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1.jpeg" ContentType="image/jpeg"/>
  <Override PartName="/ppt/media/image2.jpeg" ContentType="image/jpeg"/>
  <Override PartName="/ppt/theme/theme2.xml" ContentType="application/vnd.openxmlformats-officedocument.theme+xml"/>
  <Override PartName="/ppt/media/image3.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18288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a:defRPr>
    </a:lvl1pPr>
    <a:lvl2pPr marL="0" marR="0" indent="457200" algn="l" defTabSz="18288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a:defRPr>
    </a:lvl2pPr>
    <a:lvl3pPr marL="0" marR="0" indent="914400" algn="l" defTabSz="18288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a:defRPr>
    </a:lvl3pPr>
    <a:lvl4pPr marL="0" marR="0" indent="1371600" algn="l" defTabSz="18288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a:defRPr>
    </a:lvl4pPr>
    <a:lvl5pPr marL="0" marR="0" indent="1828800" algn="l" defTabSz="18288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a:defRPr>
    </a:lvl5pPr>
    <a:lvl6pPr marL="0" marR="0" indent="2286000" algn="l" defTabSz="18288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a:defRPr>
    </a:lvl6pPr>
    <a:lvl7pPr marL="0" marR="0" indent="2743200" algn="l" defTabSz="18288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a:defRPr>
    </a:lvl7pPr>
    <a:lvl8pPr marL="0" marR="0" indent="3200400" algn="l" defTabSz="18288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a:defRPr>
    </a:lvl8pPr>
    <a:lvl9pPr marL="0" marR="0" indent="3657600" algn="l" defTabSz="18288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CAD1D8"/>
          </a:solidFill>
        </a:fill>
      </a:tcStyle>
    </a:wholeTbl>
    <a:band2H>
      <a:tcTxStyle b="def" i="def"/>
      <a:tcStyle>
        <a:tcBdr/>
        <a:fill>
          <a:solidFill>
            <a:srgbClr val="E7E9EC"/>
          </a:solidFill>
        </a:fill>
      </a:tcStyle>
    </a:band2H>
    <a:firstCol>
      <a:tcTxStyle b="on" i="off">
        <a:fontRef idx="min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762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762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CBD3CB"/>
          </a:solidFill>
        </a:fill>
      </a:tcStyle>
    </a:wholeTbl>
    <a:band2H>
      <a:tcTxStyle b="def" i="def"/>
      <a:tcStyle>
        <a:tcBdr/>
        <a:fill>
          <a:solidFill>
            <a:srgbClr val="E7EAE7"/>
          </a:solidFill>
        </a:fill>
      </a:tcStyle>
    </a:band2H>
    <a:firstCol>
      <a:tcTxStyle b="on" i="off">
        <a:fontRef idx="min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762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762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CFE1CC"/>
          </a:solidFill>
        </a:fill>
      </a:tcStyle>
    </a:wholeTbl>
    <a:band2H>
      <a:tcTxStyle b="def" i="def"/>
      <a:tcStyle>
        <a:tcBdr/>
        <a:fill>
          <a:solidFill>
            <a:srgbClr val="E8F0E7"/>
          </a:solidFill>
        </a:fill>
      </a:tcStyle>
    </a:band2H>
    <a:firstCol>
      <a:tcTxStyle b="on" i="off">
        <a:fontRef idx="min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762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762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25400" cap="flat">
              <a:noFill/>
              <a:miter lim="400000"/>
            </a:ln>
          </a:left>
          <a:right>
            <a:ln w="25400" cap="flat">
              <a:noFill/>
              <a:miter lim="400000"/>
            </a:ln>
          </a:right>
          <a:top>
            <a:ln w="25400" cap="flat">
              <a:noFill/>
              <a:miter lim="400000"/>
            </a:ln>
          </a:top>
          <a:bottom>
            <a:ln w="25400" cap="flat">
              <a:noFill/>
              <a:miter lim="400000"/>
            </a:ln>
          </a:bottom>
          <a:insideH>
            <a:ln w="25400" cap="flat">
              <a:noFill/>
              <a:miter lim="400000"/>
            </a:ln>
          </a:insideH>
          <a:insideV>
            <a:ln w="254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25400" cap="flat">
              <a:noFill/>
              <a:miter lim="400000"/>
            </a:ln>
          </a:left>
          <a:right>
            <a:ln w="25400" cap="flat">
              <a:noFill/>
              <a:miter lim="400000"/>
            </a:ln>
          </a:right>
          <a:top>
            <a:ln w="25400" cap="flat">
              <a:noFill/>
              <a:miter lim="400000"/>
            </a:ln>
          </a:top>
          <a:bottom>
            <a:ln w="25400" cap="flat">
              <a:noFill/>
              <a:miter lim="400000"/>
            </a:ln>
          </a:bottom>
          <a:insideH>
            <a:ln w="25400" cap="flat">
              <a:noFill/>
              <a:miter lim="400000"/>
            </a:ln>
          </a:insideH>
          <a:insideV>
            <a:ln w="25400" cap="flat">
              <a:noFill/>
              <a:miter lim="400000"/>
            </a:ln>
          </a:insideV>
        </a:tcBdr>
        <a:fill>
          <a:solidFill>
            <a:schemeClr val="accent1"/>
          </a:solidFill>
        </a:fill>
      </a:tcStyle>
    </a:firstCol>
    <a:lastRow>
      <a:tcTxStyle b="on" i="off">
        <a:fontRef idx="minor">
          <a:srgbClr val="000000"/>
        </a:fontRef>
        <a:srgbClr val="000000"/>
      </a:tcTxStyle>
      <a:tcStyle>
        <a:tcBdr>
          <a:left>
            <a:ln w="25400" cap="flat">
              <a:noFill/>
              <a:miter lim="400000"/>
            </a:ln>
          </a:left>
          <a:right>
            <a:ln w="25400" cap="flat">
              <a:noFill/>
              <a:miter lim="400000"/>
            </a:ln>
          </a:right>
          <a:top>
            <a:ln w="101600" cap="flat">
              <a:solidFill>
                <a:srgbClr val="000000"/>
              </a:solidFill>
              <a:prstDash val="solid"/>
              <a:round/>
            </a:ln>
          </a:top>
          <a:bottom>
            <a:ln w="50800" cap="flat">
              <a:solidFill>
                <a:srgbClr val="000000"/>
              </a:solidFill>
              <a:prstDash val="solid"/>
              <a:round/>
            </a:ln>
          </a:bottom>
          <a:insideH>
            <a:ln w="25400" cap="flat">
              <a:noFill/>
              <a:miter lim="400000"/>
            </a:ln>
          </a:insideH>
          <a:insideV>
            <a:ln w="25400" cap="flat">
              <a:noFill/>
              <a:miter lim="400000"/>
            </a:ln>
          </a:insideV>
        </a:tcBdr>
        <a:fill>
          <a:solidFill>
            <a:srgbClr val="FFFFFF"/>
          </a:solidFill>
        </a:fill>
      </a:tcStyle>
    </a:lastRow>
    <a:firstRow>
      <a:tcTxStyle b="on" i="off">
        <a:fontRef idx="minor">
          <a:srgbClr val="FFFFFF"/>
        </a:fontRef>
        <a:srgbClr val="FFFFFF"/>
      </a:tcTxStyle>
      <a:tcStyle>
        <a:tcBdr>
          <a:left>
            <a:ln w="25400" cap="flat">
              <a:noFill/>
              <a:miter lim="400000"/>
            </a:ln>
          </a:left>
          <a:right>
            <a:ln w="25400" cap="flat">
              <a:noFill/>
              <a:miter lim="400000"/>
            </a:ln>
          </a:right>
          <a:top>
            <a:ln w="50800" cap="flat">
              <a:solidFill>
                <a:srgbClr val="000000"/>
              </a:solidFill>
              <a:prstDash val="solid"/>
              <a:round/>
            </a:ln>
          </a:top>
          <a:bottom>
            <a:ln w="50800" cap="flat">
              <a:solidFill>
                <a:srgbClr val="000000"/>
              </a:solidFill>
              <a:prstDash val="solid"/>
              <a:round/>
            </a:ln>
          </a:bottom>
          <a:insideH>
            <a:ln w="25400" cap="flat">
              <a:noFill/>
              <a:miter lim="400000"/>
            </a:ln>
          </a:insideH>
          <a:insideV>
            <a:ln w="254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762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762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25400" cap="flat">
              <a:solidFill>
                <a:srgbClr val="000000"/>
              </a:solidFill>
              <a:prstDash val="solid"/>
              <a:round/>
            </a:ln>
          </a:left>
          <a:right>
            <a:ln w="25400" cap="flat">
              <a:solidFill>
                <a:srgbClr val="000000"/>
              </a:solidFill>
              <a:prstDash val="solid"/>
              <a:round/>
            </a:ln>
          </a:right>
          <a:top>
            <a:ln w="25400" cap="flat">
              <a:solidFill>
                <a:srgbClr val="000000"/>
              </a:solidFill>
              <a:prstDash val="solid"/>
              <a:round/>
            </a:ln>
          </a:top>
          <a:bottom>
            <a:ln w="25400" cap="flat">
              <a:solidFill>
                <a:srgbClr val="000000"/>
              </a:solidFill>
              <a:prstDash val="solid"/>
              <a:round/>
            </a:ln>
          </a:bottom>
          <a:insideH>
            <a:ln w="25400" cap="flat">
              <a:solidFill>
                <a:srgbClr val="000000"/>
              </a:solidFill>
              <a:prstDash val="solid"/>
              <a:round/>
            </a:ln>
          </a:insideH>
          <a:insideV>
            <a:ln w="254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25400" cap="flat">
              <a:solidFill>
                <a:srgbClr val="000000"/>
              </a:solidFill>
              <a:prstDash val="solid"/>
              <a:round/>
            </a:ln>
          </a:left>
          <a:right>
            <a:ln w="25400" cap="flat">
              <a:solidFill>
                <a:srgbClr val="000000"/>
              </a:solidFill>
              <a:prstDash val="solid"/>
              <a:round/>
            </a:ln>
          </a:right>
          <a:top>
            <a:ln w="25400" cap="flat">
              <a:solidFill>
                <a:srgbClr val="000000"/>
              </a:solidFill>
              <a:prstDash val="solid"/>
              <a:round/>
            </a:ln>
          </a:top>
          <a:bottom>
            <a:ln w="25400" cap="flat">
              <a:solidFill>
                <a:srgbClr val="000000"/>
              </a:solidFill>
              <a:prstDash val="solid"/>
              <a:round/>
            </a:ln>
          </a:bottom>
          <a:insideH>
            <a:ln w="25400" cap="flat">
              <a:solidFill>
                <a:srgbClr val="000000"/>
              </a:solidFill>
              <a:prstDash val="solid"/>
              <a:round/>
            </a:ln>
          </a:insideH>
          <a:insideV>
            <a:ln w="254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25400" cap="flat">
              <a:solidFill>
                <a:srgbClr val="000000"/>
              </a:solidFill>
              <a:prstDash val="solid"/>
              <a:round/>
            </a:ln>
          </a:left>
          <a:right>
            <a:ln w="25400" cap="flat">
              <a:solidFill>
                <a:srgbClr val="000000"/>
              </a:solidFill>
              <a:prstDash val="solid"/>
              <a:round/>
            </a:ln>
          </a:right>
          <a:top>
            <a:ln w="101600" cap="flat">
              <a:solidFill>
                <a:srgbClr val="000000"/>
              </a:solidFill>
              <a:prstDash val="solid"/>
              <a:round/>
            </a:ln>
          </a:top>
          <a:bottom>
            <a:ln w="25400" cap="flat">
              <a:solidFill>
                <a:srgbClr val="000000"/>
              </a:solidFill>
              <a:prstDash val="solid"/>
              <a:round/>
            </a:ln>
          </a:bottom>
          <a:insideH>
            <a:ln w="25400" cap="flat">
              <a:solidFill>
                <a:srgbClr val="000000"/>
              </a:solidFill>
              <a:prstDash val="solid"/>
              <a:round/>
            </a:ln>
          </a:insideH>
          <a:insideV>
            <a:ln w="25400" cap="flat">
              <a:solidFill>
                <a:srgbClr val="000000"/>
              </a:solidFill>
              <a:prstDash val="solid"/>
              <a:round/>
            </a:ln>
          </a:insideV>
        </a:tcBdr>
        <a:fill>
          <a:noFill/>
        </a:fill>
      </a:tcStyle>
    </a:lastRow>
    <a:firstRow>
      <a:tcTxStyle b="on" i="off">
        <a:fontRef idx="minor">
          <a:srgbClr val="000000"/>
        </a:fontRef>
        <a:srgbClr val="000000"/>
      </a:tcTxStyle>
      <a:tcStyle>
        <a:tcBdr>
          <a:left>
            <a:ln w="25400" cap="flat">
              <a:solidFill>
                <a:srgbClr val="000000"/>
              </a:solidFill>
              <a:prstDash val="solid"/>
              <a:round/>
            </a:ln>
          </a:left>
          <a:right>
            <a:ln w="25400" cap="flat">
              <a:solidFill>
                <a:srgbClr val="000000"/>
              </a:solidFill>
              <a:prstDash val="solid"/>
              <a:round/>
            </a:ln>
          </a:right>
          <a:top>
            <a:ln w="25400" cap="flat">
              <a:solidFill>
                <a:srgbClr val="000000"/>
              </a:solidFill>
              <a:prstDash val="solid"/>
              <a:round/>
            </a:ln>
          </a:top>
          <a:bottom>
            <a:ln w="50800" cap="flat">
              <a:solidFill>
                <a:srgbClr val="000000"/>
              </a:solidFill>
              <a:prstDash val="solid"/>
              <a:round/>
            </a:ln>
          </a:bottom>
          <a:insideH>
            <a:ln w="25400" cap="flat">
              <a:solidFill>
                <a:srgbClr val="000000"/>
              </a:solidFill>
              <a:prstDash val="solid"/>
              <a:round/>
            </a:ln>
          </a:insideH>
          <a:insideV>
            <a:ln w="254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04" name="Shape 104"/>
          <p:cNvSpPr/>
          <p:nvPr>
            <p:ph type="sldImg"/>
          </p:nvPr>
        </p:nvSpPr>
        <p:spPr>
          <a:xfrm>
            <a:off x="1143000" y="685800"/>
            <a:ext cx="4572000" cy="3429000"/>
          </a:xfrm>
          <a:prstGeom prst="rect">
            <a:avLst/>
          </a:prstGeom>
        </p:spPr>
        <p:txBody>
          <a:bodyPr/>
          <a:lstStyle/>
          <a:p>
            <a:pPr/>
          </a:p>
        </p:txBody>
      </p:sp>
      <p:sp>
        <p:nvSpPr>
          <p:cNvPr id="105" name="Shape 10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1828800" latinLnBrk="0">
      <a:defRPr sz="2400">
        <a:latin typeface="+mn-lt"/>
        <a:ea typeface="+mn-ea"/>
        <a:cs typeface="+mn-cs"/>
        <a:sym typeface="Helvetica"/>
      </a:defRPr>
    </a:lvl1pPr>
    <a:lvl2pPr indent="228600" defTabSz="1828800" latinLnBrk="0">
      <a:defRPr sz="2400">
        <a:latin typeface="+mn-lt"/>
        <a:ea typeface="+mn-ea"/>
        <a:cs typeface="+mn-cs"/>
        <a:sym typeface="Helvetica"/>
      </a:defRPr>
    </a:lvl2pPr>
    <a:lvl3pPr indent="457200" defTabSz="1828800" latinLnBrk="0">
      <a:defRPr sz="2400">
        <a:latin typeface="+mn-lt"/>
        <a:ea typeface="+mn-ea"/>
        <a:cs typeface="+mn-cs"/>
        <a:sym typeface="Helvetica"/>
      </a:defRPr>
    </a:lvl3pPr>
    <a:lvl4pPr indent="685800" defTabSz="1828800" latinLnBrk="0">
      <a:defRPr sz="2400">
        <a:latin typeface="+mn-lt"/>
        <a:ea typeface="+mn-ea"/>
        <a:cs typeface="+mn-cs"/>
        <a:sym typeface="Helvetica"/>
      </a:defRPr>
    </a:lvl4pPr>
    <a:lvl5pPr indent="914400" defTabSz="1828800" latinLnBrk="0">
      <a:defRPr sz="2400">
        <a:latin typeface="+mn-lt"/>
        <a:ea typeface="+mn-ea"/>
        <a:cs typeface="+mn-cs"/>
        <a:sym typeface="Helvetica"/>
      </a:defRPr>
    </a:lvl5pPr>
    <a:lvl6pPr indent="1143000" defTabSz="1828800" latinLnBrk="0">
      <a:defRPr sz="2400">
        <a:latin typeface="+mn-lt"/>
        <a:ea typeface="+mn-ea"/>
        <a:cs typeface="+mn-cs"/>
        <a:sym typeface="Helvetica"/>
      </a:defRPr>
    </a:lvl6pPr>
    <a:lvl7pPr indent="1371600" defTabSz="1828800" latinLnBrk="0">
      <a:defRPr sz="2400">
        <a:latin typeface="+mn-lt"/>
        <a:ea typeface="+mn-ea"/>
        <a:cs typeface="+mn-cs"/>
        <a:sym typeface="Helvetica"/>
      </a:defRPr>
    </a:lvl7pPr>
    <a:lvl8pPr indent="1600200" defTabSz="1828800" latinLnBrk="0">
      <a:defRPr sz="2400">
        <a:latin typeface="+mn-lt"/>
        <a:ea typeface="+mn-ea"/>
        <a:cs typeface="+mn-cs"/>
        <a:sym typeface="Helvetica"/>
      </a:defRPr>
    </a:lvl8pPr>
    <a:lvl9pPr indent="1828800" defTabSz="1828800" latinLnBrk="0">
      <a:defRPr sz="2400">
        <a:latin typeface="+mn-lt"/>
        <a:ea typeface="+mn-ea"/>
        <a:cs typeface="+mn-cs"/>
        <a:sym typeface="Helvetica"/>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11" name="Title Text"/>
          <p:cNvSpPr txBox="1"/>
          <p:nvPr>
            <p:ph type="title"/>
          </p:nvPr>
        </p:nvSpPr>
        <p:spPr>
          <a:xfrm>
            <a:off x="348341" y="273050"/>
            <a:ext cx="23600231" cy="2368550"/>
          </a:xfrm>
          <a:prstGeom prst="rect">
            <a:avLst/>
          </a:prstGeom>
        </p:spPr>
        <p:txBody>
          <a:bodyPr/>
          <a:lstStyle/>
          <a:p>
            <a:pPr/>
            <a:r>
              <a:t>Title Text</a:t>
            </a:r>
          </a:p>
        </p:txBody>
      </p:sp>
      <p:sp>
        <p:nvSpPr>
          <p:cNvPr id="12" name="Body Level One…"/>
          <p:cNvSpPr txBox="1"/>
          <p:nvPr>
            <p:ph type="body" idx="1"/>
          </p:nvPr>
        </p:nvSpPr>
        <p:spPr>
          <a:xfrm>
            <a:off x="348341" y="3018969"/>
            <a:ext cx="23600231" cy="10423981"/>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90" name="Close-up of a monarch caterpillar on a partially-eaten leaf"/>
          <p:cNvSpPr/>
          <p:nvPr>
            <p:ph type="pic" idx="21"/>
          </p:nvPr>
        </p:nvSpPr>
        <p:spPr>
          <a:xfrm>
            <a:off x="2247" y="-939800"/>
            <a:ext cx="24384005" cy="16827500"/>
          </a:xfrm>
          <a:prstGeom prst="rect">
            <a:avLst/>
          </a:prstGeom>
          <a:ln w="12700"/>
        </p:spPr>
        <p:txBody>
          <a:bodyPr tIns="45719" bIns="45719">
            <a:noAutofit/>
          </a:bodyPr>
          <a:lstStyle/>
          <a:p>
            <a:pPr/>
          </a:p>
        </p:txBody>
      </p:sp>
      <p:sp>
        <p:nvSpPr>
          <p:cNvPr id="91" name="Slide Number"/>
          <p:cNvSpPr txBox="1"/>
          <p:nvPr>
            <p:ph type="sldNum" sz="quarter" idx="2"/>
          </p:nvPr>
        </p:nvSpPr>
        <p:spPr>
          <a:xfrm>
            <a:off x="11936944" y="13008841"/>
            <a:ext cx="508351" cy="567459"/>
          </a:xfrm>
          <a:prstGeom prst="rect">
            <a:avLst/>
          </a:prstGeom>
        </p:spPr>
        <p:txBody>
          <a:bodyPr lIns="50800" tIns="50800" rIns="50800" bIns="50800" anchor="b"/>
          <a:lstStyle>
            <a:lvl1pPr algn="ctr" defTabSz="647700">
              <a:defRPr>
                <a:solidFill>
                  <a:srgbClr val="FFFFFF"/>
                </a:solidFill>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solidFill>
          <a:srgbClr val="FFFFFF"/>
        </a:solidFill>
      </p:bgPr>
    </p:bg>
    <p:spTree>
      <p:nvGrpSpPr>
        <p:cNvPr id="1" name=""/>
        <p:cNvGrpSpPr/>
        <p:nvPr/>
      </p:nvGrpSpPr>
      <p:grpSpPr>
        <a:xfrm>
          <a:off x="0" y="0"/>
          <a:ext cx="0" cy="0"/>
          <a:chOff x="0" y="0"/>
          <a:chExt cx="0" cy="0"/>
        </a:xfrm>
      </p:grpSpPr>
      <p:sp>
        <p:nvSpPr>
          <p:cNvPr id="98" name="Slide Number"/>
          <p:cNvSpPr txBox="1"/>
          <p:nvPr>
            <p:ph type="sldNum" sz="quarter" idx="2"/>
          </p:nvPr>
        </p:nvSpPr>
        <p:spPr>
          <a:xfrm>
            <a:off x="22496303" y="12753103"/>
            <a:ext cx="668497" cy="649447"/>
          </a:xfrm>
          <a:prstGeom prst="rect">
            <a:avLst/>
          </a:prstGeom>
        </p:spPr>
        <p:txBody>
          <a:bodyPr lIns="121919" tIns="121919" rIns="121919" bIns="121919"/>
          <a:lstStyle>
            <a:lvl1pPr defTabSz="2438400">
              <a:defRPr sz="32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20" name="Title Text"/>
          <p:cNvSpPr txBox="1"/>
          <p:nvPr>
            <p:ph type="title"/>
          </p:nvPr>
        </p:nvSpPr>
        <p:spPr>
          <a:xfrm>
            <a:off x="348341" y="273050"/>
            <a:ext cx="23600231" cy="2368550"/>
          </a:xfrm>
          <a:prstGeom prst="rect">
            <a:avLst/>
          </a:prstGeom>
        </p:spPr>
        <p:txBody>
          <a:bodyPr/>
          <a:lstStyle/>
          <a:p>
            <a:pPr/>
            <a:r>
              <a:t>Title Text</a:t>
            </a:r>
          </a:p>
        </p:txBody>
      </p:sp>
      <p:sp>
        <p:nvSpPr>
          <p:cNvPr id="2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Text">
    <p:spTree>
      <p:nvGrpSpPr>
        <p:cNvPr id="1" name=""/>
        <p:cNvGrpSpPr/>
        <p:nvPr/>
      </p:nvGrpSpPr>
      <p:grpSpPr>
        <a:xfrm>
          <a:off x="0" y="0"/>
          <a:ext cx="0" cy="0"/>
          <a:chOff x="0" y="0"/>
          <a:chExt cx="0" cy="0"/>
        </a:xfrm>
      </p:grpSpPr>
      <p:sp>
        <p:nvSpPr>
          <p:cNvPr id="35" name="Title Text"/>
          <p:cNvSpPr txBox="1"/>
          <p:nvPr>
            <p:ph type="title"/>
          </p:nvPr>
        </p:nvSpPr>
        <p:spPr>
          <a:xfrm>
            <a:off x="348341" y="273050"/>
            <a:ext cx="23600231" cy="2368550"/>
          </a:xfrm>
          <a:prstGeom prst="rect">
            <a:avLst/>
          </a:prstGeom>
        </p:spPr>
        <p:txBody>
          <a:bodyPr/>
          <a:lstStyle/>
          <a:p>
            <a:pPr/>
            <a:r>
              <a:t>Title Text</a:t>
            </a:r>
          </a:p>
        </p:txBody>
      </p:sp>
      <p:sp>
        <p:nvSpPr>
          <p:cNvPr id="36" name="Body Level One…"/>
          <p:cNvSpPr txBox="1"/>
          <p:nvPr>
            <p:ph type="body" idx="1"/>
          </p:nvPr>
        </p:nvSpPr>
        <p:spPr>
          <a:xfrm>
            <a:off x="348341" y="3018969"/>
            <a:ext cx="23600231" cy="10423981"/>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3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Title and Content">
    <p:spTree>
      <p:nvGrpSpPr>
        <p:cNvPr id="1" name=""/>
        <p:cNvGrpSpPr/>
        <p:nvPr/>
      </p:nvGrpSpPr>
      <p:grpSpPr>
        <a:xfrm>
          <a:off x="0" y="0"/>
          <a:ext cx="0" cy="0"/>
          <a:chOff x="0" y="0"/>
          <a:chExt cx="0" cy="0"/>
        </a:xfrm>
      </p:grpSpPr>
      <p:sp>
        <p:nvSpPr>
          <p:cNvPr id="44" name="Title Text"/>
          <p:cNvSpPr txBox="1"/>
          <p:nvPr>
            <p:ph type="title"/>
          </p:nvPr>
        </p:nvSpPr>
        <p:spPr>
          <a:xfrm>
            <a:off x="348341" y="273050"/>
            <a:ext cx="23600231" cy="2368550"/>
          </a:xfrm>
          <a:prstGeom prst="rect">
            <a:avLst/>
          </a:prstGeom>
        </p:spPr>
        <p:txBody>
          <a:bodyPr/>
          <a:lstStyle/>
          <a:p>
            <a:pPr/>
            <a:r>
              <a:t>Title Text</a:t>
            </a:r>
          </a:p>
        </p:txBody>
      </p:sp>
      <p:sp>
        <p:nvSpPr>
          <p:cNvPr id="45" name="Body Level One…"/>
          <p:cNvSpPr txBox="1"/>
          <p:nvPr>
            <p:ph type="body" idx="1"/>
          </p:nvPr>
        </p:nvSpPr>
        <p:spPr>
          <a:xfrm>
            <a:off x="9946106" y="3018969"/>
            <a:ext cx="14002467" cy="10423981"/>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grpSp>
        <p:nvGrpSpPr>
          <p:cNvPr id="49" name="Scroll: Vertical 4"/>
          <p:cNvGrpSpPr/>
          <p:nvPr/>
        </p:nvGrpSpPr>
        <p:grpSpPr>
          <a:xfrm>
            <a:off x="210839" y="2923023"/>
            <a:ext cx="9468492" cy="10519927"/>
            <a:chOff x="0" y="0"/>
            <a:chExt cx="9468490" cy="10519926"/>
          </a:xfrm>
        </p:grpSpPr>
        <p:sp>
          <p:nvSpPr>
            <p:cNvPr id="46" name="Shape"/>
            <p:cNvSpPr/>
            <p:nvPr/>
          </p:nvSpPr>
          <p:spPr>
            <a:xfrm>
              <a:off x="-1" y="-1"/>
              <a:ext cx="9468492" cy="1051992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03" y="21600"/>
                  </a:moveTo>
                  <a:cubicBezTo>
                    <a:pt x="225" y="21600"/>
                    <a:pt x="0" y="21397"/>
                    <a:pt x="0" y="21147"/>
                  </a:cubicBezTo>
                  <a:cubicBezTo>
                    <a:pt x="0" y="20897"/>
                    <a:pt x="225" y="20695"/>
                    <a:pt x="503" y="20695"/>
                  </a:cubicBezTo>
                  <a:lnTo>
                    <a:pt x="1006" y="20695"/>
                  </a:lnTo>
                  <a:lnTo>
                    <a:pt x="1006" y="453"/>
                  </a:lnTo>
                  <a:cubicBezTo>
                    <a:pt x="1006" y="203"/>
                    <a:pt x="1231" y="0"/>
                    <a:pt x="1509" y="0"/>
                  </a:cubicBezTo>
                  <a:lnTo>
                    <a:pt x="21097" y="0"/>
                  </a:lnTo>
                  <a:cubicBezTo>
                    <a:pt x="21375" y="0"/>
                    <a:pt x="21600" y="203"/>
                    <a:pt x="21600" y="453"/>
                  </a:cubicBezTo>
                  <a:cubicBezTo>
                    <a:pt x="21600" y="703"/>
                    <a:pt x="21375" y="905"/>
                    <a:pt x="21097" y="905"/>
                  </a:cubicBezTo>
                  <a:lnTo>
                    <a:pt x="20594" y="905"/>
                  </a:lnTo>
                  <a:lnTo>
                    <a:pt x="20594" y="21147"/>
                  </a:lnTo>
                  <a:cubicBezTo>
                    <a:pt x="20594" y="21397"/>
                    <a:pt x="20369" y="21600"/>
                    <a:pt x="20091" y="21600"/>
                  </a:cubicBezTo>
                  <a:close/>
                </a:path>
              </a:pathLst>
            </a:custGeom>
            <a:solidFill>
              <a:srgbClr val="E8E8E8"/>
            </a:solidFill>
            <a:ln w="12700" cap="flat">
              <a:noFill/>
              <a:miter lim="400000"/>
            </a:ln>
            <a:effectLst/>
          </p:spPr>
          <p:txBody>
            <a:bodyPr wrap="square" lIns="91439" tIns="91439" rIns="91439" bIns="91439" numCol="1" anchor="t">
              <a:noAutofit/>
            </a:bodyPr>
            <a:lstStyle/>
            <a:p>
              <a:pPr>
                <a:defRPr sz="7200"/>
              </a:pPr>
            </a:p>
          </p:txBody>
        </p:sp>
        <p:sp>
          <p:nvSpPr>
            <p:cNvPr id="47" name="Shape"/>
            <p:cNvSpPr/>
            <p:nvPr/>
          </p:nvSpPr>
          <p:spPr>
            <a:xfrm>
              <a:off x="-1" y="220474"/>
              <a:ext cx="881897" cy="102994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21600" y="255"/>
                    <a:pt x="19182" y="462"/>
                    <a:pt x="16200" y="462"/>
                  </a:cubicBezTo>
                  <a:cubicBezTo>
                    <a:pt x="14709" y="462"/>
                    <a:pt x="13500" y="359"/>
                    <a:pt x="13500" y="231"/>
                  </a:cubicBezTo>
                  <a:cubicBezTo>
                    <a:pt x="13500" y="104"/>
                    <a:pt x="14709" y="0"/>
                    <a:pt x="16200" y="0"/>
                  </a:cubicBezTo>
                  <a:close/>
                  <a:moveTo>
                    <a:pt x="10800" y="21138"/>
                  </a:moveTo>
                  <a:cubicBezTo>
                    <a:pt x="10800" y="21393"/>
                    <a:pt x="8382" y="21600"/>
                    <a:pt x="5400" y="21600"/>
                  </a:cubicBezTo>
                  <a:cubicBezTo>
                    <a:pt x="2418" y="21600"/>
                    <a:pt x="0" y="21393"/>
                    <a:pt x="0" y="21138"/>
                  </a:cubicBezTo>
                  <a:cubicBezTo>
                    <a:pt x="0" y="20882"/>
                    <a:pt x="2418" y="20675"/>
                    <a:pt x="5400" y="20675"/>
                  </a:cubicBezTo>
                  <a:cubicBezTo>
                    <a:pt x="6891" y="20675"/>
                    <a:pt x="8100" y="20779"/>
                    <a:pt x="8100" y="20906"/>
                  </a:cubicBezTo>
                  <a:cubicBezTo>
                    <a:pt x="8100" y="21034"/>
                    <a:pt x="6891" y="21138"/>
                    <a:pt x="5400" y="21138"/>
                  </a:cubicBezTo>
                  <a:close/>
                </a:path>
              </a:pathLst>
            </a:custGeom>
            <a:solidFill>
              <a:srgbClr val="000000">
                <a:alpha val="20000"/>
              </a:srgbClr>
            </a:solidFill>
            <a:ln w="12700" cap="flat">
              <a:noFill/>
              <a:miter lim="400000"/>
            </a:ln>
            <a:effectLst/>
          </p:spPr>
          <p:txBody>
            <a:bodyPr wrap="square" lIns="91439" tIns="91439" rIns="91439" bIns="91439" numCol="1" anchor="t">
              <a:noAutofit/>
            </a:bodyPr>
            <a:lstStyle/>
            <a:p>
              <a:pPr>
                <a:defRPr sz="7200"/>
              </a:pPr>
            </a:p>
          </p:txBody>
        </p:sp>
        <p:sp>
          <p:nvSpPr>
            <p:cNvPr id="48" name="Shape"/>
            <p:cNvSpPr/>
            <p:nvPr/>
          </p:nvSpPr>
          <p:spPr>
            <a:xfrm>
              <a:off x="-1" y="-1"/>
              <a:ext cx="9468492" cy="1051992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06" y="20695"/>
                  </a:moveTo>
                  <a:lnTo>
                    <a:pt x="1006" y="453"/>
                  </a:lnTo>
                  <a:cubicBezTo>
                    <a:pt x="1006" y="203"/>
                    <a:pt x="1231" y="0"/>
                    <a:pt x="1509" y="0"/>
                  </a:cubicBezTo>
                  <a:lnTo>
                    <a:pt x="21097" y="0"/>
                  </a:lnTo>
                  <a:cubicBezTo>
                    <a:pt x="21375" y="0"/>
                    <a:pt x="21600" y="203"/>
                    <a:pt x="21600" y="453"/>
                  </a:cubicBezTo>
                  <a:cubicBezTo>
                    <a:pt x="21600" y="703"/>
                    <a:pt x="21375" y="905"/>
                    <a:pt x="21097" y="905"/>
                  </a:cubicBezTo>
                  <a:lnTo>
                    <a:pt x="20594" y="905"/>
                  </a:lnTo>
                  <a:lnTo>
                    <a:pt x="20594" y="21147"/>
                  </a:lnTo>
                  <a:cubicBezTo>
                    <a:pt x="20594" y="21397"/>
                    <a:pt x="20369" y="21600"/>
                    <a:pt x="20091" y="21600"/>
                  </a:cubicBezTo>
                  <a:lnTo>
                    <a:pt x="503" y="21600"/>
                  </a:lnTo>
                  <a:cubicBezTo>
                    <a:pt x="225" y="21600"/>
                    <a:pt x="0" y="21397"/>
                    <a:pt x="0" y="21147"/>
                  </a:cubicBezTo>
                  <a:cubicBezTo>
                    <a:pt x="0" y="20897"/>
                    <a:pt x="225" y="20695"/>
                    <a:pt x="503" y="20695"/>
                  </a:cubicBezTo>
                  <a:close/>
                  <a:moveTo>
                    <a:pt x="1509" y="0"/>
                  </a:moveTo>
                  <a:cubicBezTo>
                    <a:pt x="1787" y="0"/>
                    <a:pt x="2012" y="203"/>
                    <a:pt x="2012" y="453"/>
                  </a:cubicBezTo>
                  <a:cubicBezTo>
                    <a:pt x="2012" y="703"/>
                    <a:pt x="1787" y="905"/>
                    <a:pt x="1509" y="905"/>
                  </a:cubicBezTo>
                  <a:cubicBezTo>
                    <a:pt x="1370" y="905"/>
                    <a:pt x="1257" y="804"/>
                    <a:pt x="1257" y="679"/>
                  </a:cubicBezTo>
                  <a:cubicBezTo>
                    <a:pt x="1257" y="554"/>
                    <a:pt x="1370" y="453"/>
                    <a:pt x="1509" y="453"/>
                  </a:cubicBezTo>
                  <a:lnTo>
                    <a:pt x="2012" y="453"/>
                  </a:lnTo>
                  <a:moveTo>
                    <a:pt x="20594" y="905"/>
                  </a:moveTo>
                  <a:lnTo>
                    <a:pt x="1509" y="905"/>
                  </a:lnTo>
                  <a:moveTo>
                    <a:pt x="503" y="20695"/>
                  </a:moveTo>
                  <a:cubicBezTo>
                    <a:pt x="642" y="20695"/>
                    <a:pt x="754" y="20796"/>
                    <a:pt x="754" y="20921"/>
                  </a:cubicBezTo>
                  <a:cubicBezTo>
                    <a:pt x="754" y="21046"/>
                    <a:pt x="642" y="21147"/>
                    <a:pt x="503" y="21147"/>
                  </a:cubicBezTo>
                  <a:lnTo>
                    <a:pt x="1006" y="21147"/>
                  </a:lnTo>
                  <a:moveTo>
                    <a:pt x="503" y="21600"/>
                  </a:moveTo>
                  <a:cubicBezTo>
                    <a:pt x="781" y="21600"/>
                    <a:pt x="1006" y="21397"/>
                    <a:pt x="1006" y="21147"/>
                  </a:cubicBezTo>
                  <a:lnTo>
                    <a:pt x="1006" y="20695"/>
                  </a:lnTo>
                </a:path>
              </a:pathLst>
            </a:custGeom>
            <a:noFill/>
            <a:ln w="38100" cap="flat">
              <a:solidFill>
                <a:srgbClr val="092937"/>
              </a:solidFill>
              <a:prstDash val="solid"/>
              <a:miter lim="800000"/>
            </a:ln>
            <a:effectLst/>
          </p:spPr>
          <p:txBody>
            <a:bodyPr wrap="square" lIns="91439" tIns="91439" rIns="91439" bIns="91439" numCol="1" anchor="t">
              <a:noAutofit/>
            </a:bodyPr>
            <a:lstStyle/>
            <a:p>
              <a:pPr>
                <a:defRPr sz="7200"/>
              </a:pPr>
            </a:p>
          </p:txBody>
        </p:sp>
      </p:gr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7" name="Title Text"/>
          <p:cNvSpPr txBox="1"/>
          <p:nvPr>
            <p:ph type="title"/>
          </p:nvPr>
        </p:nvSpPr>
        <p:spPr>
          <a:xfrm>
            <a:off x="673100" y="355600"/>
            <a:ext cx="23050500" cy="3429000"/>
          </a:xfrm>
          <a:prstGeom prst="rect">
            <a:avLst/>
          </a:prstGeom>
        </p:spPr>
        <p:txBody>
          <a:bodyPr lIns="50800" tIns="50800" rIns="50800" bIns="50800"/>
          <a:lstStyle>
            <a:lvl1pPr algn="ctr" defTabSz="825500">
              <a:lnSpc>
                <a:spcPct val="100000"/>
              </a:lnSpc>
              <a:defRPr b="0" cap="all" sz="10000">
                <a:solidFill>
                  <a:srgbClr val="535353"/>
                </a:solidFill>
                <a:latin typeface="Gill Sans Light"/>
                <a:ea typeface="Gill Sans Light"/>
                <a:cs typeface="Gill Sans Light"/>
                <a:sym typeface="Gill Sans Light"/>
              </a:defRPr>
            </a:lvl1pPr>
          </a:lstStyle>
          <a:p>
            <a:pPr/>
            <a:r>
              <a:t>Title Text</a:t>
            </a:r>
          </a:p>
        </p:txBody>
      </p:sp>
      <p:sp>
        <p:nvSpPr>
          <p:cNvPr id="58" name="Body Level One…"/>
          <p:cNvSpPr txBox="1"/>
          <p:nvPr>
            <p:ph type="body" idx="1"/>
          </p:nvPr>
        </p:nvSpPr>
        <p:spPr>
          <a:xfrm>
            <a:off x="673100" y="3835400"/>
            <a:ext cx="23050500" cy="8864600"/>
          </a:xfrm>
          <a:prstGeom prst="rect">
            <a:avLst/>
          </a:prstGeom>
        </p:spPr>
        <p:txBody>
          <a:bodyPr lIns="50800" tIns="50800" rIns="50800" bIns="50800" anchor="ctr"/>
          <a:lstStyle>
            <a:lvl1pPr marL="736600" indent="-736600" defTabSz="825500">
              <a:lnSpc>
                <a:spcPct val="120000"/>
              </a:lnSpc>
              <a:spcBef>
                <a:spcPts val="6500"/>
              </a:spcBef>
              <a:buSzPct val="82000"/>
              <a:buFontTx/>
              <a:defRPr sz="6400">
                <a:solidFill>
                  <a:srgbClr val="535353"/>
                </a:solidFill>
                <a:latin typeface="Gill Sans Light"/>
                <a:ea typeface="Gill Sans Light"/>
                <a:cs typeface="Gill Sans Light"/>
                <a:sym typeface="Gill Sans Light"/>
              </a:defRPr>
            </a:lvl1pPr>
            <a:lvl2pPr marL="1473200" indent="-736600" defTabSz="825500">
              <a:lnSpc>
                <a:spcPct val="120000"/>
              </a:lnSpc>
              <a:spcBef>
                <a:spcPts val="6500"/>
              </a:spcBef>
              <a:buSzPct val="82000"/>
              <a:buFontTx/>
              <a:defRPr sz="6400">
                <a:solidFill>
                  <a:srgbClr val="535353"/>
                </a:solidFill>
                <a:latin typeface="Gill Sans Light"/>
                <a:ea typeface="Gill Sans Light"/>
                <a:cs typeface="Gill Sans Light"/>
                <a:sym typeface="Gill Sans Light"/>
              </a:defRPr>
            </a:lvl2pPr>
            <a:lvl3pPr marL="2209800" indent="-736600" defTabSz="825500">
              <a:lnSpc>
                <a:spcPct val="120000"/>
              </a:lnSpc>
              <a:spcBef>
                <a:spcPts val="6500"/>
              </a:spcBef>
              <a:buSzPct val="82000"/>
              <a:buFontTx/>
              <a:defRPr sz="6400">
                <a:solidFill>
                  <a:srgbClr val="535353"/>
                </a:solidFill>
                <a:latin typeface="Gill Sans Light"/>
                <a:ea typeface="Gill Sans Light"/>
                <a:cs typeface="Gill Sans Light"/>
                <a:sym typeface="Gill Sans Light"/>
              </a:defRPr>
            </a:lvl3pPr>
            <a:lvl4pPr marL="2946400" indent="-736600" defTabSz="825500">
              <a:lnSpc>
                <a:spcPct val="120000"/>
              </a:lnSpc>
              <a:spcBef>
                <a:spcPts val="6500"/>
              </a:spcBef>
              <a:buSzPct val="82000"/>
              <a:buFontTx/>
              <a:defRPr sz="6400">
                <a:solidFill>
                  <a:srgbClr val="535353"/>
                </a:solidFill>
                <a:latin typeface="Gill Sans Light"/>
                <a:ea typeface="Gill Sans Light"/>
                <a:cs typeface="Gill Sans Light"/>
                <a:sym typeface="Gill Sans Light"/>
              </a:defRPr>
            </a:lvl4pPr>
            <a:lvl5pPr marL="3683000" indent="-736600" defTabSz="825500">
              <a:lnSpc>
                <a:spcPct val="120000"/>
              </a:lnSpc>
              <a:spcBef>
                <a:spcPts val="6500"/>
              </a:spcBef>
              <a:buSzPct val="82000"/>
              <a:buFontTx/>
              <a:defRPr sz="6400">
                <a:solidFill>
                  <a:srgbClr val="535353"/>
                </a:solidFill>
                <a:latin typeface="Gill Sans Light"/>
                <a:ea typeface="Gill Sans Light"/>
                <a:cs typeface="Gill Sans Light"/>
                <a:sym typeface="Gill Sans Light"/>
              </a:defRPr>
            </a:lvl5pPr>
          </a:lstStyle>
          <a:p>
            <a:pPr/>
            <a:r>
              <a:t>Body Level One</a:t>
            </a:r>
          </a:p>
          <a:p>
            <a:pPr lvl="1"/>
            <a:r>
              <a:t>Body Level Two</a:t>
            </a:r>
          </a:p>
          <a:p>
            <a:pPr lvl="2"/>
            <a:r>
              <a:t>Body Level Three</a:t>
            </a:r>
          </a:p>
          <a:p>
            <a:pPr lvl="3"/>
            <a:r>
              <a:t>Body Level Four</a:t>
            </a:r>
          </a:p>
          <a:p>
            <a:pPr lvl="4"/>
            <a:r>
              <a:t>Body Level Five</a:t>
            </a:r>
          </a:p>
        </p:txBody>
      </p:sp>
      <p:sp>
        <p:nvSpPr>
          <p:cNvPr id="59" name="Slide Number"/>
          <p:cNvSpPr txBox="1"/>
          <p:nvPr>
            <p:ph type="sldNum" sz="quarter" idx="2"/>
          </p:nvPr>
        </p:nvSpPr>
        <p:spPr>
          <a:xfrm>
            <a:off x="11976100" y="13081000"/>
            <a:ext cx="419100" cy="457200"/>
          </a:xfrm>
          <a:prstGeom prst="rect">
            <a:avLst/>
          </a:prstGeom>
        </p:spPr>
        <p:txBody>
          <a:bodyPr lIns="50800" tIns="50800" rIns="50800" bIns="50800" anchor="b"/>
          <a:lstStyle>
            <a:lvl1pPr algn="ctr" defTabSz="825500">
              <a:defRPr>
                <a:solidFill>
                  <a:srgbClr val="535353"/>
                </a:solidFill>
                <a:latin typeface="Gill Sans Light"/>
                <a:ea typeface="Gill Sans Light"/>
                <a:cs typeface="Gill Sans Light"/>
                <a:sym typeface="Gill Sans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66" name="Front view of a red motorcycle against a black background"/>
          <p:cNvSpPr/>
          <p:nvPr>
            <p:ph type="pic" idx="21"/>
          </p:nvPr>
        </p:nvSpPr>
        <p:spPr>
          <a:xfrm>
            <a:off x="0" y="0"/>
            <a:ext cx="24384000" cy="13716000"/>
          </a:xfrm>
          <a:prstGeom prst="rect">
            <a:avLst/>
          </a:prstGeom>
          <a:ln w="12700"/>
        </p:spPr>
        <p:txBody>
          <a:bodyPr tIns="45719" bIns="45719">
            <a:noAutofit/>
          </a:bodyPr>
          <a:lstStyle/>
          <a:p>
            <a:pPr/>
          </a:p>
        </p:txBody>
      </p:sp>
      <p:sp>
        <p:nvSpPr>
          <p:cNvPr id="67" name="Slide Number"/>
          <p:cNvSpPr txBox="1"/>
          <p:nvPr>
            <p:ph type="sldNum" sz="quarter" idx="2"/>
          </p:nvPr>
        </p:nvSpPr>
        <p:spPr>
          <a:xfrm>
            <a:off x="11976100" y="13081000"/>
            <a:ext cx="419100" cy="457200"/>
          </a:xfrm>
          <a:prstGeom prst="rect">
            <a:avLst/>
          </a:prstGeom>
        </p:spPr>
        <p:txBody>
          <a:bodyPr lIns="50800" tIns="50800" rIns="50800" bIns="50800" anchor="b"/>
          <a:lstStyle>
            <a:lvl1pPr algn="ctr" defTabSz="825500">
              <a:defRPr>
                <a:solidFill>
                  <a:srgbClr val="535353"/>
                </a:solidFill>
                <a:latin typeface="Gill Sans Light"/>
                <a:ea typeface="Gill Sans Light"/>
                <a:cs typeface="Gill Sans Light"/>
                <a:sym typeface="Gill Sans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74" name="Slide Number"/>
          <p:cNvSpPr txBox="1"/>
          <p:nvPr>
            <p:ph type="sldNum" sz="quarter" idx="2"/>
          </p:nvPr>
        </p:nvSpPr>
        <p:spPr>
          <a:xfrm>
            <a:off x="11976100" y="13081000"/>
            <a:ext cx="419100" cy="457200"/>
          </a:xfrm>
          <a:prstGeom prst="rect">
            <a:avLst/>
          </a:prstGeom>
        </p:spPr>
        <p:txBody>
          <a:bodyPr lIns="50800" tIns="50800" rIns="50800" bIns="50800" anchor="b"/>
          <a:lstStyle>
            <a:lvl1pPr algn="ctr" defTabSz="825500">
              <a:defRPr>
                <a:solidFill>
                  <a:srgbClr val="535353"/>
                </a:solidFill>
                <a:latin typeface="Gill Sans Light"/>
                <a:ea typeface="Gill Sans Light"/>
                <a:cs typeface="Gill Sans Light"/>
                <a:sym typeface="Gill Sans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81" name="Title Text"/>
          <p:cNvSpPr txBox="1"/>
          <p:nvPr>
            <p:ph type="title"/>
          </p:nvPr>
        </p:nvSpPr>
        <p:spPr>
          <a:xfrm>
            <a:off x="673100" y="2870200"/>
            <a:ext cx="23050500" cy="4559300"/>
          </a:xfrm>
          <a:prstGeom prst="rect">
            <a:avLst/>
          </a:prstGeom>
        </p:spPr>
        <p:txBody>
          <a:bodyPr lIns="50800" tIns="50800" rIns="50800" bIns="50800" anchor="b"/>
          <a:lstStyle>
            <a:lvl1pPr algn="ctr" defTabSz="825500">
              <a:lnSpc>
                <a:spcPct val="100000"/>
              </a:lnSpc>
              <a:defRPr b="0" cap="all" sz="10000">
                <a:solidFill>
                  <a:srgbClr val="535353"/>
                </a:solidFill>
                <a:latin typeface="Gill Sans Light"/>
                <a:ea typeface="Gill Sans Light"/>
                <a:cs typeface="Gill Sans Light"/>
                <a:sym typeface="Gill Sans Light"/>
              </a:defRPr>
            </a:lvl1pPr>
          </a:lstStyle>
          <a:p>
            <a:pPr/>
            <a:r>
              <a:t>Title Text</a:t>
            </a:r>
          </a:p>
        </p:txBody>
      </p:sp>
      <p:sp>
        <p:nvSpPr>
          <p:cNvPr id="82" name="Body Level One…"/>
          <p:cNvSpPr txBox="1"/>
          <p:nvPr>
            <p:ph type="body" sz="quarter" idx="1"/>
          </p:nvPr>
        </p:nvSpPr>
        <p:spPr>
          <a:xfrm>
            <a:off x="673100" y="7416800"/>
            <a:ext cx="23050500" cy="1816100"/>
          </a:xfrm>
          <a:prstGeom prst="rect">
            <a:avLst/>
          </a:prstGeom>
        </p:spPr>
        <p:txBody>
          <a:bodyPr lIns="50800" tIns="50800" rIns="50800" bIns="50800"/>
          <a:lstStyle>
            <a:lvl1pPr marL="0" indent="0" algn="ctr" defTabSz="825500">
              <a:lnSpc>
                <a:spcPct val="100000"/>
              </a:lnSpc>
              <a:spcBef>
                <a:spcPts val="0"/>
              </a:spcBef>
              <a:buSzTx/>
              <a:buFontTx/>
              <a:buNone/>
              <a:defRPr sz="5200">
                <a:solidFill>
                  <a:srgbClr val="535353"/>
                </a:solidFill>
                <a:latin typeface="Gill Sans Light"/>
                <a:ea typeface="Gill Sans Light"/>
                <a:cs typeface="Gill Sans Light"/>
                <a:sym typeface="Gill Sans Light"/>
              </a:defRPr>
            </a:lvl1pPr>
            <a:lvl2pPr marL="0" indent="0" algn="ctr" defTabSz="825500">
              <a:lnSpc>
                <a:spcPct val="100000"/>
              </a:lnSpc>
              <a:spcBef>
                <a:spcPts val="0"/>
              </a:spcBef>
              <a:buSzTx/>
              <a:buFontTx/>
              <a:buNone/>
              <a:defRPr sz="5200">
                <a:solidFill>
                  <a:srgbClr val="535353"/>
                </a:solidFill>
                <a:latin typeface="Gill Sans Light"/>
                <a:ea typeface="Gill Sans Light"/>
                <a:cs typeface="Gill Sans Light"/>
                <a:sym typeface="Gill Sans Light"/>
              </a:defRPr>
            </a:lvl2pPr>
            <a:lvl3pPr marL="0" indent="0" algn="ctr" defTabSz="825500">
              <a:lnSpc>
                <a:spcPct val="100000"/>
              </a:lnSpc>
              <a:spcBef>
                <a:spcPts val="0"/>
              </a:spcBef>
              <a:buSzTx/>
              <a:buFontTx/>
              <a:buNone/>
              <a:defRPr sz="5200">
                <a:solidFill>
                  <a:srgbClr val="535353"/>
                </a:solidFill>
                <a:latin typeface="Gill Sans Light"/>
                <a:ea typeface="Gill Sans Light"/>
                <a:cs typeface="Gill Sans Light"/>
                <a:sym typeface="Gill Sans Light"/>
              </a:defRPr>
            </a:lvl3pPr>
            <a:lvl4pPr marL="0" indent="0" algn="ctr" defTabSz="825500">
              <a:lnSpc>
                <a:spcPct val="100000"/>
              </a:lnSpc>
              <a:spcBef>
                <a:spcPts val="0"/>
              </a:spcBef>
              <a:buSzTx/>
              <a:buFontTx/>
              <a:buNone/>
              <a:defRPr sz="5200">
                <a:solidFill>
                  <a:srgbClr val="535353"/>
                </a:solidFill>
                <a:latin typeface="Gill Sans Light"/>
                <a:ea typeface="Gill Sans Light"/>
                <a:cs typeface="Gill Sans Light"/>
                <a:sym typeface="Gill Sans Light"/>
              </a:defRPr>
            </a:lvl4pPr>
            <a:lvl5pPr marL="0" indent="0" algn="ctr" defTabSz="825500">
              <a:lnSpc>
                <a:spcPct val="100000"/>
              </a:lnSpc>
              <a:spcBef>
                <a:spcPts val="0"/>
              </a:spcBef>
              <a:buSzTx/>
              <a:buFontTx/>
              <a:buNone/>
              <a:defRPr sz="5200">
                <a:solidFill>
                  <a:srgbClr val="535353"/>
                </a:solidFill>
                <a:latin typeface="Gill Sans Light"/>
                <a:ea typeface="Gill Sans Light"/>
                <a:cs typeface="Gill Sans Light"/>
                <a:sym typeface="Gill Sans Light"/>
              </a:defRPr>
            </a:lvl5pPr>
          </a:lstStyle>
          <a:p>
            <a:pPr/>
            <a:r>
              <a:t>Body Level One</a:t>
            </a:r>
          </a:p>
          <a:p>
            <a:pPr lvl="1"/>
            <a:r>
              <a:t>Body Level Two</a:t>
            </a:r>
          </a:p>
          <a:p>
            <a:pPr lvl="2"/>
            <a:r>
              <a:t>Body Level Three</a:t>
            </a:r>
          </a:p>
          <a:p>
            <a:pPr lvl="3"/>
            <a:r>
              <a:t>Body Level Four</a:t>
            </a:r>
          </a:p>
          <a:p>
            <a:pPr lvl="4"/>
            <a:r>
              <a:t>Body Level Five</a:t>
            </a:r>
          </a:p>
        </p:txBody>
      </p:sp>
      <p:sp>
        <p:nvSpPr>
          <p:cNvPr id="83" name="Slide Number"/>
          <p:cNvSpPr txBox="1"/>
          <p:nvPr>
            <p:ph type="sldNum" sz="quarter" idx="2"/>
          </p:nvPr>
        </p:nvSpPr>
        <p:spPr>
          <a:xfrm>
            <a:off x="11976100" y="13081000"/>
            <a:ext cx="419100" cy="457200"/>
          </a:xfrm>
          <a:prstGeom prst="rect">
            <a:avLst/>
          </a:prstGeom>
        </p:spPr>
        <p:txBody>
          <a:bodyPr lIns="50800" tIns="50800" rIns="50800" bIns="50800" anchor="b"/>
          <a:lstStyle>
            <a:lvl1pPr algn="ctr" defTabSz="825500">
              <a:defRPr>
                <a:solidFill>
                  <a:srgbClr val="535353"/>
                </a:solidFill>
                <a:latin typeface="Gill Sans Light"/>
                <a:ea typeface="Gill Sans Light"/>
                <a:cs typeface="Gill Sans Light"/>
                <a:sym typeface="Gill Sans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222222"/>
        </a:solidFill>
      </p:bgPr>
    </p:bg>
    <p:spTree>
      <p:nvGrpSpPr>
        <p:cNvPr id="1" name=""/>
        <p:cNvGrpSpPr/>
        <p:nvPr/>
      </p:nvGrpSpPr>
      <p:grpSpPr>
        <a:xfrm>
          <a:off x="0" y="0"/>
          <a:ext cx="0" cy="0"/>
          <a:chOff x="0" y="0"/>
          <a:chExt cx="0" cy="0"/>
        </a:xfrm>
      </p:grpSpPr>
      <p:sp>
        <p:nvSpPr>
          <p:cNvPr id="2" name="Title Text"/>
          <p:cNvSpPr txBox="1"/>
          <p:nvPr>
            <p:ph type="title"/>
          </p:nvPr>
        </p:nvSpPr>
        <p:spPr>
          <a:xfrm>
            <a:off x="1219200" y="184149"/>
            <a:ext cx="21945600" cy="3016251"/>
          </a:xfrm>
          <a:prstGeom prst="rect">
            <a:avLst/>
          </a:prstGeom>
          <a:ln w="25400">
            <a:miter lim="400000"/>
          </a:ln>
          <a:extLst>
            <a:ext uri="{C572A759-6A51-4108-AA02-DFA0A04FC94B}">
              <ma14:wrappingTextBoxFlag xmlns:ma14="http://schemas.microsoft.com/office/mac/drawingml/2011/main" val="1"/>
            </a:ext>
          </a:extLst>
        </p:spPr>
        <p:txBody>
          <a:bodyPr tIns="91439" bIns="91439" anchor="ctr">
            <a:normAutofit fontScale="100000" lnSpcReduction="0"/>
          </a:bodyPr>
          <a:lstStyle/>
          <a:p>
            <a:pPr/>
            <a:r>
              <a:t>Title Text</a:t>
            </a:r>
          </a:p>
        </p:txBody>
      </p:sp>
      <p:sp>
        <p:nvSpPr>
          <p:cNvPr id="3" name="Body Level One…"/>
          <p:cNvSpPr txBox="1"/>
          <p:nvPr>
            <p:ph type="body" idx="1"/>
          </p:nvPr>
        </p:nvSpPr>
        <p:spPr>
          <a:xfrm>
            <a:off x="1219200" y="3200400"/>
            <a:ext cx="21945600" cy="10515600"/>
          </a:xfrm>
          <a:prstGeom prst="rect">
            <a:avLst/>
          </a:prstGeom>
          <a:ln w="25400">
            <a:miter lim="400000"/>
          </a:ln>
          <a:extLst>
            <a:ext uri="{C572A759-6A51-4108-AA02-DFA0A04FC94B}">
              <ma14:wrappingTextBoxFlag xmlns:ma14="http://schemas.microsoft.com/office/mac/drawingml/2011/main" val="1"/>
            </a:ext>
          </a:extLst>
        </p:spPr>
        <p:txBody>
          <a:bodyPr tIns="91439" bIns="9143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785600" y="12344400"/>
            <a:ext cx="5689600" cy="736601"/>
          </a:xfrm>
          <a:prstGeom prst="rect">
            <a:avLst/>
          </a:prstGeom>
          <a:ln w="25400">
            <a:miter lim="400000"/>
          </a:ln>
        </p:spPr>
        <p:txBody>
          <a:bodyPr wrap="none" tIns="91439" bIns="91439" anchor="ctr">
            <a:spAutoFit/>
          </a:bodyPr>
          <a:lstStyle>
            <a:lvl1pPr algn="r">
              <a:defRPr sz="24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ransition xmlns:p14="http://schemas.microsoft.com/office/powerpoint/2010/main" spd="med" advClick="1"/>
  <p:txStyles>
    <p:titleStyle>
      <a:lvl1pPr marL="0" marR="0" indent="0" algn="l" defTabSz="1828800" rtl="0" latinLnBrk="0">
        <a:lnSpc>
          <a:spcPct val="90000"/>
        </a:lnSpc>
        <a:spcBef>
          <a:spcPts val="0"/>
        </a:spcBef>
        <a:spcAft>
          <a:spcPts val="0"/>
        </a:spcAft>
        <a:buClrTx/>
        <a:buSzTx/>
        <a:buFontTx/>
        <a:buNone/>
        <a:tabLst/>
        <a:defRPr b="1" baseline="0" cap="none" i="0" spc="0" strike="noStrike" sz="7200" u="none">
          <a:solidFill>
            <a:srgbClr val="FFFFFF"/>
          </a:solidFill>
          <a:uFillTx/>
          <a:latin typeface="+mn-lt"/>
          <a:ea typeface="+mn-ea"/>
          <a:cs typeface="+mn-cs"/>
          <a:sym typeface="Helvetica"/>
        </a:defRPr>
      </a:lvl1pPr>
      <a:lvl2pPr marL="0" marR="0" indent="0" algn="l" defTabSz="1828800" rtl="0" latinLnBrk="0">
        <a:lnSpc>
          <a:spcPct val="90000"/>
        </a:lnSpc>
        <a:spcBef>
          <a:spcPts val="0"/>
        </a:spcBef>
        <a:spcAft>
          <a:spcPts val="0"/>
        </a:spcAft>
        <a:buClrTx/>
        <a:buSzTx/>
        <a:buFontTx/>
        <a:buNone/>
        <a:tabLst/>
        <a:defRPr b="1" baseline="0" cap="none" i="0" spc="0" strike="noStrike" sz="7200" u="none">
          <a:solidFill>
            <a:srgbClr val="FFFFFF"/>
          </a:solidFill>
          <a:uFillTx/>
          <a:latin typeface="+mn-lt"/>
          <a:ea typeface="+mn-ea"/>
          <a:cs typeface="+mn-cs"/>
          <a:sym typeface="Helvetica"/>
        </a:defRPr>
      </a:lvl2pPr>
      <a:lvl3pPr marL="0" marR="0" indent="0" algn="l" defTabSz="1828800" rtl="0" latinLnBrk="0">
        <a:lnSpc>
          <a:spcPct val="90000"/>
        </a:lnSpc>
        <a:spcBef>
          <a:spcPts val="0"/>
        </a:spcBef>
        <a:spcAft>
          <a:spcPts val="0"/>
        </a:spcAft>
        <a:buClrTx/>
        <a:buSzTx/>
        <a:buFontTx/>
        <a:buNone/>
        <a:tabLst/>
        <a:defRPr b="1" baseline="0" cap="none" i="0" spc="0" strike="noStrike" sz="7200" u="none">
          <a:solidFill>
            <a:srgbClr val="FFFFFF"/>
          </a:solidFill>
          <a:uFillTx/>
          <a:latin typeface="+mn-lt"/>
          <a:ea typeface="+mn-ea"/>
          <a:cs typeface="+mn-cs"/>
          <a:sym typeface="Helvetica"/>
        </a:defRPr>
      </a:lvl3pPr>
      <a:lvl4pPr marL="0" marR="0" indent="0" algn="l" defTabSz="1828800" rtl="0" latinLnBrk="0">
        <a:lnSpc>
          <a:spcPct val="90000"/>
        </a:lnSpc>
        <a:spcBef>
          <a:spcPts val="0"/>
        </a:spcBef>
        <a:spcAft>
          <a:spcPts val="0"/>
        </a:spcAft>
        <a:buClrTx/>
        <a:buSzTx/>
        <a:buFontTx/>
        <a:buNone/>
        <a:tabLst/>
        <a:defRPr b="1" baseline="0" cap="none" i="0" spc="0" strike="noStrike" sz="7200" u="none">
          <a:solidFill>
            <a:srgbClr val="FFFFFF"/>
          </a:solidFill>
          <a:uFillTx/>
          <a:latin typeface="+mn-lt"/>
          <a:ea typeface="+mn-ea"/>
          <a:cs typeface="+mn-cs"/>
          <a:sym typeface="Helvetica"/>
        </a:defRPr>
      </a:lvl4pPr>
      <a:lvl5pPr marL="0" marR="0" indent="0" algn="l" defTabSz="1828800" rtl="0" latinLnBrk="0">
        <a:lnSpc>
          <a:spcPct val="90000"/>
        </a:lnSpc>
        <a:spcBef>
          <a:spcPts val="0"/>
        </a:spcBef>
        <a:spcAft>
          <a:spcPts val="0"/>
        </a:spcAft>
        <a:buClrTx/>
        <a:buSzTx/>
        <a:buFontTx/>
        <a:buNone/>
        <a:tabLst/>
        <a:defRPr b="1" baseline="0" cap="none" i="0" spc="0" strike="noStrike" sz="7200" u="none">
          <a:solidFill>
            <a:srgbClr val="FFFFFF"/>
          </a:solidFill>
          <a:uFillTx/>
          <a:latin typeface="+mn-lt"/>
          <a:ea typeface="+mn-ea"/>
          <a:cs typeface="+mn-cs"/>
          <a:sym typeface="Helvetica"/>
        </a:defRPr>
      </a:lvl5pPr>
      <a:lvl6pPr marL="0" marR="0" indent="0" algn="l" defTabSz="1828800" rtl="0" latinLnBrk="0">
        <a:lnSpc>
          <a:spcPct val="90000"/>
        </a:lnSpc>
        <a:spcBef>
          <a:spcPts val="0"/>
        </a:spcBef>
        <a:spcAft>
          <a:spcPts val="0"/>
        </a:spcAft>
        <a:buClrTx/>
        <a:buSzTx/>
        <a:buFontTx/>
        <a:buNone/>
        <a:tabLst/>
        <a:defRPr b="1" baseline="0" cap="none" i="0" spc="0" strike="noStrike" sz="7200" u="none">
          <a:solidFill>
            <a:srgbClr val="FFFFFF"/>
          </a:solidFill>
          <a:uFillTx/>
          <a:latin typeface="+mn-lt"/>
          <a:ea typeface="+mn-ea"/>
          <a:cs typeface="+mn-cs"/>
          <a:sym typeface="Helvetica"/>
        </a:defRPr>
      </a:lvl6pPr>
      <a:lvl7pPr marL="0" marR="0" indent="0" algn="l" defTabSz="1828800" rtl="0" latinLnBrk="0">
        <a:lnSpc>
          <a:spcPct val="90000"/>
        </a:lnSpc>
        <a:spcBef>
          <a:spcPts val="0"/>
        </a:spcBef>
        <a:spcAft>
          <a:spcPts val="0"/>
        </a:spcAft>
        <a:buClrTx/>
        <a:buSzTx/>
        <a:buFontTx/>
        <a:buNone/>
        <a:tabLst/>
        <a:defRPr b="1" baseline="0" cap="none" i="0" spc="0" strike="noStrike" sz="7200" u="none">
          <a:solidFill>
            <a:srgbClr val="FFFFFF"/>
          </a:solidFill>
          <a:uFillTx/>
          <a:latin typeface="+mn-lt"/>
          <a:ea typeface="+mn-ea"/>
          <a:cs typeface="+mn-cs"/>
          <a:sym typeface="Helvetica"/>
        </a:defRPr>
      </a:lvl7pPr>
      <a:lvl8pPr marL="0" marR="0" indent="0" algn="l" defTabSz="1828800" rtl="0" latinLnBrk="0">
        <a:lnSpc>
          <a:spcPct val="90000"/>
        </a:lnSpc>
        <a:spcBef>
          <a:spcPts val="0"/>
        </a:spcBef>
        <a:spcAft>
          <a:spcPts val="0"/>
        </a:spcAft>
        <a:buClrTx/>
        <a:buSzTx/>
        <a:buFontTx/>
        <a:buNone/>
        <a:tabLst/>
        <a:defRPr b="1" baseline="0" cap="none" i="0" spc="0" strike="noStrike" sz="7200" u="none">
          <a:solidFill>
            <a:srgbClr val="FFFFFF"/>
          </a:solidFill>
          <a:uFillTx/>
          <a:latin typeface="+mn-lt"/>
          <a:ea typeface="+mn-ea"/>
          <a:cs typeface="+mn-cs"/>
          <a:sym typeface="Helvetica"/>
        </a:defRPr>
      </a:lvl8pPr>
      <a:lvl9pPr marL="0" marR="0" indent="0" algn="l" defTabSz="1828800" rtl="0" latinLnBrk="0">
        <a:lnSpc>
          <a:spcPct val="90000"/>
        </a:lnSpc>
        <a:spcBef>
          <a:spcPts val="0"/>
        </a:spcBef>
        <a:spcAft>
          <a:spcPts val="0"/>
        </a:spcAft>
        <a:buClrTx/>
        <a:buSzTx/>
        <a:buFontTx/>
        <a:buNone/>
        <a:tabLst/>
        <a:defRPr b="1" baseline="0" cap="none" i="0" spc="0" strike="noStrike" sz="7200" u="none">
          <a:solidFill>
            <a:srgbClr val="FFFFFF"/>
          </a:solidFill>
          <a:uFillTx/>
          <a:latin typeface="+mn-lt"/>
          <a:ea typeface="+mn-ea"/>
          <a:cs typeface="+mn-cs"/>
          <a:sym typeface="Helvetica"/>
        </a:defRPr>
      </a:lvl9pPr>
    </p:titleStyle>
    <p:bodyStyle>
      <a:lvl1pPr marL="463550" marR="0" indent="-463550" algn="l" defTabSz="1828800" rtl="0" latinLnBrk="0">
        <a:lnSpc>
          <a:spcPct val="90000"/>
        </a:lnSpc>
        <a:spcBef>
          <a:spcPts val="2000"/>
        </a:spcBef>
        <a:spcAft>
          <a:spcPts val="0"/>
        </a:spcAft>
        <a:buClrTx/>
        <a:buSzPct val="100000"/>
        <a:buFont typeface="Arial"/>
        <a:buChar char="•"/>
        <a:tabLst/>
        <a:defRPr b="0" baseline="0" cap="none" i="0" spc="0" strike="noStrike" sz="7200" u="none">
          <a:solidFill>
            <a:srgbClr val="F5F5F5"/>
          </a:solidFill>
          <a:uFillTx/>
          <a:latin typeface="+mn-lt"/>
          <a:ea typeface="+mn-ea"/>
          <a:cs typeface="+mn-cs"/>
          <a:sym typeface="Helvetica"/>
        </a:defRPr>
      </a:lvl1pPr>
      <a:lvl2pPr marL="750887" marR="0" indent="-514350" algn="l" defTabSz="1828800" rtl="0" latinLnBrk="0">
        <a:lnSpc>
          <a:spcPct val="90000"/>
        </a:lnSpc>
        <a:spcBef>
          <a:spcPts val="2000"/>
        </a:spcBef>
        <a:spcAft>
          <a:spcPts val="0"/>
        </a:spcAft>
        <a:buClrTx/>
        <a:buSzPct val="100000"/>
        <a:buFont typeface="Arial"/>
        <a:buChar char="•"/>
        <a:tabLst/>
        <a:defRPr b="0" baseline="0" cap="none" i="0" spc="0" strike="noStrike" sz="7200" u="none">
          <a:solidFill>
            <a:srgbClr val="F5F5F5"/>
          </a:solidFill>
          <a:uFillTx/>
          <a:latin typeface="+mn-lt"/>
          <a:ea typeface="+mn-ea"/>
          <a:cs typeface="+mn-cs"/>
          <a:sym typeface="Helvetica"/>
        </a:defRPr>
      </a:lvl2pPr>
      <a:lvl3pPr marL="1041853" marR="0" indent="-587828" algn="l" defTabSz="1828800" rtl="0" latinLnBrk="0">
        <a:lnSpc>
          <a:spcPct val="90000"/>
        </a:lnSpc>
        <a:spcBef>
          <a:spcPts val="2000"/>
        </a:spcBef>
        <a:spcAft>
          <a:spcPts val="0"/>
        </a:spcAft>
        <a:buClrTx/>
        <a:buSzPct val="100000"/>
        <a:buFont typeface="Arial"/>
        <a:buChar char="•"/>
        <a:tabLst/>
        <a:defRPr b="0" baseline="0" cap="none" i="0" spc="0" strike="noStrike" sz="7200" u="none">
          <a:solidFill>
            <a:srgbClr val="F5F5F5"/>
          </a:solidFill>
          <a:uFillTx/>
          <a:latin typeface="+mn-lt"/>
          <a:ea typeface="+mn-ea"/>
          <a:cs typeface="+mn-cs"/>
          <a:sym typeface="Helvetica"/>
        </a:defRPr>
      </a:lvl3pPr>
      <a:lvl4pPr marL="1371600" marR="0" indent="-685800" algn="l" defTabSz="1828800" rtl="0" latinLnBrk="0">
        <a:lnSpc>
          <a:spcPct val="90000"/>
        </a:lnSpc>
        <a:spcBef>
          <a:spcPts val="2000"/>
        </a:spcBef>
        <a:spcAft>
          <a:spcPts val="0"/>
        </a:spcAft>
        <a:buClrTx/>
        <a:buSzPct val="100000"/>
        <a:buFont typeface="Arial"/>
        <a:buChar char="•"/>
        <a:tabLst/>
        <a:defRPr b="0" baseline="0" cap="none" i="0" spc="0" strike="noStrike" sz="7200" u="none">
          <a:solidFill>
            <a:srgbClr val="F5F5F5"/>
          </a:solidFill>
          <a:uFillTx/>
          <a:latin typeface="+mn-lt"/>
          <a:ea typeface="+mn-ea"/>
          <a:cs typeface="+mn-cs"/>
          <a:sym typeface="Helvetica"/>
        </a:defRPr>
      </a:lvl4pPr>
      <a:lvl5pPr marL="1603375" marR="0" indent="-685800" algn="l" defTabSz="1828800" rtl="0" latinLnBrk="0">
        <a:lnSpc>
          <a:spcPct val="90000"/>
        </a:lnSpc>
        <a:spcBef>
          <a:spcPts val="2000"/>
        </a:spcBef>
        <a:spcAft>
          <a:spcPts val="0"/>
        </a:spcAft>
        <a:buClrTx/>
        <a:buSzPct val="100000"/>
        <a:buFont typeface="Arial"/>
        <a:buChar char="•"/>
        <a:tabLst/>
        <a:defRPr b="0" baseline="0" cap="none" i="0" spc="0" strike="noStrike" sz="7200" u="none">
          <a:solidFill>
            <a:srgbClr val="F5F5F5"/>
          </a:solidFill>
          <a:uFillTx/>
          <a:latin typeface="+mn-lt"/>
          <a:ea typeface="+mn-ea"/>
          <a:cs typeface="+mn-cs"/>
          <a:sym typeface="Helvetica"/>
        </a:defRPr>
      </a:lvl5pPr>
      <a:lvl6pPr marL="3200400" marR="0" indent="-914400" algn="l" defTabSz="1828800" rtl="0" latinLnBrk="0">
        <a:lnSpc>
          <a:spcPct val="90000"/>
        </a:lnSpc>
        <a:spcBef>
          <a:spcPts val="2000"/>
        </a:spcBef>
        <a:spcAft>
          <a:spcPts val="0"/>
        </a:spcAft>
        <a:buClrTx/>
        <a:buSzPct val="100000"/>
        <a:buFont typeface="Arial"/>
        <a:buChar char="•"/>
        <a:tabLst/>
        <a:defRPr b="0" baseline="0" cap="none" i="0" spc="0" strike="noStrike" sz="7200" u="none">
          <a:solidFill>
            <a:srgbClr val="F5F5F5"/>
          </a:solidFill>
          <a:uFillTx/>
          <a:latin typeface="+mn-lt"/>
          <a:ea typeface="+mn-ea"/>
          <a:cs typeface="+mn-cs"/>
          <a:sym typeface="Helvetica"/>
        </a:defRPr>
      </a:lvl6pPr>
      <a:lvl7pPr marL="3657600" marR="0" indent="-914400" algn="l" defTabSz="1828800" rtl="0" latinLnBrk="0">
        <a:lnSpc>
          <a:spcPct val="90000"/>
        </a:lnSpc>
        <a:spcBef>
          <a:spcPts val="2000"/>
        </a:spcBef>
        <a:spcAft>
          <a:spcPts val="0"/>
        </a:spcAft>
        <a:buClrTx/>
        <a:buSzPct val="100000"/>
        <a:buFont typeface="Arial"/>
        <a:buChar char="•"/>
        <a:tabLst/>
        <a:defRPr b="0" baseline="0" cap="none" i="0" spc="0" strike="noStrike" sz="7200" u="none">
          <a:solidFill>
            <a:srgbClr val="F5F5F5"/>
          </a:solidFill>
          <a:uFillTx/>
          <a:latin typeface="+mn-lt"/>
          <a:ea typeface="+mn-ea"/>
          <a:cs typeface="+mn-cs"/>
          <a:sym typeface="Helvetica"/>
        </a:defRPr>
      </a:lvl7pPr>
      <a:lvl8pPr marL="4114800" marR="0" indent="-914400" algn="l" defTabSz="1828800" rtl="0" latinLnBrk="0">
        <a:lnSpc>
          <a:spcPct val="90000"/>
        </a:lnSpc>
        <a:spcBef>
          <a:spcPts val="2000"/>
        </a:spcBef>
        <a:spcAft>
          <a:spcPts val="0"/>
        </a:spcAft>
        <a:buClrTx/>
        <a:buSzPct val="100000"/>
        <a:buFont typeface="Arial"/>
        <a:buChar char="•"/>
        <a:tabLst/>
        <a:defRPr b="0" baseline="0" cap="none" i="0" spc="0" strike="noStrike" sz="7200" u="none">
          <a:solidFill>
            <a:srgbClr val="F5F5F5"/>
          </a:solidFill>
          <a:uFillTx/>
          <a:latin typeface="+mn-lt"/>
          <a:ea typeface="+mn-ea"/>
          <a:cs typeface="+mn-cs"/>
          <a:sym typeface="Helvetica"/>
        </a:defRPr>
      </a:lvl8pPr>
      <a:lvl9pPr marL="4572000" marR="0" indent="-914400" algn="l" defTabSz="1828800" rtl="0" latinLnBrk="0">
        <a:lnSpc>
          <a:spcPct val="90000"/>
        </a:lnSpc>
        <a:spcBef>
          <a:spcPts val="2000"/>
        </a:spcBef>
        <a:spcAft>
          <a:spcPts val="0"/>
        </a:spcAft>
        <a:buClrTx/>
        <a:buSzPct val="100000"/>
        <a:buFont typeface="Arial"/>
        <a:buChar char="•"/>
        <a:tabLst/>
        <a:defRPr b="0" baseline="0" cap="none" i="0" spc="0" strike="noStrike" sz="7200" u="none">
          <a:solidFill>
            <a:srgbClr val="F5F5F5"/>
          </a:solidFill>
          <a:uFillTx/>
          <a:latin typeface="+mn-lt"/>
          <a:ea typeface="+mn-ea"/>
          <a:cs typeface="+mn-cs"/>
          <a:sym typeface="Helvetica"/>
        </a:defRPr>
      </a:lvl9pPr>
    </p:bodyStyle>
    <p:otherStyle>
      <a:lvl1pPr marL="0" marR="0" indent="0" algn="r" defTabSz="18288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a:defRPr>
      </a:lvl1pPr>
      <a:lvl2pPr marL="0" marR="0" indent="457200" algn="r" defTabSz="18288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a:defRPr>
      </a:lvl2pPr>
      <a:lvl3pPr marL="0" marR="0" indent="914400" algn="r" defTabSz="18288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a:defRPr>
      </a:lvl3pPr>
      <a:lvl4pPr marL="0" marR="0" indent="1371600" algn="r" defTabSz="18288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a:defRPr>
      </a:lvl4pPr>
      <a:lvl5pPr marL="0" marR="0" indent="1828800" algn="r" defTabSz="18288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a:defRPr>
      </a:lvl5pPr>
      <a:lvl6pPr marL="0" marR="0" indent="2286000" algn="r" defTabSz="18288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a:defRPr>
      </a:lvl6pPr>
      <a:lvl7pPr marL="0" marR="0" indent="2743200" algn="r" defTabSz="18288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a:defRPr>
      </a:lvl7pPr>
      <a:lvl8pPr marL="0" marR="0" indent="3200400" algn="r" defTabSz="18288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a:defRPr>
      </a:lvl8pPr>
      <a:lvl9pPr marL="0" marR="0" indent="3657600" algn="r" defTabSz="18288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1.png"/><Relationship Id="rId3" Type="http://schemas.openxmlformats.org/officeDocument/2006/relationships/image" Target="../media/image1.tif"/><Relationship Id="rId4" Type="http://schemas.openxmlformats.org/officeDocument/2006/relationships/image" Target="../media/image2.tif"/><Relationship Id="rId5" Type="http://schemas.openxmlformats.org/officeDocument/2006/relationships/hyperlink" Target="https://www.youtube.com/user/donmcclain11/live" TargetMode="External"/><Relationship Id="rId6" Type="http://schemas.openxmlformats.org/officeDocument/2006/relationships/hyperlink" Target="https://www.w65stchurchofchrist.com" TargetMode="External"/><Relationship Id="rId7" Type="http://schemas.openxmlformats.org/officeDocument/2006/relationships/image" Target="../media/image2.png"/><Relationship Id="rId8" Type="http://schemas.openxmlformats.org/officeDocument/2006/relationships/image" Target="../media/image3.tif"/><Relationship Id="rId9" Type="http://schemas.openxmlformats.org/officeDocument/2006/relationships/image" Target="../media/image3.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www.executableoutlines.com/" TargetMode="External"/></Relationships>

</file>

<file path=ppt/slides/_rels/slide20.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 Id="rId3" Type="http://schemas.openxmlformats.org/officeDocument/2006/relationships/hyperlink" Target="https://www.w65stchurchofchrist.com" TargetMode="External"/><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07" name="TODAY’S LESSON"/>
          <p:cNvSpPr txBox="1"/>
          <p:nvPr/>
        </p:nvSpPr>
        <p:spPr>
          <a:xfrm>
            <a:off x="-1" y="1739878"/>
            <a:ext cx="24384001" cy="939801"/>
          </a:xfrm>
          <a:prstGeom prst="rect">
            <a:avLst/>
          </a:prstGeom>
          <a:gradFill>
            <a:gsLst>
              <a:gs pos="0">
                <a:srgbClr val="001121">
                  <a:alpha val="49266"/>
                </a:srgbClr>
              </a:gs>
              <a:gs pos="100000">
                <a:srgbClr val="003367">
                  <a:alpha val="72958"/>
                </a:srgbClr>
              </a:gs>
            </a:gsLst>
            <a:lin ang="5400000"/>
          </a:gradFill>
          <a:ln w="254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defTabSz="457200">
              <a:defRPr sz="5500">
                <a:solidFill>
                  <a:srgbClr val="FFFFFF"/>
                </a:solidFill>
                <a:effectLst>
                  <a:outerShdw sx="100000" sy="100000" kx="0" ky="0" algn="b" rotWithShape="0" blurRad="63500" dist="63500" dir="18900000">
                    <a:srgbClr val="000000"/>
                  </a:outerShdw>
                </a:effectLst>
              </a:defRPr>
            </a:lvl1pPr>
          </a:lstStyle>
          <a:p>
            <a:pPr/>
            <a:r>
              <a:t>TODAY’S LESSON</a:t>
            </a:r>
          </a:p>
        </p:txBody>
      </p:sp>
      <p:pic>
        <p:nvPicPr>
          <p:cNvPr id="108" name="Image" descr="Image"/>
          <p:cNvPicPr>
            <a:picLocks noChangeAspect="1"/>
          </p:cNvPicPr>
          <p:nvPr/>
        </p:nvPicPr>
        <p:blipFill>
          <a:blip r:embed="rId3">
            <a:extLst/>
          </a:blip>
          <a:stretch>
            <a:fillRect/>
          </a:stretch>
        </p:blipFill>
        <p:spPr>
          <a:xfrm>
            <a:off x="19581559" y="11148164"/>
            <a:ext cx="3633119" cy="1370989"/>
          </a:xfrm>
          <a:prstGeom prst="rect">
            <a:avLst/>
          </a:prstGeom>
          <a:ln w="12700">
            <a:miter lim="400000"/>
          </a:ln>
          <a:effectLst>
            <a:outerShdw sx="100000" sy="100000" kx="0" ky="0" algn="b" rotWithShape="0" blurRad="114300" dist="61100" dir="5400000">
              <a:srgbClr val="000000">
                <a:alpha val="97381"/>
              </a:srgbClr>
            </a:outerShdw>
          </a:effectLst>
        </p:spPr>
      </p:pic>
      <p:pic>
        <p:nvPicPr>
          <p:cNvPr id="109" name="Image" descr="Image"/>
          <p:cNvPicPr>
            <a:picLocks noChangeAspect="1"/>
          </p:cNvPicPr>
          <p:nvPr/>
        </p:nvPicPr>
        <p:blipFill>
          <a:blip r:embed="rId4">
            <a:extLst/>
          </a:blip>
          <a:stretch>
            <a:fillRect/>
          </a:stretch>
        </p:blipFill>
        <p:spPr>
          <a:xfrm>
            <a:off x="1710355" y="11092017"/>
            <a:ext cx="2598106" cy="1483283"/>
          </a:xfrm>
          <a:prstGeom prst="rect">
            <a:avLst/>
          </a:prstGeom>
          <a:ln w="12700">
            <a:miter lim="400000"/>
          </a:ln>
          <a:effectLst>
            <a:outerShdw sx="100000" sy="100000" kx="0" ky="0" algn="b" rotWithShape="0" blurRad="114300" dist="61100" dir="5400000">
              <a:srgbClr val="000000">
                <a:alpha val="97381"/>
              </a:srgbClr>
            </a:outerShdw>
          </a:effectLst>
        </p:spPr>
      </p:pic>
      <p:sp>
        <p:nvSpPr>
          <p:cNvPr id="110" name="Sunday evening lesson live stream 4:00 PM CDT July 19, 2026"/>
          <p:cNvSpPr txBox="1"/>
          <p:nvPr/>
        </p:nvSpPr>
        <p:spPr>
          <a:xfrm>
            <a:off x="6145167" y="10769398"/>
            <a:ext cx="12093667" cy="2128521"/>
          </a:xfrm>
          <a:prstGeom prst="rect">
            <a:avLst/>
          </a:prstGeom>
          <a:ln w="25400">
            <a:miter lim="400000"/>
          </a:ln>
          <a:effectLst>
            <a:outerShdw sx="100000" sy="100000" kx="0" ky="0" algn="b" rotWithShape="0" blurRad="114300" dist="61100" dir="5400000">
              <a:srgbClr val="000000">
                <a:alpha val="97381"/>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lgn="ctr" defTabSz="584200">
              <a:lnSpc>
                <a:spcPct val="90000"/>
              </a:lnSpc>
              <a:buClr>
                <a:srgbClr val="FFFFFF"/>
              </a:buClr>
              <a:defRPr i="1" sz="7500">
                <a:solidFill>
                  <a:srgbClr val="FFFFFF"/>
                </a:solidFill>
                <a:effectLst>
                  <a:outerShdw sx="100000" sy="100000" kx="0" ky="0" algn="b" rotWithShape="0" blurRad="152400" dist="76200" dir="0">
                    <a:srgbClr val="000000"/>
                  </a:outerShdw>
                </a:effectLst>
                <a:uFill>
                  <a:solidFill>
                    <a:srgbClr val="E9ADD0"/>
                  </a:solidFill>
                </a:uFill>
                <a:latin typeface="Baskerville"/>
                <a:ea typeface="Baskerville"/>
                <a:cs typeface="Baskerville"/>
                <a:sym typeface="Baskerville"/>
              </a:defRPr>
            </a:pPr>
            <a:r>
              <a:t>Sunday evening lesson live stream 4:00 PM</a:t>
            </a:r>
            <a:r>
              <a:rPr>
                <a:uFill>
                  <a:solidFill>
                    <a:srgbClr val="FFFFFF"/>
                  </a:solidFill>
                </a:uFill>
              </a:rPr>
              <a:t> </a:t>
            </a:r>
            <a:r>
              <a:rPr baseline="31999" sz="4800">
                <a:uFill>
                  <a:solidFill>
                    <a:srgbClr val="FFFFFF"/>
                  </a:solidFill>
                </a:uFill>
              </a:rPr>
              <a:t>CDT</a:t>
            </a:r>
            <a:r>
              <a:rPr>
                <a:uFill>
                  <a:solidFill>
                    <a:srgbClr val="FFFFFF"/>
                  </a:solidFill>
                </a:uFill>
              </a:rPr>
              <a:t> July 19, 2026</a:t>
            </a:r>
          </a:p>
        </p:txBody>
      </p:sp>
      <p:sp>
        <p:nvSpPr>
          <p:cNvPr id="111" name="“Church of Christ MEETING @ 100 CORNERSTONE, Alexander AR. 72002”"/>
          <p:cNvSpPr txBox="1"/>
          <p:nvPr/>
        </p:nvSpPr>
        <p:spPr>
          <a:xfrm>
            <a:off x="-15032" y="-111714"/>
            <a:ext cx="24414065" cy="698501"/>
          </a:xfrm>
          <a:prstGeom prst="rect">
            <a:avLst/>
          </a:prstGeom>
          <a:solidFill>
            <a:srgbClr val="212733">
              <a:alpha val="40019"/>
            </a:srgbClr>
          </a:solidFill>
          <a:ln w="25400">
            <a:miter lim="400000"/>
          </a:ln>
          <a:effectLst>
            <a:outerShdw sx="100000" sy="100000" kx="0" ky="0" algn="b" rotWithShape="0" blurRad="114300" dist="61100" dir="5400000">
              <a:srgbClr val="000000">
                <a:alpha val="97381"/>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lgn="ctr" defTabSz="457200">
              <a:defRPr sz="3200">
                <a:solidFill>
                  <a:srgbClr val="FFCE57"/>
                </a:solidFill>
                <a:latin typeface="Thames Nude Roman"/>
                <a:ea typeface="Thames Nude Roman"/>
                <a:cs typeface="Thames Nude Roman"/>
                <a:sym typeface="Thames Nude Roman"/>
              </a:defRPr>
            </a:lvl1pPr>
          </a:lstStyle>
          <a:p>
            <a:pPr/>
            <a:r>
              <a:t>“Church of Christ MEETING @ 100 CORNERSTONE, Alexander AR. 72002”</a:t>
            </a:r>
          </a:p>
        </p:txBody>
      </p:sp>
      <p:sp>
        <p:nvSpPr>
          <p:cNvPr id="112" name="https://www.youtube.com/user/donmcclain11/live  / WWW.ALEXANDERCHURCHOFCHRIST.COM"/>
          <p:cNvSpPr/>
          <p:nvPr/>
        </p:nvSpPr>
        <p:spPr>
          <a:xfrm>
            <a:off x="-15033" y="12880954"/>
            <a:ext cx="24414066" cy="723901"/>
          </a:xfrm>
          <a:prstGeom prst="rect">
            <a:avLst/>
          </a:prstGeom>
          <a:solidFill>
            <a:srgbClr val="3D4553">
              <a:alpha val="51078"/>
            </a:srgbClr>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ctr" defTabSz="825500">
              <a:defRPr sz="4300">
                <a:solidFill>
                  <a:srgbClr val="FFFFFF"/>
                </a:solidFill>
                <a:latin typeface="Gill Sans Light"/>
                <a:ea typeface="Gill Sans Light"/>
                <a:cs typeface="Gill Sans Light"/>
                <a:sym typeface="Gill Sans Light"/>
              </a:defRPr>
            </a:pPr>
            <a:r>
              <a:rPr u="sng">
                <a:noFill/>
                <a:hlinkClick r:id="rId5" invalidUrl="" action="" tgtFrame="" tooltip="" history="1" highlightClick="0" endSnd="0"/>
              </a:rPr>
              <a:t>https://www.youtube.com/user/donmcclain11/live</a:t>
            </a:r>
            <a:r>
              <a:t> </a:t>
            </a:r>
            <a:r>
              <a:rPr>
                <a:uFill>
                  <a:solidFill>
                    <a:srgbClr val="FFFFFF"/>
                  </a:solidFill>
                </a:uFill>
              </a:rPr>
              <a:t> / </a:t>
            </a:r>
            <a:r>
              <a:rPr u="sng">
                <a:noFill/>
                <a:hlinkClick r:id="rId6" invalidUrl="" action="" tgtFrame="" tooltip="" history="1" highlightClick="0" endSnd="0"/>
              </a:rPr>
              <a:t>WWW.ALEXANDERCHURCHOFCHRIST.COM</a:t>
            </a:r>
            <a:r>
              <a:rPr>
                <a:uFill>
                  <a:solidFill>
                    <a:srgbClr val="FFFFFF"/>
                  </a:solidFill>
                </a:uFill>
              </a:rPr>
              <a:t> </a:t>
            </a:r>
          </a:p>
        </p:txBody>
      </p:sp>
      <p:pic>
        <p:nvPicPr>
          <p:cNvPr id="113" name="“THE PATH TO SALVATION”… “THE PATH TO SALVATION” (John 14:1-6) By Karl VanDevender " descr="“THE PATH TO SALVATION”… “THE PATH TO SALVATION” (John 14:1-6) By Karl VanDevender "/>
          <p:cNvPicPr>
            <a:picLocks noChangeAspect="0"/>
          </p:cNvPicPr>
          <p:nvPr/>
        </p:nvPicPr>
        <p:blipFill>
          <a:blip r:embed="rId7">
            <a:extLst/>
          </a:blip>
          <a:stretch>
            <a:fillRect/>
          </a:stretch>
        </p:blipFill>
        <p:spPr>
          <a:xfrm>
            <a:off x="2388452" y="3459704"/>
            <a:ext cx="19607096" cy="5486401"/>
          </a:xfrm>
          <a:prstGeom prst="rect">
            <a:avLst/>
          </a:prstGeom>
          <a:effectLst>
            <a:outerShdw sx="100000" sy="100000" kx="0" ky="0" algn="b" rotWithShape="0" blurRad="215900" dist="98081" dir="5400000">
              <a:srgbClr val="000000">
                <a:alpha val="79241"/>
              </a:srgbClr>
            </a:outerShdw>
          </a:effectLst>
        </p:spPr>
      </p:pic>
      <p:grpSp>
        <p:nvGrpSpPr>
          <p:cNvPr id="116" name="Image"/>
          <p:cNvGrpSpPr/>
          <p:nvPr/>
        </p:nvGrpSpPr>
        <p:grpSpPr>
          <a:xfrm>
            <a:off x="19240276" y="5329175"/>
            <a:ext cx="4784726" cy="5978650"/>
            <a:chOff x="0" y="0"/>
            <a:chExt cx="4784725" cy="5978648"/>
          </a:xfrm>
        </p:grpSpPr>
        <p:pic>
          <p:nvPicPr>
            <p:cNvPr id="115" name="Image" descr="Image"/>
            <p:cNvPicPr>
              <a:picLocks noChangeAspect="1"/>
            </p:cNvPicPr>
            <p:nvPr/>
          </p:nvPicPr>
          <p:blipFill>
            <a:blip r:embed="rId8">
              <a:extLst/>
            </a:blip>
            <a:srcRect l="13980" t="0" r="13980" b="0"/>
            <a:stretch>
              <a:fillRect/>
            </a:stretch>
          </p:blipFill>
          <p:spPr>
            <a:xfrm>
              <a:off x="215900" y="139700"/>
              <a:ext cx="4352925" cy="5419849"/>
            </a:xfrm>
            <a:prstGeom prst="rect">
              <a:avLst/>
            </a:prstGeom>
            <a:ln>
              <a:noFill/>
            </a:ln>
            <a:effectLst/>
          </p:spPr>
        </p:pic>
        <p:pic>
          <p:nvPicPr>
            <p:cNvPr id="114" name="Image" descr="Image"/>
            <p:cNvPicPr>
              <a:picLocks noChangeAspect="0"/>
            </p:cNvPicPr>
            <p:nvPr/>
          </p:nvPicPr>
          <p:blipFill>
            <a:blip r:embed="rId9">
              <a:extLst/>
            </a:blip>
            <a:stretch>
              <a:fillRect/>
            </a:stretch>
          </p:blipFill>
          <p:spPr>
            <a:xfrm>
              <a:off x="0" y="0"/>
              <a:ext cx="4784726" cy="5978649"/>
            </a:xfrm>
            <a:prstGeom prst="rect">
              <a:avLst/>
            </a:prstGeom>
            <a:effectLst/>
          </p:spPr>
        </p:pic>
      </p:gr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0" name="Title 1"/>
          <p:cNvSpPr txBox="1"/>
          <p:nvPr>
            <p:ph type="title"/>
          </p:nvPr>
        </p:nvSpPr>
        <p:spPr>
          <a:xfrm>
            <a:off x="348343" y="273050"/>
            <a:ext cx="23600228" cy="2368550"/>
          </a:xfrm>
          <a:prstGeom prst="rect">
            <a:avLst/>
          </a:prstGeom>
        </p:spPr>
        <p:txBody>
          <a:bodyPr/>
          <a:lstStyle>
            <a:lvl1pPr>
              <a:defRPr b="0" sz="10800"/>
            </a:lvl1pPr>
          </a:lstStyle>
          <a:p>
            <a:pPr/>
            <a:r>
              <a:t>Salvation According to His Apostles</a:t>
            </a:r>
          </a:p>
        </p:txBody>
      </p:sp>
      <p:sp>
        <p:nvSpPr>
          <p:cNvPr id="151" name="TextBox 4"/>
          <p:cNvSpPr txBox="1"/>
          <p:nvPr/>
        </p:nvSpPr>
        <p:spPr>
          <a:xfrm>
            <a:off x="717279" y="3441679"/>
            <a:ext cx="8410231" cy="100126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p>
            <a:pPr algn="ctr">
              <a:defRPr b="1" sz="7200"/>
            </a:pPr>
            <a:r>
              <a:t>Act 4:12</a:t>
            </a:r>
          </a:p>
          <a:p>
            <a:pPr algn="ctr">
              <a:defRPr sz="7200"/>
            </a:pPr>
            <a:r>
              <a:t>Nor is there salvation in any other, for there is no other name under heaven given among men by which we must be saved."</a:t>
            </a:r>
          </a:p>
        </p:txBody>
      </p:sp>
      <p:sp>
        <p:nvSpPr>
          <p:cNvPr id="152" name="Peter said salvation is found only in Jesus' name - Act 4:12"/>
          <p:cNvSpPr txBox="1"/>
          <p:nvPr/>
        </p:nvSpPr>
        <p:spPr>
          <a:xfrm>
            <a:off x="10086810" y="2677247"/>
            <a:ext cx="14237895" cy="23672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p>
            <a:pPr marL="463550" indent="-463550">
              <a:spcBef>
                <a:spcPts val="2200"/>
              </a:spcBef>
              <a:buSzPct val="100000"/>
              <a:buFont typeface="Arial"/>
              <a:buChar char="•"/>
              <a:defRPr sz="7200">
                <a:solidFill>
                  <a:srgbClr val="F5F5F5"/>
                </a:solidFill>
              </a:defRPr>
            </a:pPr>
            <a:r>
              <a:t>Peter said salvation is found only in Jesus' name - </a:t>
            </a:r>
            <a:r>
              <a:rPr>
                <a:solidFill>
                  <a:srgbClr val="D4AF37"/>
                </a:solidFill>
              </a:rPr>
              <a:t>Act 4:12</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4" name="Title 1"/>
          <p:cNvSpPr txBox="1"/>
          <p:nvPr>
            <p:ph type="title"/>
          </p:nvPr>
        </p:nvSpPr>
        <p:spPr>
          <a:xfrm>
            <a:off x="348343" y="273050"/>
            <a:ext cx="23600228" cy="2368550"/>
          </a:xfrm>
          <a:prstGeom prst="rect">
            <a:avLst/>
          </a:prstGeom>
        </p:spPr>
        <p:txBody>
          <a:bodyPr/>
          <a:lstStyle>
            <a:lvl1pPr>
              <a:defRPr b="0" sz="10800"/>
            </a:lvl1pPr>
          </a:lstStyle>
          <a:p>
            <a:pPr/>
            <a:r>
              <a:t>Salvation According to His Apostles</a:t>
            </a:r>
          </a:p>
        </p:txBody>
      </p:sp>
      <p:sp>
        <p:nvSpPr>
          <p:cNvPr id="155" name="TextBox 4"/>
          <p:cNvSpPr txBox="1"/>
          <p:nvPr/>
        </p:nvSpPr>
        <p:spPr>
          <a:xfrm>
            <a:off x="810967" y="3386344"/>
            <a:ext cx="8316543" cy="89204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p>
            <a:pPr algn="ctr">
              <a:defRPr b="1" sz="7200"/>
            </a:pPr>
            <a:r>
              <a:t>1Jn 2:23</a:t>
            </a:r>
          </a:p>
          <a:p>
            <a:pPr algn="ctr">
              <a:defRPr sz="7200"/>
            </a:pPr>
            <a:r>
              <a:t>Whoever denies the Son does not have the Father either; he who acknowledges the Son has the Father also.</a:t>
            </a:r>
          </a:p>
        </p:txBody>
      </p:sp>
      <p:sp>
        <p:nvSpPr>
          <p:cNvPr id="156" name="Peter said salvation is found only in Jesus' name - Act 4:12…"/>
          <p:cNvSpPr txBox="1"/>
          <p:nvPr/>
        </p:nvSpPr>
        <p:spPr>
          <a:xfrm>
            <a:off x="10086810" y="2677247"/>
            <a:ext cx="14237895" cy="59232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p>
            <a:pPr marL="463550" indent="-463550">
              <a:spcBef>
                <a:spcPts val="2200"/>
              </a:spcBef>
              <a:buSzPct val="100000"/>
              <a:buFont typeface="Arial"/>
              <a:buChar char="•"/>
              <a:defRPr sz="7200">
                <a:solidFill>
                  <a:srgbClr val="F5F5F5"/>
                </a:solidFill>
              </a:defRPr>
            </a:pPr>
            <a:r>
              <a:t>Peter said salvation is found only in Jesus' name - </a:t>
            </a:r>
            <a:r>
              <a:rPr>
                <a:solidFill>
                  <a:srgbClr val="D4AF37"/>
                </a:solidFill>
              </a:rPr>
              <a:t>Act 4:12</a:t>
            </a:r>
            <a:endParaRPr>
              <a:solidFill>
                <a:srgbClr val="D4AF37"/>
              </a:solidFill>
            </a:endParaRPr>
          </a:p>
          <a:p>
            <a:pPr marL="463550" indent="-463550">
              <a:spcBef>
                <a:spcPts val="2000"/>
              </a:spcBef>
              <a:buSzPct val="100000"/>
              <a:buFont typeface="Arial"/>
              <a:buChar char="•"/>
              <a:defRPr sz="7200">
                <a:solidFill>
                  <a:srgbClr val="F5F5F5"/>
                </a:solidFill>
              </a:defRPr>
            </a:pPr>
            <a:r>
              <a:t>John said whoever denies the Son does not have the Father - </a:t>
            </a:r>
            <a:r>
              <a:rPr>
                <a:solidFill>
                  <a:srgbClr val="D4AF37"/>
                </a:solidFill>
              </a:rPr>
              <a:t>1Joh 2:23</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8" name="Title 1"/>
          <p:cNvSpPr txBox="1"/>
          <p:nvPr>
            <p:ph type="title"/>
          </p:nvPr>
        </p:nvSpPr>
        <p:spPr>
          <a:xfrm>
            <a:off x="348343" y="273050"/>
            <a:ext cx="23600228" cy="2368550"/>
          </a:xfrm>
          <a:prstGeom prst="rect">
            <a:avLst/>
          </a:prstGeom>
        </p:spPr>
        <p:txBody>
          <a:bodyPr/>
          <a:lstStyle>
            <a:lvl1pPr>
              <a:defRPr b="0" sz="10800"/>
            </a:lvl1pPr>
          </a:lstStyle>
          <a:p>
            <a:pPr/>
            <a:r>
              <a:t>Salvation According to His Apostles</a:t>
            </a:r>
          </a:p>
        </p:txBody>
      </p:sp>
      <p:sp>
        <p:nvSpPr>
          <p:cNvPr id="159" name="TextBox 4"/>
          <p:cNvSpPr txBox="1"/>
          <p:nvPr/>
        </p:nvSpPr>
        <p:spPr>
          <a:xfrm>
            <a:off x="765996" y="3386979"/>
            <a:ext cx="8361514" cy="95427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lvl1pPr>
              <a:defRPr sz="5600"/>
            </a:lvl1pPr>
          </a:lstStyle>
          <a:p>
            <a:pPr/>
            <a:r>
              <a:t>2Th 1:7-8  and to give you who are troubled rest with us when the Lord Jesus is revealed from heaven with His mighty angels,  (8)  in flaming fire taking vengeance on those who do not know God, and on those who do not obey the gospel of our Lord Jesus Christ.</a:t>
            </a:r>
          </a:p>
        </p:txBody>
      </p:sp>
      <p:sp>
        <p:nvSpPr>
          <p:cNvPr id="160" name="Peter said salvation is found only in Jesus' name - Act 4:12…"/>
          <p:cNvSpPr txBox="1"/>
          <p:nvPr/>
        </p:nvSpPr>
        <p:spPr>
          <a:xfrm>
            <a:off x="10086810" y="2677247"/>
            <a:ext cx="14237895" cy="105460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p>
            <a:pPr marL="463550" indent="-463550">
              <a:spcBef>
                <a:spcPts val="2200"/>
              </a:spcBef>
              <a:buSzPct val="100000"/>
              <a:buFont typeface="Arial"/>
              <a:buChar char="•"/>
              <a:defRPr sz="7200">
                <a:solidFill>
                  <a:srgbClr val="F5F5F5"/>
                </a:solidFill>
              </a:defRPr>
            </a:pPr>
            <a:r>
              <a:t>Peter said salvation is found only in Jesus' name - </a:t>
            </a:r>
            <a:r>
              <a:rPr>
                <a:solidFill>
                  <a:srgbClr val="D4AF37"/>
                </a:solidFill>
              </a:rPr>
              <a:t>Act 4:12</a:t>
            </a:r>
            <a:endParaRPr>
              <a:solidFill>
                <a:srgbClr val="D4AF37"/>
              </a:solidFill>
            </a:endParaRPr>
          </a:p>
          <a:p>
            <a:pPr marL="463550" indent="-463550">
              <a:spcBef>
                <a:spcPts val="2000"/>
              </a:spcBef>
              <a:buSzPct val="100000"/>
              <a:buFont typeface="Arial"/>
              <a:buChar char="•"/>
              <a:defRPr sz="7200">
                <a:solidFill>
                  <a:srgbClr val="F5F5F5"/>
                </a:solidFill>
              </a:defRPr>
            </a:pPr>
            <a:r>
              <a:t>John said whoever denies the Son does not have the Father - </a:t>
            </a:r>
            <a:r>
              <a:rPr>
                <a:solidFill>
                  <a:srgbClr val="D4AF37"/>
                </a:solidFill>
              </a:rPr>
              <a:t>1Joh 2:23</a:t>
            </a:r>
            <a:endParaRPr>
              <a:solidFill>
                <a:srgbClr val="D4AF37"/>
              </a:solidFill>
            </a:endParaRPr>
          </a:p>
          <a:p>
            <a:pPr marL="463550" indent="-463550">
              <a:spcBef>
                <a:spcPts val="2000"/>
              </a:spcBef>
              <a:buSzPct val="100000"/>
              <a:buFont typeface="Arial"/>
              <a:buChar char="•"/>
              <a:defRPr sz="7200">
                <a:solidFill>
                  <a:srgbClr val="F5F5F5"/>
                </a:solidFill>
              </a:defRPr>
            </a:pPr>
            <a:r>
              <a:t>Paul said those who do not obey the gospel of Jesus Christ will experience vengeance when Jesus comes again – </a:t>
            </a:r>
            <a:r>
              <a:rPr>
                <a:solidFill>
                  <a:srgbClr val="D4AF37"/>
                </a:solidFill>
              </a:rPr>
              <a:t>2Th 1:7-8</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2" name="Title 1"/>
          <p:cNvSpPr txBox="1"/>
          <p:nvPr>
            <p:ph type="title"/>
          </p:nvPr>
        </p:nvSpPr>
        <p:spPr>
          <a:xfrm>
            <a:off x="348343" y="273050"/>
            <a:ext cx="23600228" cy="2368550"/>
          </a:xfrm>
          <a:prstGeom prst="rect">
            <a:avLst/>
          </a:prstGeom>
        </p:spPr>
        <p:txBody>
          <a:bodyPr/>
          <a:lstStyle>
            <a:lvl1pPr>
              <a:defRPr b="0" sz="13200"/>
            </a:lvl1pPr>
          </a:lstStyle>
          <a:p>
            <a:pPr/>
            <a:r>
              <a:t>Summarizing</a:t>
            </a:r>
          </a:p>
        </p:txBody>
      </p:sp>
      <p:sp>
        <p:nvSpPr>
          <p:cNvPr id="163" name="Text Placeholder 2"/>
          <p:cNvSpPr txBox="1"/>
          <p:nvPr>
            <p:ph type="body" idx="1"/>
          </p:nvPr>
        </p:nvSpPr>
        <p:spPr>
          <a:xfrm>
            <a:off x="348343" y="3018969"/>
            <a:ext cx="23600228" cy="10423981"/>
          </a:xfrm>
          <a:prstGeom prst="rect">
            <a:avLst/>
          </a:prstGeom>
        </p:spPr>
        <p:txBody>
          <a:bodyPr/>
          <a:lstStyle/>
          <a:p>
            <a:pPr>
              <a:lnSpc>
                <a:spcPct val="100000"/>
              </a:lnSpc>
              <a:spcBef>
                <a:spcPts val="2200"/>
              </a:spcBef>
            </a:pPr>
            <a:r>
              <a:t>There is only one path to salvation</a:t>
            </a:r>
          </a:p>
          <a:p>
            <a:pPr>
              <a:lnSpc>
                <a:spcPct val="100000"/>
              </a:lnSpc>
              <a:spcBef>
                <a:spcPts val="2200"/>
              </a:spcBef>
            </a:pPr>
            <a:r>
              <a:t>Jesus and His apostles were clear:</a:t>
            </a:r>
            <a:br/>
            <a:r>
              <a:t>salvation comes through Jesus Christ.</a:t>
            </a:r>
          </a:p>
          <a:p>
            <a:pPr>
              <a:lnSpc>
                <a:spcPct val="100000"/>
              </a:lnSpc>
              <a:spcBef>
                <a:spcPts val="2200"/>
              </a:spcBef>
            </a:pPr>
            <a:r>
              <a:t>If these points are not true,</a:t>
            </a:r>
            <a:br/>
            <a:r>
              <a:t>the belief in many paths has serious implications</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5" name="Text Placeholder 2"/>
          <p:cNvSpPr txBox="1"/>
          <p:nvPr>
            <p:ph type="body" idx="1"/>
          </p:nvPr>
        </p:nvSpPr>
        <p:spPr>
          <a:xfrm>
            <a:off x="348343" y="3018969"/>
            <a:ext cx="23600228" cy="10423981"/>
          </a:xfrm>
          <a:prstGeom prst="rect">
            <a:avLst/>
          </a:prstGeom>
        </p:spPr>
        <p:txBody>
          <a:bodyPr/>
          <a:lstStyle/>
          <a:p>
            <a:pPr>
              <a:lnSpc>
                <a:spcPct val="100000"/>
              </a:lnSpc>
              <a:spcBef>
                <a:spcPts val="2200"/>
              </a:spcBef>
            </a:pPr>
            <a:r>
              <a:t>Jesus lied when He said no one comes to the Father except through Him - </a:t>
            </a:r>
            <a:r>
              <a:rPr>
                <a:solidFill>
                  <a:srgbClr val="D4AF37"/>
                </a:solidFill>
              </a:rPr>
              <a:t>Joh 14:6</a:t>
            </a:r>
            <a:endParaRPr>
              <a:solidFill>
                <a:srgbClr val="D4AF37"/>
              </a:solidFill>
            </a:endParaRPr>
          </a:p>
          <a:p>
            <a:pPr>
              <a:lnSpc>
                <a:spcPct val="100000"/>
              </a:lnSpc>
              <a:spcBef>
                <a:spcPts val="2200"/>
              </a:spcBef>
            </a:pPr>
            <a:r>
              <a:t>His apostles lied when they taught that salvation comes only through Jesus - </a:t>
            </a:r>
            <a:r>
              <a:rPr>
                <a:solidFill>
                  <a:srgbClr val="D4AF37"/>
                </a:solidFill>
              </a:rPr>
              <a:t>Act 4:12</a:t>
            </a:r>
          </a:p>
        </p:txBody>
      </p:sp>
      <p:sp>
        <p:nvSpPr>
          <p:cNvPr id="166" name="If There Are Many Paths to Salvation Consider"/>
          <p:cNvSpPr txBox="1"/>
          <p:nvPr/>
        </p:nvSpPr>
        <p:spPr>
          <a:xfrm>
            <a:off x="261611" y="681196"/>
            <a:ext cx="23600229" cy="12496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lvl1pPr>
              <a:lnSpc>
                <a:spcPct val="90000"/>
              </a:lnSpc>
              <a:defRPr b="1" sz="7000">
                <a:solidFill>
                  <a:srgbClr val="FFFFFF"/>
                </a:solidFill>
              </a:defRPr>
            </a:lvl1pPr>
          </a:lstStyle>
          <a:p>
            <a:pPr/>
            <a:r>
              <a:t>If There Are Many Paths to Salvation Consider</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8" name="Text Placeholder 2"/>
          <p:cNvSpPr txBox="1"/>
          <p:nvPr>
            <p:ph type="body" idx="1"/>
          </p:nvPr>
        </p:nvSpPr>
        <p:spPr>
          <a:xfrm>
            <a:off x="348343" y="3018969"/>
            <a:ext cx="23600228" cy="5840217"/>
          </a:xfrm>
          <a:prstGeom prst="rect">
            <a:avLst/>
          </a:prstGeom>
        </p:spPr>
        <p:txBody>
          <a:bodyPr/>
          <a:lstStyle/>
          <a:p>
            <a:pPr marL="449643" indent="-449643" defTabSz="1773936">
              <a:lnSpc>
                <a:spcPct val="100000"/>
              </a:lnSpc>
              <a:spcBef>
                <a:spcPts val="2100"/>
              </a:spcBef>
              <a:defRPr sz="6984"/>
            </a:pPr>
            <a:r>
              <a:t>Jesus’ suffering and death on the cross were unnecessary</a:t>
            </a:r>
          </a:p>
          <a:p>
            <a:pPr lvl="1" marL="672925" indent="-443484" defTabSz="1773936">
              <a:lnSpc>
                <a:spcPct val="100000"/>
              </a:lnSpc>
              <a:spcBef>
                <a:spcPts val="2100"/>
              </a:spcBef>
              <a:defRPr sz="6984"/>
            </a:pPr>
            <a:r>
              <a:t>Why die for our sins if other paths to salvation exist?</a:t>
            </a:r>
            <a:endParaRPr sz="6208"/>
          </a:p>
          <a:p>
            <a:pPr lvl="1" marL="672925" indent="-443484" defTabSz="1773936">
              <a:lnSpc>
                <a:spcPct val="100000"/>
              </a:lnSpc>
              <a:spcBef>
                <a:spcPts val="2100"/>
              </a:spcBef>
              <a:defRPr sz="6984"/>
            </a:pPr>
            <a:r>
              <a:t>Why suffer such an excruciating death if it was not necessary?</a:t>
            </a:r>
          </a:p>
        </p:txBody>
      </p:sp>
      <p:sp>
        <p:nvSpPr>
          <p:cNvPr id="169" name="If There Are Many Paths to Salvation Consider (cont.)"/>
          <p:cNvSpPr txBox="1"/>
          <p:nvPr/>
        </p:nvSpPr>
        <p:spPr>
          <a:xfrm>
            <a:off x="261611" y="681196"/>
            <a:ext cx="23600229" cy="12496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lvl1pPr>
              <a:lnSpc>
                <a:spcPct val="90000"/>
              </a:lnSpc>
              <a:defRPr b="1" sz="7000">
                <a:solidFill>
                  <a:srgbClr val="FFFFFF"/>
                </a:solidFill>
              </a:defRPr>
            </a:lvl1pPr>
          </a:lstStyle>
          <a:p>
            <a:pPr/>
            <a:r>
              <a:t>If There Are Many Paths to Salvation Consider (cont.)</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1" name="Text Placeholder 2"/>
          <p:cNvSpPr txBox="1"/>
          <p:nvPr>
            <p:ph type="body" idx="1"/>
          </p:nvPr>
        </p:nvSpPr>
        <p:spPr>
          <a:xfrm>
            <a:off x="348343" y="3018969"/>
            <a:ext cx="23600228" cy="10256258"/>
          </a:xfrm>
          <a:prstGeom prst="rect">
            <a:avLst/>
          </a:prstGeom>
        </p:spPr>
        <p:txBody>
          <a:bodyPr/>
          <a:lstStyle/>
          <a:p>
            <a:pPr>
              <a:lnSpc>
                <a:spcPct val="100000"/>
              </a:lnSpc>
              <a:spcBef>
                <a:spcPts val="2200"/>
              </a:spcBef>
            </a:pPr>
            <a:r>
              <a:t>The apostles’ suffering and deaths were unnecessary</a:t>
            </a:r>
          </a:p>
          <a:p>
            <a:pPr lvl="1" marL="693737" indent="-457200">
              <a:lnSpc>
                <a:spcPct val="100000"/>
              </a:lnSpc>
              <a:spcBef>
                <a:spcPts val="2200"/>
              </a:spcBef>
            </a:pPr>
            <a:r>
              <a:t>Why did apostles like Paul endure such hardships? - cf. </a:t>
            </a:r>
            <a:r>
              <a:rPr>
                <a:solidFill>
                  <a:srgbClr val="D4AF37"/>
                </a:solidFill>
              </a:rPr>
              <a:t>2Co 11:23-29</a:t>
            </a:r>
            <a:endParaRPr sz="6400"/>
          </a:p>
          <a:p>
            <a:pPr lvl="1" marL="693737" indent="-457200">
              <a:lnSpc>
                <a:spcPct val="100000"/>
              </a:lnSpc>
              <a:spcBef>
                <a:spcPts val="2200"/>
              </a:spcBef>
            </a:pPr>
            <a:r>
              <a:t>Why did the apostles endure martyrdom if it was not necessary?</a:t>
            </a:r>
            <a:endParaRPr sz="6400"/>
          </a:p>
          <a:p>
            <a:pPr lvl="1" marL="693737" indent="-457200">
              <a:lnSpc>
                <a:spcPct val="100000"/>
              </a:lnSpc>
              <a:spcBef>
                <a:spcPts val="2200"/>
              </a:spcBef>
            </a:pPr>
            <a:r>
              <a:t>Why not simply live as fishermen, tentmakers, and the like?</a:t>
            </a:r>
          </a:p>
        </p:txBody>
      </p:sp>
      <p:sp>
        <p:nvSpPr>
          <p:cNvPr id="172" name="If There Are Many Paths to Salvation Consider (cont.)"/>
          <p:cNvSpPr txBox="1"/>
          <p:nvPr/>
        </p:nvSpPr>
        <p:spPr>
          <a:xfrm>
            <a:off x="261611" y="681196"/>
            <a:ext cx="23600229" cy="12496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lvl1pPr>
              <a:lnSpc>
                <a:spcPct val="90000"/>
              </a:lnSpc>
              <a:defRPr b="1" sz="7000">
                <a:solidFill>
                  <a:srgbClr val="FFFFFF"/>
                </a:solidFill>
              </a:defRPr>
            </a:lvl1pPr>
          </a:lstStyle>
          <a:p>
            <a:pPr/>
            <a:r>
              <a:t>If There Are Many Paths to Salvation Consider (cont.)</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4" name="Title 1"/>
          <p:cNvSpPr txBox="1"/>
          <p:nvPr>
            <p:ph type="title"/>
          </p:nvPr>
        </p:nvSpPr>
        <p:spPr>
          <a:xfrm>
            <a:off x="348343" y="18219"/>
            <a:ext cx="23600228" cy="2368551"/>
          </a:xfrm>
          <a:prstGeom prst="rect">
            <a:avLst/>
          </a:prstGeom>
        </p:spPr>
        <p:txBody>
          <a:bodyPr/>
          <a:lstStyle>
            <a:lvl1pPr>
              <a:defRPr b="0"/>
            </a:lvl1pPr>
          </a:lstStyle>
          <a:p>
            <a:pPr/>
            <a:r>
              <a:t>If There Are Many Paths to Salvation Consider (Cont.)</a:t>
            </a:r>
          </a:p>
        </p:txBody>
      </p:sp>
      <p:sp>
        <p:nvSpPr>
          <p:cNvPr id="175" name="Text Placeholder 2"/>
          <p:cNvSpPr txBox="1"/>
          <p:nvPr>
            <p:ph type="body" sz="quarter" idx="1"/>
          </p:nvPr>
        </p:nvSpPr>
        <p:spPr>
          <a:xfrm>
            <a:off x="348343" y="2479324"/>
            <a:ext cx="23600228" cy="1657963"/>
          </a:xfrm>
          <a:prstGeom prst="rect">
            <a:avLst/>
          </a:prstGeom>
        </p:spPr>
        <p:txBody>
          <a:bodyPr/>
          <a:lstStyle/>
          <a:p>
            <a:pPr/>
            <a:r>
              <a:t>Every day Christians suffered as Christ’s disciples</a:t>
            </a:r>
          </a:p>
        </p:txBody>
      </p:sp>
      <p:grpSp>
        <p:nvGrpSpPr>
          <p:cNvPr id="181" name="Scroll: Horizontal 7"/>
          <p:cNvGrpSpPr/>
          <p:nvPr/>
        </p:nvGrpSpPr>
        <p:grpSpPr>
          <a:xfrm>
            <a:off x="261256" y="3465450"/>
            <a:ext cx="23774401" cy="5486401"/>
            <a:chOff x="0" y="0"/>
            <a:chExt cx="23774400" cy="5486400"/>
          </a:xfrm>
        </p:grpSpPr>
        <p:grpSp>
          <p:nvGrpSpPr>
            <p:cNvPr id="179" name="Group"/>
            <p:cNvGrpSpPr/>
            <p:nvPr/>
          </p:nvGrpSpPr>
          <p:grpSpPr>
            <a:xfrm>
              <a:off x="0" y="-1"/>
              <a:ext cx="23774400" cy="5486401"/>
              <a:chOff x="0" y="0"/>
              <a:chExt cx="23774400" cy="5486400"/>
            </a:xfrm>
          </p:grpSpPr>
          <p:sp>
            <p:nvSpPr>
              <p:cNvPr id="176" name="Shape"/>
              <p:cNvSpPr/>
              <p:nvPr/>
            </p:nvSpPr>
            <p:spPr>
              <a:xfrm>
                <a:off x="0" y="0"/>
                <a:ext cx="23774400" cy="54864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350"/>
                    </a:moveTo>
                    <a:cubicBezTo>
                      <a:pt x="21600" y="604"/>
                      <a:pt x="21461" y="0"/>
                      <a:pt x="21288" y="0"/>
                    </a:cubicBezTo>
                    <a:cubicBezTo>
                      <a:pt x="21116" y="0"/>
                      <a:pt x="20977" y="604"/>
                      <a:pt x="20977" y="1350"/>
                    </a:cubicBezTo>
                    <a:lnTo>
                      <a:pt x="20977" y="2700"/>
                    </a:lnTo>
                    <a:lnTo>
                      <a:pt x="312" y="2700"/>
                    </a:lnTo>
                    <a:cubicBezTo>
                      <a:pt x="139" y="2700"/>
                      <a:pt x="0" y="3304"/>
                      <a:pt x="0" y="4050"/>
                    </a:cubicBezTo>
                    <a:lnTo>
                      <a:pt x="0" y="20250"/>
                    </a:lnTo>
                    <a:cubicBezTo>
                      <a:pt x="0" y="20996"/>
                      <a:pt x="139" y="21600"/>
                      <a:pt x="312" y="21600"/>
                    </a:cubicBezTo>
                    <a:cubicBezTo>
                      <a:pt x="484" y="21600"/>
                      <a:pt x="623" y="20996"/>
                      <a:pt x="623" y="20250"/>
                    </a:cubicBezTo>
                    <a:lnTo>
                      <a:pt x="623" y="18900"/>
                    </a:lnTo>
                    <a:lnTo>
                      <a:pt x="21288" y="18900"/>
                    </a:lnTo>
                    <a:cubicBezTo>
                      <a:pt x="21461" y="18900"/>
                      <a:pt x="21600" y="18296"/>
                      <a:pt x="21600" y="17550"/>
                    </a:cubicBezTo>
                    <a:close/>
                  </a:path>
                </a:pathLst>
              </a:custGeom>
              <a:solidFill>
                <a:srgbClr val="E8E8E8"/>
              </a:solidFill>
              <a:ln w="12700" cap="flat">
                <a:noFill/>
                <a:miter lim="400000"/>
              </a:ln>
              <a:effectLst/>
            </p:spPr>
            <p:txBody>
              <a:bodyPr wrap="square" lIns="91439" tIns="91439" rIns="91439" bIns="91439" numCol="1" anchor="ctr">
                <a:noAutofit/>
              </a:bodyPr>
              <a:lstStyle/>
              <a:p>
                <a:pPr>
                  <a:defRPr>
                    <a:solidFill>
                      <a:srgbClr val="FFFFFF"/>
                    </a:solidFill>
                  </a:defRPr>
                </a:pPr>
              </a:p>
            </p:txBody>
          </p:sp>
          <p:sp>
            <p:nvSpPr>
              <p:cNvPr id="177" name="Shape"/>
              <p:cNvSpPr/>
              <p:nvPr/>
            </p:nvSpPr>
            <p:spPr>
              <a:xfrm>
                <a:off x="342900" y="-1"/>
                <a:ext cx="23431500" cy="13716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175" y="21600"/>
                      <a:pt x="316" y="19182"/>
                      <a:pt x="316" y="16200"/>
                    </a:cubicBezTo>
                    <a:cubicBezTo>
                      <a:pt x="316" y="14709"/>
                      <a:pt x="245" y="13500"/>
                      <a:pt x="158" y="13500"/>
                    </a:cubicBezTo>
                    <a:cubicBezTo>
                      <a:pt x="71" y="13500"/>
                      <a:pt x="0" y="14709"/>
                      <a:pt x="0" y="16200"/>
                    </a:cubicBezTo>
                    <a:close/>
                    <a:moveTo>
                      <a:pt x="21284" y="10800"/>
                    </a:moveTo>
                    <a:cubicBezTo>
                      <a:pt x="21458" y="10800"/>
                      <a:pt x="21600" y="8382"/>
                      <a:pt x="21600" y="5400"/>
                    </a:cubicBezTo>
                    <a:cubicBezTo>
                      <a:pt x="21600" y="2418"/>
                      <a:pt x="21458" y="0"/>
                      <a:pt x="21284" y="0"/>
                    </a:cubicBezTo>
                    <a:cubicBezTo>
                      <a:pt x="21109" y="0"/>
                      <a:pt x="20968" y="2418"/>
                      <a:pt x="20968" y="5400"/>
                    </a:cubicBezTo>
                    <a:cubicBezTo>
                      <a:pt x="20968" y="6891"/>
                      <a:pt x="21039" y="8100"/>
                      <a:pt x="21126" y="8100"/>
                    </a:cubicBezTo>
                    <a:cubicBezTo>
                      <a:pt x="21213" y="8100"/>
                      <a:pt x="21284" y="6891"/>
                      <a:pt x="21284" y="5400"/>
                    </a:cubicBezTo>
                    <a:close/>
                  </a:path>
                </a:pathLst>
              </a:custGeom>
              <a:solidFill>
                <a:srgbClr val="000000">
                  <a:alpha val="20000"/>
                </a:srgbClr>
              </a:solidFill>
              <a:ln w="12700" cap="flat">
                <a:noFill/>
                <a:miter lim="400000"/>
              </a:ln>
              <a:effectLst/>
            </p:spPr>
            <p:txBody>
              <a:bodyPr wrap="square" lIns="91439" tIns="91439" rIns="91439" bIns="91439" numCol="1" anchor="ctr">
                <a:noAutofit/>
              </a:bodyPr>
              <a:lstStyle/>
              <a:p>
                <a:pPr>
                  <a:defRPr>
                    <a:solidFill>
                      <a:srgbClr val="FFFFFF"/>
                    </a:solidFill>
                  </a:defRPr>
                </a:pPr>
              </a:p>
            </p:txBody>
          </p:sp>
          <p:sp>
            <p:nvSpPr>
              <p:cNvPr id="178" name="Shape"/>
              <p:cNvSpPr/>
              <p:nvPr/>
            </p:nvSpPr>
            <p:spPr>
              <a:xfrm>
                <a:off x="0" y="0"/>
                <a:ext cx="23774400" cy="54864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4050"/>
                    </a:moveTo>
                    <a:cubicBezTo>
                      <a:pt x="0" y="3304"/>
                      <a:pt x="139" y="2700"/>
                      <a:pt x="312" y="2700"/>
                    </a:cubicBezTo>
                    <a:lnTo>
                      <a:pt x="20977" y="2700"/>
                    </a:lnTo>
                    <a:lnTo>
                      <a:pt x="20977" y="1350"/>
                    </a:lnTo>
                    <a:cubicBezTo>
                      <a:pt x="20977" y="604"/>
                      <a:pt x="21116" y="0"/>
                      <a:pt x="21288" y="0"/>
                    </a:cubicBezTo>
                    <a:cubicBezTo>
                      <a:pt x="21461" y="0"/>
                      <a:pt x="21600" y="604"/>
                      <a:pt x="21600" y="1350"/>
                    </a:cubicBezTo>
                    <a:lnTo>
                      <a:pt x="21600" y="17550"/>
                    </a:lnTo>
                    <a:cubicBezTo>
                      <a:pt x="21600" y="18296"/>
                      <a:pt x="21461" y="18900"/>
                      <a:pt x="21288" y="18900"/>
                    </a:cubicBezTo>
                    <a:lnTo>
                      <a:pt x="623" y="18900"/>
                    </a:lnTo>
                    <a:lnTo>
                      <a:pt x="623" y="20250"/>
                    </a:lnTo>
                    <a:cubicBezTo>
                      <a:pt x="623" y="20996"/>
                      <a:pt x="484" y="21600"/>
                      <a:pt x="312" y="21600"/>
                    </a:cubicBezTo>
                    <a:cubicBezTo>
                      <a:pt x="139" y="21600"/>
                      <a:pt x="0" y="20996"/>
                      <a:pt x="0" y="20250"/>
                    </a:cubicBezTo>
                    <a:close/>
                    <a:moveTo>
                      <a:pt x="20977" y="2700"/>
                    </a:moveTo>
                    <a:lnTo>
                      <a:pt x="21288" y="2700"/>
                    </a:lnTo>
                    <a:cubicBezTo>
                      <a:pt x="21461" y="2700"/>
                      <a:pt x="21600" y="2096"/>
                      <a:pt x="21600" y="1350"/>
                    </a:cubicBezTo>
                    <a:moveTo>
                      <a:pt x="21288" y="2700"/>
                    </a:moveTo>
                    <a:lnTo>
                      <a:pt x="21288" y="1350"/>
                    </a:lnTo>
                    <a:cubicBezTo>
                      <a:pt x="21288" y="1723"/>
                      <a:pt x="21219" y="2025"/>
                      <a:pt x="21133" y="2025"/>
                    </a:cubicBezTo>
                    <a:cubicBezTo>
                      <a:pt x="21047" y="2025"/>
                      <a:pt x="20977" y="1723"/>
                      <a:pt x="20977" y="1350"/>
                    </a:cubicBezTo>
                    <a:moveTo>
                      <a:pt x="312" y="5400"/>
                    </a:moveTo>
                    <a:lnTo>
                      <a:pt x="312" y="4050"/>
                    </a:lnTo>
                    <a:cubicBezTo>
                      <a:pt x="312" y="3677"/>
                      <a:pt x="381" y="3375"/>
                      <a:pt x="467" y="3375"/>
                    </a:cubicBezTo>
                    <a:cubicBezTo>
                      <a:pt x="553" y="3375"/>
                      <a:pt x="623" y="3677"/>
                      <a:pt x="623" y="4050"/>
                    </a:cubicBezTo>
                    <a:cubicBezTo>
                      <a:pt x="623" y="4796"/>
                      <a:pt x="484" y="5400"/>
                      <a:pt x="312" y="5400"/>
                    </a:cubicBezTo>
                    <a:cubicBezTo>
                      <a:pt x="139" y="5400"/>
                      <a:pt x="0" y="4796"/>
                      <a:pt x="0" y="4050"/>
                    </a:cubicBezTo>
                    <a:moveTo>
                      <a:pt x="623" y="4050"/>
                    </a:moveTo>
                    <a:lnTo>
                      <a:pt x="623" y="18900"/>
                    </a:lnTo>
                  </a:path>
                </a:pathLst>
              </a:custGeom>
              <a:noFill/>
              <a:ln w="38100" cap="flat">
                <a:solidFill>
                  <a:srgbClr val="092937"/>
                </a:solidFill>
                <a:prstDash val="solid"/>
                <a:miter lim="800000"/>
              </a:ln>
              <a:effectLst/>
            </p:spPr>
            <p:txBody>
              <a:bodyPr wrap="square" lIns="91439" tIns="91439" rIns="91439" bIns="91439" numCol="1" anchor="ctr">
                <a:noAutofit/>
              </a:bodyPr>
              <a:lstStyle/>
              <a:p>
                <a:pPr>
                  <a:defRPr>
                    <a:solidFill>
                      <a:srgbClr val="FFFFFF"/>
                    </a:solidFill>
                  </a:defRPr>
                </a:pPr>
              </a:p>
            </p:txBody>
          </p:sp>
        </p:grpSp>
        <p:sp>
          <p:nvSpPr>
            <p:cNvPr id="180" name="Joh 15:20  Remember the word that I said to you, 'A servant is not greater than his master.' If they persecuted Me, they will also persecute you. If they kept My word, they will keep yours  also."/>
            <p:cNvSpPr txBox="1"/>
            <p:nvPr/>
          </p:nvSpPr>
          <p:spPr>
            <a:xfrm>
              <a:off x="796290" y="1261109"/>
              <a:ext cx="22524720" cy="2964181"/>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ctr">
              <a:spAutoFit/>
            </a:bodyPr>
            <a:lstStyle>
              <a:lvl1pPr algn="ctr">
                <a:defRPr sz="6100"/>
              </a:lvl1pPr>
            </a:lstStyle>
            <a:p>
              <a:pPr/>
              <a:r>
                <a:t>Joh 15:20  Remember the word that I said to you, 'A servant is not greater than his master.' If they persecuted Me, they will also persecute you. If they kept My word, they will keep yours  also.</a:t>
              </a:r>
            </a:p>
          </p:txBody>
        </p:sp>
      </p:grpSp>
      <p:grpSp>
        <p:nvGrpSpPr>
          <p:cNvPr id="187" name="Scroll: Horizontal 9"/>
          <p:cNvGrpSpPr/>
          <p:nvPr/>
        </p:nvGrpSpPr>
        <p:grpSpPr>
          <a:xfrm>
            <a:off x="261256" y="8295330"/>
            <a:ext cx="23774401" cy="5486401"/>
            <a:chOff x="0" y="0"/>
            <a:chExt cx="23774400" cy="5486400"/>
          </a:xfrm>
        </p:grpSpPr>
        <p:grpSp>
          <p:nvGrpSpPr>
            <p:cNvPr id="185" name="Group"/>
            <p:cNvGrpSpPr/>
            <p:nvPr/>
          </p:nvGrpSpPr>
          <p:grpSpPr>
            <a:xfrm>
              <a:off x="0" y="-1"/>
              <a:ext cx="23774400" cy="5486401"/>
              <a:chOff x="0" y="0"/>
              <a:chExt cx="23774400" cy="5486400"/>
            </a:xfrm>
          </p:grpSpPr>
          <p:sp>
            <p:nvSpPr>
              <p:cNvPr id="182" name="Shape"/>
              <p:cNvSpPr/>
              <p:nvPr/>
            </p:nvSpPr>
            <p:spPr>
              <a:xfrm>
                <a:off x="0" y="0"/>
                <a:ext cx="23774400" cy="54864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350"/>
                    </a:moveTo>
                    <a:cubicBezTo>
                      <a:pt x="21600" y="604"/>
                      <a:pt x="21461" y="0"/>
                      <a:pt x="21288" y="0"/>
                    </a:cubicBezTo>
                    <a:cubicBezTo>
                      <a:pt x="21116" y="0"/>
                      <a:pt x="20977" y="604"/>
                      <a:pt x="20977" y="1350"/>
                    </a:cubicBezTo>
                    <a:lnTo>
                      <a:pt x="20977" y="2700"/>
                    </a:lnTo>
                    <a:lnTo>
                      <a:pt x="312" y="2700"/>
                    </a:lnTo>
                    <a:cubicBezTo>
                      <a:pt x="139" y="2700"/>
                      <a:pt x="0" y="3304"/>
                      <a:pt x="0" y="4050"/>
                    </a:cubicBezTo>
                    <a:lnTo>
                      <a:pt x="0" y="20250"/>
                    </a:lnTo>
                    <a:cubicBezTo>
                      <a:pt x="0" y="20996"/>
                      <a:pt x="139" y="21600"/>
                      <a:pt x="312" y="21600"/>
                    </a:cubicBezTo>
                    <a:cubicBezTo>
                      <a:pt x="484" y="21600"/>
                      <a:pt x="623" y="20996"/>
                      <a:pt x="623" y="20250"/>
                    </a:cubicBezTo>
                    <a:lnTo>
                      <a:pt x="623" y="18900"/>
                    </a:lnTo>
                    <a:lnTo>
                      <a:pt x="21288" y="18900"/>
                    </a:lnTo>
                    <a:cubicBezTo>
                      <a:pt x="21461" y="18900"/>
                      <a:pt x="21600" y="18296"/>
                      <a:pt x="21600" y="17550"/>
                    </a:cubicBezTo>
                    <a:close/>
                  </a:path>
                </a:pathLst>
              </a:custGeom>
              <a:solidFill>
                <a:srgbClr val="E8E8E8"/>
              </a:solidFill>
              <a:ln w="12700" cap="flat">
                <a:noFill/>
                <a:miter lim="400000"/>
              </a:ln>
              <a:effectLst/>
            </p:spPr>
            <p:txBody>
              <a:bodyPr wrap="square" lIns="91439" tIns="91439" rIns="91439" bIns="91439" numCol="1" anchor="ctr">
                <a:noAutofit/>
              </a:bodyPr>
              <a:lstStyle/>
              <a:p>
                <a:pPr>
                  <a:defRPr>
                    <a:solidFill>
                      <a:srgbClr val="FFFFFF"/>
                    </a:solidFill>
                  </a:defRPr>
                </a:pPr>
              </a:p>
            </p:txBody>
          </p:sp>
          <p:sp>
            <p:nvSpPr>
              <p:cNvPr id="183" name="Shape"/>
              <p:cNvSpPr/>
              <p:nvPr/>
            </p:nvSpPr>
            <p:spPr>
              <a:xfrm>
                <a:off x="342900" y="-1"/>
                <a:ext cx="23431500" cy="13716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175" y="21600"/>
                      <a:pt x="316" y="19182"/>
                      <a:pt x="316" y="16200"/>
                    </a:cubicBezTo>
                    <a:cubicBezTo>
                      <a:pt x="316" y="14709"/>
                      <a:pt x="245" y="13500"/>
                      <a:pt x="158" y="13500"/>
                    </a:cubicBezTo>
                    <a:cubicBezTo>
                      <a:pt x="71" y="13500"/>
                      <a:pt x="0" y="14709"/>
                      <a:pt x="0" y="16200"/>
                    </a:cubicBezTo>
                    <a:close/>
                    <a:moveTo>
                      <a:pt x="21284" y="10800"/>
                    </a:moveTo>
                    <a:cubicBezTo>
                      <a:pt x="21458" y="10800"/>
                      <a:pt x="21600" y="8382"/>
                      <a:pt x="21600" y="5400"/>
                    </a:cubicBezTo>
                    <a:cubicBezTo>
                      <a:pt x="21600" y="2418"/>
                      <a:pt x="21458" y="0"/>
                      <a:pt x="21284" y="0"/>
                    </a:cubicBezTo>
                    <a:cubicBezTo>
                      <a:pt x="21109" y="0"/>
                      <a:pt x="20968" y="2418"/>
                      <a:pt x="20968" y="5400"/>
                    </a:cubicBezTo>
                    <a:cubicBezTo>
                      <a:pt x="20968" y="6891"/>
                      <a:pt x="21039" y="8100"/>
                      <a:pt x="21126" y="8100"/>
                    </a:cubicBezTo>
                    <a:cubicBezTo>
                      <a:pt x="21213" y="8100"/>
                      <a:pt x="21284" y="6891"/>
                      <a:pt x="21284" y="5400"/>
                    </a:cubicBezTo>
                    <a:close/>
                  </a:path>
                </a:pathLst>
              </a:custGeom>
              <a:solidFill>
                <a:srgbClr val="000000">
                  <a:alpha val="20000"/>
                </a:srgbClr>
              </a:solidFill>
              <a:ln w="12700" cap="flat">
                <a:noFill/>
                <a:miter lim="400000"/>
              </a:ln>
              <a:effectLst/>
            </p:spPr>
            <p:txBody>
              <a:bodyPr wrap="square" lIns="91439" tIns="91439" rIns="91439" bIns="91439" numCol="1" anchor="ctr">
                <a:noAutofit/>
              </a:bodyPr>
              <a:lstStyle/>
              <a:p>
                <a:pPr>
                  <a:defRPr>
                    <a:solidFill>
                      <a:srgbClr val="FFFFFF"/>
                    </a:solidFill>
                  </a:defRPr>
                </a:pPr>
              </a:p>
            </p:txBody>
          </p:sp>
          <p:sp>
            <p:nvSpPr>
              <p:cNvPr id="184" name="Shape"/>
              <p:cNvSpPr/>
              <p:nvPr/>
            </p:nvSpPr>
            <p:spPr>
              <a:xfrm>
                <a:off x="0" y="0"/>
                <a:ext cx="23774400" cy="54864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4050"/>
                    </a:moveTo>
                    <a:cubicBezTo>
                      <a:pt x="0" y="3304"/>
                      <a:pt x="139" y="2700"/>
                      <a:pt x="312" y="2700"/>
                    </a:cubicBezTo>
                    <a:lnTo>
                      <a:pt x="20977" y="2700"/>
                    </a:lnTo>
                    <a:lnTo>
                      <a:pt x="20977" y="1350"/>
                    </a:lnTo>
                    <a:cubicBezTo>
                      <a:pt x="20977" y="604"/>
                      <a:pt x="21116" y="0"/>
                      <a:pt x="21288" y="0"/>
                    </a:cubicBezTo>
                    <a:cubicBezTo>
                      <a:pt x="21461" y="0"/>
                      <a:pt x="21600" y="604"/>
                      <a:pt x="21600" y="1350"/>
                    </a:cubicBezTo>
                    <a:lnTo>
                      <a:pt x="21600" y="17550"/>
                    </a:lnTo>
                    <a:cubicBezTo>
                      <a:pt x="21600" y="18296"/>
                      <a:pt x="21461" y="18900"/>
                      <a:pt x="21288" y="18900"/>
                    </a:cubicBezTo>
                    <a:lnTo>
                      <a:pt x="623" y="18900"/>
                    </a:lnTo>
                    <a:lnTo>
                      <a:pt x="623" y="20250"/>
                    </a:lnTo>
                    <a:cubicBezTo>
                      <a:pt x="623" y="20996"/>
                      <a:pt x="484" y="21600"/>
                      <a:pt x="312" y="21600"/>
                    </a:cubicBezTo>
                    <a:cubicBezTo>
                      <a:pt x="139" y="21600"/>
                      <a:pt x="0" y="20996"/>
                      <a:pt x="0" y="20250"/>
                    </a:cubicBezTo>
                    <a:close/>
                    <a:moveTo>
                      <a:pt x="20977" y="2700"/>
                    </a:moveTo>
                    <a:lnTo>
                      <a:pt x="21288" y="2700"/>
                    </a:lnTo>
                    <a:cubicBezTo>
                      <a:pt x="21461" y="2700"/>
                      <a:pt x="21600" y="2096"/>
                      <a:pt x="21600" y="1350"/>
                    </a:cubicBezTo>
                    <a:moveTo>
                      <a:pt x="21288" y="2700"/>
                    </a:moveTo>
                    <a:lnTo>
                      <a:pt x="21288" y="1350"/>
                    </a:lnTo>
                    <a:cubicBezTo>
                      <a:pt x="21288" y="1723"/>
                      <a:pt x="21219" y="2025"/>
                      <a:pt x="21133" y="2025"/>
                    </a:cubicBezTo>
                    <a:cubicBezTo>
                      <a:pt x="21047" y="2025"/>
                      <a:pt x="20977" y="1723"/>
                      <a:pt x="20977" y="1350"/>
                    </a:cubicBezTo>
                    <a:moveTo>
                      <a:pt x="312" y="5400"/>
                    </a:moveTo>
                    <a:lnTo>
                      <a:pt x="312" y="4050"/>
                    </a:lnTo>
                    <a:cubicBezTo>
                      <a:pt x="312" y="3677"/>
                      <a:pt x="381" y="3375"/>
                      <a:pt x="467" y="3375"/>
                    </a:cubicBezTo>
                    <a:cubicBezTo>
                      <a:pt x="553" y="3375"/>
                      <a:pt x="623" y="3677"/>
                      <a:pt x="623" y="4050"/>
                    </a:cubicBezTo>
                    <a:cubicBezTo>
                      <a:pt x="623" y="4796"/>
                      <a:pt x="484" y="5400"/>
                      <a:pt x="312" y="5400"/>
                    </a:cubicBezTo>
                    <a:cubicBezTo>
                      <a:pt x="139" y="5400"/>
                      <a:pt x="0" y="4796"/>
                      <a:pt x="0" y="4050"/>
                    </a:cubicBezTo>
                    <a:moveTo>
                      <a:pt x="623" y="4050"/>
                    </a:moveTo>
                    <a:lnTo>
                      <a:pt x="623" y="18900"/>
                    </a:lnTo>
                  </a:path>
                </a:pathLst>
              </a:custGeom>
              <a:noFill/>
              <a:ln w="38100" cap="flat">
                <a:solidFill>
                  <a:srgbClr val="092937"/>
                </a:solidFill>
                <a:prstDash val="solid"/>
                <a:miter lim="800000"/>
              </a:ln>
              <a:effectLst/>
            </p:spPr>
            <p:txBody>
              <a:bodyPr wrap="square" lIns="91439" tIns="91439" rIns="91439" bIns="91439" numCol="1" anchor="ctr">
                <a:noAutofit/>
              </a:bodyPr>
              <a:lstStyle/>
              <a:p>
                <a:pPr>
                  <a:defRPr>
                    <a:solidFill>
                      <a:srgbClr val="FFFFFF"/>
                    </a:solidFill>
                  </a:defRPr>
                </a:pPr>
              </a:p>
            </p:txBody>
          </p:sp>
        </p:grpSp>
        <p:sp>
          <p:nvSpPr>
            <p:cNvPr id="186" name="Rom 8:17  and if children, then heirs—heirs of God and joint heirs with Christ, if indeed we suffer with Him, that we may also be glorified together."/>
            <p:cNvSpPr txBox="1"/>
            <p:nvPr/>
          </p:nvSpPr>
          <p:spPr>
            <a:xfrm>
              <a:off x="796290" y="1261109"/>
              <a:ext cx="22524720" cy="2964181"/>
            </a:xfrm>
            <a:prstGeom prst="rect">
              <a:avLst/>
            </a:prstGeom>
            <a:noFill/>
            <a:ln w="254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ctr">
              <a:spAutoFit/>
            </a:bodyPr>
            <a:lstStyle/>
            <a:p>
              <a:pPr algn="ctr">
                <a:defRPr sz="6100"/>
              </a:pPr>
              <a:r>
                <a:t>Rom 8:17</a:t>
              </a:r>
              <a:r>
                <a:rPr>
                  <a:solidFill>
                    <a:srgbClr val="D4AF37"/>
                  </a:solidFill>
                </a:rPr>
                <a:t>  </a:t>
              </a:r>
              <a:r>
                <a:t>and if children, then heirs—heirs of God and joint heirs with Christ, if indeed we suffer with Him, that we may also be glorified together.</a:t>
              </a:r>
            </a:p>
          </p:txBody>
        </p:sp>
      </p:gr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9" name="Title 1"/>
          <p:cNvSpPr txBox="1"/>
          <p:nvPr>
            <p:ph type="title"/>
          </p:nvPr>
        </p:nvSpPr>
        <p:spPr>
          <a:xfrm>
            <a:off x="348343" y="273050"/>
            <a:ext cx="23600228" cy="2368550"/>
          </a:xfrm>
          <a:prstGeom prst="rect">
            <a:avLst/>
          </a:prstGeom>
        </p:spPr>
        <p:txBody>
          <a:bodyPr/>
          <a:lstStyle>
            <a:lvl1pPr>
              <a:defRPr b="0" sz="12000"/>
            </a:lvl1pPr>
          </a:lstStyle>
          <a:p>
            <a:pPr/>
            <a:r>
              <a:t>Pulling It Together</a:t>
            </a:r>
          </a:p>
        </p:txBody>
      </p:sp>
      <p:sp>
        <p:nvSpPr>
          <p:cNvPr id="190" name="Text Placeholder 2"/>
          <p:cNvSpPr txBox="1"/>
          <p:nvPr>
            <p:ph type="body" idx="1"/>
          </p:nvPr>
        </p:nvSpPr>
        <p:spPr>
          <a:xfrm>
            <a:off x="348343" y="3018969"/>
            <a:ext cx="23600228" cy="10423981"/>
          </a:xfrm>
          <a:prstGeom prst="rect">
            <a:avLst/>
          </a:prstGeom>
        </p:spPr>
        <p:txBody>
          <a:bodyPr/>
          <a:lstStyle/>
          <a:p>
            <a:pPr>
              <a:lnSpc>
                <a:spcPct val="100000"/>
              </a:lnSpc>
              <a:spcBef>
                <a:spcPts val="3300"/>
              </a:spcBef>
            </a:pPr>
            <a:r>
              <a:t>If we profess to be Christians,</a:t>
            </a:r>
          </a:p>
          <a:p>
            <a:pPr lvl="1" marL="693737" indent="-457200">
              <a:lnSpc>
                <a:spcPct val="100000"/>
              </a:lnSpc>
              <a:spcBef>
                <a:spcPts val="3300"/>
              </a:spcBef>
              <a:defRPr sz="6400"/>
            </a:pPr>
            <a:r>
              <a:t> </a:t>
            </a:r>
            <a:r>
              <a:rPr sz="7200"/>
              <a:t>We must believe there is only one path to salvation: through Jesus.</a:t>
            </a:r>
          </a:p>
          <a:p>
            <a:pPr>
              <a:lnSpc>
                <a:spcPct val="100000"/>
              </a:lnSpc>
              <a:spcBef>
                <a:spcPts val="3300"/>
              </a:spcBef>
            </a:pPr>
            <a:r>
              <a:t> With that conviction established,</a:t>
            </a:r>
          </a:p>
          <a:p>
            <a:pPr lvl="1" marL="693737" indent="-457200">
              <a:lnSpc>
                <a:spcPct val="100000"/>
              </a:lnSpc>
              <a:spcBef>
                <a:spcPts val="3300"/>
              </a:spcBef>
              <a:defRPr sz="6400"/>
            </a:pPr>
            <a:r>
              <a:t> </a:t>
            </a:r>
            <a:r>
              <a:rPr sz="7200"/>
              <a:t>We can now review the Gospel plan of salvation.</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2" name="Title 1"/>
          <p:cNvSpPr txBox="1"/>
          <p:nvPr>
            <p:ph type="title"/>
          </p:nvPr>
        </p:nvSpPr>
        <p:spPr>
          <a:xfrm>
            <a:off x="348343" y="273050"/>
            <a:ext cx="23600228" cy="2368550"/>
          </a:xfrm>
          <a:prstGeom prst="rect">
            <a:avLst/>
          </a:prstGeom>
        </p:spPr>
        <p:txBody>
          <a:bodyPr/>
          <a:lstStyle>
            <a:lvl1pPr>
              <a:defRPr b="0" sz="10800"/>
            </a:lvl1pPr>
          </a:lstStyle>
          <a:p>
            <a:pPr/>
            <a:r>
              <a:t>The Bible’s Path to Salvation</a:t>
            </a:r>
          </a:p>
        </p:txBody>
      </p:sp>
      <p:sp>
        <p:nvSpPr>
          <p:cNvPr id="193" name="Text Placeholder 2"/>
          <p:cNvSpPr txBox="1"/>
          <p:nvPr>
            <p:ph type="body" idx="1"/>
          </p:nvPr>
        </p:nvSpPr>
        <p:spPr>
          <a:prstGeom prst="rect">
            <a:avLst/>
          </a:prstGeom>
        </p:spPr>
        <p:txBody>
          <a:bodyPr/>
          <a:lstStyle/>
          <a:p>
            <a:pPr/>
            <a:r>
              <a:t>We Must Hear the Good News</a:t>
            </a:r>
          </a:p>
          <a:p>
            <a:pPr lvl="1" marL="693737" indent="-457200">
              <a:spcBef>
                <a:spcPts val="1000"/>
              </a:spcBef>
            </a:pPr>
            <a:r>
              <a:t>Faith comes by hearing the Word of God - </a:t>
            </a:r>
            <a:r>
              <a:rPr>
                <a:solidFill>
                  <a:srgbClr val="D4AF37"/>
                </a:solidFill>
              </a:rPr>
              <a:t>Rom 10:17</a:t>
            </a:r>
          </a:p>
        </p:txBody>
      </p:sp>
      <p:sp>
        <p:nvSpPr>
          <p:cNvPr id="194" name="TextBox 4"/>
          <p:cNvSpPr txBox="1"/>
          <p:nvPr/>
        </p:nvSpPr>
        <p:spPr>
          <a:xfrm>
            <a:off x="762250" y="3469108"/>
            <a:ext cx="8245340" cy="56438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lvl1pPr>
              <a:defRPr sz="7200"/>
            </a:lvl1pPr>
          </a:lstStyle>
          <a:p>
            <a:pPr/>
            <a:r>
              <a:t>Rom 10:17  So then faith comes by hearing, and hearing by the word of God.</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8" name="Title 1"/>
          <p:cNvSpPr txBox="1"/>
          <p:nvPr>
            <p:ph type="title"/>
          </p:nvPr>
        </p:nvSpPr>
        <p:spPr>
          <a:xfrm>
            <a:off x="348341" y="2801938"/>
            <a:ext cx="23600228" cy="2368551"/>
          </a:xfrm>
          <a:prstGeom prst="rect">
            <a:avLst/>
          </a:prstGeom>
        </p:spPr>
        <p:txBody>
          <a:bodyPr/>
          <a:lstStyle>
            <a:lvl1pPr algn="ctr" defTabSz="1792223">
              <a:defRPr b="0" sz="14112" u="dbl"/>
            </a:lvl1pPr>
          </a:lstStyle>
          <a:p>
            <a:pPr/>
            <a:r>
              <a:t>"The Path to Salvation"</a:t>
            </a:r>
          </a:p>
        </p:txBody>
      </p:sp>
      <p:sp>
        <p:nvSpPr>
          <p:cNvPr id="119" name="Text Placeholder 2"/>
          <p:cNvSpPr txBox="1"/>
          <p:nvPr>
            <p:ph type="body" sz="half" idx="1"/>
          </p:nvPr>
        </p:nvSpPr>
        <p:spPr>
          <a:xfrm>
            <a:off x="348343" y="7662405"/>
            <a:ext cx="23600228" cy="3839031"/>
          </a:xfrm>
          <a:prstGeom prst="rect">
            <a:avLst/>
          </a:prstGeom>
        </p:spPr>
        <p:txBody>
          <a:bodyPr/>
          <a:lstStyle/>
          <a:p>
            <a:pPr marL="0" indent="0" algn="ctr">
              <a:buSzTx/>
              <a:buNone/>
            </a:pPr>
            <a:r>
              <a:t>Initial outline by Mark Copeland</a:t>
            </a:r>
            <a:r>
              <a:rPr>
                <a:latin typeface="Calibri"/>
                <a:ea typeface="Calibri"/>
                <a:cs typeface="Calibri"/>
                <a:sym typeface="Calibri"/>
              </a:rPr>
              <a:t>,</a:t>
            </a:r>
            <a:r>
              <a:t> </a:t>
            </a:r>
            <a:r>
              <a:rPr u="sng">
                <a:solidFill>
                  <a:srgbClr val="467886"/>
                </a:solidFill>
                <a:uFill>
                  <a:solidFill>
                    <a:srgbClr val="467886"/>
                  </a:solidFill>
                </a:uFill>
                <a:hlinkClick r:id="rId2" invalidUrl="" action="" tgtFrame="" tooltip="" history="1" highlightClick="0" endSnd="0"/>
              </a:rPr>
              <a:t>www.executableoutlines.com</a:t>
            </a:r>
          </a:p>
          <a:p>
            <a:pPr marL="0" indent="0" algn="ctr">
              <a:buSzTx/>
              <a:buNone/>
            </a:pPr>
            <a:r>
              <a:t>Modifications and Presentation by Karl VanDevender</a:t>
            </a:r>
          </a:p>
        </p:txBody>
      </p:sp>
    </p:spTree>
  </p:cSld>
  <p:clrMapOvr>
    <a:masterClrMapping/>
  </p:clrMapOvr>
  <mc:AlternateContent xmlns:mc="http://schemas.openxmlformats.org/markup-compatibility/2006">
    <mc:Choice xmlns:p14="http://schemas.microsoft.com/office/powerpoint/2010/main" Requires="p14">
      <p:transition spd="slow" advClick="1" p14:dur="2000">
        <p14:flip dir="r"/>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6" name="Title 1"/>
          <p:cNvSpPr txBox="1"/>
          <p:nvPr>
            <p:ph type="title"/>
          </p:nvPr>
        </p:nvSpPr>
        <p:spPr>
          <a:xfrm>
            <a:off x="348343" y="273050"/>
            <a:ext cx="23600228" cy="2368550"/>
          </a:xfrm>
          <a:prstGeom prst="rect">
            <a:avLst/>
          </a:prstGeom>
        </p:spPr>
        <p:txBody>
          <a:bodyPr/>
          <a:lstStyle>
            <a:lvl1pPr>
              <a:defRPr b="0" sz="10800"/>
            </a:lvl1pPr>
          </a:lstStyle>
          <a:p>
            <a:pPr/>
            <a:r>
              <a:t>The Bible’s Path to Salvation</a:t>
            </a:r>
          </a:p>
        </p:txBody>
      </p:sp>
      <p:sp>
        <p:nvSpPr>
          <p:cNvPr id="197" name="Text Placeholder 2"/>
          <p:cNvSpPr txBox="1"/>
          <p:nvPr>
            <p:ph type="body" idx="1"/>
          </p:nvPr>
        </p:nvSpPr>
        <p:spPr>
          <a:prstGeom prst="rect">
            <a:avLst/>
          </a:prstGeom>
        </p:spPr>
        <p:txBody>
          <a:bodyPr/>
          <a:lstStyle/>
          <a:p>
            <a:pPr/>
            <a:r>
              <a:t>We Must Hear the Good News</a:t>
            </a:r>
          </a:p>
          <a:p>
            <a:pPr lvl="1" marL="693737" indent="-457200">
              <a:spcBef>
                <a:spcPts val="1000"/>
              </a:spcBef>
            </a:pPr>
            <a:r>
              <a:t>Faith comes by hearing the Word of God - </a:t>
            </a:r>
            <a:r>
              <a:rPr>
                <a:solidFill>
                  <a:srgbClr val="D4AF37"/>
                </a:solidFill>
              </a:rPr>
              <a:t>Rom 10:17</a:t>
            </a:r>
            <a:endParaRPr sz="6400"/>
          </a:p>
          <a:p>
            <a:pPr lvl="1" marL="693737" indent="-457200">
              <a:spcBef>
                <a:spcPts val="1000"/>
              </a:spcBef>
            </a:pPr>
            <a:r>
              <a:t>That is why Jesus sent apostles and preachers – </a:t>
            </a:r>
            <a:br/>
            <a:r>
              <a:rPr>
                <a:solidFill>
                  <a:srgbClr val="D4AF37"/>
                </a:solidFill>
              </a:rPr>
              <a:t>Act 10:42-43</a:t>
            </a:r>
          </a:p>
        </p:txBody>
      </p:sp>
      <p:sp>
        <p:nvSpPr>
          <p:cNvPr id="198" name="TextBox 4"/>
          <p:cNvSpPr txBox="1"/>
          <p:nvPr/>
        </p:nvSpPr>
        <p:spPr>
          <a:xfrm>
            <a:off x="672306" y="3177119"/>
            <a:ext cx="8560134" cy="103936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lvl1pPr>
              <a:defRPr sz="5600"/>
            </a:lvl1pPr>
          </a:lstStyle>
          <a:p>
            <a:pPr/>
            <a:r>
              <a:t>Act 10:42-43  And He commanded us to preach to the people, and to testify that it is He who was ordained by God to be Judge of the living and the dead.  (43)  To Him all the prophets witness that, through His name, whoever believes in Him will receive remission of sins."</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0" name="Title 1"/>
          <p:cNvSpPr txBox="1"/>
          <p:nvPr>
            <p:ph type="title"/>
          </p:nvPr>
        </p:nvSpPr>
        <p:spPr>
          <a:xfrm>
            <a:off x="348343" y="273050"/>
            <a:ext cx="23600228" cy="2368550"/>
          </a:xfrm>
          <a:prstGeom prst="rect">
            <a:avLst/>
          </a:prstGeom>
        </p:spPr>
        <p:txBody>
          <a:bodyPr/>
          <a:lstStyle>
            <a:lvl1pPr>
              <a:defRPr b="0" sz="10800"/>
            </a:lvl1pPr>
          </a:lstStyle>
          <a:p>
            <a:pPr/>
            <a:r>
              <a:t>The Bible’s Path to Salvation (Cont.)</a:t>
            </a:r>
          </a:p>
        </p:txBody>
      </p:sp>
      <p:sp>
        <p:nvSpPr>
          <p:cNvPr id="201" name="Text Placeholder 2"/>
          <p:cNvSpPr txBox="1"/>
          <p:nvPr>
            <p:ph type="body" idx="1"/>
          </p:nvPr>
        </p:nvSpPr>
        <p:spPr>
          <a:prstGeom prst="rect">
            <a:avLst/>
          </a:prstGeom>
        </p:spPr>
        <p:txBody>
          <a:bodyPr/>
          <a:lstStyle/>
          <a:p>
            <a:pPr/>
            <a:r>
              <a:t>We Must Believe in Jesus</a:t>
            </a:r>
          </a:p>
          <a:p>
            <a:pPr lvl="1" marL="693737" indent="-457200">
              <a:spcBef>
                <a:spcPts val="1000"/>
              </a:spcBef>
              <a:defRPr sz="6400"/>
            </a:pPr>
            <a:r>
              <a:t>He is the Son of God, sent by the Father because He loved us – </a:t>
            </a:r>
            <a:br/>
            <a:r>
              <a:rPr>
                <a:solidFill>
                  <a:srgbClr val="D4AF37"/>
                </a:solidFill>
              </a:rPr>
              <a:t>Joh 3:16</a:t>
            </a:r>
          </a:p>
        </p:txBody>
      </p:sp>
      <p:sp>
        <p:nvSpPr>
          <p:cNvPr id="202" name="TextBox 4"/>
          <p:cNvSpPr txBox="1"/>
          <p:nvPr/>
        </p:nvSpPr>
        <p:spPr>
          <a:xfrm>
            <a:off x="837198" y="3386342"/>
            <a:ext cx="8245342" cy="100126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p>
            <a:pPr>
              <a:defRPr sz="7200"/>
            </a:pPr>
            <a:r>
              <a:t>Joh 3:16  </a:t>
            </a:r>
            <a:r>
              <a:rPr>
                <a:solidFill>
                  <a:srgbClr val="C00000"/>
                </a:solidFill>
              </a:rPr>
              <a:t>For God so loved the world that He gave His only begotten Son, that whoever believes in Him should not perish but have everlasting life.</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4" name="Title 1"/>
          <p:cNvSpPr txBox="1"/>
          <p:nvPr>
            <p:ph type="title"/>
          </p:nvPr>
        </p:nvSpPr>
        <p:spPr>
          <a:xfrm>
            <a:off x="348343" y="273050"/>
            <a:ext cx="23600228" cy="2368550"/>
          </a:xfrm>
          <a:prstGeom prst="rect">
            <a:avLst/>
          </a:prstGeom>
        </p:spPr>
        <p:txBody>
          <a:bodyPr/>
          <a:lstStyle>
            <a:lvl1pPr>
              <a:defRPr b="0" sz="10800"/>
            </a:lvl1pPr>
          </a:lstStyle>
          <a:p>
            <a:pPr/>
            <a:r>
              <a:t>The Bible’s Path to Salvation (Cont.)</a:t>
            </a:r>
          </a:p>
        </p:txBody>
      </p:sp>
      <p:sp>
        <p:nvSpPr>
          <p:cNvPr id="205" name="Text Placeholder 2"/>
          <p:cNvSpPr txBox="1"/>
          <p:nvPr>
            <p:ph type="body" idx="1"/>
          </p:nvPr>
        </p:nvSpPr>
        <p:spPr>
          <a:prstGeom prst="rect">
            <a:avLst/>
          </a:prstGeom>
        </p:spPr>
        <p:txBody>
          <a:bodyPr/>
          <a:lstStyle/>
          <a:p>
            <a:pPr/>
            <a:r>
              <a:t>We Must Believe in Jesus</a:t>
            </a:r>
          </a:p>
          <a:p>
            <a:pPr lvl="1" marL="693737" indent="-457200">
              <a:spcBef>
                <a:spcPts val="1000"/>
              </a:spcBef>
              <a:defRPr sz="6400"/>
            </a:pPr>
            <a:r>
              <a:t>He is the Son of God, sent by the Father because He loved us – </a:t>
            </a:r>
            <a:br/>
            <a:r>
              <a:rPr>
                <a:solidFill>
                  <a:srgbClr val="D4AF37"/>
                </a:solidFill>
              </a:rPr>
              <a:t>Joh 3:16</a:t>
            </a:r>
          </a:p>
          <a:p>
            <a:pPr lvl="1" marL="693737" indent="-457200">
              <a:spcBef>
                <a:spcPts val="1000"/>
              </a:spcBef>
              <a:defRPr sz="6400"/>
            </a:pPr>
            <a:r>
              <a:t>He is the propitiation, the atoning sacrifice God offered for our sins - </a:t>
            </a:r>
            <a:r>
              <a:rPr>
                <a:solidFill>
                  <a:srgbClr val="D4AF37"/>
                </a:solidFill>
              </a:rPr>
              <a:t>1Joh 4:9-10</a:t>
            </a:r>
          </a:p>
        </p:txBody>
      </p:sp>
      <p:sp>
        <p:nvSpPr>
          <p:cNvPr id="206" name="TextBox 6"/>
          <p:cNvSpPr txBox="1"/>
          <p:nvPr/>
        </p:nvSpPr>
        <p:spPr>
          <a:xfrm>
            <a:off x="777239" y="3237081"/>
            <a:ext cx="8545143" cy="95427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lvl1pPr>
              <a:defRPr sz="5600"/>
            </a:lvl1pPr>
          </a:lstStyle>
          <a:p>
            <a:pPr/>
            <a:r>
              <a:t>1Jn 4:9-10  In this the love of God was manifested toward us, that God has sent His only begotten Son into the world, that we might live through Him.  (10)  In this is love, not that we loved God, but that He loved us and sent His Son to be the propitiation for our sins.</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8" name="Title 1"/>
          <p:cNvSpPr txBox="1"/>
          <p:nvPr>
            <p:ph type="title"/>
          </p:nvPr>
        </p:nvSpPr>
        <p:spPr>
          <a:xfrm>
            <a:off x="348343" y="273050"/>
            <a:ext cx="23600228" cy="2368550"/>
          </a:xfrm>
          <a:prstGeom prst="rect">
            <a:avLst/>
          </a:prstGeom>
        </p:spPr>
        <p:txBody>
          <a:bodyPr/>
          <a:lstStyle>
            <a:lvl1pPr>
              <a:defRPr b="0" sz="10800"/>
            </a:lvl1pPr>
          </a:lstStyle>
          <a:p>
            <a:pPr/>
            <a:r>
              <a:t>The Bible’s Path to Salvation (Cont.)</a:t>
            </a:r>
          </a:p>
        </p:txBody>
      </p:sp>
      <p:sp>
        <p:nvSpPr>
          <p:cNvPr id="209" name="Text Placeholder 2"/>
          <p:cNvSpPr txBox="1"/>
          <p:nvPr>
            <p:ph type="body" idx="1"/>
          </p:nvPr>
        </p:nvSpPr>
        <p:spPr>
          <a:prstGeom prst="rect">
            <a:avLst/>
          </a:prstGeom>
        </p:spPr>
        <p:txBody>
          <a:bodyPr/>
          <a:lstStyle/>
          <a:p>
            <a:pPr/>
            <a:r>
              <a:t>We Must Believe in Jesus</a:t>
            </a:r>
          </a:p>
          <a:p>
            <a:pPr lvl="1" marL="693737" indent="-457200">
              <a:spcBef>
                <a:spcPts val="1000"/>
              </a:spcBef>
              <a:defRPr sz="6400"/>
            </a:pPr>
            <a:r>
              <a:t>He is the Son of God, sent by the Father because He loved us – </a:t>
            </a:r>
            <a:br/>
            <a:r>
              <a:rPr>
                <a:solidFill>
                  <a:srgbClr val="D4AF37"/>
                </a:solidFill>
              </a:rPr>
              <a:t>Joh 3:16</a:t>
            </a:r>
          </a:p>
          <a:p>
            <a:pPr lvl="1" marL="693737" indent="-457200">
              <a:spcBef>
                <a:spcPts val="1000"/>
              </a:spcBef>
              <a:defRPr sz="6400"/>
            </a:pPr>
            <a:r>
              <a:t>He is the propitiation, the atoning sacrifice God offered for our sins - </a:t>
            </a:r>
            <a:r>
              <a:rPr>
                <a:solidFill>
                  <a:srgbClr val="D4AF37"/>
                </a:solidFill>
              </a:rPr>
              <a:t>1Joh 4:9-10</a:t>
            </a:r>
          </a:p>
          <a:p>
            <a:pPr lvl="1" marL="693737" indent="-457200">
              <a:spcBef>
                <a:spcPts val="1000"/>
              </a:spcBef>
              <a:defRPr sz="6400"/>
            </a:pPr>
            <a:r>
              <a:t>His blood provides redemption and forgiveness of sins - </a:t>
            </a:r>
            <a:r>
              <a:rPr>
                <a:solidFill>
                  <a:srgbClr val="D4AF37"/>
                </a:solidFill>
              </a:rPr>
              <a:t>Eph 1:7</a:t>
            </a:r>
          </a:p>
        </p:txBody>
      </p:sp>
      <p:sp>
        <p:nvSpPr>
          <p:cNvPr id="210" name="TextBox 4"/>
          <p:cNvSpPr txBox="1"/>
          <p:nvPr/>
        </p:nvSpPr>
        <p:spPr>
          <a:xfrm>
            <a:off x="672307" y="3363538"/>
            <a:ext cx="8395243" cy="78282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lvl1pPr>
              <a:defRPr sz="7200"/>
            </a:lvl1pPr>
          </a:lstStyle>
          <a:p>
            <a:pPr/>
            <a:r>
              <a:t>Eph 1:7  In Him we have redemption through His blood, the forgiveness of sins, according to the riches of His grace</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2" name="Title 1"/>
          <p:cNvSpPr txBox="1"/>
          <p:nvPr>
            <p:ph type="title"/>
          </p:nvPr>
        </p:nvSpPr>
        <p:spPr>
          <a:xfrm>
            <a:off x="348343" y="273050"/>
            <a:ext cx="23600228" cy="2368550"/>
          </a:xfrm>
          <a:prstGeom prst="rect">
            <a:avLst/>
          </a:prstGeom>
        </p:spPr>
        <p:txBody>
          <a:bodyPr/>
          <a:lstStyle>
            <a:lvl1pPr>
              <a:defRPr b="0" sz="10800"/>
            </a:lvl1pPr>
          </a:lstStyle>
          <a:p>
            <a:pPr/>
            <a:r>
              <a:t>The Bible’s Path to Salvation (Cont.)</a:t>
            </a:r>
          </a:p>
        </p:txBody>
      </p:sp>
      <p:sp>
        <p:nvSpPr>
          <p:cNvPr id="213" name="Text Placeholder 2"/>
          <p:cNvSpPr txBox="1"/>
          <p:nvPr>
            <p:ph type="body" idx="1"/>
          </p:nvPr>
        </p:nvSpPr>
        <p:spPr>
          <a:prstGeom prst="rect">
            <a:avLst/>
          </a:prstGeom>
        </p:spPr>
        <p:txBody>
          <a:bodyPr/>
          <a:lstStyle/>
          <a:p>
            <a:pPr/>
            <a:r>
              <a:t>We Must Repent of Our Sins</a:t>
            </a:r>
          </a:p>
          <a:p>
            <a:pPr lvl="1" marL="693737" indent="-457200">
              <a:spcBef>
                <a:spcPts val="1000"/>
              </a:spcBef>
            </a:pPr>
            <a:r>
              <a:t>Jesus is coming to judge the world - </a:t>
            </a:r>
            <a:r>
              <a:rPr>
                <a:solidFill>
                  <a:srgbClr val="D4AF37"/>
                </a:solidFill>
              </a:rPr>
              <a:t>Act 17:30-31</a:t>
            </a:r>
          </a:p>
        </p:txBody>
      </p:sp>
      <p:sp>
        <p:nvSpPr>
          <p:cNvPr id="214" name="TextBox 4"/>
          <p:cNvSpPr txBox="1"/>
          <p:nvPr/>
        </p:nvSpPr>
        <p:spPr>
          <a:xfrm>
            <a:off x="747259" y="3349347"/>
            <a:ext cx="8380251" cy="93268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lvl1pPr>
              <a:defRPr sz="5000"/>
            </a:lvl1pPr>
          </a:lstStyle>
          <a:p>
            <a:pPr/>
            <a:r>
              <a:t>Act 17:30-31  Truly, these times of ignorance God overlooked, but now commands all men everywhere to repent,  (31)  because He has appointed a day on which He will judge the world in righteousness by the Man whom He has ordained. He has given assurance of this to all by raising Him from the dead."</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6" name="Title 1"/>
          <p:cNvSpPr txBox="1"/>
          <p:nvPr>
            <p:ph type="title"/>
          </p:nvPr>
        </p:nvSpPr>
        <p:spPr>
          <a:xfrm>
            <a:off x="348343" y="273050"/>
            <a:ext cx="23600228" cy="2368550"/>
          </a:xfrm>
          <a:prstGeom prst="rect">
            <a:avLst/>
          </a:prstGeom>
        </p:spPr>
        <p:txBody>
          <a:bodyPr/>
          <a:lstStyle>
            <a:lvl1pPr>
              <a:defRPr b="0" sz="10800"/>
            </a:lvl1pPr>
          </a:lstStyle>
          <a:p>
            <a:pPr/>
            <a:r>
              <a:t>The Bible’s Path to Salvation (Cont.)</a:t>
            </a:r>
          </a:p>
        </p:txBody>
      </p:sp>
      <p:sp>
        <p:nvSpPr>
          <p:cNvPr id="217" name="Text Placeholder 2"/>
          <p:cNvSpPr txBox="1"/>
          <p:nvPr>
            <p:ph type="body" idx="1"/>
          </p:nvPr>
        </p:nvSpPr>
        <p:spPr>
          <a:prstGeom prst="rect">
            <a:avLst/>
          </a:prstGeom>
        </p:spPr>
        <p:txBody>
          <a:bodyPr/>
          <a:lstStyle/>
          <a:p>
            <a:pPr/>
            <a:r>
              <a:t>We Must Repent of Our Sins</a:t>
            </a:r>
          </a:p>
          <a:p>
            <a:pPr lvl="1" marL="693737" indent="-457200">
              <a:spcBef>
                <a:spcPts val="1000"/>
              </a:spcBef>
            </a:pPr>
            <a:r>
              <a:t>Jesus is coming to judge the world - </a:t>
            </a:r>
            <a:r>
              <a:rPr>
                <a:solidFill>
                  <a:srgbClr val="D4AF37"/>
                </a:solidFill>
              </a:rPr>
              <a:t>Act 17:30-31</a:t>
            </a:r>
            <a:endParaRPr sz="6400"/>
          </a:p>
          <a:p>
            <a:pPr lvl="1" marL="693737" indent="-457200">
              <a:spcBef>
                <a:spcPts val="1000"/>
              </a:spcBef>
            </a:pPr>
            <a:r>
              <a:t>We must turn from darkness to light, and from Satan’s power to God - </a:t>
            </a:r>
            <a:r>
              <a:rPr>
                <a:solidFill>
                  <a:srgbClr val="D4AF37"/>
                </a:solidFill>
              </a:rPr>
              <a:t>Act 26:18</a:t>
            </a:r>
          </a:p>
        </p:txBody>
      </p:sp>
      <p:sp>
        <p:nvSpPr>
          <p:cNvPr id="218" name="TextBox 4"/>
          <p:cNvSpPr txBox="1"/>
          <p:nvPr/>
        </p:nvSpPr>
        <p:spPr>
          <a:xfrm>
            <a:off x="702290" y="3244256"/>
            <a:ext cx="8590112" cy="93268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lvl1pPr>
              <a:defRPr sz="6000"/>
            </a:lvl1pPr>
          </a:lstStyle>
          <a:p>
            <a:pPr/>
            <a:r>
              <a:t>Act 26:18  to open their eyes, in order to turn them from darkness to light, and from the power of Satan to God, that they may receive forgiveness of sins and an inheritance among those who are sanctified by faith in Me.'</a:t>
            </a: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0" name="Title 1"/>
          <p:cNvSpPr txBox="1"/>
          <p:nvPr>
            <p:ph type="title"/>
          </p:nvPr>
        </p:nvSpPr>
        <p:spPr>
          <a:xfrm>
            <a:off x="348343" y="273050"/>
            <a:ext cx="23600228" cy="2368550"/>
          </a:xfrm>
          <a:prstGeom prst="rect">
            <a:avLst/>
          </a:prstGeom>
        </p:spPr>
        <p:txBody>
          <a:bodyPr/>
          <a:lstStyle>
            <a:lvl1pPr>
              <a:defRPr b="0" sz="10800"/>
            </a:lvl1pPr>
          </a:lstStyle>
          <a:p>
            <a:pPr/>
            <a:r>
              <a:t>The Bible’s Path to Salvation (Cont.)</a:t>
            </a:r>
          </a:p>
        </p:txBody>
      </p:sp>
      <p:sp>
        <p:nvSpPr>
          <p:cNvPr id="221" name="Text Placeholder 2"/>
          <p:cNvSpPr txBox="1"/>
          <p:nvPr>
            <p:ph type="body" idx="1"/>
          </p:nvPr>
        </p:nvSpPr>
        <p:spPr>
          <a:prstGeom prst="rect">
            <a:avLst/>
          </a:prstGeom>
        </p:spPr>
        <p:txBody>
          <a:bodyPr/>
          <a:lstStyle/>
          <a:p>
            <a:pPr/>
            <a:r>
              <a:t>We Must Repent of Our Sins</a:t>
            </a:r>
          </a:p>
          <a:p>
            <a:pPr lvl="1" marL="693737" indent="-457200">
              <a:spcBef>
                <a:spcPts val="1000"/>
              </a:spcBef>
            </a:pPr>
            <a:r>
              <a:t>Jesus is coming to judge the world - </a:t>
            </a:r>
            <a:r>
              <a:rPr>
                <a:solidFill>
                  <a:srgbClr val="D4AF37"/>
                </a:solidFill>
              </a:rPr>
              <a:t>Act 17:30-31</a:t>
            </a:r>
            <a:endParaRPr sz="6400"/>
          </a:p>
          <a:p>
            <a:pPr lvl="1" marL="693737" indent="-457200">
              <a:spcBef>
                <a:spcPts val="1000"/>
              </a:spcBef>
            </a:pPr>
            <a:r>
              <a:t>We must turn from darkness to light, and from Satan’s power to God - </a:t>
            </a:r>
            <a:r>
              <a:rPr>
                <a:solidFill>
                  <a:srgbClr val="D4AF37"/>
                </a:solidFill>
              </a:rPr>
              <a:t>Act 26:18</a:t>
            </a:r>
            <a:endParaRPr sz="6400"/>
          </a:p>
          <a:p>
            <a:pPr lvl="1" marL="693737" indent="-457200">
              <a:spcBef>
                <a:spcPts val="1000"/>
              </a:spcBef>
            </a:pPr>
            <a:r>
              <a:t>Otherwise, we will perish –</a:t>
            </a:r>
            <a:br/>
            <a:r>
              <a:rPr>
                <a:solidFill>
                  <a:srgbClr val="D4AF37"/>
                </a:solidFill>
              </a:rPr>
              <a:t>Luk 13:3</a:t>
            </a:r>
          </a:p>
        </p:txBody>
      </p:sp>
      <p:sp>
        <p:nvSpPr>
          <p:cNvPr id="222" name="TextBox 4"/>
          <p:cNvSpPr txBox="1"/>
          <p:nvPr/>
        </p:nvSpPr>
        <p:spPr>
          <a:xfrm>
            <a:off x="702289" y="3378527"/>
            <a:ext cx="8455203" cy="45516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lvl1pPr>
              <a:defRPr sz="7200"/>
            </a:lvl1pPr>
          </a:lstStyle>
          <a:p>
            <a:pPr/>
            <a:r>
              <a:t>Luk 13:3  I tell you, no; but unless you repent you will all likewise perish.</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4" name="Title 1"/>
          <p:cNvSpPr txBox="1"/>
          <p:nvPr>
            <p:ph type="title"/>
          </p:nvPr>
        </p:nvSpPr>
        <p:spPr>
          <a:xfrm>
            <a:off x="348343" y="273050"/>
            <a:ext cx="23600228" cy="2368550"/>
          </a:xfrm>
          <a:prstGeom prst="rect">
            <a:avLst/>
          </a:prstGeom>
        </p:spPr>
        <p:txBody>
          <a:bodyPr/>
          <a:lstStyle>
            <a:lvl1pPr>
              <a:defRPr b="0" sz="10800"/>
            </a:lvl1pPr>
          </a:lstStyle>
          <a:p>
            <a:pPr/>
            <a:r>
              <a:t>The Bible’s Path to Salvation (Cont.)</a:t>
            </a:r>
          </a:p>
        </p:txBody>
      </p:sp>
      <p:sp>
        <p:nvSpPr>
          <p:cNvPr id="225" name="Text Placeholder 2"/>
          <p:cNvSpPr txBox="1"/>
          <p:nvPr>
            <p:ph type="body" idx="1"/>
          </p:nvPr>
        </p:nvSpPr>
        <p:spPr>
          <a:prstGeom prst="rect">
            <a:avLst/>
          </a:prstGeom>
        </p:spPr>
        <p:txBody>
          <a:bodyPr/>
          <a:lstStyle/>
          <a:p>
            <a:pPr/>
            <a:r>
              <a:t>We Must Confess Jesus as Our Lord</a:t>
            </a:r>
          </a:p>
          <a:p>
            <a:pPr lvl="1" marL="693737" indent="-457200">
              <a:spcBef>
                <a:spcPts val="1000"/>
              </a:spcBef>
            </a:pPr>
            <a:r>
              <a:t>If we want Jesus to confess us before His Father in heaven - </a:t>
            </a:r>
            <a:r>
              <a:rPr>
                <a:solidFill>
                  <a:srgbClr val="D4AF37"/>
                </a:solidFill>
              </a:rPr>
              <a:t>Mat 10:32-33</a:t>
            </a:r>
          </a:p>
        </p:txBody>
      </p:sp>
      <p:sp>
        <p:nvSpPr>
          <p:cNvPr id="226" name="TextBox 4"/>
          <p:cNvSpPr txBox="1"/>
          <p:nvPr/>
        </p:nvSpPr>
        <p:spPr>
          <a:xfrm>
            <a:off x="672305" y="3319205"/>
            <a:ext cx="8844951" cy="81838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p>
            <a:pPr>
              <a:defRPr sz="5800"/>
            </a:pPr>
            <a:r>
              <a:t>Mat 10:32-33  </a:t>
            </a:r>
            <a:r>
              <a:rPr>
                <a:solidFill>
                  <a:srgbClr val="C00000"/>
                </a:solidFill>
              </a:rPr>
              <a:t>"Therefore whoever confesses Me before men, him I will also confess before My Father who is in heaven. </a:t>
            </a:r>
            <a:r>
              <a:t> (33)</a:t>
            </a:r>
            <a:r>
              <a:rPr>
                <a:solidFill>
                  <a:srgbClr val="D4AF37"/>
                </a:solidFill>
              </a:rPr>
              <a:t>  </a:t>
            </a:r>
            <a:r>
              <a:rPr>
                <a:solidFill>
                  <a:srgbClr val="C00000"/>
                </a:solidFill>
              </a:rPr>
              <a:t>But whoever denies Me before men, him I will also deny before My Father who is in heaven</a:t>
            </a:r>
            <a:r>
              <a:t>.</a:t>
            </a:r>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8" name="Title 1"/>
          <p:cNvSpPr txBox="1"/>
          <p:nvPr>
            <p:ph type="title"/>
          </p:nvPr>
        </p:nvSpPr>
        <p:spPr>
          <a:xfrm>
            <a:off x="348343" y="273050"/>
            <a:ext cx="23600228" cy="2368550"/>
          </a:xfrm>
          <a:prstGeom prst="rect">
            <a:avLst/>
          </a:prstGeom>
        </p:spPr>
        <p:txBody>
          <a:bodyPr/>
          <a:lstStyle>
            <a:lvl1pPr>
              <a:defRPr b="0" sz="10800"/>
            </a:lvl1pPr>
          </a:lstStyle>
          <a:p>
            <a:pPr/>
            <a:r>
              <a:t>The Bible’s Path to Salvation (Cont.)</a:t>
            </a:r>
          </a:p>
        </p:txBody>
      </p:sp>
      <p:sp>
        <p:nvSpPr>
          <p:cNvPr id="229" name="Text Placeholder 2"/>
          <p:cNvSpPr txBox="1"/>
          <p:nvPr>
            <p:ph type="body" idx="1"/>
          </p:nvPr>
        </p:nvSpPr>
        <p:spPr>
          <a:prstGeom prst="rect">
            <a:avLst/>
          </a:prstGeom>
        </p:spPr>
        <p:txBody>
          <a:bodyPr/>
          <a:lstStyle/>
          <a:p>
            <a:pPr/>
            <a:r>
              <a:t>We Must Confess Jesus as Our Lord</a:t>
            </a:r>
          </a:p>
          <a:p>
            <a:pPr lvl="1" marL="693737" indent="-457200">
              <a:spcBef>
                <a:spcPts val="1000"/>
              </a:spcBef>
            </a:pPr>
            <a:r>
              <a:t>If we want Jesus to confess us before His Father in heaven - </a:t>
            </a:r>
            <a:r>
              <a:rPr>
                <a:solidFill>
                  <a:srgbClr val="D4AF37"/>
                </a:solidFill>
              </a:rPr>
              <a:t>Mat 10:32-33</a:t>
            </a:r>
            <a:endParaRPr sz="6400"/>
          </a:p>
          <a:p>
            <a:pPr lvl="1" marL="693737" indent="-457200">
              <a:spcBef>
                <a:spcPts val="1000"/>
              </a:spcBef>
            </a:pPr>
            <a:r>
              <a:t>If we want to receive the salvation He offers – </a:t>
            </a:r>
            <a:br/>
            <a:r>
              <a:rPr>
                <a:solidFill>
                  <a:srgbClr val="D4AF37"/>
                </a:solidFill>
              </a:rPr>
              <a:t>Rom 10:9-10</a:t>
            </a:r>
          </a:p>
        </p:txBody>
      </p:sp>
      <p:sp>
        <p:nvSpPr>
          <p:cNvPr id="230" name="TextBox 4"/>
          <p:cNvSpPr txBox="1"/>
          <p:nvPr/>
        </p:nvSpPr>
        <p:spPr>
          <a:xfrm>
            <a:off x="687298" y="3282050"/>
            <a:ext cx="8680056" cy="99618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lvl1pPr>
              <a:defRPr sz="5800"/>
            </a:lvl1pPr>
          </a:lstStyle>
          <a:p>
            <a:pPr/>
            <a:r>
              <a:t>Rom 10:9-10  that if you confess with your mouth the Lord Jesus and believe in your heart that God has raised Him from the dead, you will be saved.  (10)  For with the heart one believes unto righteousness, and with the mouth confession is made unto salvation.</a:t>
            </a: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2" name="Title 1"/>
          <p:cNvSpPr txBox="1"/>
          <p:nvPr>
            <p:ph type="title"/>
          </p:nvPr>
        </p:nvSpPr>
        <p:spPr>
          <a:xfrm>
            <a:off x="348343" y="273050"/>
            <a:ext cx="23600228" cy="2368550"/>
          </a:xfrm>
          <a:prstGeom prst="rect">
            <a:avLst/>
          </a:prstGeom>
        </p:spPr>
        <p:txBody>
          <a:bodyPr/>
          <a:lstStyle>
            <a:lvl1pPr>
              <a:defRPr b="0" sz="10800"/>
            </a:lvl1pPr>
          </a:lstStyle>
          <a:p>
            <a:pPr/>
            <a:r>
              <a:t>The Bible’s Path to Salvation (Cont.)</a:t>
            </a:r>
          </a:p>
        </p:txBody>
      </p:sp>
      <p:sp>
        <p:nvSpPr>
          <p:cNvPr id="233" name="Text Placeholder 2"/>
          <p:cNvSpPr txBox="1"/>
          <p:nvPr>
            <p:ph type="body" idx="1"/>
          </p:nvPr>
        </p:nvSpPr>
        <p:spPr>
          <a:prstGeom prst="rect">
            <a:avLst/>
          </a:prstGeom>
        </p:spPr>
        <p:txBody>
          <a:bodyPr/>
          <a:lstStyle/>
          <a:p>
            <a:pPr/>
            <a:r>
              <a:t>We Must Be Baptized into Christ</a:t>
            </a:r>
          </a:p>
          <a:p>
            <a:pPr lvl="1" marL="693737" indent="-457200">
              <a:spcBef>
                <a:spcPts val="1000"/>
              </a:spcBef>
            </a:pPr>
            <a:r>
              <a:t>To be saved - </a:t>
            </a:r>
            <a:r>
              <a:rPr>
                <a:solidFill>
                  <a:srgbClr val="D4AF37"/>
                </a:solidFill>
              </a:rPr>
              <a:t>Mar 16:15-16</a:t>
            </a:r>
          </a:p>
        </p:txBody>
      </p:sp>
      <p:sp>
        <p:nvSpPr>
          <p:cNvPr id="234" name="TextBox 6"/>
          <p:cNvSpPr txBox="1"/>
          <p:nvPr/>
        </p:nvSpPr>
        <p:spPr>
          <a:xfrm>
            <a:off x="717278" y="3154316"/>
            <a:ext cx="8560136" cy="95808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p>
            <a:pPr>
              <a:defRPr sz="6200"/>
            </a:pPr>
            <a:r>
              <a:t>Mar 16:15-16  And He said to them, </a:t>
            </a:r>
            <a:r>
              <a:rPr>
                <a:solidFill>
                  <a:srgbClr val="C00000"/>
                </a:solidFill>
              </a:rPr>
              <a:t>"Go into all the world and preach the gospel to every creature.  </a:t>
            </a:r>
            <a:r>
              <a:t>(16)  </a:t>
            </a:r>
            <a:r>
              <a:rPr>
                <a:solidFill>
                  <a:srgbClr val="C00000"/>
                </a:solidFill>
              </a:rPr>
              <a:t>He who believes and is baptized will be saved; but he who does not believe will be condemned.</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1" name="Title 1"/>
          <p:cNvSpPr txBox="1"/>
          <p:nvPr>
            <p:ph type="title"/>
          </p:nvPr>
        </p:nvSpPr>
        <p:spPr>
          <a:xfrm>
            <a:off x="348343" y="273050"/>
            <a:ext cx="23600228" cy="2368550"/>
          </a:xfrm>
          <a:prstGeom prst="rect">
            <a:avLst/>
          </a:prstGeom>
        </p:spPr>
        <p:txBody>
          <a:bodyPr/>
          <a:lstStyle>
            <a:lvl1pPr>
              <a:defRPr b="0" sz="8800"/>
            </a:lvl1pPr>
          </a:lstStyle>
          <a:p>
            <a:pPr/>
            <a:r>
              <a:t>June 2008, Pew Research Center Survey</a:t>
            </a:r>
          </a:p>
        </p:txBody>
      </p:sp>
      <p:sp>
        <p:nvSpPr>
          <p:cNvPr id="122" name="Text Placeholder 2"/>
          <p:cNvSpPr txBox="1"/>
          <p:nvPr>
            <p:ph type="body" sz="half" idx="1"/>
          </p:nvPr>
        </p:nvSpPr>
        <p:spPr>
          <a:xfrm>
            <a:off x="104930" y="5863075"/>
            <a:ext cx="12801601" cy="6400801"/>
          </a:xfrm>
          <a:prstGeom prst="rect">
            <a:avLst/>
          </a:prstGeom>
        </p:spPr>
        <p:txBody>
          <a:bodyPr/>
          <a:lstStyle/>
          <a:p>
            <a:pPr lvl="1" marL="693737" indent="-457200">
              <a:spcBef>
                <a:spcPts val="1000"/>
              </a:spcBef>
            </a:pPr>
            <a:r>
              <a:t>Hindus - 89%</a:t>
            </a:r>
            <a:endParaRPr sz="6400"/>
          </a:p>
          <a:p>
            <a:pPr lvl="1" marL="693737" indent="-457200">
              <a:spcBef>
                <a:spcPts val="1000"/>
              </a:spcBef>
            </a:pPr>
            <a:r>
              <a:t>Buddhists - 86%</a:t>
            </a:r>
            <a:endParaRPr sz="6400"/>
          </a:p>
          <a:p>
            <a:pPr lvl="1" marL="693737" indent="-457200">
              <a:spcBef>
                <a:spcPts val="1000"/>
              </a:spcBef>
            </a:pPr>
            <a:r>
              <a:t>Mainline churches - 83%</a:t>
            </a:r>
            <a:endParaRPr sz="6400"/>
          </a:p>
          <a:p>
            <a:pPr lvl="1" marL="693737" indent="-457200">
              <a:spcBef>
                <a:spcPts val="1000"/>
              </a:spcBef>
            </a:pPr>
            <a:r>
              <a:t>Jewish - 82%</a:t>
            </a:r>
            <a:endParaRPr sz="6400"/>
          </a:p>
          <a:p>
            <a:pPr lvl="1" marL="693737" indent="-457200">
              <a:spcBef>
                <a:spcPts val="1000"/>
              </a:spcBef>
            </a:pPr>
            <a:r>
              <a:t>Catholic - 79%</a:t>
            </a:r>
          </a:p>
        </p:txBody>
      </p:sp>
      <p:sp>
        <p:nvSpPr>
          <p:cNvPr id="123" name="Text Placeholder 2"/>
          <p:cNvSpPr txBox="1"/>
          <p:nvPr/>
        </p:nvSpPr>
        <p:spPr>
          <a:xfrm>
            <a:off x="11434185" y="5863075"/>
            <a:ext cx="12618721" cy="6400801"/>
          </a:xfrm>
          <a:prstGeom prst="rect">
            <a:avLst/>
          </a:prstGeom>
          <a:ln w="25400">
            <a:miter lim="400000"/>
          </a:ln>
          <a:extLst>
            <a:ext uri="{C572A759-6A51-4108-AA02-DFA0A04FC94B}">
              <ma14:wrappingTextBoxFlag xmlns:ma14="http://schemas.microsoft.com/office/mac/drawingml/2011/main" val="1"/>
            </a:ext>
          </a:extLst>
        </p:spPr>
        <p:txBody>
          <a:bodyPr tIns="91439" bIns="91439">
            <a:normAutofit fontScale="100000" lnSpcReduction="0"/>
          </a:bodyPr>
          <a:lstStyle/>
          <a:p>
            <a:pPr lvl="1" marL="693737" indent="-457200">
              <a:lnSpc>
                <a:spcPct val="90000"/>
              </a:lnSpc>
              <a:spcBef>
                <a:spcPts val="1000"/>
              </a:spcBef>
              <a:buSzPct val="100000"/>
              <a:buFont typeface="Arial"/>
              <a:buChar char="•"/>
              <a:defRPr sz="7200">
                <a:solidFill>
                  <a:srgbClr val="F5F5F5"/>
                </a:solidFill>
              </a:defRPr>
            </a:pPr>
            <a:r>
              <a:t>Orthodox - 72%</a:t>
            </a:r>
            <a:endParaRPr sz="6400"/>
          </a:p>
          <a:p>
            <a:pPr lvl="1" marL="693737" indent="-457200">
              <a:lnSpc>
                <a:spcPct val="90000"/>
              </a:lnSpc>
              <a:spcBef>
                <a:spcPts val="1000"/>
              </a:spcBef>
              <a:buSzPct val="100000"/>
              <a:buFont typeface="Arial"/>
              <a:buChar char="•"/>
              <a:defRPr sz="7200">
                <a:solidFill>
                  <a:srgbClr val="F5F5F5"/>
                </a:solidFill>
              </a:defRPr>
            </a:pPr>
            <a:r>
              <a:t>Evangelical churches - 57%</a:t>
            </a:r>
            <a:endParaRPr sz="6400"/>
          </a:p>
          <a:p>
            <a:pPr lvl="1" marL="693737" indent="-457200">
              <a:lnSpc>
                <a:spcPct val="90000"/>
              </a:lnSpc>
              <a:spcBef>
                <a:spcPts val="1000"/>
              </a:spcBef>
              <a:buSzPct val="100000"/>
              <a:buFont typeface="Arial"/>
              <a:buChar char="•"/>
              <a:defRPr sz="7200">
                <a:solidFill>
                  <a:srgbClr val="F5F5F5"/>
                </a:solidFill>
              </a:defRPr>
            </a:pPr>
            <a:r>
              <a:t>Muslim - 56%</a:t>
            </a:r>
            <a:endParaRPr sz="6400"/>
          </a:p>
          <a:p>
            <a:pPr lvl="1" marL="693737" indent="-457200">
              <a:lnSpc>
                <a:spcPct val="90000"/>
              </a:lnSpc>
              <a:spcBef>
                <a:spcPts val="1000"/>
              </a:spcBef>
              <a:buSzPct val="100000"/>
              <a:buFont typeface="Arial"/>
              <a:buChar char="•"/>
              <a:defRPr sz="7200">
                <a:solidFill>
                  <a:srgbClr val="F5F5F5"/>
                </a:solidFill>
              </a:defRPr>
            </a:pPr>
            <a:r>
              <a:t>Mormon - 39%</a:t>
            </a:r>
            <a:endParaRPr sz="6400"/>
          </a:p>
          <a:p>
            <a:pPr lvl="1" marL="693737" indent="-457200">
              <a:lnSpc>
                <a:spcPct val="90000"/>
              </a:lnSpc>
              <a:spcBef>
                <a:spcPts val="1000"/>
              </a:spcBef>
              <a:buSzPct val="100000"/>
              <a:buFont typeface="Arial"/>
              <a:buChar char="•"/>
              <a:defRPr sz="7200">
                <a:solidFill>
                  <a:srgbClr val="F5F5F5"/>
                </a:solidFill>
              </a:defRPr>
            </a:pPr>
            <a:r>
              <a:t>Jehovah's Witnesses - 18%</a:t>
            </a:r>
          </a:p>
        </p:txBody>
      </p:sp>
      <p:sp>
        <p:nvSpPr>
          <p:cNvPr id="124" name="Text Placeholder 2"/>
          <p:cNvSpPr txBox="1"/>
          <p:nvPr/>
        </p:nvSpPr>
        <p:spPr>
          <a:xfrm>
            <a:off x="526867" y="2641600"/>
            <a:ext cx="23606501" cy="2572206"/>
          </a:xfrm>
          <a:prstGeom prst="rect">
            <a:avLst/>
          </a:prstGeom>
          <a:ln w="25400">
            <a:miter lim="400000"/>
          </a:ln>
          <a:extLst>
            <a:ext uri="{C572A759-6A51-4108-AA02-DFA0A04FC94B}">
              <ma14:wrappingTextBoxFlag xmlns:ma14="http://schemas.microsoft.com/office/mac/drawingml/2011/main" val="1"/>
            </a:ext>
          </a:extLst>
        </p:spPr>
        <p:txBody>
          <a:bodyPr tIns="91439" bIns="91439">
            <a:normAutofit fontScale="100000" lnSpcReduction="0"/>
          </a:bodyPr>
          <a:lstStyle/>
          <a:p>
            <a:pPr>
              <a:lnSpc>
                <a:spcPct val="90000"/>
              </a:lnSpc>
              <a:spcBef>
                <a:spcPts val="2000"/>
              </a:spcBef>
              <a:defRPr sz="7200">
                <a:solidFill>
                  <a:srgbClr val="F5F5F5"/>
                </a:solidFill>
              </a:defRPr>
            </a:pPr>
            <a:r>
              <a:t>People who said, </a:t>
            </a:r>
            <a:br/>
            <a:r>
              <a:t>“Many religions can lead to eternal life”:</a:t>
            </a: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6" name="Title 1"/>
          <p:cNvSpPr txBox="1"/>
          <p:nvPr>
            <p:ph type="title"/>
          </p:nvPr>
        </p:nvSpPr>
        <p:spPr>
          <a:xfrm>
            <a:off x="348343" y="273050"/>
            <a:ext cx="23600228" cy="2368550"/>
          </a:xfrm>
          <a:prstGeom prst="rect">
            <a:avLst/>
          </a:prstGeom>
        </p:spPr>
        <p:txBody>
          <a:bodyPr/>
          <a:lstStyle>
            <a:lvl1pPr>
              <a:defRPr b="0" sz="10800"/>
            </a:lvl1pPr>
          </a:lstStyle>
          <a:p>
            <a:pPr/>
            <a:r>
              <a:t>The Bible’s Path to Salvation (Cont.)</a:t>
            </a:r>
          </a:p>
        </p:txBody>
      </p:sp>
      <p:sp>
        <p:nvSpPr>
          <p:cNvPr id="237" name="Text Placeholder 2"/>
          <p:cNvSpPr txBox="1"/>
          <p:nvPr>
            <p:ph type="body" idx="1"/>
          </p:nvPr>
        </p:nvSpPr>
        <p:spPr>
          <a:prstGeom prst="rect">
            <a:avLst/>
          </a:prstGeom>
        </p:spPr>
        <p:txBody>
          <a:bodyPr/>
          <a:lstStyle/>
          <a:p>
            <a:pPr/>
            <a:r>
              <a:t>We Must Be Baptized into Christ</a:t>
            </a:r>
          </a:p>
          <a:p>
            <a:pPr lvl="1" marL="693737" indent="-457200">
              <a:spcBef>
                <a:spcPts val="1000"/>
              </a:spcBef>
            </a:pPr>
            <a:r>
              <a:t>To be saved - </a:t>
            </a:r>
            <a:r>
              <a:rPr>
                <a:solidFill>
                  <a:srgbClr val="D4AF37"/>
                </a:solidFill>
              </a:rPr>
              <a:t>Mar 16:15-16</a:t>
            </a:r>
            <a:endParaRPr sz="6400"/>
          </a:p>
          <a:p>
            <a:pPr lvl="1" marL="693737" indent="-457200">
              <a:spcBef>
                <a:spcPts val="1000"/>
              </a:spcBef>
            </a:pPr>
            <a:r>
              <a:t>To receive remission of sins and the gift of the Holy Spirit - </a:t>
            </a:r>
            <a:r>
              <a:rPr>
                <a:solidFill>
                  <a:srgbClr val="D4AF37"/>
                </a:solidFill>
              </a:rPr>
              <a:t>Act 2:38</a:t>
            </a:r>
          </a:p>
        </p:txBody>
      </p:sp>
      <p:sp>
        <p:nvSpPr>
          <p:cNvPr id="238" name="TextBox 4"/>
          <p:cNvSpPr txBox="1"/>
          <p:nvPr/>
        </p:nvSpPr>
        <p:spPr>
          <a:xfrm>
            <a:off x="747259" y="3259246"/>
            <a:ext cx="8380251" cy="92125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lvl1pPr>
              <a:defRPr sz="6600"/>
            </a:lvl1pPr>
          </a:lstStyle>
          <a:p>
            <a:pPr/>
            <a:r>
              <a:t>Act 2:38  Then Peter said to them, "Repent, and let every one of you be baptized in the name of Jesus Christ for the remission of sins; and you shall receive the gift of the Holy Spirit.</a:t>
            </a:r>
          </a:p>
        </p:txBody>
      </p:sp>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0" name="Title 1"/>
          <p:cNvSpPr txBox="1"/>
          <p:nvPr>
            <p:ph type="title"/>
          </p:nvPr>
        </p:nvSpPr>
        <p:spPr>
          <a:xfrm>
            <a:off x="348343" y="273050"/>
            <a:ext cx="23600228" cy="2368550"/>
          </a:xfrm>
          <a:prstGeom prst="rect">
            <a:avLst/>
          </a:prstGeom>
        </p:spPr>
        <p:txBody>
          <a:bodyPr/>
          <a:lstStyle>
            <a:lvl1pPr>
              <a:defRPr b="0" sz="10800"/>
            </a:lvl1pPr>
          </a:lstStyle>
          <a:p>
            <a:pPr/>
            <a:r>
              <a:t>The Bible’s Path to Salvation (Cont.)</a:t>
            </a:r>
          </a:p>
        </p:txBody>
      </p:sp>
      <p:sp>
        <p:nvSpPr>
          <p:cNvPr id="241" name="Text Placeholder 2"/>
          <p:cNvSpPr txBox="1"/>
          <p:nvPr>
            <p:ph type="body" idx="1"/>
          </p:nvPr>
        </p:nvSpPr>
        <p:spPr>
          <a:prstGeom prst="rect">
            <a:avLst/>
          </a:prstGeom>
        </p:spPr>
        <p:txBody>
          <a:bodyPr/>
          <a:lstStyle/>
          <a:p>
            <a:pPr/>
            <a:r>
              <a:t>We Must Be Baptized into Christ</a:t>
            </a:r>
          </a:p>
          <a:p>
            <a:pPr lvl="1" marL="693737" indent="-457200">
              <a:spcBef>
                <a:spcPts val="1000"/>
              </a:spcBef>
            </a:pPr>
            <a:r>
              <a:t>To be saved - </a:t>
            </a:r>
            <a:r>
              <a:rPr>
                <a:solidFill>
                  <a:srgbClr val="D4AF37"/>
                </a:solidFill>
              </a:rPr>
              <a:t>Mar 16:15-16</a:t>
            </a:r>
            <a:endParaRPr sz="6400"/>
          </a:p>
          <a:p>
            <a:pPr lvl="1" marL="693737" indent="-457200">
              <a:spcBef>
                <a:spcPts val="1000"/>
              </a:spcBef>
            </a:pPr>
            <a:r>
              <a:t>To receive remission of sins and the gift of the Holy Spirit - </a:t>
            </a:r>
            <a:r>
              <a:rPr>
                <a:solidFill>
                  <a:srgbClr val="D4AF37"/>
                </a:solidFill>
              </a:rPr>
              <a:t>Act 2:38</a:t>
            </a:r>
            <a:endParaRPr sz="6400"/>
          </a:p>
          <a:p>
            <a:pPr lvl="1" marL="693737" indent="-457200">
              <a:spcBef>
                <a:spcPts val="1000"/>
              </a:spcBef>
            </a:pPr>
            <a:r>
              <a:t>To be raised with Christ from death to newness of life –</a:t>
            </a:r>
            <a:br/>
            <a:r>
              <a:rPr>
                <a:solidFill>
                  <a:srgbClr val="D4AF37"/>
                </a:solidFill>
              </a:rPr>
              <a:t>Rom 6:3-4</a:t>
            </a:r>
          </a:p>
        </p:txBody>
      </p:sp>
      <p:sp>
        <p:nvSpPr>
          <p:cNvPr id="242" name="TextBox 4"/>
          <p:cNvSpPr txBox="1"/>
          <p:nvPr/>
        </p:nvSpPr>
        <p:spPr>
          <a:xfrm>
            <a:off x="612347" y="3109507"/>
            <a:ext cx="8814967" cy="103936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p>
            <a:pPr>
              <a:defRPr sz="5600"/>
            </a:pPr>
            <a:r>
              <a:t>Rom 6:3-4</a:t>
            </a:r>
            <a:r>
              <a:rPr>
                <a:solidFill>
                  <a:srgbClr val="D4AF37"/>
                </a:solidFill>
              </a:rPr>
              <a:t>  </a:t>
            </a:r>
            <a:r>
              <a:t>Or do you not know that as many of us as were baptized into Christ Jesus were baptized into His death?  (4)  Therefore we were buried with Him through baptism into death, that just as Christ was raised from the dead by the glory of the Father, even so we also should walk in newness of life.</a:t>
            </a:r>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4" name="Title 1"/>
          <p:cNvSpPr txBox="1"/>
          <p:nvPr>
            <p:ph type="title"/>
          </p:nvPr>
        </p:nvSpPr>
        <p:spPr>
          <a:xfrm>
            <a:off x="348343" y="273050"/>
            <a:ext cx="23600228" cy="2368550"/>
          </a:xfrm>
          <a:prstGeom prst="rect">
            <a:avLst/>
          </a:prstGeom>
        </p:spPr>
        <p:txBody>
          <a:bodyPr/>
          <a:lstStyle>
            <a:lvl1pPr>
              <a:defRPr b="0" sz="10800"/>
            </a:lvl1pPr>
          </a:lstStyle>
          <a:p>
            <a:pPr/>
            <a:r>
              <a:t>The Bible’s Path to Salvation (Cont.)</a:t>
            </a:r>
          </a:p>
        </p:txBody>
      </p:sp>
      <p:sp>
        <p:nvSpPr>
          <p:cNvPr id="245" name="Text Placeholder 2"/>
          <p:cNvSpPr txBox="1"/>
          <p:nvPr>
            <p:ph type="body" idx="1"/>
          </p:nvPr>
        </p:nvSpPr>
        <p:spPr>
          <a:prstGeom prst="rect">
            <a:avLst/>
          </a:prstGeom>
        </p:spPr>
        <p:txBody>
          <a:bodyPr/>
          <a:lstStyle/>
          <a:p>
            <a:pPr/>
            <a:r>
              <a:t>We Must Remain Faithful to Jesus</a:t>
            </a:r>
          </a:p>
          <a:p>
            <a:pPr lvl="1" marL="693737" indent="-457200">
              <a:spcBef>
                <a:spcPts val="1000"/>
              </a:spcBef>
            </a:pPr>
            <a:r>
              <a:t>To learn from Him as His disciples - </a:t>
            </a:r>
            <a:r>
              <a:rPr>
                <a:solidFill>
                  <a:srgbClr val="D4AF37"/>
                </a:solidFill>
              </a:rPr>
              <a:t>Mat 28:19-20</a:t>
            </a:r>
          </a:p>
        </p:txBody>
      </p:sp>
      <p:sp>
        <p:nvSpPr>
          <p:cNvPr id="246" name="TextBox 4"/>
          <p:cNvSpPr txBox="1"/>
          <p:nvPr/>
        </p:nvSpPr>
        <p:spPr>
          <a:xfrm>
            <a:off x="762250" y="3327020"/>
            <a:ext cx="8335280" cy="100888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p>
            <a:pPr>
              <a:defRPr sz="5400"/>
            </a:pPr>
            <a:r>
              <a:t>Mat 28:19-20  </a:t>
            </a:r>
            <a:r>
              <a:rPr>
                <a:solidFill>
                  <a:srgbClr val="C00000"/>
                </a:solidFill>
              </a:rPr>
              <a:t>Go therefore and make disciples of all the nations, baptizing them in the name of the Father and of the Son and of the Holy Spirit,  </a:t>
            </a:r>
            <a:r>
              <a:t>(20)  </a:t>
            </a:r>
            <a:r>
              <a:rPr>
                <a:solidFill>
                  <a:srgbClr val="C00000"/>
                </a:solidFill>
              </a:rPr>
              <a:t>teaching them to observe all things that I have commanded you; and lo, I am with you always, even to the end of the age." </a:t>
            </a:r>
            <a:r>
              <a:t>Amen.</a:t>
            </a:r>
          </a:p>
        </p:txBody>
      </p:sp>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8" name="Title 1"/>
          <p:cNvSpPr txBox="1"/>
          <p:nvPr>
            <p:ph type="title"/>
          </p:nvPr>
        </p:nvSpPr>
        <p:spPr>
          <a:xfrm>
            <a:off x="348343" y="273050"/>
            <a:ext cx="23600228" cy="2368550"/>
          </a:xfrm>
          <a:prstGeom prst="rect">
            <a:avLst/>
          </a:prstGeom>
        </p:spPr>
        <p:txBody>
          <a:bodyPr/>
          <a:lstStyle>
            <a:lvl1pPr>
              <a:defRPr b="0" sz="10800"/>
            </a:lvl1pPr>
          </a:lstStyle>
          <a:p>
            <a:pPr/>
            <a:r>
              <a:t>The Bible’s Path to Salvation (Cont.)</a:t>
            </a:r>
          </a:p>
        </p:txBody>
      </p:sp>
      <p:sp>
        <p:nvSpPr>
          <p:cNvPr id="249" name="Text Placeholder 2"/>
          <p:cNvSpPr txBox="1"/>
          <p:nvPr>
            <p:ph type="body" idx="1"/>
          </p:nvPr>
        </p:nvSpPr>
        <p:spPr>
          <a:prstGeom prst="rect">
            <a:avLst/>
          </a:prstGeom>
        </p:spPr>
        <p:txBody>
          <a:bodyPr/>
          <a:lstStyle/>
          <a:p>
            <a:pPr/>
            <a:r>
              <a:t>We Must Remain Faithful to Jesus</a:t>
            </a:r>
          </a:p>
          <a:p>
            <a:pPr lvl="1" marL="693737" indent="-457200">
              <a:spcBef>
                <a:spcPts val="1000"/>
              </a:spcBef>
            </a:pPr>
            <a:r>
              <a:t>To learn from Him as His disciples - </a:t>
            </a:r>
            <a:r>
              <a:rPr>
                <a:solidFill>
                  <a:srgbClr val="D4AF37"/>
                </a:solidFill>
              </a:rPr>
              <a:t>Mat 28:19-20</a:t>
            </a:r>
            <a:endParaRPr sz="6400"/>
          </a:p>
          <a:p>
            <a:pPr lvl="1" marL="693737" indent="-457200">
              <a:spcBef>
                <a:spcPts val="1000"/>
              </a:spcBef>
            </a:pPr>
            <a:r>
              <a:t>To imitate Him as our Teacher - </a:t>
            </a:r>
            <a:r>
              <a:rPr>
                <a:solidFill>
                  <a:srgbClr val="D4AF37"/>
                </a:solidFill>
              </a:rPr>
              <a:t>Luk 6:40</a:t>
            </a:r>
          </a:p>
        </p:txBody>
      </p:sp>
      <p:sp>
        <p:nvSpPr>
          <p:cNvPr id="250" name="TextBox 4"/>
          <p:cNvSpPr txBox="1"/>
          <p:nvPr/>
        </p:nvSpPr>
        <p:spPr>
          <a:xfrm>
            <a:off x="702289" y="3393519"/>
            <a:ext cx="8380251" cy="67360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p>
            <a:pPr>
              <a:defRPr sz="7200"/>
            </a:pPr>
            <a:r>
              <a:t>Luk 6:40  </a:t>
            </a:r>
            <a:r>
              <a:rPr>
                <a:solidFill>
                  <a:srgbClr val="C00000"/>
                </a:solidFill>
              </a:rPr>
              <a:t>A disciple is not above his teacher, but everyone who is perfectly trained will be like his teacher.</a:t>
            </a:r>
          </a:p>
        </p:txBody>
      </p:sp>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2" name="Title 1"/>
          <p:cNvSpPr txBox="1"/>
          <p:nvPr>
            <p:ph type="title"/>
          </p:nvPr>
        </p:nvSpPr>
        <p:spPr>
          <a:xfrm>
            <a:off x="348343" y="273050"/>
            <a:ext cx="23600228" cy="2368550"/>
          </a:xfrm>
          <a:prstGeom prst="rect">
            <a:avLst/>
          </a:prstGeom>
        </p:spPr>
        <p:txBody>
          <a:bodyPr/>
          <a:lstStyle>
            <a:lvl1pPr>
              <a:defRPr b="0" sz="10800"/>
            </a:lvl1pPr>
          </a:lstStyle>
          <a:p>
            <a:pPr/>
            <a:r>
              <a:t>The Bible’s Path to Salvation (Cont.)</a:t>
            </a:r>
          </a:p>
        </p:txBody>
      </p:sp>
      <p:sp>
        <p:nvSpPr>
          <p:cNvPr id="253" name="Text Placeholder 2"/>
          <p:cNvSpPr txBox="1"/>
          <p:nvPr>
            <p:ph type="body" idx="1"/>
          </p:nvPr>
        </p:nvSpPr>
        <p:spPr>
          <a:prstGeom prst="rect">
            <a:avLst/>
          </a:prstGeom>
        </p:spPr>
        <p:txBody>
          <a:bodyPr/>
          <a:lstStyle/>
          <a:p>
            <a:pPr/>
            <a:r>
              <a:t>We Must Remain Faithful to Jesus</a:t>
            </a:r>
          </a:p>
          <a:p>
            <a:pPr lvl="1" marL="693737" indent="-457200">
              <a:spcBef>
                <a:spcPts val="1000"/>
              </a:spcBef>
            </a:pPr>
            <a:r>
              <a:t>To learn from Him as His disciples - </a:t>
            </a:r>
            <a:r>
              <a:rPr>
                <a:solidFill>
                  <a:srgbClr val="D4AF37"/>
                </a:solidFill>
              </a:rPr>
              <a:t>Mat 28:19-20</a:t>
            </a:r>
            <a:endParaRPr sz="6400"/>
          </a:p>
          <a:p>
            <a:pPr lvl="1" marL="693737" indent="-457200">
              <a:spcBef>
                <a:spcPts val="1000"/>
              </a:spcBef>
            </a:pPr>
            <a:r>
              <a:t>To imitate Him as our Teacher - </a:t>
            </a:r>
            <a:r>
              <a:rPr>
                <a:solidFill>
                  <a:srgbClr val="D4AF37"/>
                </a:solidFill>
              </a:rPr>
              <a:t>Luk 6:40</a:t>
            </a:r>
            <a:endParaRPr sz="6400"/>
          </a:p>
          <a:p>
            <a:pPr lvl="1" marL="693737" indent="-457200">
              <a:spcBef>
                <a:spcPts val="1000"/>
              </a:spcBef>
            </a:pPr>
            <a:r>
              <a:t>To remain faithful to Him, even to death - </a:t>
            </a:r>
            <a:r>
              <a:rPr>
                <a:solidFill>
                  <a:srgbClr val="D4AF37"/>
                </a:solidFill>
              </a:rPr>
              <a:t>Rev 2:10</a:t>
            </a:r>
          </a:p>
        </p:txBody>
      </p:sp>
      <p:sp>
        <p:nvSpPr>
          <p:cNvPr id="254" name="TextBox 4"/>
          <p:cNvSpPr txBox="1"/>
          <p:nvPr/>
        </p:nvSpPr>
        <p:spPr>
          <a:xfrm>
            <a:off x="724776" y="3386980"/>
            <a:ext cx="8582616" cy="99618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p>
            <a:pPr>
              <a:defRPr sz="5800"/>
            </a:pPr>
            <a:r>
              <a:t>Rev 2:10  </a:t>
            </a:r>
            <a:r>
              <a:rPr>
                <a:solidFill>
                  <a:srgbClr val="C00000"/>
                </a:solidFill>
              </a:rPr>
              <a:t>Do not fear any of those things which you are about to suffer. Indeed, the devil is about to throw some of you into prison, that you may be tested, and you will have tribulation ten days. Be faithful until death, and I will give you the crown of life.</a:t>
            </a:r>
          </a:p>
        </p:txBody>
      </p:sp>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6" name="Title 1"/>
          <p:cNvSpPr txBox="1"/>
          <p:nvPr>
            <p:ph type="title"/>
          </p:nvPr>
        </p:nvSpPr>
        <p:spPr>
          <a:xfrm>
            <a:off x="348343" y="273050"/>
            <a:ext cx="9140433" cy="2368550"/>
          </a:xfrm>
          <a:prstGeom prst="rect">
            <a:avLst/>
          </a:prstGeom>
        </p:spPr>
        <p:txBody>
          <a:bodyPr/>
          <a:lstStyle>
            <a:lvl1pPr>
              <a:defRPr b="0" sz="10800"/>
            </a:lvl1pPr>
          </a:lstStyle>
          <a:p>
            <a:pPr/>
            <a:r>
              <a:t>Conclusion</a:t>
            </a:r>
          </a:p>
        </p:txBody>
      </p:sp>
      <p:sp>
        <p:nvSpPr>
          <p:cNvPr id="257" name="Text Placeholder 2"/>
          <p:cNvSpPr txBox="1"/>
          <p:nvPr>
            <p:ph type="body" idx="1"/>
          </p:nvPr>
        </p:nvSpPr>
        <p:spPr>
          <a:xfrm>
            <a:off x="9623686" y="692770"/>
            <a:ext cx="14585428" cy="12528551"/>
          </a:xfrm>
          <a:prstGeom prst="rect">
            <a:avLst/>
          </a:prstGeom>
        </p:spPr>
        <p:txBody>
          <a:bodyPr/>
          <a:lstStyle/>
          <a:p>
            <a:pPr marL="445008" indent="-445008" defTabSz="1755647">
              <a:lnSpc>
                <a:spcPct val="81000"/>
              </a:lnSpc>
              <a:spcBef>
                <a:spcPts val="1900"/>
              </a:spcBef>
              <a:defRPr sz="6911"/>
            </a:pPr>
            <a:r>
              <a:t>Believing there are many paths to salvation may </a:t>
            </a:r>
            <a:r>
              <a:rPr i="1" u="sng"/>
              <a:t>seem</a:t>
            </a:r>
            <a:r>
              <a:rPr>
                <a:latin typeface="Calibri"/>
                <a:ea typeface="Calibri"/>
                <a:cs typeface="Calibri"/>
                <a:sym typeface="Calibri"/>
              </a:rPr>
              <a:t>... </a:t>
            </a:r>
            <a:r>
              <a:rPr i="1"/>
              <a:t>Comforting,  Tolerant, Loving</a:t>
            </a:r>
            <a:endParaRPr i="1"/>
          </a:p>
          <a:p>
            <a:pPr marL="445008" indent="-445008" defTabSz="1755647">
              <a:lnSpc>
                <a:spcPct val="81000"/>
              </a:lnSpc>
              <a:spcBef>
                <a:spcPts val="1900"/>
              </a:spcBef>
              <a:defRPr sz="6911"/>
            </a:pPr>
            <a:r>
              <a:t>But those who truly believe in Jesus must abide in His teaching -  </a:t>
            </a:r>
            <a:r>
              <a:rPr>
                <a:solidFill>
                  <a:srgbClr val="D4AF37"/>
                </a:solidFill>
              </a:rPr>
              <a:t>Joh 8:31-32</a:t>
            </a:r>
            <a:endParaRPr>
              <a:solidFill>
                <a:srgbClr val="D4AF37"/>
              </a:solidFill>
            </a:endParaRPr>
          </a:p>
          <a:p>
            <a:pPr lvl="1" marL="665988" indent="-438911" defTabSz="1755647">
              <a:lnSpc>
                <a:spcPct val="81000"/>
              </a:lnSpc>
              <a:spcBef>
                <a:spcPts val="900"/>
              </a:spcBef>
              <a:defRPr sz="6911"/>
            </a:pPr>
            <a:r>
              <a:t>That few will be saved</a:t>
            </a:r>
            <a:endParaRPr sz="6144"/>
          </a:p>
          <a:p>
            <a:pPr lvl="1" marL="665988" indent="-438911" defTabSz="1755647">
              <a:lnSpc>
                <a:spcPct val="81000"/>
              </a:lnSpc>
              <a:spcBef>
                <a:spcPts val="900"/>
              </a:spcBef>
              <a:defRPr sz="6911"/>
            </a:pPr>
            <a:r>
              <a:t>That Jesus is the only way to the Father</a:t>
            </a:r>
            <a:endParaRPr sz="6144"/>
          </a:p>
          <a:p>
            <a:pPr lvl="1" marL="665988" indent="-438911" defTabSz="1755647">
              <a:lnSpc>
                <a:spcPct val="81000"/>
              </a:lnSpc>
              <a:spcBef>
                <a:spcPts val="900"/>
              </a:spcBef>
              <a:defRPr sz="6911"/>
            </a:pPr>
            <a:r>
              <a:t>That we must obey His Gospel plan of salvation</a:t>
            </a:r>
            <a:endParaRPr sz="6144"/>
          </a:p>
          <a:p>
            <a:pPr lvl="1" marL="665988" indent="-438911" defTabSz="1755647">
              <a:lnSpc>
                <a:spcPct val="81000"/>
              </a:lnSpc>
              <a:spcBef>
                <a:spcPts val="900"/>
              </a:spcBef>
              <a:defRPr sz="6911"/>
            </a:pPr>
            <a:r>
              <a:t>That we must follow Him as our Teacher for the rest of our lives</a:t>
            </a:r>
          </a:p>
        </p:txBody>
      </p:sp>
      <p:sp>
        <p:nvSpPr>
          <p:cNvPr id="258" name="TextBox 4"/>
          <p:cNvSpPr txBox="1"/>
          <p:nvPr/>
        </p:nvSpPr>
        <p:spPr>
          <a:xfrm>
            <a:off x="852189" y="3491591"/>
            <a:ext cx="8215361" cy="99618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p>
            <a:pPr>
              <a:defRPr sz="6400"/>
            </a:pPr>
            <a:r>
              <a:t>Joh 8:31-32  Then Jesus said to those Jews who believed Him</a:t>
            </a:r>
            <a:r>
              <a:rPr>
                <a:solidFill>
                  <a:srgbClr val="C00000"/>
                </a:solidFill>
              </a:rPr>
              <a:t>, "If you abide in My word, you are My disciples indeed.  </a:t>
            </a:r>
            <a:r>
              <a:t>(32)  </a:t>
            </a:r>
            <a:r>
              <a:rPr>
                <a:solidFill>
                  <a:srgbClr val="C00000"/>
                </a:solidFill>
              </a:rPr>
              <a:t>And you shall know the truth, and the truth shall make you free."</a:t>
            </a:r>
          </a:p>
        </p:txBody>
      </p:sp>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0" name="Title 1"/>
          <p:cNvSpPr txBox="1"/>
          <p:nvPr>
            <p:ph type="title"/>
          </p:nvPr>
        </p:nvSpPr>
        <p:spPr>
          <a:xfrm>
            <a:off x="348343" y="273050"/>
            <a:ext cx="23600228" cy="2368550"/>
          </a:xfrm>
          <a:prstGeom prst="rect">
            <a:avLst/>
          </a:prstGeom>
        </p:spPr>
        <p:txBody>
          <a:bodyPr/>
          <a:lstStyle>
            <a:lvl1pPr>
              <a:defRPr b="0" sz="10800"/>
            </a:lvl1pPr>
          </a:lstStyle>
          <a:p>
            <a:pPr/>
            <a:r>
              <a:t>The Path To Salvation Is Clear</a:t>
            </a:r>
          </a:p>
        </p:txBody>
      </p:sp>
      <p:sp>
        <p:nvSpPr>
          <p:cNvPr id="261" name="Text Placeholder 2"/>
          <p:cNvSpPr txBox="1"/>
          <p:nvPr>
            <p:ph type="body" idx="1"/>
          </p:nvPr>
        </p:nvSpPr>
        <p:spPr>
          <a:xfrm>
            <a:off x="348343" y="3018969"/>
            <a:ext cx="23600228" cy="10423981"/>
          </a:xfrm>
          <a:prstGeom prst="rect">
            <a:avLst/>
          </a:prstGeom>
        </p:spPr>
        <p:txBody>
          <a:bodyPr/>
          <a:lstStyle/>
          <a:p>
            <a:pPr/>
            <a:r>
              <a:t> Hear the good news,</a:t>
            </a:r>
          </a:p>
          <a:p>
            <a:pPr/>
            <a:r>
              <a:t> Believe in Jesus,</a:t>
            </a:r>
          </a:p>
          <a:p>
            <a:pPr/>
            <a:r>
              <a:t> Repent of your sin,</a:t>
            </a:r>
          </a:p>
          <a:p>
            <a:pPr/>
            <a:r>
              <a:t> Confess Jesus as Lord,</a:t>
            </a:r>
          </a:p>
          <a:p>
            <a:pPr/>
            <a:r>
              <a:t> Be baptized into Christ, and</a:t>
            </a:r>
          </a:p>
          <a:p>
            <a:pPr/>
            <a:r>
              <a:t> Remain faithful to Him.</a:t>
            </a:r>
          </a:p>
        </p:txBody>
      </p:sp>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3" name="Title 1"/>
          <p:cNvSpPr txBox="1"/>
          <p:nvPr>
            <p:ph type="title"/>
          </p:nvPr>
        </p:nvSpPr>
        <p:spPr>
          <a:xfrm>
            <a:off x="348343" y="273050"/>
            <a:ext cx="23600228" cy="2368550"/>
          </a:xfrm>
          <a:prstGeom prst="rect">
            <a:avLst/>
          </a:prstGeom>
        </p:spPr>
        <p:txBody>
          <a:bodyPr/>
          <a:lstStyle>
            <a:lvl1pPr>
              <a:defRPr b="0" sz="10800"/>
            </a:lvl1pPr>
          </a:lstStyle>
          <a:p>
            <a:pPr/>
            <a:r>
              <a:t>Introspective Questions</a:t>
            </a:r>
          </a:p>
        </p:txBody>
      </p:sp>
      <p:sp>
        <p:nvSpPr>
          <p:cNvPr id="264" name="Text Placeholder 2"/>
          <p:cNvSpPr txBox="1"/>
          <p:nvPr>
            <p:ph type="body" idx="1"/>
          </p:nvPr>
        </p:nvSpPr>
        <p:spPr>
          <a:xfrm>
            <a:off x="348343" y="3018969"/>
            <a:ext cx="23600228" cy="10423981"/>
          </a:xfrm>
          <a:prstGeom prst="rect">
            <a:avLst/>
          </a:prstGeom>
        </p:spPr>
        <p:txBody>
          <a:bodyPr/>
          <a:lstStyle>
            <a:lvl1pPr>
              <a:lnSpc>
                <a:spcPct val="100000"/>
              </a:lnSpc>
            </a:lvl1pPr>
          </a:lstStyle>
          <a:p>
            <a:pPr/>
            <a:r>
              <a:t>Have you heard the gospel of Jesus Christ?</a:t>
            </a:r>
          </a:p>
        </p:txBody>
      </p:sp>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6" name="Title 1"/>
          <p:cNvSpPr txBox="1"/>
          <p:nvPr>
            <p:ph type="title"/>
          </p:nvPr>
        </p:nvSpPr>
        <p:spPr>
          <a:xfrm>
            <a:off x="348343" y="273050"/>
            <a:ext cx="23600228" cy="2368550"/>
          </a:xfrm>
          <a:prstGeom prst="rect">
            <a:avLst/>
          </a:prstGeom>
        </p:spPr>
        <p:txBody>
          <a:bodyPr/>
          <a:lstStyle>
            <a:lvl1pPr>
              <a:defRPr b="0" sz="10800"/>
            </a:lvl1pPr>
          </a:lstStyle>
          <a:p>
            <a:pPr/>
            <a:r>
              <a:t>Introspective Questions</a:t>
            </a:r>
          </a:p>
        </p:txBody>
      </p:sp>
      <p:sp>
        <p:nvSpPr>
          <p:cNvPr id="267" name="Text Placeholder 2"/>
          <p:cNvSpPr txBox="1"/>
          <p:nvPr>
            <p:ph type="body" idx="1"/>
          </p:nvPr>
        </p:nvSpPr>
        <p:spPr>
          <a:xfrm>
            <a:off x="348343" y="3018969"/>
            <a:ext cx="23600228" cy="10423981"/>
          </a:xfrm>
          <a:prstGeom prst="rect">
            <a:avLst/>
          </a:prstGeom>
        </p:spPr>
        <p:txBody>
          <a:bodyPr/>
          <a:lstStyle/>
          <a:p>
            <a:pPr>
              <a:lnSpc>
                <a:spcPct val="100000"/>
              </a:lnSpc>
            </a:pPr>
            <a:r>
              <a:t>Have you heard the gospel of Jesus Christ?</a:t>
            </a:r>
          </a:p>
          <a:p>
            <a:pPr>
              <a:lnSpc>
                <a:spcPct val="100000"/>
              </a:lnSpc>
            </a:pPr>
            <a:r>
              <a:t>Do you believe in Jesus and His sacrificial death?</a:t>
            </a:r>
          </a:p>
        </p:txBody>
      </p:sp>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9" name="Title 1"/>
          <p:cNvSpPr txBox="1"/>
          <p:nvPr>
            <p:ph type="title"/>
          </p:nvPr>
        </p:nvSpPr>
        <p:spPr>
          <a:xfrm>
            <a:off x="348343" y="273050"/>
            <a:ext cx="23600228" cy="2368550"/>
          </a:xfrm>
          <a:prstGeom prst="rect">
            <a:avLst/>
          </a:prstGeom>
        </p:spPr>
        <p:txBody>
          <a:bodyPr/>
          <a:lstStyle>
            <a:lvl1pPr>
              <a:defRPr b="0" sz="10800"/>
            </a:lvl1pPr>
          </a:lstStyle>
          <a:p>
            <a:pPr/>
            <a:r>
              <a:t>Introspective Questions</a:t>
            </a:r>
          </a:p>
        </p:txBody>
      </p:sp>
      <p:sp>
        <p:nvSpPr>
          <p:cNvPr id="270" name="Text Placeholder 2"/>
          <p:cNvSpPr txBox="1"/>
          <p:nvPr>
            <p:ph type="body" idx="1"/>
          </p:nvPr>
        </p:nvSpPr>
        <p:spPr>
          <a:xfrm>
            <a:off x="348343" y="3018969"/>
            <a:ext cx="23600228" cy="10423981"/>
          </a:xfrm>
          <a:prstGeom prst="rect">
            <a:avLst/>
          </a:prstGeom>
        </p:spPr>
        <p:txBody>
          <a:bodyPr/>
          <a:lstStyle/>
          <a:p>
            <a:pPr>
              <a:lnSpc>
                <a:spcPct val="100000"/>
              </a:lnSpc>
            </a:pPr>
            <a:r>
              <a:t>Have you heard the gospel of Jesus Christ?</a:t>
            </a:r>
          </a:p>
          <a:p>
            <a:pPr>
              <a:lnSpc>
                <a:spcPct val="100000"/>
              </a:lnSpc>
            </a:pPr>
            <a:r>
              <a:t>Do you believe in Jesus and His sacrificial death?</a:t>
            </a:r>
          </a:p>
          <a:p>
            <a:pPr>
              <a:lnSpc>
                <a:spcPct val="100000"/>
              </a:lnSpc>
            </a:pPr>
            <a:r>
              <a:t>Have you decided to turn from your sins?</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6" name="Title 1"/>
          <p:cNvSpPr txBox="1"/>
          <p:nvPr>
            <p:ph type="title"/>
          </p:nvPr>
        </p:nvSpPr>
        <p:spPr>
          <a:xfrm>
            <a:off x="348343" y="273050"/>
            <a:ext cx="23600228" cy="2368550"/>
          </a:xfrm>
          <a:prstGeom prst="rect">
            <a:avLst/>
          </a:prstGeom>
        </p:spPr>
        <p:txBody>
          <a:bodyPr/>
          <a:lstStyle>
            <a:lvl1pPr>
              <a:defRPr b="0" sz="8000"/>
            </a:lvl1pPr>
          </a:lstStyle>
          <a:p>
            <a:pPr/>
            <a:r>
              <a:t>September 2021, Pew Research Center Survey</a:t>
            </a:r>
          </a:p>
        </p:txBody>
      </p:sp>
      <p:sp>
        <p:nvSpPr>
          <p:cNvPr id="127" name="Text Placeholder 2"/>
          <p:cNvSpPr txBox="1"/>
          <p:nvPr>
            <p:ph type="body" sz="quarter" idx="1"/>
          </p:nvPr>
        </p:nvSpPr>
        <p:spPr>
          <a:xfrm>
            <a:off x="108501" y="2958698"/>
            <a:ext cx="23600228" cy="2466071"/>
          </a:xfrm>
          <a:prstGeom prst="rect">
            <a:avLst/>
          </a:prstGeom>
        </p:spPr>
        <p:txBody>
          <a:bodyPr/>
          <a:lstStyle/>
          <a:p>
            <a:pPr marL="0" indent="0" defTabSz="1810511">
              <a:spcBef>
                <a:spcPts val="1900"/>
              </a:spcBef>
              <a:buSzTx/>
              <a:buNone/>
              <a:defRPr sz="7128"/>
            </a:pPr>
            <a:r>
              <a:t>People who said</a:t>
            </a:r>
            <a:r>
              <a:rPr>
                <a:latin typeface="Calibri"/>
                <a:ea typeface="Calibri"/>
                <a:cs typeface="Calibri"/>
                <a:sym typeface="Calibri"/>
              </a:rPr>
              <a:t>,</a:t>
            </a:r>
            <a:br>
              <a:rPr>
                <a:latin typeface="Calibri"/>
                <a:ea typeface="Calibri"/>
                <a:cs typeface="Calibri"/>
                <a:sym typeface="Calibri"/>
              </a:rPr>
            </a:br>
            <a:r>
              <a:t> ”People who don’t believe in God can go to heaven”:</a:t>
            </a:r>
          </a:p>
        </p:txBody>
      </p:sp>
      <p:sp>
        <p:nvSpPr>
          <p:cNvPr id="128" name="Text Placeholder 2"/>
          <p:cNvSpPr txBox="1"/>
          <p:nvPr/>
        </p:nvSpPr>
        <p:spPr>
          <a:xfrm>
            <a:off x="91439" y="6141911"/>
            <a:ext cx="12618721" cy="6949442"/>
          </a:xfrm>
          <a:prstGeom prst="rect">
            <a:avLst/>
          </a:prstGeom>
          <a:ln w="25400">
            <a:miter lim="400000"/>
          </a:ln>
          <a:extLst>
            <a:ext uri="{C572A759-6A51-4108-AA02-DFA0A04FC94B}">
              <ma14:wrappingTextBoxFlag xmlns:ma14="http://schemas.microsoft.com/office/mac/drawingml/2011/main" val="1"/>
            </a:ext>
          </a:extLst>
        </p:spPr>
        <p:txBody>
          <a:bodyPr tIns="91439" bIns="91439">
            <a:normAutofit fontScale="100000" lnSpcReduction="0"/>
          </a:bodyPr>
          <a:lstStyle/>
          <a:p>
            <a:pPr lvl="1" marL="693737" indent="-457200">
              <a:lnSpc>
                <a:spcPct val="90000"/>
              </a:lnSpc>
              <a:spcBef>
                <a:spcPts val="1000"/>
              </a:spcBef>
              <a:buSzPct val="100000"/>
              <a:buFont typeface="Arial"/>
              <a:buChar char="•"/>
              <a:defRPr sz="7200">
                <a:solidFill>
                  <a:srgbClr val="F5F5F5"/>
                </a:solidFill>
              </a:defRPr>
            </a:pPr>
            <a:r>
              <a:t>All U.S. adults -39%</a:t>
            </a:r>
            <a:endParaRPr sz="6400"/>
          </a:p>
          <a:p>
            <a:pPr lvl="1" marL="693737" indent="-457200">
              <a:lnSpc>
                <a:spcPct val="90000"/>
              </a:lnSpc>
              <a:spcBef>
                <a:spcPts val="1000"/>
              </a:spcBef>
              <a:buSzPct val="100000"/>
              <a:buFont typeface="Arial"/>
              <a:buChar char="•"/>
              <a:defRPr sz="7200">
                <a:solidFill>
                  <a:srgbClr val="F5F5F5"/>
                </a:solidFill>
              </a:defRPr>
            </a:pPr>
            <a:r>
              <a:t>Christian -45%</a:t>
            </a:r>
            <a:endParaRPr sz="6400"/>
          </a:p>
          <a:p>
            <a:pPr lvl="2" marL="911225" indent="-457200">
              <a:lnSpc>
                <a:spcPct val="90000"/>
              </a:lnSpc>
              <a:spcBef>
                <a:spcPts val="1000"/>
              </a:spcBef>
              <a:buSzPct val="100000"/>
              <a:buFont typeface="Arial"/>
              <a:buChar char="•"/>
              <a:defRPr sz="7200">
                <a:solidFill>
                  <a:srgbClr val="F5F5F5"/>
                </a:solidFill>
              </a:defRPr>
            </a:pPr>
            <a:r>
              <a:t>Protestant -34%</a:t>
            </a:r>
            <a:endParaRPr sz="5600"/>
          </a:p>
          <a:p>
            <a:pPr lvl="3" marL="1143000" indent="-457200">
              <a:lnSpc>
                <a:spcPct val="90000"/>
              </a:lnSpc>
              <a:spcBef>
                <a:spcPts val="1000"/>
              </a:spcBef>
              <a:buSzPct val="100000"/>
              <a:buFont typeface="Arial"/>
              <a:buChar char="•"/>
              <a:defRPr sz="7200">
                <a:solidFill>
                  <a:srgbClr val="F5F5F5"/>
                </a:solidFill>
              </a:defRPr>
            </a:pPr>
            <a:r>
              <a:t>Evangelical -21%</a:t>
            </a:r>
            <a:endParaRPr sz="4800"/>
          </a:p>
          <a:p>
            <a:pPr lvl="3" marL="1143000" indent="-457200">
              <a:lnSpc>
                <a:spcPct val="90000"/>
              </a:lnSpc>
              <a:spcBef>
                <a:spcPts val="1000"/>
              </a:spcBef>
              <a:buSzPct val="100000"/>
              <a:buFont typeface="Arial"/>
              <a:buChar char="•"/>
              <a:defRPr sz="7200">
                <a:solidFill>
                  <a:srgbClr val="F5F5F5"/>
                </a:solidFill>
              </a:defRPr>
            </a:pPr>
            <a:r>
              <a:t>Mainline -56%</a:t>
            </a:r>
            <a:endParaRPr sz="4800"/>
          </a:p>
          <a:p>
            <a:pPr lvl="2" marL="911225" indent="-457200">
              <a:lnSpc>
                <a:spcPct val="90000"/>
              </a:lnSpc>
              <a:spcBef>
                <a:spcPts val="1000"/>
              </a:spcBef>
              <a:buSzPct val="100000"/>
              <a:buFont typeface="Arial"/>
              <a:buChar char="•"/>
              <a:defRPr sz="7200">
                <a:solidFill>
                  <a:srgbClr val="F5F5F5"/>
                </a:solidFill>
              </a:defRPr>
            </a:pPr>
            <a:r>
              <a:t>Catholic -68%</a:t>
            </a:r>
          </a:p>
        </p:txBody>
      </p:sp>
      <p:sp>
        <p:nvSpPr>
          <p:cNvPr id="129" name="Text Placeholder 2"/>
          <p:cNvSpPr txBox="1"/>
          <p:nvPr/>
        </p:nvSpPr>
        <p:spPr>
          <a:xfrm>
            <a:off x="11478969" y="6141911"/>
            <a:ext cx="12618721" cy="6949442"/>
          </a:xfrm>
          <a:prstGeom prst="rect">
            <a:avLst/>
          </a:prstGeom>
          <a:ln w="25400">
            <a:miter lim="400000"/>
          </a:ln>
          <a:extLst>
            <a:ext uri="{C572A759-6A51-4108-AA02-DFA0A04FC94B}">
              <ma14:wrappingTextBoxFlag xmlns:ma14="http://schemas.microsoft.com/office/mac/drawingml/2011/main" val="1"/>
            </a:ext>
          </a:extLst>
        </p:spPr>
        <p:txBody>
          <a:bodyPr tIns="91439" bIns="91439">
            <a:normAutofit fontScale="100000" lnSpcReduction="0"/>
          </a:bodyPr>
          <a:lstStyle/>
          <a:p>
            <a:pPr lvl="1" marL="693737" indent="-457200">
              <a:lnSpc>
                <a:spcPct val="90000"/>
              </a:lnSpc>
              <a:spcBef>
                <a:spcPts val="1000"/>
              </a:spcBef>
              <a:buSzPct val="100000"/>
              <a:buFont typeface="Arial"/>
              <a:buChar char="•"/>
              <a:defRPr sz="7200">
                <a:solidFill>
                  <a:srgbClr val="F5F5F5"/>
                </a:solidFill>
              </a:defRPr>
            </a:pPr>
            <a:r>
              <a:t>Unaffiliated -27%</a:t>
            </a:r>
            <a:endParaRPr sz="6400"/>
          </a:p>
          <a:p>
            <a:pPr lvl="2" marL="911225" indent="-457200">
              <a:lnSpc>
                <a:spcPct val="90000"/>
              </a:lnSpc>
              <a:spcBef>
                <a:spcPts val="1000"/>
              </a:spcBef>
              <a:buSzPct val="100000"/>
              <a:buFont typeface="Arial"/>
              <a:buChar char="•"/>
              <a:defRPr sz="7200">
                <a:solidFill>
                  <a:srgbClr val="F5F5F5"/>
                </a:solidFill>
              </a:defRPr>
            </a:pPr>
            <a:r>
              <a:t>Atheist -2%</a:t>
            </a:r>
            <a:endParaRPr sz="5600"/>
          </a:p>
          <a:p>
            <a:pPr lvl="2" marL="911225" indent="-457200">
              <a:lnSpc>
                <a:spcPct val="90000"/>
              </a:lnSpc>
              <a:spcBef>
                <a:spcPts val="1000"/>
              </a:spcBef>
              <a:buSzPct val="100000"/>
              <a:buFont typeface="Arial"/>
              <a:buChar char="•"/>
              <a:defRPr sz="7200">
                <a:solidFill>
                  <a:srgbClr val="F5F5F5"/>
                </a:solidFill>
              </a:defRPr>
            </a:pPr>
            <a:r>
              <a:t>Agnostic -21%</a:t>
            </a:r>
            <a:endParaRPr sz="5600"/>
          </a:p>
          <a:p>
            <a:pPr lvl="2" marL="911225" indent="-457200">
              <a:lnSpc>
                <a:spcPct val="90000"/>
              </a:lnSpc>
              <a:spcBef>
                <a:spcPts val="1000"/>
              </a:spcBef>
              <a:buSzPct val="100000"/>
              <a:buFont typeface="Arial"/>
              <a:buChar char="•"/>
              <a:defRPr sz="7200">
                <a:solidFill>
                  <a:srgbClr val="F5F5F5"/>
                </a:solidFill>
              </a:defRPr>
            </a:pPr>
            <a:r>
              <a:t>Nothing in particular -35%</a:t>
            </a:r>
          </a:p>
        </p:txBody>
      </p:sp>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2" name="Title 1"/>
          <p:cNvSpPr txBox="1"/>
          <p:nvPr>
            <p:ph type="title"/>
          </p:nvPr>
        </p:nvSpPr>
        <p:spPr>
          <a:xfrm>
            <a:off x="348343" y="273050"/>
            <a:ext cx="23600228" cy="2368550"/>
          </a:xfrm>
          <a:prstGeom prst="rect">
            <a:avLst/>
          </a:prstGeom>
        </p:spPr>
        <p:txBody>
          <a:bodyPr/>
          <a:lstStyle>
            <a:lvl1pPr>
              <a:defRPr b="0" sz="10800"/>
            </a:lvl1pPr>
          </a:lstStyle>
          <a:p>
            <a:pPr/>
            <a:r>
              <a:t>Introspective Questions</a:t>
            </a:r>
          </a:p>
        </p:txBody>
      </p:sp>
      <p:sp>
        <p:nvSpPr>
          <p:cNvPr id="273" name="Text Placeholder 2"/>
          <p:cNvSpPr txBox="1"/>
          <p:nvPr>
            <p:ph type="body" idx="1"/>
          </p:nvPr>
        </p:nvSpPr>
        <p:spPr>
          <a:xfrm>
            <a:off x="348343" y="3018969"/>
            <a:ext cx="23600228" cy="10423981"/>
          </a:xfrm>
          <a:prstGeom prst="rect">
            <a:avLst/>
          </a:prstGeom>
        </p:spPr>
        <p:txBody>
          <a:bodyPr/>
          <a:lstStyle/>
          <a:p>
            <a:pPr>
              <a:lnSpc>
                <a:spcPct val="100000"/>
              </a:lnSpc>
            </a:pPr>
            <a:r>
              <a:t>Have you heard the gospel of Jesus Christ?</a:t>
            </a:r>
          </a:p>
          <a:p>
            <a:pPr>
              <a:lnSpc>
                <a:spcPct val="100000"/>
              </a:lnSpc>
            </a:pPr>
            <a:r>
              <a:t>Do you believe in Jesus and His sacrificial death?</a:t>
            </a:r>
          </a:p>
          <a:p>
            <a:pPr>
              <a:lnSpc>
                <a:spcPct val="100000"/>
              </a:lnSpc>
            </a:pPr>
            <a:r>
              <a:t>Have you decided to turn from your sins?</a:t>
            </a:r>
          </a:p>
          <a:p>
            <a:pPr>
              <a:lnSpc>
                <a:spcPct val="100000"/>
              </a:lnSpc>
            </a:pPr>
            <a:r>
              <a:t>Have you confessed Jesus as Christ, and Son of God?</a:t>
            </a:r>
          </a:p>
        </p:txBody>
      </p:sp>
    </p:spTree>
  </p:cSld>
  <p:clrMapOvr>
    <a:masterClrMapping/>
  </p:clrMapOvr>
  <p:transition xmlns:p14="http://schemas.microsoft.com/office/powerpoint/2010/main" spd="med" advClick="1"/>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5" name="Title 1"/>
          <p:cNvSpPr txBox="1"/>
          <p:nvPr>
            <p:ph type="title"/>
          </p:nvPr>
        </p:nvSpPr>
        <p:spPr>
          <a:xfrm>
            <a:off x="348343" y="273050"/>
            <a:ext cx="23600228" cy="2368550"/>
          </a:xfrm>
          <a:prstGeom prst="rect">
            <a:avLst/>
          </a:prstGeom>
        </p:spPr>
        <p:txBody>
          <a:bodyPr/>
          <a:lstStyle>
            <a:lvl1pPr>
              <a:defRPr b="0" sz="10800"/>
            </a:lvl1pPr>
          </a:lstStyle>
          <a:p>
            <a:pPr/>
            <a:r>
              <a:t>Introspective Questions</a:t>
            </a:r>
          </a:p>
        </p:txBody>
      </p:sp>
      <p:sp>
        <p:nvSpPr>
          <p:cNvPr id="276" name="Text Placeholder 2"/>
          <p:cNvSpPr txBox="1"/>
          <p:nvPr>
            <p:ph type="body" idx="1"/>
          </p:nvPr>
        </p:nvSpPr>
        <p:spPr>
          <a:xfrm>
            <a:off x="348343" y="3018969"/>
            <a:ext cx="23600228" cy="10302140"/>
          </a:xfrm>
          <a:prstGeom prst="rect">
            <a:avLst/>
          </a:prstGeom>
        </p:spPr>
        <p:txBody>
          <a:bodyPr/>
          <a:lstStyle/>
          <a:p>
            <a:pPr>
              <a:lnSpc>
                <a:spcPct val="100000"/>
              </a:lnSpc>
            </a:pPr>
            <a:r>
              <a:t>Have you heard the gospel of Jesus Christ?</a:t>
            </a:r>
          </a:p>
          <a:p>
            <a:pPr>
              <a:lnSpc>
                <a:spcPct val="100000"/>
              </a:lnSpc>
            </a:pPr>
            <a:r>
              <a:t>Do you believe in Jesus and His sacrificial death?</a:t>
            </a:r>
          </a:p>
          <a:p>
            <a:pPr>
              <a:lnSpc>
                <a:spcPct val="100000"/>
              </a:lnSpc>
            </a:pPr>
            <a:r>
              <a:t>Have you decided to turn from your sins?</a:t>
            </a:r>
          </a:p>
          <a:p>
            <a:pPr>
              <a:lnSpc>
                <a:spcPct val="100000"/>
              </a:lnSpc>
            </a:pPr>
            <a:r>
              <a:t>Have you confessed Jesus as Christ, and Son of God?</a:t>
            </a:r>
          </a:p>
          <a:p>
            <a:pPr>
              <a:lnSpc>
                <a:spcPct val="100000"/>
              </a:lnSpc>
            </a:pPr>
            <a:r>
              <a:t>Have you been baptized for the remission of your sins?</a:t>
            </a:r>
          </a:p>
        </p:txBody>
      </p:sp>
    </p:spTree>
  </p:cSld>
  <p:clrMapOvr>
    <a:masterClrMapping/>
  </p:clrMapOvr>
  <p:transition xmlns:p14="http://schemas.microsoft.com/office/powerpoint/2010/main" spd="med" advClick="1"/>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8" name="Title 1"/>
          <p:cNvSpPr txBox="1"/>
          <p:nvPr>
            <p:ph type="title"/>
          </p:nvPr>
        </p:nvSpPr>
        <p:spPr>
          <a:xfrm>
            <a:off x="348343" y="273050"/>
            <a:ext cx="23600228" cy="2368550"/>
          </a:xfrm>
          <a:prstGeom prst="rect">
            <a:avLst/>
          </a:prstGeom>
        </p:spPr>
        <p:txBody>
          <a:bodyPr/>
          <a:lstStyle>
            <a:lvl1pPr>
              <a:defRPr b="0" sz="10800"/>
            </a:lvl1pPr>
          </a:lstStyle>
          <a:p>
            <a:pPr/>
            <a:r>
              <a:t>Introspective Questions</a:t>
            </a:r>
          </a:p>
        </p:txBody>
      </p:sp>
      <p:sp>
        <p:nvSpPr>
          <p:cNvPr id="279" name="Text Placeholder 2"/>
          <p:cNvSpPr txBox="1"/>
          <p:nvPr>
            <p:ph type="body" idx="1"/>
          </p:nvPr>
        </p:nvSpPr>
        <p:spPr>
          <a:xfrm>
            <a:off x="348343" y="3018969"/>
            <a:ext cx="23600228" cy="10423981"/>
          </a:xfrm>
          <a:prstGeom prst="rect">
            <a:avLst/>
          </a:prstGeom>
        </p:spPr>
        <p:txBody>
          <a:bodyPr/>
          <a:lstStyle/>
          <a:p>
            <a:pPr>
              <a:lnSpc>
                <a:spcPct val="100000"/>
              </a:lnSpc>
            </a:pPr>
            <a:r>
              <a:t>Have you heard the gospel of Jesus Christ?</a:t>
            </a:r>
          </a:p>
          <a:p>
            <a:pPr>
              <a:lnSpc>
                <a:spcPct val="100000"/>
              </a:lnSpc>
            </a:pPr>
            <a:r>
              <a:t>Do you believe in Jesus and His sacrificial death?</a:t>
            </a:r>
          </a:p>
          <a:p>
            <a:pPr>
              <a:lnSpc>
                <a:spcPct val="100000"/>
              </a:lnSpc>
            </a:pPr>
            <a:r>
              <a:t>Have you decided to turn from your sins?</a:t>
            </a:r>
          </a:p>
          <a:p>
            <a:pPr>
              <a:lnSpc>
                <a:spcPct val="100000"/>
              </a:lnSpc>
            </a:pPr>
            <a:r>
              <a:t>Have you confessed Jesus as Christ, and Son of God?</a:t>
            </a:r>
          </a:p>
          <a:p>
            <a:pPr>
              <a:lnSpc>
                <a:spcPct val="100000"/>
              </a:lnSpc>
            </a:pPr>
            <a:r>
              <a:t>Have you been baptized for the remission of your sins?</a:t>
            </a:r>
          </a:p>
          <a:p>
            <a:pPr>
              <a:lnSpc>
                <a:spcPct val="100000"/>
              </a:lnSpc>
            </a:pPr>
            <a:r>
              <a:t>Have you made Jesus your lifelong Teacher and Savior?</a:t>
            </a:r>
          </a:p>
        </p:txBody>
      </p:sp>
    </p:spTree>
  </p:cSld>
  <p:clrMapOvr>
    <a:masterClrMapping/>
  </p:clrMapOvr>
  <p:transition xmlns:p14="http://schemas.microsoft.com/office/powerpoint/2010/main" spd="med" advClick="1"/>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9CCED5"/>
        </a:solidFill>
      </p:bgPr>
    </p:bg>
    <p:spTree>
      <p:nvGrpSpPr>
        <p:cNvPr id="1" name=""/>
        <p:cNvGrpSpPr/>
        <p:nvPr/>
      </p:nvGrpSpPr>
      <p:grpSpPr>
        <a:xfrm>
          <a:off x="0" y="0"/>
          <a:ext cx="0" cy="0"/>
          <a:chOff x="0" y="0"/>
          <a:chExt cx="0" cy="0"/>
        </a:xfrm>
      </p:grpSpPr>
      <p:pic>
        <p:nvPicPr>
          <p:cNvPr id="281" name="NEW_BUILDING_1.jpg" descr="NEW_BUILDING_1.jpg"/>
          <p:cNvPicPr>
            <a:picLocks noChangeAspect="1"/>
          </p:cNvPicPr>
          <p:nvPr/>
        </p:nvPicPr>
        <p:blipFill>
          <a:blip r:embed="rId2">
            <a:extLst/>
          </a:blip>
          <a:stretch>
            <a:fillRect/>
          </a:stretch>
        </p:blipFill>
        <p:spPr>
          <a:xfrm>
            <a:off x="-81762" y="-23399"/>
            <a:ext cx="26010075" cy="13847469"/>
          </a:xfrm>
          <a:prstGeom prst="rect">
            <a:avLst/>
          </a:prstGeom>
          <a:ln w="12700">
            <a:miter lim="400000"/>
          </a:ln>
        </p:spPr>
      </p:pic>
      <p:sp>
        <p:nvSpPr>
          <p:cNvPr id="282" name="ALEXANDERCHURCHOFCHRIST.COM"/>
          <p:cNvSpPr txBox="1"/>
          <p:nvPr/>
        </p:nvSpPr>
        <p:spPr>
          <a:xfrm>
            <a:off x="8509164" y="11909393"/>
            <a:ext cx="18519625" cy="838201"/>
          </a:xfrm>
          <a:prstGeom prst="rect">
            <a:avLst/>
          </a:prstGeom>
          <a:ln w="25400">
            <a:miter lim="400000"/>
          </a:ln>
          <a:effectLst>
            <a:outerShdw sx="100000" sy="100000" kx="0" ky="0" algn="b" rotWithShape="0" blurRad="203200" dist="79218" dir="5400000">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lgn="ctr" defTabSz="825500">
              <a:defRPr b="1" sz="5000">
                <a:solidFill>
                  <a:srgbClr val="FFFFFF"/>
                </a:solidFill>
                <a:latin typeface="Gill Sans"/>
                <a:ea typeface="Gill Sans"/>
                <a:cs typeface="Gill Sans"/>
                <a:sym typeface="Gill Sans"/>
              </a:defRPr>
            </a:pPr>
            <a:r>
              <a:rPr u="sng">
                <a:noFill/>
                <a:hlinkClick r:id="rId3" invalidUrl="" action="" tgtFrame="" tooltip="" history="1" highlightClick="0" endSnd="0"/>
              </a:rPr>
              <a:t>ALEXANDERCHURCHOFCHRIST.COM</a:t>
            </a:r>
            <a:r>
              <a:t> </a:t>
            </a:r>
          </a:p>
        </p:txBody>
      </p:sp>
      <p:sp>
        <p:nvSpPr>
          <p:cNvPr id="283" name="You Are Welcome At Any And All of Our Services!"/>
          <p:cNvSpPr txBox="1"/>
          <p:nvPr/>
        </p:nvSpPr>
        <p:spPr>
          <a:xfrm>
            <a:off x="12090910" y="3246548"/>
            <a:ext cx="11356132" cy="2062957"/>
          </a:xfrm>
          <a:prstGeom prst="rect">
            <a:avLst/>
          </a:prstGeom>
          <a:ln w="12700"/>
          <a:effectLst>
            <a:outerShdw sx="100000" sy="100000" kx="0" ky="0" algn="b" rotWithShape="0" blurRad="190500" dist="101600" dir="0">
              <a:srgbClr val="424242"/>
            </a:outerShdw>
          </a:effectLst>
          <a:extLst>
            <a:ext uri="{C572A759-6A51-4108-AA02-DFA0A04FC94B}">
              <ma14:wrappingTextBoxFlag xmlns:ma14="http://schemas.microsoft.com/office/mac/drawingml/2011/main" val="1"/>
            </a:ext>
          </a:extLst>
        </p:spPr>
        <p:txBody>
          <a:bodyPr lIns="53578" tIns="53578" rIns="53578" bIns="53578" anchor="ctr">
            <a:spAutoFit/>
          </a:bodyPr>
          <a:lstStyle>
            <a:lvl1pPr algn="ctr" defTabSz="821531">
              <a:spcBef>
                <a:spcPts val="2300"/>
              </a:spcBef>
              <a:buClr>
                <a:srgbClr val="FFFFFF"/>
              </a:buClr>
              <a:defRPr b="1" spc="-83" sz="6300">
                <a:solidFill>
                  <a:srgbClr val="FFFFFF"/>
                </a:solidFill>
                <a:effectLst>
                  <a:outerShdw sx="100000" sy="100000" kx="0" ky="0" algn="b" rotWithShape="0" blurRad="63500" dist="0" dir="3600000">
                    <a:srgbClr val="000000">
                      <a:alpha val="70000"/>
                    </a:srgbClr>
                  </a:outerShdw>
                </a:effectLst>
                <a:uFill>
                  <a:solidFill>
                    <a:srgbClr val="FFFFFF"/>
                  </a:solidFill>
                </a:uFill>
                <a:latin typeface="Century Gothic"/>
                <a:ea typeface="Century Gothic"/>
                <a:cs typeface="Century Gothic"/>
                <a:sym typeface="Century Gothic"/>
              </a:defRPr>
            </a:lvl1pPr>
          </a:lstStyle>
          <a:p>
            <a:pPr>
              <a:defRPr>
                <a:effectLst/>
                <a:uFillTx/>
              </a:defRPr>
            </a:pPr>
            <a:r>
              <a:rPr>
                <a:effectLst>
                  <a:outerShdw sx="100000" sy="100000" kx="0" ky="0" algn="b" rotWithShape="0" blurRad="63500" dist="0" dir="3600000">
                    <a:srgbClr val="000000">
                      <a:alpha val="70000"/>
                    </a:srgbClr>
                  </a:outerShdw>
                </a:effectLst>
                <a:uFill>
                  <a:solidFill>
                    <a:srgbClr val="FFFFFF"/>
                  </a:solidFill>
                </a:uFill>
              </a:rPr>
              <a:t>You Are Welcome At Any And All of Our Services!</a:t>
            </a:r>
          </a:p>
        </p:txBody>
      </p:sp>
      <p:sp>
        <p:nvSpPr>
          <p:cNvPr id="284" name="Meeting Times:…"/>
          <p:cNvSpPr txBox="1"/>
          <p:nvPr/>
        </p:nvSpPr>
        <p:spPr>
          <a:xfrm>
            <a:off x="11535978" y="5441642"/>
            <a:ext cx="12465997" cy="6016626"/>
          </a:xfrm>
          <a:prstGeom prst="rect">
            <a:avLst/>
          </a:prstGeom>
          <a:gradFill>
            <a:gsLst>
              <a:gs pos="0">
                <a:srgbClr val="EBEBEB">
                  <a:alpha val="68713"/>
                </a:srgbClr>
              </a:gs>
              <a:gs pos="100000">
                <a:srgbClr val="FFFFFF">
                  <a:alpha val="76559"/>
                </a:srgbClr>
              </a:gs>
            </a:gsLst>
            <a:lin ang="16200000"/>
          </a:gradFill>
          <a:ln w="63500">
            <a:solidFill>
              <a:srgbClr val="000000"/>
            </a:solidFill>
          </a:ln>
          <a:effectLst>
            <a:outerShdw sx="100000" sy="100000" kx="0" ky="0" algn="b" rotWithShape="0" blurRad="279400" dist="241300" dir="5400000">
              <a:srgbClr val="000000">
                <a:alpha val="38000"/>
              </a:srgbClr>
            </a:outerShdw>
            <a:reflection blurRad="0" stA="50000" stPos="0" endA="0" endPos="40000" dist="0" dir="5400000" fadeDir="5400000" sx="100000" sy="-100000" kx="0" ky="0" algn="bl" rotWithShape="0"/>
          </a:effectLst>
          <a:extLst>
            <a:ext uri="{C572A759-6A51-4108-AA02-DFA0A04FC94B}">
              <ma14:wrappingTextBoxFlag xmlns:ma14="http://schemas.microsoft.com/office/mac/drawingml/2011/main" val="1"/>
            </a:ext>
          </a:extLst>
        </p:spPr>
        <p:txBody>
          <a:bodyPr lIns="357187" tIns="357187" rIns="357187" bIns="357187" anchor="ctr">
            <a:spAutoFit/>
          </a:bodyPr>
          <a:lstStyle/>
          <a:p>
            <a:pPr algn="ctr" defTabSz="821531">
              <a:spcBef>
                <a:spcPts val="500"/>
              </a:spcBef>
              <a:buClr>
                <a:srgbClr val="000000"/>
              </a:buClr>
              <a:defRPr b="1" cap="all" spc="959" sz="8000">
                <a:solidFill>
                  <a:srgbClr val="005493"/>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a:uFill>
                  <a:solidFill>
                    <a:srgbClr val="000000"/>
                  </a:solidFill>
                </a:uFill>
              </a:rPr>
              <a:t>Meeting Times:</a:t>
            </a:r>
          </a:p>
          <a:p>
            <a:pPr algn="ctr" defTabSz="821531">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Sunday A.M. Bible Study: 9:00</a:t>
            </a:r>
          </a:p>
          <a:p>
            <a:pPr algn="ctr" defTabSz="821531">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Sunday A.M. Assembly:	10:00</a:t>
            </a:r>
          </a:p>
          <a:p>
            <a:pPr algn="ctr" defTabSz="821531">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Sunday P.M. Assembly:     4:00</a:t>
            </a:r>
          </a:p>
          <a:p>
            <a:pPr algn="ctr" defTabSz="821531">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Wed. P.M. Bible Study:      7:00</a:t>
            </a:r>
          </a:p>
        </p:txBody>
      </p:sp>
      <p:pic>
        <p:nvPicPr>
          <p:cNvPr id="285" name="pasted-movie.png" descr="pasted-movie.png"/>
          <p:cNvPicPr>
            <a:picLocks noChangeAspect="1"/>
          </p:cNvPicPr>
          <p:nvPr/>
        </p:nvPicPr>
        <p:blipFill>
          <a:blip r:embed="rId4">
            <a:extLst/>
          </a:blip>
          <a:stretch>
            <a:fillRect/>
          </a:stretch>
        </p:blipFill>
        <p:spPr>
          <a:xfrm>
            <a:off x="439809" y="7572071"/>
            <a:ext cx="5718073" cy="5718073"/>
          </a:xfrm>
          <a:prstGeom prst="rect">
            <a:avLst/>
          </a:prstGeom>
          <a:ln w="12700">
            <a:miter lim="400000"/>
          </a:ln>
        </p:spPr>
      </p:pic>
      <p:sp>
        <p:nvSpPr>
          <p:cNvPr id="286" name="100 CORNERSTONE ALEXANDER AR, 72002"/>
          <p:cNvSpPr txBox="1"/>
          <p:nvPr/>
        </p:nvSpPr>
        <p:spPr>
          <a:xfrm>
            <a:off x="6479382" y="2162558"/>
            <a:ext cx="17904620" cy="990601"/>
          </a:xfrm>
          <a:prstGeom prst="rect">
            <a:avLst/>
          </a:prstGeom>
          <a:gradFill>
            <a:gsLst>
              <a:gs pos="0">
                <a:srgbClr val="005493">
                  <a:alpha val="38270"/>
                </a:srgbClr>
              </a:gs>
              <a:gs pos="100000">
                <a:srgbClr val="FFFFFF">
                  <a:alpha val="44810"/>
                </a:srgbClr>
              </a:gs>
            </a:gsLst>
            <a:lin ang="16200000"/>
          </a:gradFill>
          <a:ln w="254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defTabSz="825500">
              <a:defRPr b="1" sz="5700">
                <a:ln w="12700" cap="flat">
                  <a:solidFill>
                    <a:srgbClr val="000000"/>
                  </a:solidFill>
                  <a:prstDash val="solid"/>
                  <a:miter lim="400000"/>
                </a:ln>
                <a:solidFill>
                  <a:srgbClr val="FFFFFF"/>
                </a:solidFill>
                <a:effectLst>
                  <a:outerShdw sx="100000" sy="100000" kx="0" ky="0" algn="b" rotWithShape="0" blurRad="12700" dist="63500" dir="4418335">
                    <a:srgbClr val="000000"/>
                  </a:outerShdw>
                </a:effectLst>
                <a:latin typeface="Century Gothic"/>
                <a:ea typeface="Century Gothic"/>
                <a:cs typeface="Century Gothic"/>
                <a:sym typeface="Century Gothic"/>
              </a:defRPr>
            </a:lvl1pPr>
          </a:lstStyle>
          <a:p>
            <a:pPr/>
            <a:r>
              <a:t>100 CORNERSTONE ALEXANDER AR, 72002</a:t>
            </a:r>
          </a:p>
        </p:txBody>
      </p:sp>
      <p:pic>
        <p:nvPicPr>
          <p:cNvPr id="287" name="pasted-movie.png" descr="pasted-movie.png"/>
          <p:cNvPicPr>
            <a:picLocks noChangeAspect="1"/>
          </p:cNvPicPr>
          <p:nvPr/>
        </p:nvPicPr>
        <p:blipFill>
          <a:blip r:embed="rId5">
            <a:extLst/>
          </a:blip>
          <a:stretch>
            <a:fillRect/>
          </a:stretch>
        </p:blipFill>
        <p:spPr>
          <a:xfrm>
            <a:off x="-84497" y="684307"/>
            <a:ext cx="7609327" cy="7187439"/>
          </a:xfrm>
          <a:prstGeom prst="rect">
            <a:avLst/>
          </a:prstGeom>
          <a:ln w="12700">
            <a:miter lim="400000"/>
          </a:ln>
        </p:spPr>
      </p:pic>
      <p:pic>
        <p:nvPicPr>
          <p:cNvPr id="288" name="pasted-movie.png" descr="pasted-movie.png"/>
          <p:cNvPicPr>
            <a:picLocks noChangeAspect="1"/>
          </p:cNvPicPr>
          <p:nvPr/>
        </p:nvPicPr>
        <p:blipFill>
          <a:blip r:embed="rId6">
            <a:extLst/>
          </a:blip>
          <a:stretch>
            <a:fillRect/>
          </a:stretch>
        </p:blipFill>
        <p:spPr>
          <a:xfrm>
            <a:off x="-335577" y="-324224"/>
            <a:ext cx="25055154" cy="2430931"/>
          </a:xfrm>
          <a:prstGeom prst="rect">
            <a:avLst/>
          </a:prstGeom>
          <a:ln w="12700">
            <a:miter lim="400000"/>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Title 1"/>
          <p:cNvSpPr txBox="1"/>
          <p:nvPr>
            <p:ph type="title"/>
          </p:nvPr>
        </p:nvSpPr>
        <p:spPr>
          <a:xfrm>
            <a:off x="348343" y="273050"/>
            <a:ext cx="23600228" cy="2368550"/>
          </a:xfrm>
          <a:prstGeom prst="rect">
            <a:avLst/>
          </a:prstGeom>
        </p:spPr>
        <p:txBody>
          <a:bodyPr/>
          <a:lstStyle>
            <a:lvl1pPr>
              <a:defRPr b="0" sz="9600"/>
            </a:lvl1pPr>
          </a:lstStyle>
          <a:p>
            <a:pPr/>
            <a:r>
              <a:t>These Responses Are Striking</a:t>
            </a:r>
          </a:p>
        </p:txBody>
      </p:sp>
      <p:sp>
        <p:nvSpPr>
          <p:cNvPr id="132" name="Text Placeholder 2"/>
          <p:cNvSpPr txBox="1"/>
          <p:nvPr>
            <p:ph type="body" idx="1"/>
          </p:nvPr>
        </p:nvSpPr>
        <p:spPr>
          <a:xfrm>
            <a:off x="348343" y="3018969"/>
            <a:ext cx="23600228" cy="10423981"/>
          </a:xfrm>
          <a:prstGeom prst="rect">
            <a:avLst/>
          </a:prstGeom>
        </p:spPr>
        <p:txBody>
          <a:bodyPr/>
          <a:lstStyle/>
          <a:p>
            <a:pPr marL="463549" indent="-463549">
              <a:lnSpc>
                <a:spcPct val="100000"/>
              </a:lnSpc>
              <a:spcBef>
                <a:spcPts val="2200"/>
              </a:spcBef>
              <a:defRPr sz="9500"/>
            </a:pPr>
            <a:r>
              <a:t>A large percentage don’t believe salvation requires a belief in God</a:t>
            </a:r>
          </a:p>
          <a:p>
            <a:pPr marL="463549" indent="-463549">
              <a:lnSpc>
                <a:spcPct val="100000"/>
              </a:lnSpc>
              <a:spcBef>
                <a:spcPts val="2200"/>
              </a:spcBef>
              <a:defRPr sz="9500"/>
            </a:pPr>
            <a:r>
              <a:t>Among Catholics and mainline Protestants, this view is overwhelming</a:t>
            </a:r>
          </a:p>
          <a:p>
            <a:pPr marL="463549" indent="-463549">
              <a:lnSpc>
                <a:spcPct val="100000"/>
              </a:lnSpc>
              <a:spcBef>
                <a:spcPts val="2200"/>
              </a:spcBef>
              <a:defRPr sz="9500"/>
            </a:pPr>
            <a:r>
              <a:t>Even a significant portion of “evangelicals” agree</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Title 1"/>
          <p:cNvSpPr txBox="1"/>
          <p:nvPr>
            <p:ph type="title"/>
          </p:nvPr>
        </p:nvSpPr>
        <p:spPr>
          <a:xfrm>
            <a:off x="348343" y="273050"/>
            <a:ext cx="23600228" cy="2368550"/>
          </a:xfrm>
          <a:prstGeom prst="rect">
            <a:avLst/>
          </a:prstGeom>
        </p:spPr>
        <p:txBody>
          <a:bodyPr/>
          <a:lstStyle>
            <a:lvl1pPr defTabSz="1792223">
              <a:defRPr b="0" sz="14112"/>
            </a:lvl1pPr>
          </a:lstStyle>
          <a:p>
            <a:pPr/>
            <a:r>
              <a:t>Implications</a:t>
            </a:r>
          </a:p>
        </p:txBody>
      </p:sp>
      <p:sp>
        <p:nvSpPr>
          <p:cNvPr id="135" name="Text Placeholder 2"/>
          <p:cNvSpPr txBox="1"/>
          <p:nvPr>
            <p:ph type="body" sz="half" idx="1"/>
          </p:nvPr>
        </p:nvSpPr>
        <p:spPr>
          <a:xfrm>
            <a:off x="348343" y="3393719"/>
            <a:ext cx="23834540" cy="4587817"/>
          </a:xfrm>
          <a:prstGeom prst="rect">
            <a:avLst/>
          </a:prstGeom>
        </p:spPr>
        <p:txBody>
          <a:bodyPr/>
          <a:lstStyle/>
          <a:p>
            <a:pPr>
              <a:lnSpc>
                <a:spcPct val="100000"/>
              </a:lnSpc>
              <a:defRPr sz="7600"/>
            </a:pPr>
            <a:r>
              <a:t>Most people believe there are many paths to salvation</a:t>
            </a:r>
          </a:p>
          <a:p>
            <a:pPr>
              <a:lnSpc>
                <a:spcPct val="100000"/>
              </a:lnSpc>
              <a:defRPr sz="7600"/>
            </a:pPr>
            <a:r>
              <a:t>This raises the question:</a:t>
            </a:r>
          </a:p>
        </p:txBody>
      </p:sp>
      <p:sp>
        <p:nvSpPr>
          <p:cNvPr id="136" name="Text Placeholder 2"/>
          <p:cNvSpPr txBox="1"/>
          <p:nvPr/>
        </p:nvSpPr>
        <p:spPr>
          <a:xfrm>
            <a:off x="439783" y="8317183"/>
            <a:ext cx="23417348" cy="4206241"/>
          </a:xfrm>
          <a:prstGeom prst="rect">
            <a:avLst/>
          </a:prstGeom>
          <a:ln w="25400">
            <a:miter lim="400000"/>
          </a:ln>
          <a:extLst>
            <a:ext uri="{C572A759-6A51-4108-AA02-DFA0A04FC94B}">
              <ma14:wrappingTextBoxFlag xmlns:ma14="http://schemas.microsoft.com/office/mac/drawingml/2011/main" val="1"/>
            </a:ext>
          </a:extLst>
        </p:spPr>
        <p:txBody>
          <a:bodyPr tIns="91439" bIns="91439">
            <a:normAutofit fontScale="100000" lnSpcReduction="0"/>
          </a:bodyPr>
          <a:lstStyle/>
          <a:p>
            <a:pPr lvl="1" indent="236538" algn="ctr">
              <a:lnSpc>
                <a:spcPct val="90000"/>
              </a:lnSpc>
              <a:spcBef>
                <a:spcPts val="1000"/>
              </a:spcBef>
              <a:defRPr sz="12000">
                <a:solidFill>
                  <a:srgbClr val="F5F5F5"/>
                </a:solidFill>
              </a:defRPr>
            </a:pPr>
            <a:r>
              <a:t>What Does The Bible Reveal About Salvation?</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8" name="Title 1"/>
          <p:cNvSpPr txBox="1"/>
          <p:nvPr>
            <p:ph type="title"/>
          </p:nvPr>
        </p:nvSpPr>
        <p:spPr>
          <a:xfrm>
            <a:off x="348343" y="273050"/>
            <a:ext cx="23600228" cy="2368550"/>
          </a:xfrm>
          <a:prstGeom prst="rect">
            <a:avLst/>
          </a:prstGeom>
        </p:spPr>
        <p:txBody>
          <a:bodyPr/>
          <a:lstStyle>
            <a:lvl1pPr>
              <a:defRPr b="0" sz="12000"/>
            </a:lvl1pPr>
          </a:lstStyle>
          <a:p>
            <a:pPr/>
            <a:r>
              <a:t>Salvation According To Jesus</a:t>
            </a:r>
          </a:p>
        </p:txBody>
      </p:sp>
      <p:sp>
        <p:nvSpPr>
          <p:cNvPr id="139" name="Text Placeholder 2"/>
          <p:cNvSpPr txBox="1"/>
          <p:nvPr>
            <p:ph type="body" idx="1"/>
          </p:nvPr>
        </p:nvSpPr>
        <p:spPr>
          <a:prstGeom prst="rect">
            <a:avLst/>
          </a:prstGeom>
        </p:spPr>
        <p:txBody>
          <a:bodyPr/>
          <a:lstStyle/>
          <a:p>
            <a:pPr/>
            <a:r>
              <a:t>He said the way to life is difficult and narrow, and few find it - </a:t>
            </a:r>
            <a:r>
              <a:rPr>
                <a:solidFill>
                  <a:srgbClr val="D4AF37"/>
                </a:solidFill>
              </a:rPr>
              <a:t>Mat 7:13-14</a:t>
            </a:r>
          </a:p>
        </p:txBody>
      </p:sp>
      <p:sp>
        <p:nvSpPr>
          <p:cNvPr id="140" name="TextBox 4"/>
          <p:cNvSpPr txBox="1"/>
          <p:nvPr/>
        </p:nvSpPr>
        <p:spPr>
          <a:xfrm>
            <a:off x="814720" y="3396229"/>
            <a:ext cx="8222852" cy="95427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p>
            <a:pPr algn="ctr">
              <a:defRPr b="1" sz="5600"/>
            </a:pPr>
            <a:r>
              <a:t>Mat 7:13-14  </a:t>
            </a:r>
          </a:p>
          <a:p>
            <a:pPr algn="ctr">
              <a:defRPr sz="5600"/>
            </a:pPr>
            <a:r>
              <a:rPr>
                <a:solidFill>
                  <a:srgbClr val="DA3737"/>
                </a:solidFill>
              </a:rPr>
              <a:t>"Enter by the narrow gate; for wide </a:t>
            </a:r>
            <a:r>
              <a:rPr i="1">
                <a:solidFill>
                  <a:srgbClr val="757575"/>
                </a:solidFill>
              </a:rPr>
              <a:t>is</a:t>
            </a:r>
            <a:r>
              <a:rPr>
                <a:solidFill>
                  <a:srgbClr val="DA3737"/>
                </a:solidFill>
              </a:rPr>
              <a:t> the gate and broad </a:t>
            </a:r>
            <a:r>
              <a:rPr i="1">
                <a:solidFill>
                  <a:srgbClr val="757575"/>
                </a:solidFill>
              </a:rPr>
              <a:t>is</a:t>
            </a:r>
            <a:r>
              <a:rPr>
                <a:solidFill>
                  <a:srgbClr val="DA3737"/>
                </a:solidFill>
              </a:rPr>
              <a:t> the way that leads to destruction, and there are many who go in by it.  </a:t>
            </a:r>
            <a:r>
              <a:t>(14)  </a:t>
            </a:r>
            <a:r>
              <a:rPr>
                <a:solidFill>
                  <a:srgbClr val="DA3737"/>
                </a:solidFill>
              </a:rPr>
              <a:t>Because narrow </a:t>
            </a:r>
            <a:r>
              <a:rPr i="1">
                <a:solidFill>
                  <a:srgbClr val="757575"/>
                </a:solidFill>
              </a:rPr>
              <a:t>is</a:t>
            </a:r>
            <a:r>
              <a:rPr>
                <a:solidFill>
                  <a:srgbClr val="DA3737"/>
                </a:solidFill>
              </a:rPr>
              <a:t> the gate and difficult </a:t>
            </a:r>
            <a:r>
              <a:rPr i="1">
                <a:solidFill>
                  <a:srgbClr val="757575"/>
                </a:solidFill>
              </a:rPr>
              <a:t>is</a:t>
            </a:r>
            <a:r>
              <a:rPr>
                <a:solidFill>
                  <a:srgbClr val="DA3737"/>
                </a:solidFill>
              </a:rPr>
              <a:t> the way which leads to life, and there are few who find it.</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2" name="Title 1"/>
          <p:cNvSpPr txBox="1"/>
          <p:nvPr>
            <p:ph type="title"/>
          </p:nvPr>
        </p:nvSpPr>
        <p:spPr>
          <a:xfrm>
            <a:off x="348343" y="273050"/>
            <a:ext cx="23600228" cy="2368550"/>
          </a:xfrm>
          <a:prstGeom prst="rect">
            <a:avLst/>
          </a:prstGeom>
        </p:spPr>
        <p:txBody>
          <a:bodyPr/>
          <a:lstStyle>
            <a:lvl1pPr>
              <a:defRPr b="0" sz="12000"/>
            </a:lvl1pPr>
          </a:lstStyle>
          <a:p>
            <a:pPr/>
            <a:r>
              <a:t>Salvation According To Jesus</a:t>
            </a:r>
          </a:p>
        </p:txBody>
      </p:sp>
      <p:sp>
        <p:nvSpPr>
          <p:cNvPr id="143" name="Text Placeholder 2"/>
          <p:cNvSpPr txBox="1"/>
          <p:nvPr>
            <p:ph type="body" idx="1"/>
          </p:nvPr>
        </p:nvSpPr>
        <p:spPr>
          <a:prstGeom prst="rect">
            <a:avLst/>
          </a:prstGeom>
        </p:spPr>
        <p:txBody>
          <a:bodyPr/>
          <a:lstStyle/>
          <a:p>
            <a:pPr/>
            <a:r>
              <a:t>He said the way to life is difficult and narrow, and few find it - </a:t>
            </a:r>
            <a:r>
              <a:rPr>
                <a:solidFill>
                  <a:srgbClr val="D4AF37"/>
                </a:solidFill>
              </a:rPr>
              <a:t>Mat 7:13-14</a:t>
            </a:r>
            <a:endParaRPr>
              <a:solidFill>
                <a:srgbClr val="D4AF37"/>
              </a:solidFill>
            </a:endParaRPr>
          </a:p>
          <a:p>
            <a:pPr/>
            <a:r>
              <a:t>He taught that unless we believe in Him, we will die in our sins - </a:t>
            </a:r>
            <a:r>
              <a:rPr>
                <a:solidFill>
                  <a:srgbClr val="D4AF37"/>
                </a:solidFill>
              </a:rPr>
              <a:t>Joh 8:24</a:t>
            </a:r>
          </a:p>
        </p:txBody>
      </p:sp>
      <p:sp>
        <p:nvSpPr>
          <p:cNvPr id="144" name="TextBox 4"/>
          <p:cNvSpPr txBox="1"/>
          <p:nvPr/>
        </p:nvSpPr>
        <p:spPr>
          <a:xfrm>
            <a:off x="814720" y="3396229"/>
            <a:ext cx="8222852" cy="75615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p>
            <a:pPr algn="ctr">
              <a:defRPr b="1" sz="6900"/>
            </a:pPr>
            <a:r>
              <a:t>Joh 8:24</a:t>
            </a:r>
          </a:p>
          <a:p>
            <a:pPr algn="ctr">
              <a:defRPr sz="6900"/>
            </a:pPr>
            <a:r>
              <a:rPr>
                <a:solidFill>
                  <a:srgbClr val="DA3737"/>
                </a:solidFill>
              </a:rPr>
              <a:t>Therefore I said to you that you will die in your sins; for if you do not believe that I am </a:t>
            </a:r>
            <a:r>
              <a:rPr i="1">
                <a:solidFill>
                  <a:srgbClr val="757575"/>
                </a:solidFill>
              </a:rPr>
              <a:t>He,</a:t>
            </a:r>
            <a:r>
              <a:rPr>
                <a:solidFill>
                  <a:srgbClr val="DA3737"/>
                </a:solidFill>
              </a:rPr>
              <a:t> you will die in your sins."</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 name="Title 1"/>
          <p:cNvSpPr txBox="1"/>
          <p:nvPr>
            <p:ph type="title"/>
          </p:nvPr>
        </p:nvSpPr>
        <p:spPr>
          <a:xfrm>
            <a:off x="348343" y="273050"/>
            <a:ext cx="23600228" cy="2368550"/>
          </a:xfrm>
          <a:prstGeom prst="rect">
            <a:avLst/>
          </a:prstGeom>
        </p:spPr>
        <p:txBody>
          <a:bodyPr/>
          <a:lstStyle>
            <a:lvl1pPr>
              <a:defRPr b="0" sz="12000"/>
            </a:lvl1pPr>
          </a:lstStyle>
          <a:p>
            <a:pPr/>
            <a:r>
              <a:t>Salvation According To Jesus</a:t>
            </a:r>
          </a:p>
        </p:txBody>
      </p:sp>
      <p:sp>
        <p:nvSpPr>
          <p:cNvPr id="147" name="Text Placeholder 2"/>
          <p:cNvSpPr txBox="1"/>
          <p:nvPr>
            <p:ph type="body" idx="1"/>
          </p:nvPr>
        </p:nvSpPr>
        <p:spPr>
          <a:prstGeom prst="rect">
            <a:avLst/>
          </a:prstGeom>
        </p:spPr>
        <p:txBody>
          <a:bodyPr/>
          <a:lstStyle/>
          <a:p>
            <a:pPr/>
            <a:r>
              <a:t>He said the way to life is difficult and narrow, and few find it - </a:t>
            </a:r>
            <a:r>
              <a:rPr>
                <a:solidFill>
                  <a:srgbClr val="D4AF37"/>
                </a:solidFill>
              </a:rPr>
              <a:t>Mat 7:13-14</a:t>
            </a:r>
            <a:endParaRPr>
              <a:solidFill>
                <a:srgbClr val="D4AF37"/>
              </a:solidFill>
            </a:endParaRPr>
          </a:p>
          <a:p>
            <a:pPr/>
            <a:r>
              <a:t>He taught that unless we believe in Him, we will die in our sins - </a:t>
            </a:r>
            <a:r>
              <a:rPr>
                <a:solidFill>
                  <a:srgbClr val="D4AF37"/>
                </a:solidFill>
              </a:rPr>
              <a:t>Joh 8:24</a:t>
            </a:r>
            <a:endParaRPr>
              <a:solidFill>
                <a:srgbClr val="D4AF37"/>
              </a:solidFill>
            </a:endParaRPr>
          </a:p>
          <a:p>
            <a:pPr/>
            <a:r>
              <a:t>He claimed to be the only way to the Father – </a:t>
            </a:r>
            <a:r>
              <a:rPr>
                <a:solidFill>
                  <a:srgbClr val="D4AF37"/>
                </a:solidFill>
              </a:rPr>
              <a:t>Joh 14:6</a:t>
            </a:r>
          </a:p>
        </p:txBody>
      </p:sp>
      <p:sp>
        <p:nvSpPr>
          <p:cNvPr id="148" name="TextBox 5"/>
          <p:cNvSpPr txBox="1"/>
          <p:nvPr/>
        </p:nvSpPr>
        <p:spPr>
          <a:xfrm>
            <a:off x="964615" y="3600670"/>
            <a:ext cx="7848099" cy="7828281"/>
          </a:xfrm>
          <a:prstGeom prst="rect">
            <a:avLst/>
          </a:prstGeom>
          <a:ln w="25400">
            <a:miter lim="400000"/>
          </a:ln>
          <a:extLst>
            <a:ext uri="{C572A759-6A51-4108-AA02-DFA0A04FC94B}">
              <ma14:wrappingTextBoxFlag xmlns:ma14="http://schemas.microsoft.com/office/mac/drawingml/2011/main" val="1"/>
            </a:ext>
          </a:extLst>
        </p:spPr>
        <p:txBody>
          <a:bodyPr tIns="91439" bIns="91439">
            <a:spAutoFit/>
          </a:bodyPr>
          <a:lstStyle/>
          <a:p>
            <a:pPr algn="ctr">
              <a:defRPr b="1" sz="7200"/>
            </a:pPr>
            <a:r>
              <a:t>Joh 14:6</a:t>
            </a:r>
            <a:endParaRPr>
              <a:solidFill>
                <a:srgbClr val="D4AF37"/>
              </a:solidFill>
            </a:endParaRPr>
          </a:p>
          <a:p>
            <a:pPr algn="ctr">
              <a:defRPr sz="7200"/>
            </a:pPr>
            <a:r>
              <a:t>Jesus said to him, </a:t>
            </a:r>
            <a:r>
              <a:rPr>
                <a:solidFill>
                  <a:srgbClr val="DA3737"/>
                </a:solidFill>
              </a:rPr>
              <a:t>"I am the way, the truth, and the life. No one comes to the Father except through Me.</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ook of Acts Scriptures and Questions 8-27-2025">
  <a:themeElements>
    <a:clrScheme name="Book of Acts Scriptures and Questions 8-27-2025">
      <a:dk1>
        <a:srgbClr val="000000"/>
      </a:dk1>
      <a:lt1>
        <a:srgbClr val="222222"/>
      </a:lt1>
      <a:dk2>
        <a:srgbClr val="A7A7A7"/>
      </a:dk2>
      <a:lt2>
        <a:srgbClr val="535353"/>
      </a:lt2>
      <a:accent1>
        <a:srgbClr val="156082"/>
      </a:accent1>
      <a:accent2>
        <a:srgbClr val="E97132"/>
      </a:accent2>
      <a:accent3>
        <a:srgbClr val="196B24"/>
      </a:accent3>
      <a:accent4>
        <a:srgbClr val="0F9ED5"/>
      </a:accent4>
      <a:accent5>
        <a:srgbClr val="A02B93"/>
      </a:accent5>
      <a:accent6>
        <a:srgbClr val="4EA72E"/>
      </a:accent6>
      <a:hlink>
        <a:srgbClr val="0000FF"/>
      </a:hlink>
      <a:folHlink>
        <a:srgbClr val="FF00FF"/>
      </a:folHlink>
    </a:clrScheme>
    <a:fontScheme name="Book of Acts Scriptures and Questions 8-27-2025">
      <a:majorFont>
        <a:latin typeface="Helvetica"/>
        <a:ea typeface="Helvetica"/>
        <a:cs typeface="Helvetica"/>
      </a:majorFont>
      <a:minorFont>
        <a:latin typeface="Helvetica"/>
        <a:ea typeface="Helvetica"/>
        <a:cs typeface="Helvetica"/>
      </a:minorFont>
    </a:fontScheme>
    <a:fmtScheme name="Book of Acts Scriptures and Questions 8-27-202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38100" cap="flat">
          <a:solidFill>
            <a:schemeClr val="accent1"/>
          </a:solidFill>
          <a:prstDash val="solid"/>
          <a:miter lim="800000"/>
        </a:ln>
        <a:effectLst/>
        <a:sp3d/>
      </a:spPr>
      <a:bodyPr rot="0" spcFirstLastPara="1" vertOverflow="overflow" horzOverflow="overflow" vert="horz" wrap="square" lIns="91439" tIns="91439" rIns="91439" bIns="91439" numCol="1" spcCol="38100" rtlCol="0" anchor="ctr" upright="0">
        <a:spAutoFit/>
      </a:bodyPr>
      <a:lstStyle>
        <a:defPPr marL="0" marR="0" indent="0" algn="l" defTabSz="18288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381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25400" cap="flat">
          <a:noFill/>
          <a:miter lim="400000"/>
        </a:ln>
        <a:effectLst/>
        <a:sp3d/>
      </a:spPr>
      <a:bodyPr rot="0" spcFirstLastPara="1" vertOverflow="overflow" horzOverflow="overflow" vert="horz" wrap="square" lIns="91439" tIns="91439" rIns="91439" bIns="91439" numCol="1" spcCol="38100" rtlCol="0" anchor="t" upright="0">
        <a:spAutoFit/>
      </a:bodyPr>
      <a:lstStyle>
        <a:defPPr marL="0" marR="0" indent="0" algn="l" defTabSz="18288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ook of Acts Scriptures and Questions 8-27-2025">
  <a:themeElements>
    <a:clrScheme name="Book of Acts Scriptures and Questions 8-27-2025">
      <a:dk1>
        <a:srgbClr val="000000"/>
      </a:dk1>
      <a:lt1>
        <a:srgbClr val="FFFFFF"/>
      </a:lt1>
      <a:dk2>
        <a:srgbClr val="A7A7A7"/>
      </a:dk2>
      <a:lt2>
        <a:srgbClr val="535353"/>
      </a:lt2>
      <a:accent1>
        <a:srgbClr val="156082"/>
      </a:accent1>
      <a:accent2>
        <a:srgbClr val="E97132"/>
      </a:accent2>
      <a:accent3>
        <a:srgbClr val="196B24"/>
      </a:accent3>
      <a:accent4>
        <a:srgbClr val="0F9ED5"/>
      </a:accent4>
      <a:accent5>
        <a:srgbClr val="A02B93"/>
      </a:accent5>
      <a:accent6>
        <a:srgbClr val="4EA72E"/>
      </a:accent6>
      <a:hlink>
        <a:srgbClr val="0000FF"/>
      </a:hlink>
      <a:folHlink>
        <a:srgbClr val="FF00FF"/>
      </a:folHlink>
    </a:clrScheme>
    <a:fontScheme name="Book of Acts Scriptures and Questions 8-27-2025">
      <a:majorFont>
        <a:latin typeface="Helvetica"/>
        <a:ea typeface="Helvetica"/>
        <a:cs typeface="Helvetica"/>
      </a:majorFont>
      <a:minorFont>
        <a:latin typeface="Helvetica"/>
        <a:ea typeface="Helvetica"/>
        <a:cs typeface="Helvetica"/>
      </a:minorFont>
    </a:fontScheme>
    <a:fmtScheme name="Book of Acts Scriptures and Questions 8-27-202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38100" cap="flat">
          <a:solidFill>
            <a:schemeClr val="accent1"/>
          </a:solidFill>
          <a:prstDash val="solid"/>
          <a:miter lim="800000"/>
        </a:ln>
        <a:effectLst/>
        <a:sp3d/>
      </a:spPr>
      <a:bodyPr rot="0" spcFirstLastPara="1" vertOverflow="overflow" horzOverflow="overflow" vert="horz" wrap="square" lIns="91439" tIns="91439" rIns="91439" bIns="91439" numCol="1" spcCol="38100" rtlCol="0" anchor="ctr" upright="0">
        <a:spAutoFit/>
      </a:bodyPr>
      <a:lstStyle>
        <a:defPPr marL="0" marR="0" indent="0" algn="l" defTabSz="18288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381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25400" cap="flat">
          <a:noFill/>
          <a:miter lim="400000"/>
        </a:ln>
        <a:effectLst/>
        <a:sp3d/>
      </a:spPr>
      <a:bodyPr rot="0" spcFirstLastPara="1" vertOverflow="overflow" horzOverflow="overflow" vert="horz" wrap="square" lIns="91439" tIns="91439" rIns="91439" bIns="91439" numCol="1" spcCol="38100" rtlCol="0" anchor="t" upright="0">
        <a:spAutoFit/>
      </a:bodyPr>
      <a:lstStyle>
        <a:defPPr marL="0" marR="0" indent="0" algn="l" defTabSz="18288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