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1pPr>
    <a:lvl2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2pPr>
    <a:lvl3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3pPr>
    <a:lvl4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4pPr>
    <a:lvl5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5pPr>
    <a:lvl6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6pPr>
    <a:lvl7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7pPr>
    <a:lvl8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8pPr>
    <a:lvl9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0" name="Shape 15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73100" y="2870200"/>
            <a:ext cx="23050500" cy="45593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673100" y="7416800"/>
            <a:ext cx="23050500" cy="1816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idx="1"/>
          </p:nvPr>
        </p:nvSpPr>
        <p:spPr>
          <a:xfrm>
            <a:off x="1435100" y="1066800"/>
            <a:ext cx="21501100" cy="11557000"/>
          </a:xfrm>
          <a:prstGeom prst="rect">
            <a:avLst/>
          </a:prstGeom>
        </p:spPr>
        <p:txBody>
          <a:bodyPr/>
          <a:lstStyle>
            <a:lvl1pPr marL="736600" indent="-736600">
              <a:lnSpc>
                <a:spcPct val="120000"/>
              </a:lnSpc>
              <a:spcBef>
                <a:spcPts val="6500"/>
              </a:spcBef>
              <a:defRPr sz="6400"/>
            </a:lvl1pPr>
            <a:lvl2pPr marL="1473200" indent="-736600">
              <a:lnSpc>
                <a:spcPct val="120000"/>
              </a:lnSpc>
              <a:spcBef>
                <a:spcPts val="6500"/>
              </a:spcBef>
              <a:defRPr sz="6400"/>
            </a:lvl2pPr>
            <a:lvl3pPr marL="2209800" indent="-736600">
              <a:lnSpc>
                <a:spcPct val="120000"/>
              </a:lnSpc>
              <a:spcBef>
                <a:spcPts val="6500"/>
              </a:spcBef>
              <a:defRPr sz="6400"/>
            </a:lvl3pPr>
            <a:lvl4pPr marL="2946400" indent="-736600">
              <a:lnSpc>
                <a:spcPct val="120000"/>
              </a:lnSpc>
              <a:spcBef>
                <a:spcPts val="6500"/>
              </a:spcBef>
              <a:defRPr sz="6400"/>
            </a:lvl4pPr>
            <a:lvl5pPr marL="3683000" indent="-736600">
              <a:lnSpc>
                <a:spcPct val="120000"/>
              </a:lnSpc>
              <a:spcBef>
                <a:spcPts val="6500"/>
              </a:spcBef>
              <a:defRPr sz="6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lose-up of motorcycle engine components"/>
          <p:cNvSpPr/>
          <p:nvPr>
            <p:ph type="pic" sz="half" idx="21"/>
          </p:nvPr>
        </p:nvSpPr>
        <p:spPr>
          <a:xfrm>
            <a:off x="12420509" y="5714207"/>
            <a:ext cx="11023601" cy="8255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Close-up of motorcycle gas cap"/>
          <p:cNvSpPr/>
          <p:nvPr>
            <p:ph type="pic" sz="half" idx="22"/>
          </p:nvPr>
        </p:nvSpPr>
        <p:spPr>
          <a:xfrm>
            <a:off x="12420600" y="-673100"/>
            <a:ext cx="11023600" cy="8255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Black and white photo of motorcycle engine components"/>
          <p:cNvSpPr/>
          <p:nvPr>
            <p:ph type="pic" idx="23"/>
          </p:nvPr>
        </p:nvSpPr>
        <p:spPr>
          <a:xfrm>
            <a:off x="-825499" y="-2108200"/>
            <a:ext cx="13804901" cy="184432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/>
          <p:nvPr>
            <p:ph type="body" sz="quarter" idx="21"/>
          </p:nvPr>
        </p:nvSpPr>
        <p:spPr>
          <a:xfrm>
            <a:off x="2387600" y="8001000"/>
            <a:ext cx="196215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12" name="“Type a quote here.”"/>
          <p:cNvSpPr txBox="1"/>
          <p:nvPr>
            <p:ph type="body" sz="quarter" idx="22"/>
          </p:nvPr>
        </p:nvSpPr>
        <p:spPr>
          <a:xfrm>
            <a:off x="2374900" y="5892800"/>
            <a:ext cx="19621500" cy="850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Front view of a red motorcycle against a black background"/>
          <p:cNvSpPr/>
          <p:nvPr>
            <p:ph type="pic" idx="21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gradFill flip="none" rotWithShape="1">
          <a:gsLst>
            <a:gs pos="0">
              <a:srgbClr val="BEDBFE"/>
            </a:gs>
            <a:gs pos="52000">
              <a:srgbClr val="D8D8D8"/>
            </a:gs>
            <a:gs pos="100000">
              <a:srgbClr val="02326D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0"/>
            <a:ext cx="183388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lide Number"/>
          <p:cNvSpPr txBox="1"/>
          <p:nvPr>
            <p:ph type="sldNum" sz="quarter" idx="2"/>
          </p:nvPr>
        </p:nvSpPr>
        <p:spPr>
          <a:xfrm>
            <a:off x="20872628" y="121160"/>
            <a:ext cx="488772" cy="48793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C0D6EF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lide Number"/>
          <p:cNvSpPr txBox="1"/>
          <p:nvPr>
            <p:ph type="sldNum" sz="quarter" idx="2"/>
          </p:nvPr>
        </p:nvSpPr>
        <p:spPr>
          <a:xfrm>
            <a:off x="22496303" y="12753103"/>
            <a:ext cx="668497" cy="649447"/>
          </a:xfrm>
          <a:prstGeom prst="rect">
            <a:avLst/>
          </a:prstGeom>
        </p:spPr>
        <p:txBody>
          <a:bodyPr lIns="121919" tIns="121919" rIns="121919" bIns="121919" anchor="ctr"/>
          <a:lstStyle>
            <a:lvl1pPr algn="r" defTabSz="2438400"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ofile view of a red motorcycle"/>
          <p:cNvSpPr/>
          <p:nvPr>
            <p:ph type="pic" idx="21"/>
          </p:nvPr>
        </p:nvSpPr>
        <p:spPr>
          <a:xfrm>
            <a:off x="4280774" y="-1688429"/>
            <a:ext cx="15829857" cy="118491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2387600" y="9728200"/>
            <a:ext cx="19621500" cy="1803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2387600" y="11518900"/>
            <a:ext cx="19621500" cy="1600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673100" y="4572000"/>
            <a:ext cx="23050500" cy="45593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ont view of a red motorcycle"/>
          <p:cNvSpPr/>
          <p:nvPr>
            <p:ph type="pic" idx="21"/>
          </p:nvPr>
        </p:nvSpPr>
        <p:spPr>
          <a:xfrm>
            <a:off x="10590462" y="1511300"/>
            <a:ext cx="13644824" cy="1212873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673100" y="1435100"/>
            <a:ext cx="11049000" cy="5461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673100" y="6870700"/>
            <a:ext cx="11049000" cy="5461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736600" indent="-736600">
              <a:lnSpc>
                <a:spcPct val="120000"/>
              </a:lnSpc>
              <a:spcBef>
                <a:spcPts val="6500"/>
              </a:spcBef>
              <a:defRPr sz="6400"/>
            </a:lvl1pPr>
            <a:lvl2pPr marL="1473200" indent="-736600">
              <a:lnSpc>
                <a:spcPct val="120000"/>
              </a:lnSpc>
              <a:spcBef>
                <a:spcPts val="6500"/>
              </a:spcBef>
              <a:defRPr sz="6400"/>
            </a:lvl2pPr>
            <a:lvl3pPr marL="2209800" indent="-736600">
              <a:lnSpc>
                <a:spcPct val="120000"/>
              </a:lnSpc>
              <a:spcBef>
                <a:spcPts val="6500"/>
              </a:spcBef>
              <a:defRPr sz="6400"/>
            </a:lvl3pPr>
            <a:lvl4pPr marL="2946400" indent="-736600">
              <a:lnSpc>
                <a:spcPct val="120000"/>
              </a:lnSpc>
              <a:spcBef>
                <a:spcPts val="6500"/>
              </a:spcBef>
              <a:defRPr sz="6400"/>
            </a:lvl4pPr>
            <a:lvl5pPr marL="3683000" indent="-736600">
              <a:lnSpc>
                <a:spcPct val="120000"/>
              </a:lnSpc>
              <a:spcBef>
                <a:spcPts val="6500"/>
              </a:spcBef>
              <a:defRPr sz="6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ont view of a red motorcycle"/>
          <p:cNvSpPr/>
          <p:nvPr>
            <p:ph type="pic" sz="half" idx="21"/>
          </p:nvPr>
        </p:nvSpPr>
        <p:spPr>
          <a:xfrm>
            <a:off x="11814854" y="3233783"/>
            <a:ext cx="11753235" cy="104473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673100" y="3835400"/>
            <a:ext cx="11049000" cy="8864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673100" y="3835400"/>
            <a:ext cx="11049000" cy="8864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half" idx="1"/>
          </p:nvPr>
        </p:nvSpPr>
        <p:spPr>
          <a:xfrm>
            <a:off x="673100" y="3835400"/>
            <a:ext cx="11049000" cy="8864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73100" y="355600"/>
            <a:ext cx="23050500" cy="342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73100" y="3835400"/>
            <a:ext cx="23050500" cy="886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76100" y="13081000"/>
            <a:ext cx="419100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5842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11684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17526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23368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29210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35052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40894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46736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52578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tif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tif"/><Relationship Id="rId3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tif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tif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6.tif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7.tif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tif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7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tif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tif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9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tif"/><Relationship Id="rId3" Type="http://schemas.openxmlformats.org/officeDocument/2006/relationships/image" Target="../media/image12.png"/><Relationship Id="rId4" Type="http://schemas.openxmlformats.org/officeDocument/2006/relationships/hyperlink" Target="http://www.alexanderchurchofchrist.com" TargetMode="Externa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tif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tif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Front view of a red motorcycle against a black background" descr="Front view of a red motorcycle against a black background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9512" r="0" b="951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53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36983" y="-495913"/>
            <a:ext cx="15673220" cy="408866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153751" dir="5400000">
              <a:srgbClr val="000000"/>
            </a:outerShdw>
          </a:effectLst>
        </p:spPr>
      </p:pic>
      <p:pic>
        <p:nvPicPr>
          <p:cNvPr id="154" name="pasted-movie.png" descr="pasted-mov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565875" y="2102773"/>
            <a:ext cx="17215436" cy="412453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153751" dir="5400000">
              <a:srgbClr val="000000"/>
            </a:outerShdw>
          </a:effectLst>
        </p:spPr>
      </p:pic>
      <p:pic>
        <p:nvPicPr>
          <p:cNvPr id="155" name="pasted-movie.png" descr="pasted-movi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547942" y="4910852"/>
            <a:ext cx="17251302" cy="412453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153751" dir="5400000">
              <a:srgbClr val="000000"/>
            </a:outerShdw>
          </a:effectLst>
        </p:spPr>
      </p:pic>
      <p:sp>
        <p:nvSpPr>
          <p:cNvPr id="156" name="Matthew 14:22-33; Mark 6:45–52; John 6:14–21"/>
          <p:cNvSpPr txBox="1"/>
          <p:nvPr/>
        </p:nvSpPr>
        <p:spPr>
          <a:xfrm>
            <a:off x="7633769" y="12304696"/>
            <a:ext cx="16343368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1828800">
              <a:lnSpc>
                <a:spcPct val="100000"/>
              </a:lnSpc>
              <a:spcBef>
                <a:spcPts val="0"/>
              </a:spcBef>
              <a:defRPr b="1" sz="5600">
                <a:solidFill>
                  <a:srgbClr val="FFFFFF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Matthew 14:22-33; Mark 6:45–52; John 6:14–21</a:t>
            </a:r>
          </a:p>
        </p:txBody>
      </p:sp>
      <p:pic>
        <p:nvPicPr>
          <p:cNvPr id="157" name="pasted-movie.png" descr="pasted-movi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235427" y="7834307"/>
            <a:ext cx="13876331" cy="33448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Rounded Rectangle"/>
          <p:cNvSpPr/>
          <p:nvPr/>
        </p:nvSpPr>
        <p:spPr>
          <a:xfrm>
            <a:off x="539381" y="345845"/>
            <a:ext cx="23305238" cy="2067134"/>
          </a:xfrm>
          <a:prstGeom prst="roundRect">
            <a:avLst>
              <a:gd name="adj" fmla="val 50000"/>
            </a:avLst>
          </a:prstGeom>
          <a:solidFill>
            <a:schemeClr val="accent6">
              <a:satOff val="1848"/>
              <a:lumOff val="-1526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</a:defRPr>
            </a:pPr>
          </a:p>
        </p:txBody>
      </p:sp>
      <p:pic>
        <p:nvPicPr>
          <p:cNvPr id="213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3802" t="11532" r="11099" b="3109"/>
          <a:stretch>
            <a:fillRect/>
          </a:stretch>
        </p:blipFill>
        <p:spPr>
          <a:xfrm>
            <a:off x="-530416" y="3935981"/>
            <a:ext cx="14413287" cy="98294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2" h="21595" fill="norm" stroke="1" extrusionOk="0">
                <a:moveTo>
                  <a:pt x="11060" y="0"/>
                </a:moveTo>
                <a:cubicBezTo>
                  <a:pt x="10918" y="1"/>
                  <a:pt x="10832" y="24"/>
                  <a:pt x="10666" y="92"/>
                </a:cubicBezTo>
                <a:cubicBezTo>
                  <a:pt x="10270" y="252"/>
                  <a:pt x="10030" y="384"/>
                  <a:pt x="9957" y="482"/>
                </a:cubicBezTo>
                <a:cubicBezTo>
                  <a:pt x="9859" y="612"/>
                  <a:pt x="9706" y="710"/>
                  <a:pt x="9560" y="735"/>
                </a:cubicBezTo>
                <a:cubicBezTo>
                  <a:pt x="9138" y="808"/>
                  <a:pt x="8834" y="980"/>
                  <a:pt x="8564" y="1297"/>
                </a:cubicBezTo>
                <a:cubicBezTo>
                  <a:pt x="8514" y="1356"/>
                  <a:pt x="8406" y="1480"/>
                  <a:pt x="8324" y="1573"/>
                </a:cubicBezTo>
                <a:cubicBezTo>
                  <a:pt x="7893" y="2060"/>
                  <a:pt x="7579" y="2491"/>
                  <a:pt x="7579" y="2596"/>
                </a:cubicBezTo>
                <a:cubicBezTo>
                  <a:pt x="7579" y="2619"/>
                  <a:pt x="7559" y="2662"/>
                  <a:pt x="7535" y="2691"/>
                </a:cubicBezTo>
                <a:cubicBezTo>
                  <a:pt x="7511" y="2720"/>
                  <a:pt x="7472" y="2808"/>
                  <a:pt x="7446" y="2886"/>
                </a:cubicBezTo>
                <a:cubicBezTo>
                  <a:pt x="7421" y="2964"/>
                  <a:pt x="7389" y="3028"/>
                  <a:pt x="7375" y="3028"/>
                </a:cubicBezTo>
                <a:cubicBezTo>
                  <a:pt x="7361" y="3028"/>
                  <a:pt x="7350" y="3053"/>
                  <a:pt x="7350" y="3083"/>
                </a:cubicBezTo>
                <a:cubicBezTo>
                  <a:pt x="7350" y="3114"/>
                  <a:pt x="7327" y="3175"/>
                  <a:pt x="7299" y="3220"/>
                </a:cubicBezTo>
                <a:cubicBezTo>
                  <a:pt x="7271" y="3265"/>
                  <a:pt x="7230" y="3359"/>
                  <a:pt x="7206" y="3429"/>
                </a:cubicBezTo>
                <a:cubicBezTo>
                  <a:pt x="7182" y="3498"/>
                  <a:pt x="7156" y="3564"/>
                  <a:pt x="7148" y="3576"/>
                </a:cubicBezTo>
                <a:cubicBezTo>
                  <a:pt x="7099" y="3649"/>
                  <a:pt x="7062" y="3809"/>
                  <a:pt x="7062" y="3955"/>
                </a:cubicBezTo>
                <a:cubicBezTo>
                  <a:pt x="7062" y="4048"/>
                  <a:pt x="7050" y="4124"/>
                  <a:pt x="7034" y="4124"/>
                </a:cubicBezTo>
                <a:cubicBezTo>
                  <a:pt x="7018" y="4124"/>
                  <a:pt x="7005" y="4191"/>
                  <a:pt x="7005" y="4272"/>
                </a:cubicBezTo>
                <a:cubicBezTo>
                  <a:pt x="7005" y="4353"/>
                  <a:pt x="6992" y="4419"/>
                  <a:pt x="6976" y="4419"/>
                </a:cubicBezTo>
                <a:cubicBezTo>
                  <a:pt x="6960" y="4419"/>
                  <a:pt x="6948" y="4477"/>
                  <a:pt x="6948" y="4546"/>
                </a:cubicBezTo>
                <a:cubicBezTo>
                  <a:pt x="6948" y="4616"/>
                  <a:pt x="6934" y="4711"/>
                  <a:pt x="6919" y="4757"/>
                </a:cubicBezTo>
                <a:cubicBezTo>
                  <a:pt x="6903" y="4803"/>
                  <a:pt x="6877" y="4879"/>
                  <a:pt x="6862" y="4925"/>
                </a:cubicBezTo>
                <a:cubicBezTo>
                  <a:pt x="6846" y="4971"/>
                  <a:pt x="6832" y="5045"/>
                  <a:pt x="6832" y="5091"/>
                </a:cubicBezTo>
                <a:cubicBezTo>
                  <a:pt x="6832" y="5136"/>
                  <a:pt x="6820" y="5185"/>
                  <a:pt x="6804" y="5199"/>
                </a:cubicBezTo>
                <a:cubicBezTo>
                  <a:pt x="6788" y="5214"/>
                  <a:pt x="6775" y="5271"/>
                  <a:pt x="6775" y="5327"/>
                </a:cubicBezTo>
                <a:cubicBezTo>
                  <a:pt x="6775" y="5382"/>
                  <a:pt x="6761" y="5481"/>
                  <a:pt x="6743" y="5546"/>
                </a:cubicBezTo>
                <a:cubicBezTo>
                  <a:pt x="6725" y="5611"/>
                  <a:pt x="6698" y="5711"/>
                  <a:pt x="6682" y="5769"/>
                </a:cubicBezTo>
                <a:cubicBezTo>
                  <a:pt x="6666" y="5827"/>
                  <a:pt x="6641" y="5916"/>
                  <a:pt x="6628" y="5969"/>
                </a:cubicBezTo>
                <a:cubicBezTo>
                  <a:pt x="6614" y="6021"/>
                  <a:pt x="6591" y="6106"/>
                  <a:pt x="6576" y="6159"/>
                </a:cubicBezTo>
                <a:cubicBezTo>
                  <a:pt x="6561" y="6211"/>
                  <a:pt x="6542" y="6338"/>
                  <a:pt x="6534" y="6443"/>
                </a:cubicBezTo>
                <a:cubicBezTo>
                  <a:pt x="6502" y="6850"/>
                  <a:pt x="6453" y="7268"/>
                  <a:pt x="6428" y="7338"/>
                </a:cubicBezTo>
                <a:cubicBezTo>
                  <a:pt x="6414" y="7379"/>
                  <a:pt x="6402" y="7544"/>
                  <a:pt x="6402" y="7705"/>
                </a:cubicBezTo>
                <a:cubicBezTo>
                  <a:pt x="6402" y="7867"/>
                  <a:pt x="6389" y="8010"/>
                  <a:pt x="6374" y="8025"/>
                </a:cubicBezTo>
                <a:cubicBezTo>
                  <a:pt x="6358" y="8039"/>
                  <a:pt x="6344" y="8192"/>
                  <a:pt x="6344" y="8365"/>
                </a:cubicBezTo>
                <a:lnTo>
                  <a:pt x="6344" y="8678"/>
                </a:lnTo>
                <a:lnTo>
                  <a:pt x="6257" y="8678"/>
                </a:lnTo>
                <a:cubicBezTo>
                  <a:pt x="6152" y="8678"/>
                  <a:pt x="6071" y="8734"/>
                  <a:pt x="5964" y="8881"/>
                </a:cubicBezTo>
                <a:cubicBezTo>
                  <a:pt x="5901" y="8966"/>
                  <a:pt x="5885" y="9027"/>
                  <a:pt x="5885" y="9171"/>
                </a:cubicBezTo>
                <a:cubicBezTo>
                  <a:pt x="5885" y="9271"/>
                  <a:pt x="5898" y="9352"/>
                  <a:pt x="5914" y="9352"/>
                </a:cubicBezTo>
                <a:cubicBezTo>
                  <a:pt x="5930" y="9352"/>
                  <a:pt x="5942" y="9428"/>
                  <a:pt x="5942" y="9519"/>
                </a:cubicBezTo>
                <a:cubicBezTo>
                  <a:pt x="5942" y="9610"/>
                  <a:pt x="5956" y="9696"/>
                  <a:pt x="5972" y="9711"/>
                </a:cubicBezTo>
                <a:cubicBezTo>
                  <a:pt x="5987" y="9725"/>
                  <a:pt x="6000" y="9897"/>
                  <a:pt x="6000" y="10093"/>
                </a:cubicBezTo>
                <a:cubicBezTo>
                  <a:pt x="6000" y="10302"/>
                  <a:pt x="5988" y="10449"/>
                  <a:pt x="5972" y="10449"/>
                </a:cubicBezTo>
                <a:cubicBezTo>
                  <a:pt x="5956" y="10449"/>
                  <a:pt x="5942" y="10524"/>
                  <a:pt x="5942" y="10615"/>
                </a:cubicBezTo>
                <a:cubicBezTo>
                  <a:pt x="5942" y="10706"/>
                  <a:pt x="5930" y="10793"/>
                  <a:pt x="5914" y="10808"/>
                </a:cubicBezTo>
                <a:cubicBezTo>
                  <a:pt x="5898" y="10822"/>
                  <a:pt x="5885" y="10879"/>
                  <a:pt x="5885" y="10934"/>
                </a:cubicBezTo>
                <a:cubicBezTo>
                  <a:pt x="5885" y="10989"/>
                  <a:pt x="5898" y="11046"/>
                  <a:pt x="5914" y="11061"/>
                </a:cubicBezTo>
                <a:cubicBezTo>
                  <a:pt x="5930" y="11075"/>
                  <a:pt x="5942" y="11140"/>
                  <a:pt x="5942" y="11204"/>
                </a:cubicBezTo>
                <a:cubicBezTo>
                  <a:pt x="5942" y="11269"/>
                  <a:pt x="5968" y="11356"/>
                  <a:pt x="6000" y="11398"/>
                </a:cubicBezTo>
                <a:cubicBezTo>
                  <a:pt x="6049" y="11463"/>
                  <a:pt x="6058" y="11528"/>
                  <a:pt x="6058" y="11826"/>
                </a:cubicBezTo>
                <a:cubicBezTo>
                  <a:pt x="6058" y="12033"/>
                  <a:pt x="6069" y="12177"/>
                  <a:pt x="6086" y="12177"/>
                </a:cubicBezTo>
                <a:cubicBezTo>
                  <a:pt x="6102" y="12177"/>
                  <a:pt x="6115" y="12216"/>
                  <a:pt x="6115" y="12262"/>
                </a:cubicBezTo>
                <a:cubicBezTo>
                  <a:pt x="6115" y="12308"/>
                  <a:pt x="6102" y="12347"/>
                  <a:pt x="6086" y="12347"/>
                </a:cubicBezTo>
                <a:cubicBezTo>
                  <a:pt x="6070" y="12347"/>
                  <a:pt x="6058" y="12375"/>
                  <a:pt x="6058" y="12409"/>
                </a:cubicBezTo>
                <a:cubicBezTo>
                  <a:pt x="6058" y="12444"/>
                  <a:pt x="6044" y="12473"/>
                  <a:pt x="6029" y="12473"/>
                </a:cubicBezTo>
                <a:cubicBezTo>
                  <a:pt x="6013" y="12473"/>
                  <a:pt x="6000" y="12521"/>
                  <a:pt x="6000" y="12579"/>
                </a:cubicBezTo>
                <a:cubicBezTo>
                  <a:pt x="6000" y="12636"/>
                  <a:pt x="5987" y="12684"/>
                  <a:pt x="5972" y="12684"/>
                </a:cubicBezTo>
                <a:cubicBezTo>
                  <a:pt x="5956" y="12684"/>
                  <a:pt x="5942" y="12730"/>
                  <a:pt x="5942" y="12786"/>
                </a:cubicBezTo>
                <a:cubicBezTo>
                  <a:pt x="5942" y="12902"/>
                  <a:pt x="6043" y="13035"/>
                  <a:pt x="6181" y="13103"/>
                </a:cubicBezTo>
                <a:cubicBezTo>
                  <a:pt x="6252" y="13137"/>
                  <a:pt x="6287" y="13195"/>
                  <a:pt x="6337" y="13361"/>
                </a:cubicBezTo>
                <a:cubicBezTo>
                  <a:pt x="6373" y="13479"/>
                  <a:pt x="6402" y="13604"/>
                  <a:pt x="6402" y="13637"/>
                </a:cubicBezTo>
                <a:cubicBezTo>
                  <a:pt x="6402" y="13718"/>
                  <a:pt x="6679" y="14120"/>
                  <a:pt x="6797" y="14211"/>
                </a:cubicBezTo>
                <a:cubicBezTo>
                  <a:pt x="6879" y="14274"/>
                  <a:pt x="6890" y="14303"/>
                  <a:pt x="6890" y="14453"/>
                </a:cubicBezTo>
                <a:cubicBezTo>
                  <a:pt x="6890" y="14574"/>
                  <a:pt x="6878" y="14623"/>
                  <a:pt x="6849" y="14623"/>
                </a:cubicBezTo>
                <a:cubicBezTo>
                  <a:pt x="6826" y="14623"/>
                  <a:pt x="6771" y="14669"/>
                  <a:pt x="6727" y="14724"/>
                </a:cubicBezTo>
                <a:cubicBezTo>
                  <a:pt x="6642" y="14832"/>
                  <a:pt x="6642" y="14827"/>
                  <a:pt x="6750" y="15139"/>
                </a:cubicBezTo>
                <a:cubicBezTo>
                  <a:pt x="6764" y="15180"/>
                  <a:pt x="6775" y="15269"/>
                  <a:pt x="6775" y="15337"/>
                </a:cubicBezTo>
                <a:cubicBezTo>
                  <a:pt x="6775" y="15406"/>
                  <a:pt x="6788" y="15474"/>
                  <a:pt x="6804" y="15488"/>
                </a:cubicBezTo>
                <a:cubicBezTo>
                  <a:pt x="6820" y="15502"/>
                  <a:pt x="6832" y="15625"/>
                  <a:pt x="6832" y="15762"/>
                </a:cubicBezTo>
                <a:cubicBezTo>
                  <a:pt x="6832" y="15898"/>
                  <a:pt x="6846" y="16021"/>
                  <a:pt x="6862" y="16036"/>
                </a:cubicBezTo>
                <a:cubicBezTo>
                  <a:pt x="6877" y="16050"/>
                  <a:pt x="6890" y="16171"/>
                  <a:pt x="6890" y="16304"/>
                </a:cubicBezTo>
                <a:cubicBezTo>
                  <a:pt x="6890" y="16437"/>
                  <a:pt x="6904" y="16566"/>
                  <a:pt x="6920" y="16590"/>
                </a:cubicBezTo>
                <a:cubicBezTo>
                  <a:pt x="6938" y="16616"/>
                  <a:pt x="6947" y="16775"/>
                  <a:pt x="6942" y="16967"/>
                </a:cubicBezTo>
                <a:lnTo>
                  <a:pt x="6933" y="17299"/>
                </a:lnTo>
                <a:lnTo>
                  <a:pt x="6704" y="17369"/>
                </a:lnTo>
                <a:cubicBezTo>
                  <a:pt x="6577" y="17407"/>
                  <a:pt x="6438" y="17452"/>
                  <a:pt x="6395" y="17469"/>
                </a:cubicBezTo>
                <a:lnTo>
                  <a:pt x="6316" y="17500"/>
                </a:lnTo>
                <a:lnTo>
                  <a:pt x="6316" y="17263"/>
                </a:lnTo>
                <a:cubicBezTo>
                  <a:pt x="6316" y="17133"/>
                  <a:pt x="6329" y="17027"/>
                  <a:pt x="6344" y="17027"/>
                </a:cubicBezTo>
                <a:cubicBezTo>
                  <a:pt x="6360" y="17027"/>
                  <a:pt x="6374" y="16981"/>
                  <a:pt x="6374" y="16924"/>
                </a:cubicBezTo>
                <a:cubicBezTo>
                  <a:pt x="6374" y="16868"/>
                  <a:pt x="6386" y="16809"/>
                  <a:pt x="6402" y="16795"/>
                </a:cubicBezTo>
                <a:cubicBezTo>
                  <a:pt x="6418" y="16781"/>
                  <a:pt x="6431" y="16704"/>
                  <a:pt x="6431" y="16624"/>
                </a:cubicBezTo>
                <a:cubicBezTo>
                  <a:pt x="6431" y="16544"/>
                  <a:pt x="6444" y="16479"/>
                  <a:pt x="6460" y="16479"/>
                </a:cubicBezTo>
                <a:cubicBezTo>
                  <a:pt x="6475" y="16479"/>
                  <a:pt x="6488" y="16394"/>
                  <a:pt x="6488" y="16291"/>
                </a:cubicBezTo>
                <a:cubicBezTo>
                  <a:pt x="6488" y="16188"/>
                  <a:pt x="6501" y="16093"/>
                  <a:pt x="6517" y="16078"/>
                </a:cubicBezTo>
                <a:cubicBezTo>
                  <a:pt x="6532" y="16064"/>
                  <a:pt x="6546" y="15877"/>
                  <a:pt x="6546" y="15664"/>
                </a:cubicBezTo>
                <a:lnTo>
                  <a:pt x="6546" y="15277"/>
                </a:lnTo>
                <a:lnTo>
                  <a:pt x="6438" y="15139"/>
                </a:lnTo>
                <a:cubicBezTo>
                  <a:pt x="6379" y="15063"/>
                  <a:pt x="6279" y="14981"/>
                  <a:pt x="6216" y="14955"/>
                </a:cubicBezTo>
                <a:cubicBezTo>
                  <a:pt x="6055" y="14891"/>
                  <a:pt x="5692" y="14929"/>
                  <a:pt x="5569" y="15023"/>
                </a:cubicBezTo>
                <a:cubicBezTo>
                  <a:pt x="5466" y="15102"/>
                  <a:pt x="5226" y="15455"/>
                  <a:pt x="5225" y="15530"/>
                </a:cubicBezTo>
                <a:cubicBezTo>
                  <a:pt x="5224" y="15553"/>
                  <a:pt x="5198" y="15619"/>
                  <a:pt x="5167" y="15677"/>
                </a:cubicBezTo>
                <a:cubicBezTo>
                  <a:pt x="5136" y="15735"/>
                  <a:pt x="5111" y="15816"/>
                  <a:pt x="5111" y="15857"/>
                </a:cubicBezTo>
                <a:cubicBezTo>
                  <a:pt x="5110" y="15898"/>
                  <a:pt x="5097" y="15970"/>
                  <a:pt x="5081" y="16016"/>
                </a:cubicBezTo>
                <a:cubicBezTo>
                  <a:pt x="5065" y="16062"/>
                  <a:pt x="5040" y="16137"/>
                  <a:pt x="5024" y="16183"/>
                </a:cubicBezTo>
                <a:cubicBezTo>
                  <a:pt x="5008" y="16229"/>
                  <a:pt x="4995" y="16297"/>
                  <a:pt x="4995" y="16334"/>
                </a:cubicBezTo>
                <a:cubicBezTo>
                  <a:pt x="4995" y="16389"/>
                  <a:pt x="4989" y="16390"/>
                  <a:pt x="4958" y="16344"/>
                </a:cubicBezTo>
                <a:cubicBezTo>
                  <a:pt x="4835" y="16163"/>
                  <a:pt x="4738" y="15831"/>
                  <a:pt x="4737" y="15588"/>
                </a:cubicBezTo>
                <a:cubicBezTo>
                  <a:pt x="4737" y="15447"/>
                  <a:pt x="4682" y="15120"/>
                  <a:pt x="4619" y="14885"/>
                </a:cubicBezTo>
                <a:cubicBezTo>
                  <a:pt x="4605" y="14831"/>
                  <a:pt x="4593" y="14473"/>
                  <a:pt x="4593" y="14087"/>
                </a:cubicBezTo>
                <a:cubicBezTo>
                  <a:pt x="4593" y="13510"/>
                  <a:pt x="4603" y="13343"/>
                  <a:pt x="4648" y="13150"/>
                </a:cubicBezTo>
                <a:cubicBezTo>
                  <a:pt x="4750" y="12709"/>
                  <a:pt x="4794" y="12478"/>
                  <a:pt x="4794" y="12394"/>
                </a:cubicBezTo>
                <a:cubicBezTo>
                  <a:pt x="4794" y="12347"/>
                  <a:pt x="4807" y="12297"/>
                  <a:pt x="4823" y="12283"/>
                </a:cubicBezTo>
                <a:cubicBezTo>
                  <a:pt x="4839" y="12269"/>
                  <a:pt x="4852" y="12197"/>
                  <a:pt x="4852" y="12123"/>
                </a:cubicBezTo>
                <a:cubicBezTo>
                  <a:pt x="4853" y="12049"/>
                  <a:pt x="4878" y="11941"/>
                  <a:pt x="4909" y="11883"/>
                </a:cubicBezTo>
                <a:cubicBezTo>
                  <a:pt x="4940" y="11825"/>
                  <a:pt x="4965" y="11745"/>
                  <a:pt x="4966" y="11706"/>
                </a:cubicBezTo>
                <a:cubicBezTo>
                  <a:pt x="4966" y="11667"/>
                  <a:pt x="4979" y="11623"/>
                  <a:pt x="4995" y="11609"/>
                </a:cubicBezTo>
                <a:cubicBezTo>
                  <a:pt x="5011" y="11595"/>
                  <a:pt x="5024" y="11528"/>
                  <a:pt x="5024" y="11461"/>
                </a:cubicBezTo>
                <a:cubicBezTo>
                  <a:pt x="5024" y="11394"/>
                  <a:pt x="5037" y="11328"/>
                  <a:pt x="5053" y="11313"/>
                </a:cubicBezTo>
                <a:cubicBezTo>
                  <a:pt x="5068" y="11299"/>
                  <a:pt x="5081" y="11242"/>
                  <a:pt x="5081" y="11187"/>
                </a:cubicBezTo>
                <a:cubicBezTo>
                  <a:pt x="5081" y="11132"/>
                  <a:pt x="5094" y="11075"/>
                  <a:pt x="5110" y="11061"/>
                </a:cubicBezTo>
                <a:cubicBezTo>
                  <a:pt x="5126" y="11046"/>
                  <a:pt x="5139" y="10989"/>
                  <a:pt x="5139" y="10934"/>
                </a:cubicBezTo>
                <a:cubicBezTo>
                  <a:pt x="5139" y="10879"/>
                  <a:pt x="5151" y="10822"/>
                  <a:pt x="5167" y="10808"/>
                </a:cubicBezTo>
                <a:cubicBezTo>
                  <a:pt x="5209" y="10770"/>
                  <a:pt x="5203" y="10129"/>
                  <a:pt x="5160" y="10016"/>
                </a:cubicBezTo>
                <a:cubicBezTo>
                  <a:pt x="5015" y="9636"/>
                  <a:pt x="4741" y="9503"/>
                  <a:pt x="4505" y="9698"/>
                </a:cubicBezTo>
                <a:cubicBezTo>
                  <a:pt x="4395" y="9788"/>
                  <a:pt x="4307" y="9950"/>
                  <a:pt x="4179" y="10296"/>
                </a:cubicBezTo>
                <a:cubicBezTo>
                  <a:pt x="4078" y="10571"/>
                  <a:pt x="3987" y="10799"/>
                  <a:pt x="3935" y="10913"/>
                </a:cubicBezTo>
                <a:cubicBezTo>
                  <a:pt x="3885" y="11022"/>
                  <a:pt x="3794" y="11296"/>
                  <a:pt x="3727" y="11535"/>
                </a:cubicBezTo>
                <a:cubicBezTo>
                  <a:pt x="3706" y="11610"/>
                  <a:pt x="3679" y="11672"/>
                  <a:pt x="3667" y="11672"/>
                </a:cubicBezTo>
                <a:cubicBezTo>
                  <a:pt x="3655" y="11672"/>
                  <a:pt x="3645" y="11700"/>
                  <a:pt x="3645" y="11734"/>
                </a:cubicBezTo>
                <a:cubicBezTo>
                  <a:pt x="3645" y="11768"/>
                  <a:pt x="3620" y="11863"/>
                  <a:pt x="3588" y="11946"/>
                </a:cubicBezTo>
                <a:cubicBezTo>
                  <a:pt x="3557" y="12028"/>
                  <a:pt x="3531" y="12124"/>
                  <a:pt x="3531" y="12158"/>
                </a:cubicBezTo>
                <a:cubicBezTo>
                  <a:pt x="3531" y="12192"/>
                  <a:pt x="3521" y="12220"/>
                  <a:pt x="3509" y="12220"/>
                </a:cubicBezTo>
                <a:cubicBezTo>
                  <a:pt x="3497" y="12220"/>
                  <a:pt x="3470" y="12282"/>
                  <a:pt x="3449" y="12357"/>
                </a:cubicBezTo>
                <a:cubicBezTo>
                  <a:pt x="3405" y="12515"/>
                  <a:pt x="3350" y="12697"/>
                  <a:pt x="3338" y="12723"/>
                </a:cubicBezTo>
                <a:cubicBezTo>
                  <a:pt x="3311" y="12780"/>
                  <a:pt x="3245" y="12552"/>
                  <a:pt x="3245" y="12402"/>
                </a:cubicBezTo>
                <a:cubicBezTo>
                  <a:pt x="3244" y="12304"/>
                  <a:pt x="3231" y="12214"/>
                  <a:pt x="3215" y="12199"/>
                </a:cubicBezTo>
                <a:cubicBezTo>
                  <a:pt x="3199" y="12185"/>
                  <a:pt x="3186" y="12136"/>
                  <a:pt x="3186" y="12092"/>
                </a:cubicBezTo>
                <a:cubicBezTo>
                  <a:pt x="3186" y="12048"/>
                  <a:pt x="3160" y="11944"/>
                  <a:pt x="3129" y="11862"/>
                </a:cubicBezTo>
                <a:cubicBezTo>
                  <a:pt x="3085" y="11747"/>
                  <a:pt x="3071" y="11633"/>
                  <a:pt x="3071" y="11378"/>
                </a:cubicBezTo>
                <a:cubicBezTo>
                  <a:pt x="3071" y="11194"/>
                  <a:pt x="3085" y="11033"/>
                  <a:pt x="3100" y="11019"/>
                </a:cubicBezTo>
                <a:cubicBezTo>
                  <a:pt x="3116" y="11004"/>
                  <a:pt x="3129" y="10871"/>
                  <a:pt x="3129" y="10723"/>
                </a:cubicBezTo>
                <a:cubicBezTo>
                  <a:pt x="3129" y="10575"/>
                  <a:pt x="3142" y="10442"/>
                  <a:pt x="3157" y="10428"/>
                </a:cubicBezTo>
                <a:cubicBezTo>
                  <a:pt x="3174" y="10413"/>
                  <a:pt x="3186" y="10196"/>
                  <a:pt x="3186" y="9922"/>
                </a:cubicBezTo>
                <a:cubicBezTo>
                  <a:pt x="3186" y="9647"/>
                  <a:pt x="3199" y="9431"/>
                  <a:pt x="3215" y="9416"/>
                </a:cubicBezTo>
                <a:cubicBezTo>
                  <a:pt x="3231" y="9402"/>
                  <a:pt x="3243" y="9310"/>
                  <a:pt x="3243" y="9211"/>
                </a:cubicBezTo>
                <a:cubicBezTo>
                  <a:pt x="3243" y="9113"/>
                  <a:pt x="3255" y="9014"/>
                  <a:pt x="3270" y="8992"/>
                </a:cubicBezTo>
                <a:cubicBezTo>
                  <a:pt x="3284" y="8970"/>
                  <a:pt x="3304" y="8848"/>
                  <a:pt x="3314" y="8720"/>
                </a:cubicBezTo>
                <a:cubicBezTo>
                  <a:pt x="3361" y="8097"/>
                  <a:pt x="3363" y="7989"/>
                  <a:pt x="3327" y="7882"/>
                </a:cubicBezTo>
                <a:cubicBezTo>
                  <a:pt x="3173" y="7431"/>
                  <a:pt x="2854" y="7184"/>
                  <a:pt x="2606" y="7324"/>
                </a:cubicBezTo>
                <a:cubicBezTo>
                  <a:pt x="2511" y="7378"/>
                  <a:pt x="2411" y="7517"/>
                  <a:pt x="2411" y="7595"/>
                </a:cubicBezTo>
                <a:cubicBezTo>
                  <a:pt x="2411" y="7631"/>
                  <a:pt x="2398" y="7673"/>
                  <a:pt x="2383" y="7687"/>
                </a:cubicBezTo>
                <a:cubicBezTo>
                  <a:pt x="2367" y="7701"/>
                  <a:pt x="2353" y="7758"/>
                  <a:pt x="2353" y="7813"/>
                </a:cubicBezTo>
                <a:cubicBezTo>
                  <a:pt x="2353" y="7869"/>
                  <a:pt x="2341" y="7926"/>
                  <a:pt x="2325" y="7940"/>
                </a:cubicBezTo>
                <a:cubicBezTo>
                  <a:pt x="2309" y="7954"/>
                  <a:pt x="2296" y="8040"/>
                  <a:pt x="2296" y="8130"/>
                </a:cubicBezTo>
                <a:cubicBezTo>
                  <a:pt x="2296" y="8220"/>
                  <a:pt x="2283" y="8306"/>
                  <a:pt x="2267" y="8320"/>
                </a:cubicBezTo>
                <a:cubicBezTo>
                  <a:pt x="2252" y="8334"/>
                  <a:pt x="2239" y="8391"/>
                  <a:pt x="2239" y="8447"/>
                </a:cubicBezTo>
                <a:cubicBezTo>
                  <a:pt x="2239" y="8502"/>
                  <a:pt x="2226" y="8559"/>
                  <a:pt x="2210" y="8573"/>
                </a:cubicBezTo>
                <a:cubicBezTo>
                  <a:pt x="2194" y="8587"/>
                  <a:pt x="2181" y="8644"/>
                  <a:pt x="2181" y="8699"/>
                </a:cubicBezTo>
                <a:cubicBezTo>
                  <a:pt x="2181" y="8755"/>
                  <a:pt x="2169" y="8811"/>
                  <a:pt x="2153" y="8826"/>
                </a:cubicBezTo>
                <a:cubicBezTo>
                  <a:pt x="2137" y="8840"/>
                  <a:pt x="2124" y="8889"/>
                  <a:pt x="2124" y="8934"/>
                </a:cubicBezTo>
                <a:cubicBezTo>
                  <a:pt x="2124" y="8979"/>
                  <a:pt x="2111" y="9015"/>
                  <a:pt x="2095" y="9015"/>
                </a:cubicBezTo>
                <a:cubicBezTo>
                  <a:pt x="2078" y="9015"/>
                  <a:pt x="2067" y="8862"/>
                  <a:pt x="2067" y="8638"/>
                </a:cubicBezTo>
                <a:cubicBezTo>
                  <a:pt x="2067" y="8431"/>
                  <a:pt x="2053" y="8250"/>
                  <a:pt x="2038" y="8236"/>
                </a:cubicBezTo>
                <a:cubicBezTo>
                  <a:pt x="2022" y="8221"/>
                  <a:pt x="2009" y="8167"/>
                  <a:pt x="2009" y="8114"/>
                </a:cubicBezTo>
                <a:cubicBezTo>
                  <a:pt x="2009" y="8062"/>
                  <a:pt x="1983" y="7978"/>
                  <a:pt x="1952" y="7929"/>
                </a:cubicBezTo>
                <a:cubicBezTo>
                  <a:pt x="1920" y="7879"/>
                  <a:pt x="1894" y="7827"/>
                  <a:pt x="1894" y="7813"/>
                </a:cubicBezTo>
                <a:cubicBezTo>
                  <a:pt x="1894" y="7771"/>
                  <a:pt x="1823" y="7678"/>
                  <a:pt x="1719" y="7585"/>
                </a:cubicBezTo>
                <a:cubicBezTo>
                  <a:pt x="1646" y="7519"/>
                  <a:pt x="1573" y="7498"/>
                  <a:pt x="1426" y="7498"/>
                </a:cubicBezTo>
                <a:cubicBezTo>
                  <a:pt x="1084" y="7498"/>
                  <a:pt x="947" y="7682"/>
                  <a:pt x="947" y="8143"/>
                </a:cubicBezTo>
                <a:cubicBezTo>
                  <a:pt x="947" y="8325"/>
                  <a:pt x="959" y="8424"/>
                  <a:pt x="983" y="8437"/>
                </a:cubicBezTo>
                <a:cubicBezTo>
                  <a:pt x="1002" y="8447"/>
                  <a:pt x="1010" y="8468"/>
                  <a:pt x="1001" y="8483"/>
                </a:cubicBezTo>
                <a:cubicBezTo>
                  <a:pt x="991" y="8498"/>
                  <a:pt x="946" y="8482"/>
                  <a:pt x="901" y="8447"/>
                </a:cubicBezTo>
                <a:cubicBezTo>
                  <a:pt x="802" y="8372"/>
                  <a:pt x="548" y="8363"/>
                  <a:pt x="446" y="8431"/>
                </a:cubicBezTo>
                <a:cubicBezTo>
                  <a:pt x="325" y="8512"/>
                  <a:pt x="167" y="8931"/>
                  <a:pt x="258" y="8931"/>
                </a:cubicBezTo>
                <a:cubicBezTo>
                  <a:pt x="273" y="8931"/>
                  <a:pt x="286" y="8977"/>
                  <a:pt x="286" y="9032"/>
                </a:cubicBezTo>
                <a:cubicBezTo>
                  <a:pt x="286" y="9088"/>
                  <a:pt x="314" y="9216"/>
                  <a:pt x="348" y="9317"/>
                </a:cubicBezTo>
                <a:cubicBezTo>
                  <a:pt x="453" y="9631"/>
                  <a:pt x="446" y="9594"/>
                  <a:pt x="529" y="10238"/>
                </a:cubicBezTo>
                <a:cubicBezTo>
                  <a:pt x="551" y="10412"/>
                  <a:pt x="585" y="10630"/>
                  <a:pt x="603" y="10723"/>
                </a:cubicBezTo>
                <a:cubicBezTo>
                  <a:pt x="622" y="10816"/>
                  <a:pt x="642" y="10968"/>
                  <a:pt x="650" y="11061"/>
                </a:cubicBezTo>
                <a:cubicBezTo>
                  <a:pt x="662" y="11218"/>
                  <a:pt x="688" y="11337"/>
                  <a:pt x="749" y="11513"/>
                </a:cubicBezTo>
                <a:cubicBezTo>
                  <a:pt x="763" y="11553"/>
                  <a:pt x="774" y="11615"/>
                  <a:pt x="774" y="11651"/>
                </a:cubicBezTo>
                <a:cubicBezTo>
                  <a:pt x="774" y="11713"/>
                  <a:pt x="786" y="11758"/>
                  <a:pt x="856" y="11956"/>
                </a:cubicBezTo>
                <a:cubicBezTo>
                  <a:pt x="874" y="12008"/>
                  <a:pt x="889" y="12079"/>
                  <a:pt x="889" y="12114"/>
                </a:cubicBezTo>
                <a:cubicBezTo>
                  <a:pt x="889" y="12149"/>
                  <a:pt x="902" y="12177"/>
                  <a:pt x="918" y="12177"/>
                </a:cubicBezTo>
                <a:cubicBezTo>
                  <a:pt x="934" y="12177"/>
                  <a:pt x="947" y="12207"/>
                  <a:pt x="947" y="12242"/>
                </a:cubicBezTo>
                <a:cubicBezTo>
                  <a:pt x="947" y="12304"/>
                  <a:pt x="959" y="12348"/>
                  <a:pt x="1028" y="12546"/>
                </a:cubicBezTo>
                <a:cubicBezTo>
                  <a:pt x="1047" y="12598"/>
                  <a:pt x="1062" y="12678"/>
                  <a:pt x="1062" y="12725"/>
                </a:cubicBezTo>
                <a:cubicBezTo>
                  <a:pt x="1062" y="12772"/>
                  <a:pt x="1074" y="12810"/>
                  <a:pt x="1090" y="12810"/>
                </a:cubicBezTo>
                <a:cubicBezTo>
                  <a:pt x="1106" y="12810"/>
                  <a:pt x="1119" y="12875"/>
                  <a:pt x="1119" y="12955"/>
                </a:cubicBezTo>
                <a:cubicBezTo>
                  <a:pt x="1119" y="13035"/>
                  <a:pt x="1132" y="13113"/>
                  <a:pt x="1148" y="13127"/>
                </a:cubicBezTo>
                <a:cubicBezTo>
                  <a:pt x="1163" y="13141"/>
                  <a:pt x="1176" y="13207"/>
                  <a:pt x="1176" y="13274"/>
                </a:cubicBezTo>
                <a:cubicBezTo>
                  <a:pt x="1176" y="13341"/>
                  <a:pt x="1189" y="13407"/>
                  <a:pt x="1205" y="13422"/>
                </a:cubicBezTo>
                <a:cubicBezTo>
                  <a:pt x="1221" y="13436"/>
                  <a:pt x="1234" y="13512"/>
                  <a:pt x="1234" y="13590"/>
                </a:cubicBezTo>
                <a:cubicBezTo>
                  <a:pt x="1234" y="13668"/>
                  <a:pt x="1246" y="13745"/>
                  <a:pt x="1262" y="13759"/>
                </a:cubicBezTo>
                <a:cubicBezTo>
                  <a:pt x="1278" y="13773"/>
                  <a:pt x="1291" y="13830"/>
                  <a:pt x="1291" y="13886"/>
                </a:cubicBezTo>
                <a:cubicBezTo>
                  <a:pt x="1291" y="13941"/>
                  <a:pt x="1304" y="13998"/>
                  <a:pt x="1320" y="14012"/>
                </a:cubicBezTo>
                <a:cubicBezTo>
                  <a:pt x="1336" y="14026"/>
                  <a:pt x="1349" y="14094"/>
                  <a:pt x="1349" y="14162"/>
                </a:cubicBezTo>
                <a:cubicBezTo>
                  <a:pt x="1349" y="14230"/>
                  <a:pt x="1362" y="14286"/>
                  <a:pt x="1377" y="14286"/>
                </a:cubicBezTo>
                <a:cubicBezTo>
                  <a:pt x="1393" y="14286"/>
                  <a:pt x="1406" y="14361"/>
                  <a:pt x="1406" y="14452"/>
                </a:cubicBezTo>
                <a:cubicBezTo>
                  <a:pt x="1406" y="14544"/>
                  <a:pt x="1419" y="14630"/>
                  <a:pt x="1435" y="14644"/>
                </a:cubicBezTo>
                <a:cubicBezTo>
                  <a:pt x="1451" y="14658"/>
                  <a:pt x="1463" y="14763"/>
                  <a:pt x="1463" y="14876"/>
                </a:cubicBezTo>
                <a:cubicBezTo>
                  <a:pt x="1463" y="14989"/>
                  <a:pt x="1476" y="15094"/>
                  <a:pt x="1492" y="15108"/>
                </a:cubicBezTo>
                <a:cubicBezTo>
                  <a:pt x="1508" y="15122"/>
                  <a:pt x="1521" y="15205"/>
                  <a:pt x="1521" y="15292"/>
                </a:cubicBezTo>
                <a:cubicBezTo>
                  <a:pt x="1521" y="15379"/>
                  <a:pt x="1533" y="15468"/>
                  <a:pt x="1547" y="15490"/>
                </a:cubicBezTo>
                <a:cubicBezTo>
                  <a:pt x="1562" y="15512"/>
                  <a:pt x="1581" y="15644"/>
                  <a:pt x="1589" y="15783"/>
                </a:cubicBezTo>
                <a:cubicBezTo>
                  <a:pt x="1598" y="15922"/>
                  <a:pt x="1619" y="16197"/>
                  <a:pt x="1636" y="16394"/>
                </a:cubicBezTo>
                <a:cubicBezTo>
                  <a:pt x="1652" y="16591"/>
                  <a:pt x="1678" y="17076"/>
                  <a:pt x="1694" y="17470"/>
                </a:cubicBezTo>
                <a:cubicBezTo>
                  <a:pt x="1710" y="17864"/>
                  <a:pt x="1736" y="18253"/>
                  <a:pt x="1753" y="18334"/>
                </a:cubicBezTo>
                <a:cubicBezTo>
                  <a:pt x="1769" y="18415"/>
                  <a:pt x="1779" y="18623"/>
                  <a:pt x="1774" y="18796"/>
                </a:cubicBezTo>
                <a:cubicBezTo>
                  <a:pt x="1764" y="19153"/>
                  <a:pt x="1805" y="19092"/>
                  <a:pt x="1377" y="19380"/>
                </a:cubicBezTo>
                <a:cubicBezTo>
                  <a:pt x="1079" y="19581"/>
                  <a:pt x="994" y="19627"/>
                  <a:pt x="847" y="19663"/>
                </a:cubicBezTo>
                <a:cubicBezTo>
                  <a:pt x="737" y="19690"/>
                  <a:pt x="525" y="19844"/>
                  <a:pt x="423" y="19971"/>
                </a:cubicBezTo>
                <a:cubicBezTo>
                  <a:pt x="355" y="20055"/>
                  <a:pt x="286" y="20264"/>
                  <a:pt x="286" y="20383"/>
                </a:cubicBezTo>
                <a:cubicBezTo>
                  <a:pt x="286" y="20436"/>
                  <a:pt x="273" y="20491"/>
                  <a:pt x="258" y="20505"/>
                </a:cubicBezTo>
                <a:cubicBezTo>
                  <a:pt x="242" y="20519"/>
                  <a:pt x="229" y="20597"/>
                  <a:pt x="229" y="20677"/>
                </a:cubicBezTo>
                <a:cubicBezTo>
                  <a:pt x="229" y="20757"/>
                  <a:pt x="216" y="20822"/>
                  <a:pt x="200" y="20822"/>
                </a:cubicBezTo>
                <a:cubicBezTo>
                  <a:pt x="184" y="20822"/>
                  <a:pt x="172" y="20855"/>
                  <a:pt x="172" y="20896"/>
                </a:cubicBezTo>
                <a:cubicBezTo>
                  <a:pt x="172" y="20936"/>
                  <a:pt x="133" y="21036"/>
                  <a:pt x="85" y="21117"/>
                </a:cubicBezTo>
                <a:cubicBezTo>
                  <a:pt x="-38" y="21329"/>
                  <a:pt x="-29" y="21432"/>
                  <a:pt x="121" y="21516"/>
                </a:cubicBezTo>
                <a:cubicBezTo>
                  <a:pt x="231" y="21577"/>
                  <a:pt x="473" y="21581"/>
                  <a:pt x="2540" y="21561"/>
                </a:cubicBezTo>
                <a:cubicBezTo>
                  <a:pt x="5372" y="21534"/>
                  <a:pt x="4896" y="21533"/>
                  <a:pt x="9403" y="21573"/>
                </a:cubicBezTo>
                <a:cubicBezTo>
                  <a:pt x="11471" y="21591"/>
                  <a:pt x="13214" y="21600"/>
                  <a:pt x="13274" y="21592"/>
                </a:cubicBezTo>
                <a:cubicBezTo>
                  <a:pt x="13335" y="21585"/>
                  <a:pt x="14637" y="21579"/>
                  <a:pt x="16167" y="21579"/>
                </a:cubicBezTo>
                <a:cubicBezTo>
                  <a:pt x="18877" y="21580"/>
                  <a:pt x="18955" y="21579"/>
                  <a:pt x="19121" y="21496"/>
                </a:cubicBezTo>
                <a:cubicBezTo>
                  <a:pt x="19215" y="21450"/>
                  <a:pt x="19334" y="21412"/>
                  <a:pt x="19387" y="21412"/>
                </a:cubicBezTo>
                <a:cubicBezTo>
                  <a:pt x="19439" y="21412"/>
                  <a:pt x="19511" y="21382"/>
                  <a:pt x="19547" y="21345"/>
                </a:cubicBezTo>
                <a:cubicBezTo>
                  <a:pt x="19626" y="21263"/>
                  <a:pt x="19596" y="21190"/>
                  <a:pt x="19439" y="21081"/>
                </a:cubicBezTo>
                <a:cubicBezTo>
                  <a:pt x="19351" y="21021"/>
                  <a:pt x="19336" y="20988"/>
                  <a:pt x="19328" y="20848"/>
                </a:cubicBezTo>
                <a:cubicBezTo>
                  <a:pt x="19323" y="20758"/>
                  <a:pt x="19332" y="20664"/>
                  <a:pt x="19349" y="20639"/>
                </a:cubicBezTo>
                <a:cubicBezTo>
                  <a:pt x="19366" y="20615"/>
                  <a:pt x="19380" y="20523"/>
                  <a:pt x="19380" y="20436"/>
                </a:cubicBezTo>
                <a:cubicBezTo>
                  <a:pt x="19380" y="20349"/>
                  <a:pt x="19393" y="20267"/>
                  <a:pt x="19409" y="20252"/>
                </a:cubicBezTo>
                <a:cubicBezTo>
                  <a:pt x="19424" y="20238"/>
                  <a:pt x="19437" y="20152"/>
                  <a:pt x="19437" y="20060"/>
                </a:cubicBezTo>
                <a:cubicBezTo>
                  <a:pt x="19437" y="19969"/>
                  <a:pt x="19450" y="19894"/>
                  <a:pt x="19466" y="19894"/>
                </a:cubicBezTo>
                <a:cubicBezTo>
                  <a:pt x="19482" y="19894"/>
                  <a:pt x="19495" y="19828"/>
                  <a:pt x="19495" y="19747"/>
                </a:cubicBezTo>
                <a:cubicBezTo>
                  <a:pt x="19495" y="19665"/>
                  <a:pt x="19507" y="19599"/>
                  <a:pt x="19523" y="19599"/>
                </a:cubicBezTo>
                <a:cubicBezTo>
                  <a:pt x="19539" y="19599"/>
                  <a:pt x="19552" y="19533"/>
                  <a:pt x="19552" y="19452"/>
                </a:cubicBezTo>
                <a:cubicBezTo>
                  <a:pt x="19552" y="19371"/>
                  <a:pt x="19565" y="19304"/>
                  <a:pt x="19581" y="19304"/>
                </a:cubicBezTo>
                <a:cubicBezTo>
                  <a:pt x="19597" y="19304"/>
                  <a:pt x="19609" y="19229"/>
                  <a:pt x="19609" y="19138"/>
                </a:cubicBezTo>
                <a:cubicBezTo>
                  <a:pt x="19609" y="19047"/>
                  <a:pt x="19623" y="18960"/>
                  <a:pt x="19638" y="18945"/>
                </a:cubicBezTo>
                <a:cubicBezTo>
                  <a:pt x="19654" y="18931"/>
                  <a:pt x="19667" y="18845"/>
                  <a:pt x="19667" y="18753"/>
                </a:cubicBezTo>
                <a:cubicBezTo>
                  <a:pt x="19667" y="18662"/>
                  <a:pt x="19680" y="18587"/>
                  <a:pt x="19696" y="18587"/>
                </a:cubicBezTo>
                <a:cubicBezTo>
                  <a:pt x="19712" y="18587"/>
                  <a:pt x="19724" y="18521"/>
                  <a:pt x="19724" y="18440"/>
                </a:cubicBezTo>
                <a:cubicBezTo>
                  <a:pt x="19724" y="18358"/>
                  <a:pt x="19737" y="18292"/>
                  <a:pt x="19753" y="18292"/>
                </a:cubicBezTo>
                <a:cubicBezTo>
                  <a:pt x="19769" y="18292"/>
                  <a:pt x="19782" y="18235"/>
                  <a:pt x="19782" y="18165"/>
                </a:cubicBezTo>
                <a:cubicBezTo>
                  <a:pt x="19782" y="18095"/>
                  <a:pt x="19793" y="18005"/>
                  <a:pt x="19807" y="17964"/>
                </a:cubicBezTo>
                <a:cubicBezTo>
                  <a:pt x="19821" y="17924"/>
                  <a:pt x="19849" y="17834"/>
                  <a:pt x="19868" y="17765"/>
                </a:cubicBezTo>
                <a:cubicBezTo>
                  <a:pt x="19888" y="17695"/>
                  <a:pt x="19915" y="17605"/>
                  <a:pt x="19929" y="17565"/>
                </a:cubicBezTo>
                <a:cubicBezTo>
                  <a:pt x="19943" y="17525"/>
                  <a:pt x="19954" y="17455"/>
                  <a:pt x="19954" y="17410"/>
                </a:cubicBezTo>
                <a:cubicBezTo>
                  <a:pt x="19954" y="17364"/>
                  <a:pt x="19967" y="17315"/>
                  <a:pt x="19983" y="17301"/>
                </a:cubicBezTo>
                <a:cubicBezTo>
                  <a:pt x="19999" y="17286"/>
                  <a:pt x="20011" y="17242"/>
                  <a:pt x="20011" y="17201"/>
                </a:cubicBezTo>
                <a:cubicBezTo>
                  <a:pt x="20011" y="17106"/>
                  <a:pt x="20308" y="16220"/>
                  <a:pt x="20417" y="15986"/>
                </a:cubicBezTo>
                <a:cubicBezTo>
                  <a:pt x="20479" y="15855"/>
                  <a:pt x="20500" y="15761"/>
                  <a:pt x="20500" y="15619"/>
                </a:cubicBezTo>
                <a:cubicBezTo>
                  <a:pt x="20500" y="15433"/>
                  <a:pt x="20515" y="15379"/>
                  <a:pt x="20683" y="14961"/>
                </a:cubicBezTo>
                <a:cubicBezTo>
                  <a:pt x="20725" y="14856"/>
                  <a:pt x="20781" y="14700"/>
                  <a:pt x="20808" y="14613"/>
                </a:cubicBezTo>
                <a:cubicBezTo>
                  <a:pt x="20835" y="14526"/>
                  <a:pt x="20868" y="14455"/>
                  <a:pt x="20880" y="14455"/>
                </a:cubicBezTo>
                <a:cubicBezTo>
                  <a:pt x="20892" y="14455"/>
                  <a:pt x="20902" y="14418"/>
                  <a:pt x="20902" y="14373"/>
                </a:cubicBezTo>
                <a:cubicBezTo>
                  <a:pt x="20902" y="14328"/>
                  <a:pt x="20914" y="14279"/>
                  <a:pt x="20930" y="14265"/>
                </a:cubicBezTo>
                <a:cubicBezTo>
                  <a:pt x="20946" y="14250"/>
                  <a:pt x="20959" y="14192"/>
                  <a:pt x="20959" y="14136"/>
                </a:cubicBezTo>
                <a:cubicBezTo>
                  <a:pt x="20959" y="14079"/>
                  <a:pt x="20972" y="14033"/>
                  <a:pt x="20988" y="14033"/>
                </a:cubicBezTo>
                <a:cubicBezTo>
                  <a:pt x="21004" y="14033"/>
                  <a:pt x="21016" y="13938"/>
                  <a:pt x="21016" y="13822"/>
                </a:cubicBezTo>
                <a:cubicBezTo>
                  <a:pt x="21016" y="13706"/>
                  <a:pt x="21029" y="13612"/>
                  <a:pt x="21045" y="13612"/>
                </a:cubicBezTo>
                <a:cubicBezTo>
                  <a:pt x="21061" y="13612"/>
                  <a:pt x="21074" y="13575"/>
                  <a:pt x="21074" y="13530"/>
                </a:cubicBezTo>
                <a:cubicBezTo>
                  <a:pt x="21074" y="13485"/>
                  <a:pt x="21087" y="13436"/>
                  <a:pt x="21102" y="13422"/>
                </a:cubicBezTo>
                <a:cubicBezTo>
                  <a:pt x="21118" y="13407"/>
                  <a:pt x="21132" y="13359"/>
                  <a:pt x="21132" y="13314"/>
                </a:cubicBezTo>
                <a:cubicBezTo>
                  <a:pt x="21132" y="13268"/>
                  <a:pt x="21146" y="13188"/>
                  <a:pt x="21164" y="13137"/>
                </a:cubicBezTo>
                <a:cubicBezTo>
                  <a:pt x="21234" y="12938"/>
                  <a:pt x="21246" y="12894"/>
                  <a:pt x="21246" y="12831"/>
                </a:cubicBezTo>
                <a:cubicBezTo>
                  <a:pt x="21246" y="12795"/>
                  <a:pt x="21317" y="12567"/>
                  <a:pt x="21404" y="12324"/>
                </a:cubicBezTo>
                <a:cubicBezTo>
                  <a:pt x="21532" y="11966"/>
                  <a:pt x="21562" y="11843"/>
                  <a:pt x="21562" y="11679"/>
                </a:cubicBezTo>
                <a:cubicBezTo>
                  <a:pt x="21562" y="11522"/>
                  <a:pt x="21547" y="11456"/>
                  <a:pt x="21497" y="11389"/>
                </a:cubicBezTo>
                <a:cubicBezTo>
                  <a:pt x="21403" y="11263"/>
                  <a:pt x="21319" y="11208"/>
                  <a:pt x="21219" y="11208"/>
                </a:cubicBezTo>
                <a:cubicBezTo>
                  <a:pt x="21133" y="11208"/>
                  <a:pt x="21103" y="11154"/>
                  <a:pt x="21160" y="11102"/>
                </a:cubicBezTo>
                <a:cubicBezTo>
                  <a:pt x="21176" y="11088"/>
                  <a:pt x="21189" y="11022"/>
                  <a:pt x="21189" y="10955"/>
                </a:cubicBezTo>
                <a:cubicBezTo>
                  <a:pt x="21189" y="10888"/>
                  <a:pt x="21202" y="10822"/>
                  <a:pt x="21218" y="10808"/>
                </a:cubicBezTo>
                <a:cubicBezTo>
                  <a:pt x="21233" y="10793"/>
                  <a:pt x="21246" y="10672"/>
                  <a:pt x="21246" y="10537"/>
                </a:cubicBezTo>
                <a:cubicBezTo>
                  <a:pt x="21246" y="10262"/>
                  <a:pt x="21228" y="10226"/>
                  <a:pt x="21005" y="10053"/>
                </a:cubicBezTo>
                <a:cubicBezTo>
                  <a:pt x="20768" y="9869"/>
                  <a:pt x="20502" y="9937"/>
                  <a:pt x="20314" y="10230"/>
                </a:cubicBezTo>
                <a:cubicBezTo>
                  <a:pt x="20222" y="10373"/>
                  <a:pt x="20184" y="10370"/>
                  <a:pt x="20184" y="10217"/>
                </a:cubicBezTo>
                <a:cubicBezTo>
                  <a:pt x="20184" y="10055"/>
                  <a:pt x="20071" y="9904"/>
                  <a:pt x="19897" y="9835"/>
                </a:cubicBezTo>
                <a:cubicBezTo>
                  <a:pt x="19666" y="9745"/>
                  <a:pt x="19509" y="9809"/>
                  <a:pt x="19331" y="10063"/>
                </a:cubicBezTo>
                <a:cubicBezTo>
                  <a:pt x="19136" y="10341"/>
                  <a:pt x="19121" y="10395"/>
                  <a:pt x="19121" y="10828"/>
                </a:cubicBezTo>
                <a:cubicBezTo>
                  <a:pt x="19121" y="11053"/>
                  <a:pt x="19110" y="11208"/>
                  <a:pt x="19093" y="11208"/>
                </a:cubicBezTo>
                <a:cubicBezTo>
                  <a:pt x="19075" y="11208"/>
                  <a:pt x="19064" y="11411"/>
                  <a:pt x="19064" y="11733"/>
                </a:cubicBezTo>
                <a:cubicBezTo>
                  <a:pt x="19064" y="12037"/>
                  <a:pt x="19052" y="12268"/>
                  <a:pt x="19035" y="12283"/>
                </a:cubicBezTo>
                <a:cubicBezTo>
                  <a:pt x="19019" y="12297"/>
                  <a:pt x="19007" y="12374"/>
                  <a:pt x="19007" y="12452"/>
                </a:cubicBezTo>
                <a:cubicBezTo>
                  <a:pt x="19007" y="12531"/>
                  <a:pt x="18994" y="12606"/>
                  <a:pt x="18978" y="12620"/>
                </a:cubicBezTo>
                <a:cubicBezTo>
                  <a:pt x="18962" y="12635"/>
                  <a:pt x="18949" y="12815"/>
                  <a:pt x="18949" y="13021"/>
                </a:cubicBezTo>
                <a:cubicBezTo>
                  <a:pt x="18949" y="13227"/>
                  <a:pt x="18936" y="13407"/>
                  <a:pt x="18921" y="13422"/>
                </a:cubicBezTo>
                <a:cubicBezTo>
                  <a:pt x="18905" y="13436"/>
                  <a:pt x="18891" y="13512"/>
                  <a:pt x="18891" y="13590"/>
                </a:cubicBezTo>
                <a:cubicBezTo>
                  <a:pt x="18891" y="13668"/>
                  <a:pt x="18879" y="13745"/>
                  <a:pt x="18863" y="13759"/>
                </a:cubicBezTo>
                <a:cubicBezTo>
                  <a:pt x="18847" y="13773"/>
                  <a:pt x="18834" y="13818"/>
                  <a:pt x="18833" y="13857"/>
                </a:cubicBezTo>
                <a:cubicBezTo>
                  <a:pt x="18832" y="13924"/>
                  <a:pt x="18711" y="14159"/>
                  <a:pt x="18678" y="14159"/>
                </a:cubicBezTo>
                <a:cubicBezTo>
                  <a:pt x="18669" y="14159"/>
                  <a:pt x="18662" y="14122"/>
                  <a:pt x="18662" y="14077"/>
                </a:cubicBezTo>
                <a:cubicBezTo>
                  <a:pt x="18662" y="14032"/>
                  <a:pt x="18649" y="13984"/>
                  <a:pt x="18633" y="13970"/>
                </a:cubicBezTo>
                <a:cubicBezTo>
                  <a:pt x="18617" y="13956"/>
                  <a:pt x="18605" y="13869"/>
                  <a:pt x="18605" y="13777"/>
                </a:cubicBezTo>
                <a:cubicBezTo>
                  <a:pt x="18605" y="13686"/>
                  <a:pt x="18591" y="13612"/>
                  <a:pt x="18576" y="13612"/>
                </a:cubicBezTo>
                <a:cubicBezTo>
                  <a:pt x="18560" y="13612"/>
                  <a:pt x="18547" y="13546"/>
                  <a:pt x="18547" y="13466"/>
                </a:cubicBezTo>
                <a:cubicBezTo>
                  <a:pt x="18547" y="13386"/>
                  <a:pt x="18534" y="13310"/>
                  <a:pt x="18519" y="13295"/>
                </a:cubicBezTo>
                <a:cubicBezTo>
                  <a:pt x="18503" y="13281"/>
                  <a:pt x="18490" y="13205"/>
                  <a:pt x="18490" y="13127"/>
                </a:cubicBezTo>
                <a:cubicBezTo>
                  <a:pt x="18490" y="13049"/>
                  <a:pt x="18477" y="12972"/>
                  <a:pt x="18461" y="12958"/>
                </a:cubicBezTo>
                <a:cubicBezTo>
                  <a:pt x="18445" y="12943"/>
                  <a:pt x="18433" y="12889"/>
                  <a:pt x="18433" y="12837"/>
                </a:cubicBezTo>
                <a:cubicBezTo>
                  <a:pt x="18433" y="12728"/>
                  <a:pt x="18371" y="12516"/>
                  <a:pt x="18339" y="12516"/>
                </a:cubicBezTo>
                <a:cubicBezTo>
                  <a:pt x="18327" y="12516"/>
                  <a:pt x="18317" y="12486"/>
                  <a:pt x="18317" y="12451"/>
                </a:cubicBezTo>
                <a:cubicBezTo>
                  <a:pt x="18317" y="12416"/>
                  <a:pt x="18305" y="12355"/>
                  <a:pt x="18291" y="12314"/>
                </a:cubicBezTo>
                <a:cubicBezTo>
                  <a:pt x="18276" y="12274"/>
                  <a:pt x="18247" y="12180"/>
                  <a:pt x="18226" y="12104"/>
                </a:cubicBezTo>
                <a:cubicBezTo>
                  <a:pt x="18206" y="12029"/>
                  <a:pt x="18179" y="11967"/>
                  <a:pt x="18167" y="11967"/>
                </a:cubicBezTo>
                <a:cubicBezTo>
                  <a:pt x="18155" y="11967"/>
                  <a:pt x="18146" y="11943"/>
                  <a:pt x="18146" y="11914"/>
                </a:cubicBezTo>
                <a:cubicBezTo>
                  <a:pt x="18146" y="11823"/>
                  <a:pt x="17962" y="11335"/>
                  <a:pt x="17872" y="11190"/>
                </a:cubicBezTo>
                <a:cubicBezTo>
                  <a:pt x="17708" y="10926"/>
                  <a:pt x="17391" y="10952"/>
                  <a:pt x="17209" y="11243"/>
                </a:cubicBezTo>
                <a:cubicBezTo>
                  <a:pt x="17113" y="11397"/>
                  <a:pt x="17112" y="11401"/>
                  <a:pt x="17111" y="11806"/>
                </a:cubicBezTo>
                <a:cubicBezTo>
                  <a:pt x="17111" y="12033"/>
                  <a:pt x="17124" y="12227"/>
                  <a:pt x="17140" y="12241"/>
                </a:cubicBezTo>
                <a:cubicBezTo>
                  <a:pt x="17156" y="12255"/>
                  <a:pt x="17169" y="12341"/>
                  <a:pt x="17169" y="12431"/>
                </a:cubicBezTo>
                <a:cubicBezTo>
                  <a:pt x="17169" y="12521"/>
                  <a:pt x="17182" y="12606"/>
                  <a:pt x="17198" y="12620"/>
                </a:cubicBezTo>
                <a:cubicBezTo>
                  <a:pt x="17213" y="12635"/>
                  <a:pt x="17227" y="12717"/>
                  <a:pt x="17227" y="12803"/>
                </a:cubicBezTo>
                <a:cubicBezTo>
                  <a:pt x="17228" y="12888"/>
                  <a:pt x="17241" y="13034"/>
                  <a:pt x="17258" y="13127"/>
                </a:cubicBezTo>
                <a:cubicBezTo>
                  <a:pt x="17293" y="13320"/>
                  <a:pt x="17338" y="13888"/>
                  <a:pt x="17359" y="14420"/>
                </a:cubicBezTo>
                <a:cubicBezTo>
                  <a:pt x="17374" y="14788"/>
                  <a:pt x="17348" y="14937"/>
                  <a:pt x="17196" y="15350"/>
                </a:cubicBezTo>
                <a:cubicBezTo>
                  <a:pt x="17181" y="15391"/>
                  <a:pt x="17169" y="15480"/>
                  <a:pt x="17169" y="15548"/>
                </a:cubicBezTo>
                <a:cubicBezTo>
                  <a:pt x="17169" y="15617"/>
                  <a:pt x="17156" y="15684"/>
                  <a:pt x="17140" y="15698"/>
                </a:cubicBezTo>
                <a:cubicBezTo>
                  <a:pt x="17124" y="15713"/>
                  <a:pt x="17111" y="15761"/>
                  <a:pt x="17111" y="15805"/>
                </a:cubicBezTo>
                <a:cubicBezTo>
                  <a:pt x="17111" y="15888"/>
                  <a:pt x="17033" y="16114"/>
                  <a:pt x="16936" y="16316"/>
                </a:cubicBezTo>
                <a:cubicBezTo>
                  <a:pt x="16906" y="16378"/>
                  <a:pt x="16882" y="16450"/>
                  <a:pt x="16882" y="16475"/>
                </a:cubicBezTo>
                <a:cubicBezTo>
                  <a:pt x="16882" y="16501"/>
                  <a:pt x="16869" y="16520"/>
                  <a:pt x="16853" y="16520"/>
                </a:cubicBezTo>
                <a:cubicBezTo>
                  <a:pt x="16837" y="16520"/>
                  <a:pt x="16825" y="16559"/>
                  <a:pt x="16825" y="16605"/>
                </a:cubicBezTo>
                <a:cubicBezTo>
                  <a:pt x="16825" y="16651"/>
                  <a:pt x="16811" y="16690"/>
                  <a:pt x="16796" y="16690"/>
                </a:cubicBezTo>
                <a:cubicBezTo>
                  <a:pt x="16780" y="16690"/>
                  <a:pt x="16767" y="16746"/>
                  <a:pt x="16767" y="16816"/>
                </a:cubicBezTo>
                <a:cubicBezTo>
                  <a:pt x="16767" y="16886"/>
                  <a:pt x="16754" y="16942"/>
                  <a:pt x="16738" y="16942"/>
                </a:cubicBezTo>
                <a:cubicBezTo>
                  <a:pt x="16722" y="16942"/>
                  <a:pt x="16710" y="16998"/>
                  <a:pt x="16710" y="17066"/>
                </a:cubicBezTo>
                <a:cubicBezTo>
                  <a:pt x="16710" y="17134"/>
                  <a:pt x="16697" y="17202"/>
                  <a:pt x="16681" y="17216"/>
                </a:cubicBezTo>
                <a:cubicBezTo>
                  <a:pt x="16665" y="17231"/>
                  <a:pt x="16652" y="17284"/>
                  <a:pt x="16651" y="17335"/>
                </a:cubicBezTo>
                <a:cubicBezTo>
                  <a:pt x="16651" y="17386"/>
                  <a:pt x="16626" y="17475"/>
                  <a:pt x="16595" y="17533"/>
                </a:cubicBezTo>
                <a:lnTo>
                  <a:pt x="16539" y="17638"/>
                </a:lnTo>
                <a:lnTo>
                  <a:pt x="16538" y="17061"/>
                </a:lnTo>
                <a:cubicBezTo>
                  <a:pt x="16538" y="16723"/>
                  <a:pt x="16526" y="16473"/>
                  <a:pt x="16509" y="16458"/>
                </a:cubicBezTo>
                <a:cubicBezTo>
                  <a:pt x="16493" y="16443"/>
                  <a:pt x="16480" y="16366"/>
                  <a:pt x="16480" y="16286"/>
                </a:cubicBezTo>
                <a:cubicBezTo>
                  <a:pt x="16480" y="15928"/>
                  <a:pt x="16169" y="15559"/>
                  <a:pt x="15836" y="15519"/>
                </a:cubicBezTo>
                <a:cubicBezTo>
                  <a:pt x="15443" y="15473"/>
                  <a:pt x="15188" y="15775"/>
                  <a:pt x="15188" y="16287"/>
                </a:cubicBezTo>
                <a:cubicBezTo>
                  <a:pt x="15188" y="16406"/>
                  <a:pt x="15176" y="16522"/>
                  <a:pt x="15161" y="16544"/>
                </a:cubicBezTo>
                <a:cubicBezTo>
                  <a:pt x="15146" y="16566"/>
                  <a:pt x="15129" y="16755"/>
                  <a:pt x="15121" y="16963"/>
                </a:cubicBezTo>
                <a:cubicBezTo>
                  <a:pt x="15114" y="17172"/>
                  <a:pt x="15098" y="17407"/>
                  <a:pt x="15087" y="17484"/>
                </a:cubicBezTo>
                <a:cubicBezTo>
                  <a:pt x="15074" y="17573"/>
                  <a:pt x="15079" y="17661"/>
                  <a:pt x="15102" y="17723"/>
                </a:cubicBezTo>
                <a:cubicBezTo>
                  <a:pt x="15124" y="17783"/>
                  <a:pt x="15130" y="17876"/>
                  <a:pt x="15118" y="17962"/>
                </a:cubicBezTo>
                <a:cubicBezTo>
                  <a:pt x="15107" y="18039"/>
                  <a:pt x="15091" y="18173"/>
                  <a:pt x="15083" y="18260"/>
                </a:cubicBezTo>
                <a:cubicBezTo>
                  <a:pt x="15074" y="18347"/>
                  <a:pt x="15059" y="18418"/>
                  <a:pt x="15048" y="18418"/>
                </a:cubicBezTo>
                <a:cubicBezTo>
                  <a:pt x="15012" y="18417"/>
                  <a:pt x="14958" y="18188"/>
                  <a:pt x="14958" y="18033"/>
                </a:cubicBezTo>
                <a:cubicBezTo>
                  <a:pt x="14958" y="17946"/>
                  <a:pt x="14945" y="17864"/>
                  <a:pt x="14930" y="17849"/>
                </a:cubicBezTo>
                <a:cubicBezTo>
                  <a:pt x="14914" y="17835"/>
                  <a:pt x="14900" y="17759"/>
                  <a:pt x="14900" y="17680"/>
                </a:cubicBezTo>
                <a:cubicBezTo>
                  <a:pt x="14900" y="17602"/>
                  <a:pt x="14888" y="17526"/>
                  <a:pt x="14872" y="17512"/>
                </a:cubicBezTo>
                <a:cubicBezTo>
                  <a:pt x="14856" y="17497"/>
                  <a:pt x="14843" y="17364"/>
                  <a:pt x="14843" y="17216"/>
                </a:cubicBezTo>
                <a:cubicBezTo>
                  <a:pt x="14843" y="17068"/>
                  <a:pt x="14830" y="16936"/>
                  <a:pt x="14814" y="16922"/>
                </a:cubicBezTo>
                <a:cubicBezTo>
                  <a:pt x="14799" y="16907"/>
                  <a:pt x="14786" y="16793"/>
                  <a:pt x="14786" y="16669"/>
                </a:cubicBezTo>
                <a:cubicBezTo>
                  <a:pt x="14786" y="16544"/>
                  <a:pt x="14773" y="16430"/>
                  <a:pt x="14757" y="16416"/>
                </a:cubicBezTo>
                <a:cubicBezTo>
                  <a:pt x="14742" y="16401"/>
                  <a:pt x="14728" y="16248"/>
                  <a:pt x="14728" y="16076"/>
                </a:cubicBezTo>
                <a:cubicBezTo>
                  <a:pt x="14728" y="15895"/>
                  <a:pt x="14741" y="15762"/>
                  <a:pt x="14757" y="15762"/>
                </a:cubicBezTo>
                <a:cubicBezTo>
                  <a:pt x="14773" y="15762"/>
                  <a:pt x="14786" y="15697"/>
                  <a:pt x="14786" y="15617"/>
                </a:cubicBezTo>
                <a:cubicBezTo>
                  <a:pt x="14786" y="15537"/>
                  <a:pt x="14799" y="15460"/>
                  <a:pt x="14814" y="15445"/>
                </a:cubicBezTo>
                <a:cubicBezTo>
                  <a:pt x="14886" y="15381"/>
                  <a:pt x="14805" y="15087"/>
                  <a:pt x="14715" y="15087"/>
                </a:cubicBezTo>
                <a:cubicBezTo>
                  <a:pt x="14697" y="15087"/>
                  <a:pt x="14668" y="15066"/>
                  <a:pt x="14651" y="15040"/>
                </a:cubicBezTo>
                <a:cubicBezTo>
                  <a:pt x="14606" y="14975"/>
                  <a:pt x="14688" y="14769"/>
                  <a:pt x="14857" y="14522"/>
                </a:cubicBezTo>
                <a:cubicBezTo>
                  <a:pt x="14929" y="14415"/>
                  <a:pt x="15000" y="14284"/>
                  <a:pt x="15014" y="14229"/>
                </a:cubicBezTo>
                <a:cubicBezTo>
                  <a:pt x="15033" y="14155"/>
                  <a:pt x="15070" y="14122"/>
                  <a:pt x="15159" y="14101"/>
                </a:cubicBezTo>
                <a:cubicBezTo>
                  <a:pt x="15227" y="14085"/>
                  <a:pt x="15308" y="14029"/>
                  <a:pt x="15348" y="13971"/>
                </a:cubicBezTo>
                <a:cubicBezTo>
                  <a:pt x="15415" y="13872"/>
                  <a:pt x="15416" y="13853"/>
                  <a:pt x="15412" y="13266"/>
                </a:cubicBezTo>
                <a:cubicBezTo>
                  <a:pt x="15408" y="12868"/>
                  <a:pt x="15418" y="12631"/>
                  <a:pt x="15441" y="12571"/>
                </a:cubicBezTo>
                <a:cubicBezTo>
                  <a:pt x="15460" y="12520"/>
                  <a:pt x="15475" y="12315"/>
                  <a:pt x="15475" y="12113"/>
                </a:cubicBezTo>
                <a:cubicBezTo>
                  <a:pt x="15475" y="11782"/>
                  <a:pt x="15480" y="11750"/>
                  <a:pt x="15525" y="11776"/>
                </a:cubicBezTo>
                <a:cubicBezTo>
                  <a:pt x="15647" y="11847"/>
                  <a:pt x="15763" y="11849"/>
                  <a:pt x="15833" y="11782"/>
                </a:cubicBezTo>
                <a:cubicBezTo>
                  <a:pt x="15905" y="11713"/>
                  <a:pt x="15933" y="11587"/>
                  <a:pt x="15877" y="11587"/>
                </a:cubicBezTo>
                <a:cubicBezTo>
                  <a:pt x="15861" y="11587"/>
                  <a:pt x="15848" y="11559"/>
                  <a:pt x="15848" y="11523"/>
                </a:cubicBezTo>
                <a:cubicBezTo>
                  <a:pt x="15848" y="11488"/>
                  <a:pt x="15835" y="11422"/>
                  <a:pt x="15820" y="11376"/>
                </a:cubicBezTo>
                <a:cubicBezTo>
                  <a:pt x="15804" y="11330"/>
                  <a:pt x="15778" y="11255"/>
                  <a:pt x="15762" y="11209"/>
                </a:cubicBezTo>
                <a:cubicBezTo>
                  <a:pt x="15746" y="11163"/>
                  <a:pt x="15733" y="11060"/>
                  <a:pt x="15733" y="10979"/>
                </a:cubicBezTo>
                <a:cubicBezTo>
                  <a:pt x="15733" y="10899"/>
                  <a:pt x="15746" y="10822"/>
                  <a:pt x="15762" y="10808"/>
                </a:cubicBezTo>
                <a:cubicBezTo>
                  <a:pt x="15778" y="10793"/>
                  <a:pt x="15791" y="10744"/>
                  <a:pt x="15791" y="10699"/>
                </a:cubicBezTo>
                <a:cubicBezTo>
                  <a:pt x="15791" y="10653"/>
                  <a:pt x="15802" y="10584"/>
                  <a:pt x="15816" y="10543"/>
                </a:cubicBezTo>
                <a:cubicBezTo>
                  <a:pt x="15910" y="10272"/>
                  <a:pt x="15920" y="10224"/>
                  <a:pt x="15884" y="10207"/>
                </a:cubicBezTo>
                <a:cubicBezTo>
                  <a:pt x="15861" y="10196"/>
                  <a:pt x="15848" y="10105"/>
                  <a:pt x="15848" y="9955"/>
                </a:cubicBezTo>
                <a:cubicBezTo>
                  <a:pt x="15848" y="9642"/>
                  <a:pt x="15768" y="9522"/>
                  <a:pt x="15560" y="9522"/>
                </a:cubicBezTo>
                <a:cubicBezTo>
                  <a:pt x="15407" y="9522"/>
                  <a:pt x="15374" y="9453"/>
                  <a:pt x="15458" y="9314"/>
                </a:cubicBezTo>
                <a:cubicBezTo>
                  <a:pt x="15511" y="9226"/>
                  <a:pt x="15618" y="8940"/>
                  <a:pt x="15618" y="8886"/>
                </a:cubicBezTo>
                <a:cubicBezTo>
                  <a:pt x="15618" y="8863"/>
                  <a:pt x="15590" y="8786"/>
                  <a:pt x="15555" y="8717"/>
                </a:cubicBezTo>
                <a:cubicBezTo>
                  <a:pt x="15513" y="8634"/>
                  <a:pt x="15482" y="8485"/>
                  <a:pt x="15464" y="8286"/>
                </a:cubicBezTo>
                <a:cubicBezTo>
                  <a:pt x="15431" y="7919"/>
                  <a:pt x="15428" y="6395"/>
                  <a:pt x="15460" y="6197"/>
                </a:cubicBezTo>
                <a:cubicBezTo>
                  <a:pt x="15481" y="6062"/>
                  <a:pt x="15448" y="5807"/>
                  <a:pt x="15386" y="5632"/>
                </a:cubicBezTo>
                <a:cubicBezTo>
                  <a:pt x="15372" y="5592"/>
                  <a:pt x="15360" y="5503"/>
                  <a:pt x="15360" y="5434"/>
                </a:cubicBezTo>
                <a:cubicBezTo>
                  <a:pt x="15360" y="5366"/>
                  <a:pt x="15347" y="5298"/>
                  <a:pt x="15332" y="5284"/>
                </a:cubicBezTo>
                <a:cubicBezTo>
                  <a:pt x="15316" y="5270"/>
                  <a:pt x="15302" y="5170"/>
                  <a:pt x="15302" y="5063"/>
                </a:cubicBezTo>
                <a:cubicBezTo>
                  <a:pt x="15302" y="4876"/>
                  <a:pt x="15267" y="4651"/>
                  <a:pt x="15213" y="4494"/>
                </a:cubicBezTo>
                <a:cubicBezTo>
                  <a:pt x="15199" y="4454"/>
                  <a:pt x="15188" y="4392"/>
                  <a:pt x="15188" y="4358"/>
                </a:cubicBezTo>
                <a:cubicBezTo>
                  <a:pt x="15188" y="4324"/>
                  <a:pt x="15162" y="4228"/>
                  <a:pt x="15130" y="4145"/>
                </a:cubicBezTo>
                <a:cubicBezTo>
                  <a:pt x="15099" y="4063"/>
                  <a:pt x="15073" y="3957"/>
                  <a:pt x="15073" y="3912"/>
                </a:cubicBezTo>
                <a:cubicBezTo>
                  <a:pt x="15073" y="3866"/>
                  <a:pt x="15060" y="3829"/>
                  <a:pt x="15044" y="3829"/>
                </a:cubicBezTo>
                <a:cubicBezTo>
                  <a:pt x="15028" y="3829"/>
                  <a:pt x="15016" y="3792"/>
                  <a:pt x="15016" y="3747"/>
                </a:cubicBezTo>
                <a:cubicBezTo>
                  <a:pt x="15016" y="3702"/>
                  <a:pt x="15003" y="3654"/>
                  <a:pt x="14987" y="3640"/>
                </a:cubicBezTo>
                <a:cubicBezTo>
                  <a:pt x="14971" y="3625"/>
                  <a:pt x="14958" y="3577"/>
                  <a:pt x="14958" y="3532"/>
                </a:cubicBezTo>
                <a:cubicBezTo>
                  <a:pt x="14958" y="3488"/>
                  <a:pt x="14926" y="3371"/>
                  <a:pt x="14886" y="3272"/>
                </a:cubicBezTo>
                <a:cubicBezTo>
                  <a:pt x="14847" y="3173"/>
                  <a:pt x="14792" y="3020"/>
                  <a:pt x="14765" y="2933"/>
                </a:cubicBezTo>
                <a:cubicBezTo>
                  <a:pt x="14737" y="2846"/>
                  <a:pt x="14705" y="2775"/>
                  <a:pt x="14693" y="2775"/>
                </a:cubicBezTo>
                <a:cubicBezTo>
                  <a:pt x="14681" y="2775"/>
                  <a:pt x="14671" y="2747"/>
                  <a:pt x="14671" y="2712"/>
                </a:cubicBezTo>
                <a:cubicBezTo>
                  <a:pt x="14671" y="2677"/>
                  <a:pt x="14661" y="2648"/>
                  <a:pt x="14648" y="2648"/>
                </a:cubicBezTo>
                <a:cubicBezTo>
                  <a:pt x="14635" y="2648"/>
                  <a:pt x="14588" y="2549"/>
                  <a:pt x="14544" y="2427"/>
                </a:cubicBezTo>
                <a:cubicBezTo>
                  <a:pt x="14270" y="1678"/>
                  <a:pt x="14289" y="1708"/>
                  <a:pt x="13853" y="1330"/>
                </a:cubicBezTo>
                <a:cubicBezTo>
                  <a:pt x="13663" y="1166"/>
                  <a:pt x="13452" y="978"/>
                  <a:pt x="13382" y="913"/>
                </a:cubicBezTo>
                <a:cubicBezTo>
                  <a:pt x="13080" y="630"/>
                  <a:pt x="12702" y="383"/>
                  <a:pt x="12489" y="331"/>
                </a:cubicBezTo>
                <a:cubicBezTo>
                  <a:pt x="12370" y="301"/>
                  <a:pt x="12196" y="243"/>
                  <a:pt x="12101" y="199"/>
                </a:cubicBezTo>
                <a:cubicBezTo>
                  <a:pt x="11866" y="91"/>
                  <a:pt x="11584" y="29"/>
                  <a:pt x="11225" y="6"/>
                </a:cubicBezTo>
                <a:cubicBezTo>
                  <a:pt x="11161" y="2"/>
                  <a:pt x="11108" y="0"/>
                  <a:pt x="11060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14" name="Because We Take Our Eyes Off Jesus (Heb. 12:1,2)"/>
          <p:cNvSpPr txBox="1"/>
          <p:nvPr/>
        </p:nvSpPr>
        <p:spPr>
          <a:xfrm>
            <a:off x="-203997" y="2805369"/>
            <a:ext cx="24791994" cy="1143001"/>
          </a:xfrm>
          <a:prstGeom prst="rect">
            <a:avLst/>
          </a:prstGeom>
          <a:solidFill>
            <a:srgbClr val="000000">
              <a:alpha val="16155"/>
            </a:srgbClr>
          </a:solidFill>
          <a:ln w="12700">
            <a:miter lim="400000"/>
          </a:ln>
          <a:effectLst>
            <a:outerShdw sx="100000" sy="100000" kx="0" ky="0" algn="b" rotWithShape="0" blurRad="114300" dist="83832" dir="2560935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1828800">
              <a:lnSpc>
                <a:spcPct val="100000"/>
              </a:lnSpc>
              <a:spcBef>
                <a:spcPts val="4400"/>
              </a:spcBef>
              <a:buClr>
                <a:srgbClr val="01142C"/>
              </a:buClr>
              <a:buFont typeface="Wingdings 2"/>
              <a:defRPr b="1" sz="6800">
                <a:solidFill>
                  <a:srgbClr val="FFFFFF"/>
                </a:solidFill>
                <a:effectLst>
                  <a:outerShdw sx="100000" sy="100000" kx="0" ky="0" algn="b" rotWithShape="0" blurRad="50800" dist="63500" dir="165749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Because We Take Our Eyes Off Jesus (Heb. 12:1,2)</a:t>
            </a:r>
          </a:p>
        </p:txBody>
      </p:sp>
      <p:pic>
        <p:nvPicPr>
          <p:cNvPr id="215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01002" y="-351317"/>
            <a:ext cx="17781996" cy="3461458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Hebrews 12:1–2 (NKJV)…"/>
          <p:cNvSpPr txBox="1"/>
          <p:nvPr/>
        </p:nvSpPr>
        <p:spPr>
          <a:xfrm>
            <a:off x="10462331" y="4221574"/>
            <a:ext cx="13835586" cy="9258301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 b="1" sz="6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Hebrews 12:1–2 (NKJV)</a:t>
            </a:r>
          </a:p>
          <a:p>
            <a:pPr algn="ctr" defTabSz="457200">
              <a:lnSpc>
                <a:spcPct val="100000"/>
              </a:lnSpc>
              <a:spcBef>
                <a:spcPts val="0"/>
              </a:spcBef>
              <a:defRPr sz="53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aseline="31999"/>
              <a:t>1</a:t>
            </a:r>
            <a:r>
              <a:t> Therefore we also, since we are surrounded by so great a cloud of witnesses, let us lay aside every weight, and the sin which so easily ensnares </a:t>
            </a:r>
            <a:r>
              <a:rPr i="1"/>
              <a:t>us,</a:t>
            </a:r>
            <a:r>
              <a:t> and let us run with endurance the race that is set before us, </a:t>
            </a:r>
            <a:r>
              <a:rPr baseline="31999"/>
              <a:t>2</a:t>
            </a:r>
            <a:r>
              <a:t> looking unto Jesus, the author and finisher of </a:t>
            </a:r>
            <a:r>
              <a:rPr i="1"/>
              <a:t>our</a:t>
            </a:r>
            <a:r>
              <a:t> faith, who for the joy that was set before Him endured the cross, despising the shame, and has sat down at the right hand of the throne of God.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ounded Rectangle"/>
          <p:cNvSpPr/>
          <p:nvPr/>
        </p:nvSpPr>
        <p:spPr>
          <a:xfrm>
            <a:off x="539381" y="345845"/>
            <a:ext cx="23305238" cy="2067134"/>
          </a:xfrm>
          <a:prstGeom prst="roundRect">
            <a:avLst>
              <a:gd name="adj" fmla="val 50000"/>
            </a:avLst>
          </a:prstGeom>
          <a:solidFill>
            <a:schemeClr val="accent6">
              <a:satOff val="1848"/>
              <a:lumOff val="-1526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</a:defRPr>
            </a:pPr>
          </a:p>
        </p:txBody>
      </p:sp>
      <p:pic>
        <p:nvPicPr>
          <p:cNvPr id="219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3802" t="11532" r="11099" b="3109"/>
          <a:stretch>
            <a:fillRect/>
          </a:stretch>
        </p:blipFill>
        <p:spPr>
          <a:xfrm>
            <a:off x="-530416" y="3935981"/>
            <a:ext cx="14413287" cy="98294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2" h="21595" fill="norm" stroke="1" extrusionOk="0">
                <a:moveTo>
                  <a:pt x="11060" y="0"/>
                </a:moveTo>
                <a:cubicBezTo>
                  <a:pt x="10918" y="1"/>
                  <a:pt x="10832" y="24"/>
                  <a:pt x="10666" y="92"/>
                </a:cubicBezTo>
                <a:cubicBezTo>
                  <a:pt x="10270" y="252"/>
                  <a:pt x="10030" y="384"/>
                  <a:pt x="9957" y="482"/>
                </a:cubicBezTo>
                <a:cubicBezTo>
                  <a:pt x="9859" y="612"/>
                  <a:pt x="9706" y="710"/>
                  <a:pt x="9560" y="735"/>
                </a:cubicBezTo>
                <a:cubicBezTo>
                  <a:pt x="9138" y="808"/>
                  <a:pt x="8834" y="980"/>
                  <a:pt x="8564" y="1297"/>
                </a:cubicBezTo>
                <a:cubicBezTo>
                  <a:pt x="8514" y="1356"/>
                  <a:pt x="8406" y="1480"/>
                  <a:pt x="8324" y="1573"/>
                </a:cubicBezTo>
                <a:cubicBezTo>
                  <a:pt x="7893" y="2060"/>
                  <a:pt x="7579" y="2491"/>
                  <a:pt x="7579" y="2596"/>
                </a:cubicBezTo>
                <a:cubicBezTo>
                  <a:pt x="7579" y="2619"/>
                  <a:pt x="7559" y="2662"/>
                  <a:pt x="7535" y="2691"/>
                </a:cubicBezTo>
                <a:cubicBezTo>
                  <a:pt x="7511" y="2720"/>
                  <a:pt x="7472" y="2808"/>
                  <a:pt x="7446" y="2886"/>
                </a:cubicBezTo>
                <a:cubicBezTo>
                  <a:pt x="7421" y="2964"/>
                  <a:pt x="7389" y="3028"/>
                  <a:pt x="7375" y="3028"/>
                </a:cubicBezTo>
                <a:cubicBezTo>
                  <a:pt x="7361" y="3028"/>
                  <a:pt x="7350" y="3053"/>
                  <a:pt x="7350" y="3083"/>
                </a:cubicBezTo>
                <a:cubicBezTo>
                  <a:pt x="7350" y="3114"/>
                  <a:pt x="7327" y="3175"/>
                  <a:pt x="7299" y="3220"/>
                </a:cubicBezTo>
                <a:cubicBezTo>
                  <a:pt x="7271" y="3265"/>
                  <a:pt x="7230" y="3359"/>
                  <a:pt x="7206" y="3429"/>
                </a:cubicBezTo>
                <a:cubicBezTo>
                  <a:pt x="7182" y="3498"/>
                  <a:pt x="7156" y="3564"/>
                  <a:pt x="7148" y="3576"/>
                </a:cubicBezTo>
                <a:cubicBezTo>
                  <a:pt x="7099" y="3649"/>
                  <a:pt x="7062" y="3809"/>
                  <a:pt x="7062" y="3955"/>
                </a:cubicBezTo>
                <a:cubicBezTo>
                  <a:pt x="7062" y="4048"/>
                  <a:pt x="7050" y="4124"/>
                  <a:pt x="7034" y="4124"/>
                </a:cubicBezTo>
                <a:cubicBezTo>
                  <a:pt x="7018" y="4124"/>
                  <a:pt x="7005" y="4191"/>
                  <a:pt x="7005" y="4272"/>
                </a:cubicBezTo>
                <a:cubicBezTo>
                  <a:pt x="7005" y="4353"/>
                  <a:pt x="6992" y="4419"/>
                  <a:pt x="6976" y="4419"/>
                </a:cubicBezTo>
                <a:cubicBezTo>
                  <a:pt x="6960" y="4419"/>
                  <a:pt x="6948" y="4477"/>
                  <a:pt x="6948" y="4546"/>
                </a:cubicBezTo>
                <a:cubicBezTo>
                  <a:pt x="6948" y="4616"/>
                  <a:pt x="6934" y="4711"/>
                  <a:pt x="6919" y="4757"/>
                </a:cubicBezTo>
                <a:cubicBezTo>
                  <a:pt x="6903" y="4803"/>
                  <a:pt x="6877" y="4879"/>
                  <a:pt x="6862" y="4925"/>
                </a:cubicBezTo>
                <a:cubicBezTo>
                  <a:pt x="6846" y="4971"/>
                  <a:pt x="6832" y="5045"/>
                  <a:pt x="6832" y="5091"/>
                </a:cubicBezTo>
                <a:cubicBezTo>
                  <a:pt x="6832" y="5136"/>
                  <a:pt x="6820" y="5185"/>
                  <a:pt x="6804" y="5199"/>
                </a:cubicBezTo>
                <a:cubicBezTo>
                  <a:pt x="6788" y="5214"/>
                  <a:pt x="6775" y="5271"/>
                  <a:pt x="6775" y="5327"/>
                </a:cubicBezTo>
                <a:cubicBezTo>
                  <a:pt x="6775" y="5382"/>
                  <a:pt x="6761" y="5481"/>
                  <a:pt x="6743" y="5546"/>
                </a:cubicBezTo>
                <a:cubicBezTo>
                  <a:pt x="6725" y="5611"/>
                  <a:pt x="6698" y="5711"/>
                  <a:pt x="6682" y="5769"/>
                </a:cubicBezTo>
                <a:cubicBezTo>
                  <a:pt x="6666" y="5827"/>
                  <a:pt x="6641" y="5916"/>
                  <a:pt x="6628" y="5969"/>
                </a:cubicBezTo>
                <a:cubicBezTo>
                  <a:pt x="6614" y="6021"/>
                  <a:pt x="6591" y="6106"/>
                  <a:pt x="6576" y="6159"/>
                </a:cubicBezTo>
                <a:cubicBezTo>
                  <a:pt x="6561" y="6211"/>
                  <a:pt x="6542" y="6338"/>
                  <a:pt x="6534" y="6443"/>
                </a:cubicBezTo>
                <a:cubicBezTo>
                  <a:pt x="6502" y="6850"/>
                  <a:pt x="6453" y="7268"/>
                  <a:pt x="6428" y="7338"/>
                </a:cubicBezTo>
                <a:cubicBezTo>
                  <a:pt x="6414" y="7379"/>
                  <a:pt x="6402" y="7544"/>
                  <a:pt x="6402" y="7705"/>
                </a:cubicBezTo>
                <a:cubicBezTo>
                  <a:pt x="6402" y="7867"/>
                  <a:pt x="6389" y="8010"/>
                  <a:pt x="6374" y="8025"/>
                </a:cubicBezTo>
                <a:cubicBezTo>
                  <a:pt x="6358" y="8039"/>
                  <a:pt x="6344" y="8192"/>
                  <a:pt x="6344" y="8365"/>
                </a:cubicBezTo>
                <a:lnTo>
                  <a:pt x="6344" y="8678"/>
                </a:lnTo>
                <a:lnTo>
                  <a:pt x="6257" y="8678"/>
                </a:lnTo>
                <a:cubicBezTo>
                  <a:pt x="6152" y="8678"/>
                  <a:pt x="6071" y="8734"/>
                  <a:pt x="5964" y="8881"/>
                </a:cubicBezTo>
                <a:cubicBezTo>
                  <a:pt x="5901" y="8966"/>
                  <a:pt x="5885" y="9027"/>
                  <a:pt x="5885" y="9171"/>
                </a:cubicBezTo>
                <a:cubicBezTo>
                  <a:pt x="5885" y="9271"/>
                  <a:pt x="5898" y="9352"/>
                  <a:pt x="5914" y="9352"/>
                </a:cubicBezTo>
                <a:cubicBezTo>
                  <a:pt x="5930" y="9352"/>
                  <a:pt x="5942" y="9428"/>
                  <a:pt x="5942" y="9519"/>
                </a:cubicBezTo>
                <a:cubicBezTo>
                  <a:pt x="5942" y="9610"/>
                  <a:pt x="5956" y="9696"/>
                  <a:pt x="5972" y="9711"/>
                </a:cubicBezTo>
                <a:cubicBezTo>
                  <a:pt x="5987" y="9725"/>
                  <a:pt x="6000" y="9897"/>
                  <a:pt x="6000" y="10093"/>
                </a:cubicBezTo>
                <a:cubicBezTo>
                  <a:pt x="6000" y="10302"/>
                  <a:pt x="5988" y="10449"/>
                  <a:pt x="5972" y="10449"/>
                </a:cubicBezTo>
                <a:cubicBezTo>
                  <a:pt x="5956" y="10449"/>
                  <a:pt x="5942" y="10524"/>
                  <a:pt x="5942" y="10615"/>
                </a:cubicBezTo>
                <a:cubicBezTo>
                  <a:pt x="5942" y="10706"/>
                  <a:pt x="5930" y="10793"/>
                  <a:pt x="5914" y="10808"/>
                </a:cubicBezTo>
                <a:cubicBezTo>
                  <a:pt x="5898" y="10822"/>
                  <a:pt x="5885" y="10879"/>
                  <a:pt x="5885" y="10934"/>
                </a:cubicBezTo>
                <a:cubicBezTo>
                  <a:pt x="5885" y="10989"/>
                  <a:pt x="5898" y="11046"/>
                  <a:pt x="5914" y="11061"/>
                </a:cubicBezTo>
                <a:cubicBezTo>
                  <a:pt x="5930" y="11075"/>
                  <a:pt x="5942" y="11140"/>
                  <a:pt x="5942" y="11204"/>
                </a:cubicBezTo>
                <a:cubicBezTo>
                  <a:pt x="5942" y="11269"/>
                  <a:pt x="5968" y="11356"/>
                  <a:pt x="6000" y="11398"/>
                </a:cubicBezTo>
                <a:cubicBezTo>
                  <a:pt x="6049" y="11463"/>
                  <a:pt x="6058" y="11528"/>
                  <a:pt x="6058" y="11826"/>
                </a:cubicBezTo>
                <a:cubicBezTo>
                  <a:pt x="6058" y="12033"/>
                  <a:pt x="6069" y="12177"/>
                  <a:pt x="6086" y="12177"/>
                </a:cubicBezTo>
                <a:cubicBezTo>
                  <a:pt x="6102" y="12177"/>
                  <a:pt x="6115" y="12216"/>
                  <a:pt x="6115" y="12262"/>
                </a:cubicBezTo>
                <a:cubicBezTo>
                  <a:pt x="6115" y="12308"/>
                  <a:pt x="6102" y="12347"/>
                  <a:pt x="6086" y="12347"/>
                </a:cubicBezTo>
                <a:cubicBezTo>
                  <a:pt x="6070" y="12347"/>
                  <a:pt x="6058" y="12375"/>
                  <a:pt x="6058" y="12409"/>
                </a:cubicBezTo>
                <a:cubicBezTo>
                  <a:pt x="6058" y="12444"/>
                  <a:pt x="6044" y="12473"/>
                  <a:pt x="6029" y="12473"/>
                </a:cubicBezTo>
                <a:cubicBezTo>
                  <a:pt x="6013" y="12473"/>
                  <a:pt x="6000" y="12521"/>
                  <a:pt x="6000" y="12579"/>
                </a:cubicBezTo>
                <a:cubicBezTo>
                  <a:pt x="6000" y="12636"/>
                  <a:pt x="5987" y="12684"/>
                  <a:pt x="5972" y="12684"/>
                </a:cubicBezTo>
                <a:cubicBezTo>
                  <a:pt x="5956" y="12684"/>
                  <a:pt x="5942" y="12730"/>
                  <a:pt x="5942" y="12786"/>
                </a:cubicBezTo>
                <a:cubicBezTo>
                  <a:pt x="5942" y="12902"/>
                  <a:pt x="6043" y="13035"/>
                  <a:pt x="6181" y="13103"/>
                </a:cubicBezTo>
                <a:cubicBezTo>
                  <a:pt x="6252" y="13137"/>
                  <a:pt x="6287" y="13195"/>
                  <a:pt x="6337" y="13361"/>
                </a:cubicBezTo>
                <a:cubicBezTo>
                  <a:pt x="6373" y="13479"/>
                  <a:pt x="6402" y="13604"/>
                  <a:pt x="6402" y="13637"/>
                </a:cubicBezTo>
                <a:cubicBezTo>
                  <a:pt x="6402" y="13718"/>
                  <a:pt x="6679" y="14120"/>
                  <a:pt x="6797" y="14211"/>
                </a:cubicBezTo>
                <a:cubicBezTo>
                  <a:pt x="6879" y="14274"/>
                  <a:pt x="6890" y="14303"/>
                  <a:pt x="6890" y="14453"/>
                </a:cubicBezTo>
                <a:cubicBezTo>
                  <a:pt x="6890" y="14574"/>
                  <a:pt x="6878" y="14623"/>
                  <a:pt x="6849" y="14623"/>
                </a:cubicBezTo>
                <a:cubicBezTo>
                  <a:pt x="6826" y="14623"/>
                  <a:pt x="6771" y="14669"/>
                  <a:pt x="6727" y="14724"/>
                </a:cubicBezTo>
                <a:cubicBezTo>
                  <a:pt x="6642" y="14832"/>
                  <a:pt x="6642" y="14827"/>
                  <a:pt x="6750" y="15139"/>
                </a:cubicBezTo>
                <a:cubicBezTo>
                  <a:pt x="6764" y="15180"/>
                  <a:pt x="6775" y="15269"/>
                  <a:pt x="6775" y="15337"/>
                </a:cubicBezTo>
                <a:cubicBezTo>
                  <a:pt x="6775" y="15406"/>
                  <a:pt x="6788" y="15474"/>
                  <a:pt x="6804" y="15488"/>
                </a:cubicBezTo>
                <a:cubicBezTo>
                  <a:pt x="6820" y="15502"/>
                  <a:pt x="6832" y="15625"/>
                  <a:pt x="6832" y="15762"/>
                </a:cubicBezTo>
                <a:cubicBezTo>
                  <a:pt x="6832" y="15898"/>
                  <a:pt x="6846" y="16021"/>
                  <a:pt x="6862" y="16036"/>
                </a:cubicBezTo>
                <a:cubicBezTo>
                  <a:pt x="6877" y="16050"/>
                  <a:pt x="6890" y="16171"/>
                  <a:pt x="6890" y="16304"/>
                </a:cubicBezTo>
                <a:cubicBezTo>
                  <a:pt x="6890" y="16437"/>
                  <a:pt x="6904" y="16566"/>
                  <a:pt x="6920" y="16590"/>
                </a:cubicBezTo>
                <a:cubicBezTo>
                  <a:pt x="6938" y="16616"/>
                  <a:pt x="6947" y="16775"/>
                  <a:pt x="6942" y="16967"/>
                </a:cubicBezTo>
                <a:lnTo>
                  <a:pt x="6933" y="17299"/>
                </a:lnTo>
                <a:lnTo>
                  <a:pt x="6704" y="17369"/>
                </a:lnTo>
                <a:cubicBezTo>
                  <a:pt x="6577" y="17407"/>
                  <a:pt x="6438" y="17452"/>
                  <a:pt x="6395" y="17469"/>
                </a:cubicBezTo>
                <a:lnTo>
                  <a:pt x="6316" y="17500"/>
                </a:lnTo>
                <a:lnTo>
                  <a:pt x="6316" y="17263"/>
                </a:lnTo>
                <a:cubicBezTo>
                  <a:pt x="6316" y="17133"/>
                  <a:pt x="6329" y="17027"/>
                  <a:pt x="6344" y="17027"/>
                </a:cubicBezTo>
                <a:cubicBezTo>
                  <a:pt x="6360" y="17027"/>
                  <a:pt x="6374" y="16981"/>
                  <a:pt x="6374" y="16924"/>
                </a:cubicBezTo>
                <a:cubicBezTo>
                  <a:pt x="6374" y="16868"/>
                  <a:pt x="6386" y="16809"/>
                  <a:pt x="6402" y="16795"/>
                </a:cubicBezTo>
                <a:cubicBezTo>
                  <a:pt x="6418" y="16781"/>
                  <a:pt x="6431" y="16704"/>
                  <a:pt x="6431" y="16624"/>
                </a:cubicBezTo>
                <a:cubicBezTo>
                  <a:pt x="6431" y="16544"/>
                  <a:pt x="6444" y="16479"/>
                  <a:pt x="6460" y="16479"/>
                </a:cubicBezTo>
                <a:cubicBezTo>
                  <a:pt x="6475" y="16479"/>
                  <a:pt x="6488" y="16394"/>
                  <a:pt x="6488" y="16291"/>
                </a:cubicBezTo>
                <a:cubicBezTo>
                  <a:pt x="6488" y="16188"/>
                  <a:pt x="6501" y="16093"/>
                  <a:pt x="6517" y="16078"/>
                </a:cubicBezTo>
                <a:cubicBezTo>
                  <a:pt x="6532" y="16064"/>
                  <a:pt x="6546" y="15877"/>
                  <a:pt x="6546" y="15664"/>
                </a:cubicBezTo>
                <a:lnTo>
                  <a:pt x="6546" y="15277"/>
                </a:lnTo>
                <a:lnTo>
                  <a:pt x="6438" y="15139"/>
                </a:lnTo>
                <a:cubicBezTo>
                  <a:pt x="6379" y="15063"/>
                  <a:pt x="6279" y="14981"/>
                  <a:pt x="6216" y="14955"/>
                </a:cubicBezTo>
                <a:cubicBezTo>
                  <a:pt x="6055" y="14891"/>
                  <a:pt x="5692" y="14929"/>
                  <a:pt x="5569" y="15023"/>
                </a:cubicBezTo>
                <a:cubicBezTo>
                  <a:pt x="5466" y="15102"/>
                  <a:pt x="5226" y="15455"/>
                  <a:pt x="5225" y="15530"/>
                </a:cubicBezTo>
                <a:cubicBezTo>
                  <a:pt x="5224" y="15553"/>
                  <a:pt x="5198" y="15619"/>
                  <a:pt x="5167" y="15677"/>
                </a:cubicBezTo>
                <a:cubicBezTo>
                  <a:pt x="5136" y="15735"/>
                  <a:pt x="5111" y="15816"/>
                  <a:pt x="5111" y="15857"/>
                </a:cubicBezTo>
                <a:cubicBezTo>
                  <a:pt x="5110" y="15898"/>
                  <a:pt x="5097" y="15970"/>
                  <a:pt x="5081" y="16016"/>
                </a:cubicBezTo>
                <a:cubicBezTo>
                  <a:pt x="5065" y="16062"/>
                  <a:pt x="5040" y="16137"/>
                  <a:pt x="5024" y="16183"/>
                </a:cubicBezTo>
                <a:cubicBezTo>
                  <a:pt x="5008" y="16229"/>
                  <a:pt x="4995" y="16297"/>
                  <a:pt x="4995" y="16334"/>
                </a:cubicBezTo>
                <a:cubicBezTo>
                  <a:pt x="4995" y="16389"/>
                  <a:pt x="4989" y="16390"/>
                  <a:pt x="4958" y="16344"/>
                </a:cubicBezTo>
                <a:cubicBezTo>
                  <a:pt x="4835" y="16163"/>
                  <a:pt x="4738" y="15831"/>
                  <a:pt x="4737" y="15588"/>
                </a:cubicBezTo>
                <a:cubicBezTo>
                  <a:pt x="4737" y="15447"/>
                  <a:pt x="4682" y="15120"/>
                  <a:pt x="4619" y="14885"/>
                </a:cubicBezTo>
                <a:cubicBezTo>
                  <a:pt x="4605" y="14831"/>
                  <a:pt x="4593" y="14473"/>
                  <a:pt x="4593" y="14087"/>
                </a:cubicBezTo>
                <a:cubicBezTo>
                  <a:pt x="4593" y="13510"/>
                  <a:pt x="4603" y="13343"/>
                  <a:pt x="4648" y="13150"/>
                </a:cubicBezTo>
                <a:cubicBezTo>
                  <a:pt x="4750" y="12709"/>
                  <a:pt x="4794" y="12478"/>
                  <a:pt x="4794" y="12394"/>
                </a:cubicBezTo>
                <a:cubicBezTo>
                  <a:pt x="4794" y="12347"/>
                  <a:pt x="4807" y="12297"/>
                  <a:pt x="4823" y="12283"/>
                </a:cubicBezTo>
                <a:cubicBezTo>
                  <a:pt x="4839" y="12269"/>
                  <a:pt x="4852" y="12197"/>
                  <a:pt x="4852" y="12123"/>
                </a:cubicBezTo>
                <a:cubicBezTo>
                  <a:pt x="4853" y="12049"/>
                  <a:pt x="4878" y="11941"/>
                  <a:pt x="4909" y="11883"/>
                </a:cubicBezTo>
                <a:cubicBezTo>
                  <a:pt x="4940" y="11825"/>
                  <a:pt x="4965" y="11745"/>
                  <a:pt x="4966" y="11706"/>
                </a:cubicBezTo>
                <a:cubicBezTo>
                  <a:pt x="4966" y="11667"/>
                  <a:pt x="4979" y="11623"/>
                  <a:pt x="4995" y="11609"/>
                </a:cubicBezTo>
                <a:cubicBezTo>
                  <a:pt x="5011" y="11595"/>
                  <a:pt x="5024" y="11528"/>
                  <a:pt x="5024" y="11461"/>
                </a:cubicBezTo>
                <a:cubicBezTo>
                  <a:pt x="5024" y="11394"/>
                  <a:pt x="5037" y="11328"/>
                  <a:pt x="5053" y="11313"/>
                </a:cubicBezTo>
                <a:cubicBezTo>
                  <a:pt x="5068" y="11299"/>
                  <a:pt x="5081" y="11242"/>
                  <a:pt x="5081" y="11187"/>
                </a:cubicBezTo>
                <a:cubicBezTo>
                  <a:pt x="5081" y="11132"/>
                  <a:pt x="5094" y="11075"/>
                  <a:pt x="5110" y="11061"/>
                </a:cubicBezTo>
                <a:cubicBezTo>
                  <a:pt x="5126" y="11046"/>
                  <a:pt x="5139" y="10989"/>
                  <a:pt x="5139" y="10934"/>
                </a:cubicBezTo>
                <a:cubicBezTo>
                  <a:pt x="5139" y="10879"/>
                  <a:pt x="5151" y="10822"/>
                  <a:pt x="5167" y="10808"/>
                </a:cubicBezTo>
                <a:cubicBezTo>
                  <a:pt x="5209" y="10770"/>
                  <a:pt x="5203" y="10129"/>
                  <a:pt x="5160" y="10016"/>
                </a:cubicBezTo>
                <a:cubicBezTo>
                  <a:pt x="5015" y="9636"/>
                  <a:pt x="4741" y="9503"/>
                  <a:pt x="4505" y="9698"/>
                </a:cubicBezTo>
                <a:cubicBezTo>
                  <a:pt x="4395" y="9788"/>
                  <a:pt x="4307" y="9950"/>
                  <a:pt x="4179" y="10296"/>
                </a:cubicBezTo>
                <a:cubicBezTo>
                  <a:pt x="4078" y="10571"/>
                  <a:pt x="3987" y="10799"/>
                  <a:pt x="3935" y="10913"/>
                </a:cubicBezTo>
                <a:cubicBezTo>
                  <a:pt x="3885" y="11022"/>
                  <a:pt x="3794" y="11296"/>
                  <a:pt x="3727" y="11535"/>
                </a:cubicBezTo>
                <a:cubicBezTo>
                  <a:pt x="3706" y="11610"/>
                  <a:pt x="3679" y="11672"/>
                  <a:pt x="3667" y="11672"/>
                </a:cubicBezTo>
                <a:cubicBezTo>
                  <a:pt x="3655" y="11672"/>
                  <a:pt x="3645" y="11700"/>
                  <a:pt x="3645" y="11734"/>
                </a:cubicBezTo>
                <a:cubicBezTo>
                  <a:pt x="3645" y="11768"/>
                  <a:pt x="3620" y="11863"/>
                  <a:pt x="3588" y="11946"/>
                </a:cubicBezTo>
                <a:cubicBezTo>
                  <a:pt x="3557" y="12028"/>
                  <a:pt x="3531" y="12124"/>
                  <a:pt x="3531" y="12158"/>
                </a:cubicBezTo>
                <a:cubicBezTo>
                  <a:pt x="3531" y="12192"/>
                  <a:pt x="3521" y="12220"/>
                  <a:pt x="3509" y="12220"/>
                </a:cubicBezTo>
                <a:cubicBezTo>
                  <a:pt x="3497" y="12220"/>
                  <a:pt x="3470" y="12282"/>
                  <a:pt x="3449" y="12357"/>
                </a:cubicBezTo>
                <a:cubicBezTo>
                  <a:pt x="3405" y="12515"/>
                  <a:pt x="3350" y="12697"/>
                  <a:pt x="3338" y="12723"/>
                </a:cubicBezTo>
                <a:cubicBezTo>
                  <a:pt x="3311" y="12780"/>
                  <a:pt x="3245" y="12552"/>
                  <a:pt x="3245" y="12402"/>
                </a:cubicBezTo>
                <a:cubicBezTo>
                  <a:pt x="3244" y="12304"/>
                  <a:pt x="3231" y="12214"/>
                  <a:pt x="3215" y="12199"/>
                </a:cubicBezTo>
                <a:cubicBezTo>
                  <a:pt x="3199" y="12185"/>
                  <a:pt x="3186" y="12136"/>
                  <a:pt x="3186" y="12092"/>
                </a:cubicBezTo>
                <a:cubicBezTo>
                  <a:pt x="3186" y="12048"/>
                  <a:pt x="3160" y="11944"/>
                  <a:pt x="3129" y="11862"/>
                </a:cubicBezTo>
                <a:cubicBezTo>
                  <a:pt x="3085" y="11747"/>
                  <a:pt x="3071" y="11633"/>
                  <a:pt x="3071" y="11378"/>
                </a:cubicBezTo>
                <a:cubicBezTo>
                  <a:pt x="3071" y="11194"/>
                  <a:pt x="3085" y="11033"/>
                  <a:pt x="3100" y="11019"/>
                </a:cubicBezTo>
                <a:cubicBezTo>
                  <a:pt x="3116" y="11004"/>
                  <a:pt x="3129" y="10871"/>
                  <a:pt x="3129" y="10723"/>
                </a:cubicBezTo>
                <a:cubicBezTo>
                  <a:pt x="3129" y="10575"/>
                  <a:pt x="3142" y="10442"/>
                  <a:pt x="3157" y="10428"/>
                </a:cubicBezTo>
                <a:cubicBezTo>
                  <a:pt x="3174" y="10413"/>
                  <a:pt x="3186" y="10196"/>
                  <a:pt x="3186" y="9922"/>
                </a:cubicBezTo>
                <a:cubicBezTo>
                  <a:pt x="3186" y="9647"/>
                  <a:pt x="3199" y="9431"/>
                  <a:pt x="3215" y="9416"/>
                </a:cubicBezTo>
                <a:cubicBezTo>
                  <a:pt x="3231" y="9402"/>
                  <a:pt x="3243" y="9310"/>
                  <a:pt x="3243" y="9211"/>
                </a:cubicBezTo>
                <a:cubicBezTo>
                  <a:pt x="3243" y="9113"/>
                  <a:pt x="3255" y="9014"/>
                  <a:pt x="3270" y="8992"/>
                </a:cubicBezTo>
                <a:cubicBezTo>
                  <a:pt x="3284" y="8970"/>
                  <a:pt x="3304" y="8848"/>
                  <a:pt x="3314" y="8720"/>
                </a:cubicBezTo>
                <a:cubicBezTo>
                  <a:pt x="3361" y="8097"/>
                  <a:pt x="3363" y="7989"/>
                  <a:pt x="3327" y="7882"/>
                </a:cubicBezTo>
                <a:cubicBezTo>
                  <a:pt x="3173" y="7431"/>
                  <a:pt x="2854" y="7184"/>
                  <a:pt x="2606" y="7324"/>
                </a:cubicBezTo>
                <a:cubicBezTo>
                  <a:pt x="2511" y="7378"/>
                  <a:pt x="2411" y="7517"/>
                  <a:pt x="2411" y="7595"/>
                </a:cubicBezTo>
                <a:cubicBezTo>
                  <a:pt x="2411" y="7631"/>
                  <a:pt x="2398" y="7673"/>
                  <a:pt x="2383" y="7687"/>
                </a:cubicBezTo>
                <a:cubicBezTo>
                  <a:pt x="2367" y="7701"/>
                  <a:pt x="2353" y="7758"/>
                  <a:pt x="2353" y="7813"/>
                </a:cubicBezTo>
                <a:cubicBezTo>
                  <a:pt x="2353" y="7869"/>
                  <a:pt x="2341" y="7926"/>
                  <a:pt x="2325" y="7940"/>
                </a:cubicBezTo>
                <a:cubicBezTo>
                  <a:pt x="2309" y="7954"/>
                  <a:pt x="2296" y="8040"/>
                  <a:pt x="2296" y="8130"/>
                </a:cubicBezTo>
                <a:cubicBezTo>
                  <a:pt x="2296" y="8220"/>
                  <a:pt x="2283" y="8306"/>
                  <a:pt x="2267" y="8320"/>
                </a:cubicBezTo>
                <a:cubicBezTo>
                  <a:pt x="2252" y="8334"/>
                  <a:pt x="2239" y="8391"/>
                  <a:pt x="2239" y="8447"/>
                </a:cubicBezTo>
                <a:cubicBezTo>
                  <a:pt x="2239" y="8502"/>
                  <a:pt x="2226" y="8559"/>
                  <a:pt x="2210" y="8573"/>
                </a:cubicBezTo>
                <a:cubicBezTo>
                  <a:pt x="2194" y="8587"/>
                  <a:pt x="2181" y="8644"/>
                  <a:pt x="2181" y="8699"/>
                </a:cubicBezTo>
                <a:cubicBezTo>
                  <a:pt x="2181" y="8755"/>
                  <a:pt x="2169" y="8811"/>
                  <a:pt x="2153" y="8826"/>
                </a:cubicBezTo>
                <a:cubicBezTo>
                  <a:pt x="2137" y="8840"/>
                  <a:pt x="2124" y="8889"/>
                  <a:pt x="2124" y="8934"/>
                </a:cubicBezTo>
                <a:cubicBezTo>
                  <a:pt x="2124" y="8979"/>
                  <a:pt x="2111" y="9015"/>
                  <a:pt x="2095" y="9015"/>
                </a:cubicBezTo>
                <a:cubicBezTo>
                  <a:pt x="2078" y="9015"/>
                  <a:pt x="2067" y="8862"/>
                  <a:pt x="2067" y="8638"/>
                </a:cubicBezTo>
                <a:cubicBezTo>
                  <a:pt x="2067" y="8431"/>
                  <a:pt x="2053" y="8250"/>
                  <a:pt x="2038" y="8236"/>
                </a:cubicBezTo>
                <a:cubicBezTo>
                  <a:pt x="2022" y="8221"/>
                  <a:pt x="2009" y="8167"/>
                  <a:pt x="2009" y="8114"/>
                </a:cubicBezTo>
                <a:cubicBezTo>
                  <a:pt x="2009" y="8062"/>
                  <a:pt x="1983" y="7978"/>
                  <a:pt x="1952" y="7929"/>
                </a:cubicBezTo>
                <a:cubicBezTo>
                  <a:pt x="1920" y="7879"/>
                  <a:pt x="1894" y="7827"/>
                  <a:pt x="1894" y="7813"/>
                </a:cubicBezTo>
                <a:cubicBezTo>
                  <a:pt x="1894" y="7771"/>
                  <a:pt x="1823" y="7678"/>
                  <a:pt x="1719" y="7585"/>
                </a:cubicBezTo>
                <a:cubicBezTo>
                  <a:pt x="1646" y="7519"/>
                  <a:pt x="1573" y="7498"/>
                  <a:pt x="1426" y="7498"/>
                </a:cubicBezTo>
                <a:cubicBezTo>
                  <a:pt x="1084" y="7498"/>
                  <a:pt x="947" y="7682"/>
                  <a:pt x="947" y="8143"/>
                </a:cubicBezTo>
                <a:cubicBezTo>
                  <a:pt x="947" y="8325"/>
                  <a:pt x="959" y="8424"/>
                  <a:pt x="983" y="8437"/>
                </a:cubicBezTo>
                <a:cubicBezTo>
                  <a:pt x="1002" y="8447"/>
                  <a:pt x="1010" y="8468"/>
                  <a:pt x="1001" y="8483"/>
                </a:cubicBezTo>
                <a:cubicBezTo>
                  <a:pt x="991" y="8498"/>
                  <a:pt x="946" y="8482"/>
                  <a:pt x="901" y="8447"/>
                </a:cubicBezTo>
                <a:cubicBezTo>
                  <a:pt x="802" y="8372"/>
                  <a:pt x="548" y="8363"/>
                  <a:pt x="446" y="8431"/>
                </a:cubicBezTo>
                <a:cubicBezTo>
                  <a:pt x="325" y="8512"/>
                  <a:pt x="167" y="8931"/>
                  <a:pt x="258" y="8931"/>
                </a:cubicBezTo>
                <a:cubicBezTo>
                  <a:pt x="273" y="8931"/>
                  <a:pt x="286" y="8977"/>
                  <a:pt x="286" y="9032"/>
                </a:cubicBezTo>
                <a:cubicBezTo>
                  <a:pt x="286" y="9088"/>
                  <a:pt x="314" y="9216"/>
                  <a:pt x="348" y="9317"/>
                </a:cubicBezTo>
                <a:cubicBezTo>
                  <a:pt x="453" y="9631"/>
                  <a:pt x="446" y="9594"/>
                  <a:pt x="529" y="10238"/>
                </a:cubicBezTo>
                <a:cubicBezTo>
                  <a:pt x="551" y="10412"/>
                  <a:pt x="585" y="10630"/>
                  <a:pt x="603" y="10723"/>
                </a:cubicBezTo>
                <a:cubicBezTo>
                  <a:pt x="622" y="10816"/>
                  <a:pt x="642" y="10968"/>
                  <a:pt x="650" y="11061"/>
                </a:cubicBezTo>
                <a:cubicBezTo>
                  <a:pt x="662" y="11218"/>
                  <a:pt x="688" y="11337"/>
                  <a:pt x="749" y="11513"/>
                </a:cubicBezTo>
                <a:cubicBezTo>
                  <a:pt x="763" y="11553"/>
                  <a:pt x="774" y="11615"/>
                  <a:pt x="774" y="11651"/>
                </a:cubicBezTo>
                <a:cubicBezTo>
                  <a:pt x="774" y="11713"/>
                  <a:pt x="786" y="11758"/>
                  <a:pt x="856" y="11956"/>
                </a:cubicBezTo>
                <a:cubicBezTo>
                  <a:pt x="874" y="12008"/>
                  <a:pt x="889" y="12079"/>
                  <a:pt x="889" y="12114"/>
                </a:cubicBezTo>
                <a:cubicBezTo>
                  <a:pt x="889" y="12149"/>
                  <a:pt x="902" y="12177"/>
                  <a:pt x="918" y="12177"/>
                </a:cubicBezTo>
                <a:cubicBezTo>
                  <a:pt x="934" y="12177"/>
                  <a:pt x="947" y="12207"/>
                  <a:pt x="947" y="12242"/>
                </a:cubicBezTo>
                <a:cubicBezTo>
                  <a:pt x="947" y="12304"/>
                  <a:pt x="959" y="12348"/>
                  <a:pt x="1028" y="12546"/>
                </a:cubicBezTo>
                <a:cubicBezTo>
                  <a:pt x="1047" y="12598"/>
                  <a:pt x="1062" y="12678"/>
                  <a:pt x="1062" y="12725"/>
                </a:cubicBezTo>
                <a:cubicBezTo>
                  <a:pt x="1062" y="12772"/>
                  <a:pt x="1074" y="12810"/>
                  <a:pt x="1090" y="12810"/>
                </a:cubicBezTo>
                <a:cubicBezTo>
                  <a:pt x="1106" y="12810"/>
                  <a:pt x="1119" y="12875"/>
                  <a:pt x="1119" y="12955"/>
                </a:cubicBezTo>
                <a:cubicBezTo>
                  <a:pt x="1119" y="13035"/>
                  <a:pt x="1132" y="13113"/>
                  <a:pt x="1148" y="13127"/>
                </a:cubicBezTo>
                <a:cubicBezTo>
                  <a:pt x="1163" y="13141"/>
                  <a:pt x="1176" y="13207"/>
                  <a:pt x="1176" y="13274"/>
                </a:cubicBezTo>
                <a:cubicBezTo>
                  <a:pt x="1176" y="13341"/>
                  <a:pt x="1189" y="13407"/>
                  <a:pt x="1205" y="13422"/>
                </a:cubicBezTo>
                <a:cubicBezTo>
                  <a:pt x="1221" y="13436"/>
                  <a:pt x="1234" y="13512"/>
                  <a:pt x="1234" y="13590"/>
                </a:cubicBezTo>
                <a:cubicBezTo>
                  <a:pt x="1234" y="13668"/>
                  <a:pt x="1246" y="13745"/>
                  <a:pt x="1262" y="13759"/>
                </a:cubicBezTo>
                <a:cubicBezTo>
                  <a:pt x="1278" y="13773"/>
                  <a:pt x="1291" y="13830"/>
                  <a:pt x="1291" y="13886"/>
                </a:cubicBezTo>
                <a:cubicBezTo>
                  <a:pt x="1291" y="13941"/>
                  <a:pt x="1304" y="13998"/>
                  <a:pt x="1320" y="14012"/>
                </a:cubicBezTo>
                <a:cubicBezTo>
                  <a:pt x="1336" y="14026"/>
                  <a:pt x="1349" y="14094"/>
                  <a:pt x="1349" y="14162"/>
                </a:cubicBezTo>
                <a:cubicBezTo>
                  <a:pt x="1349" y="14230"/>
                  <a:pt x="1362" y="14286"/>
                  <a:pt x="1377" y="14286"/>
                </a:cubicBezTo>
                <a:cubicBezTo>
                  <a:pt x="1393" y="14286"/>
                  <a:pt x="1406" y="14361"/>
                  <a:pt x="1406" y="14452"/>
                </a:cubicBezTo>
                <a:cubicBezTo>
                  <a:pt x="1406" y="14544"/>
                  <a:pt x="1419" y="14630"/>
                  <a:pt x="1435" y="14644"/>
                </a:cubicBezTo>
                <a:cubicBezTo>
                  <a:pt x="1451" y="14658"/>
                  <a:pt x="1463" y="14763"/>
                  <a:pt x="1463" y="14876"/>
                </a:cubicBezTo>
                <a:cubicBezTo>
                  <a:pt x="1463" y="14989"/>
                  <a:pt x="1476" y="15094"/>
                  <a:pt x="1492" y="15108"/>
                </a:cubicBezTo>
                <a:cubicBezTo>
                  <a:pt x="1508" y="15122"/>
                  <a:pt x="1521" y="15205"/>
                  <a:pt x="1521" y="15292"/>
                </a:cubicBezTo>
                <a:cubicBezTo>
                  <a:pt x="1521" y="15379"/>
                  <a:pt x="1533" y="15468"/>
                  <a:pt x="1547" y="15490"/>
                </a:cubicBezTo>
                <a:cubicBezTo>
                  <a:pt x="1562" y="15512"/>
                  <a:pt x="1581" y="15644"/>
                  <a:pt x="1589" y="15783"/>
                </a:cubicBezTo>
                <a:cubicBezTo>
                  <a:pt x="1598" y="15922"/>
                  <a:pt x="1619" y="16197"/>
                  <a:pt x="1636" y="16394"/>
                </a:cubicBezTo>
                <a:cubicBezTo>
                  <a:pt x="1652" y="16591"/>
                  <a:pt x="1678" y="17076"/>
                  <a:pt x="1694" y="17470"/>
                </a:cubicBezTo>
                <a:cubicBezTo>
                  <a:pt x="1710" y="17864"/>
                  <a:pt x="1736" y="18253"/>
                  <a:pt x="1753" y="18334"/>
                </a:cubicBezTo>
                <a:cubicBezTo>
                  <a:pt x="1769" y="18415"/>
                  <a:pt x="1779" y="18623"/>
                  <a:pt x="1774" y="18796"/>
                </a:cubicBezTo>
                <a:cubicBezTo>
                  <a:pt x="1764" y="19153"/>
                  <a:pt x="1805" y="19092"/>
                  <a:pt x="1377" y="19380"/>
                </a:cubicBezTo>
                <a:cubicBezTo>
                  <a:pt x="1079" y="19581"/>
                  <a:pt x="994" y="19627"/>
                  <a:pt x="847" y="19663"/>
                </a:cubicBezTo>
                <a:cubicBezTo>
                  <a:pt x="737" y="19690"/>
                  <a:pt x="525" y="19844"/>
                  <a:pt x="423" y="19971"/>
                </a:cubicBezTo>
                <a:cubicBezTo>
                  <a:pt x="355" y="20055"/>
                  <a:pt x="286" y="20264"/>
                  <a:pt x="286" y="20383"/>
                </a:cubicBezTo>
                <a:cubicBezTo>
                  <a:pt x="286" y="20436"/>
                  <a:pt x="273" y="20491"/>
                  <a:pt x="258" y="20505"/>
                </a:cubicBezTo>
                <a:cubicBezTo>
                  <a:pt x="242" y="20519"/>
                  <a:pt x="229" y="20597"/>
                  <a:pt x="229" y="20677"/>
                </a:cubicBezTo>
                <a:cubicBezTo>
                  <a:pt x="229" y="20757"/>
                  <a:pt x="216" y="20822"/>
                  <a:pt x="200" y="20822"/>
                </a:cubicBezTo>
                <a:cubicBezTo>
                  <a:pt x="184" y="20822"/>
                  <a:pt x="172" y="20855"/>
                  <a:pt x="172" y="20896"/>
                </a:cubicBezTo>
                <a:cubicBezTo>
                  <a:pt x="172" y="20936"/>
                  <a:pt x="133" y="21036"/>
                  <a:pt x="85" y="21117"/>
                </a:cubicBezTo>
                <a:cubicBezTo>
                  <a:pt x="-38" y="21329"/>
                  <a:pt x="-29" y="21432"/>
                  <a:pt x="121" y="21516"/>
                </a:cubicBezTo>
                <a:cubicBezTo>
                  <a:pt x="231" y="21577"/>
                  <a:pt x="473" y="21581"/>
                  <a:pt x="2540" y="21561"/>
                </a:cubicBezTo>
                <a:cubicBezTo>
                  <a:pt x="5372" y="21534"/>
                  <a:pt x="4896" y="21533"/>
                  <a:pt x="9403" y="21573"/>
                </a:cubicBezTo>
                <a:cubicBezTo>
                  <a:pt x="11471" y="21591"/>
                  <a:pt x="13214" y="21600"/>
                  <a:pt x="13274" y="21592"/>
                </a:cubicBezTo>
                <a:cubicBezTo>
                  <a:pt x="13335" y="21585"/>
                  <a:pt x="14637" y="21579"/>
                  <a:pt x="16167" y="21579"/>
                </a:cubicBezTo>
                <a:cubicBezTo>
                  <a:pt x="18877" y="21580"/>
                  <a:pt x="18955" y="21579"/>
                  <a:pt x="19121" y="21496"/>
                </a:cubicBezTo>
                <a:cubicBezTo>
                  <a:pt x="19215" y="21450"/>
                  <a:pt x="19334" y="21412"/>
                  <a:pt x="19387" y="21412"/>
                </a:cubicBezTo>
                <a:cubicBezTo>
                  <a:pt x="19439" y="21412"/>
                  <a:pt x="19511" y="21382"/>
                  <a:pt x="19547" y="21345"/>
                </a:cubicBezTo>
                <a:cubicBezTo>
                  <a:pt x="19626" y="21263"/>
                  <a:pt x="19596" y="21190"/>
                  <a:pt x="19439" y="21081"/>
                </a:cubicBezTo>
                <a:cubicBezTo>
                  <a:pt x="19351" y="21021"/>
                  <a:pt x="19336" y="20988"/>
                  <a:pt x="19328" y="20848"/>
                </a:cubicBezTo>
                <a:cubicBezTo>
                  <a:pt x="19323" y="20758"/>
                  <a:pt x="19332" y="20664"/>
                  <a:pt x="19349" y="20639"/>
                </a:cubicBezTo>
                <a:cubicBezTo>
                  <a:pt x="19366" y="20615"/>
                  <a:pt x="19380" y="20523"/>
                  <a:pt x="19380" y="20436"/>
                </a:cubicBezTo>
                <a:cubicBezTo>
                  <a:pt x="19380" y="20349"/>
                  <a:pt x="19393" y="20267"/>
                  <a:pt x="19409" y="20252"/>
                </a:cubicBezTo>
                <a:cubicBezTo>
                  <a:pt x="19424" y="20238"/>
                  <a:pt x="19437" y="20152"/>
                  <a:pt x="19437" y="20060"/>
                </a:cubicBezTo>
                <a:cubicBezTo>
                  <a:pt x="19437" y="19969"/>
                  <a:pt x="19450" y="19894"/>
                  <a:pt x="19466" y="19894"/>
                </a:cubicBezTo>
                <a:cubicBezTo>
                  <a:pt x="19482" y="19894"/>
                  <a:pt x="19495" y="19828"/>
                  <a:pt x="19495" y="19747"/>
                </a:cubicBezTo>
                <a:cubicBezTo>
                  <a:pt x="19495" y="19665"/>
                  <a:pt x="19507" y="19599"/>
                  <a:pt x="19523" y="19599"/>
                </a:cubicBezTo>
                <a:cubicBezTo>
                  <a:pt x="19539" y="19599"/>
                  <a:pt x="19552" y="19533"/>
                  <a:pt x="19552" y="19452"/>
                </a:cubicBezTo>
                <a:cubicBezTo>
                  <a:pt x="19552" y="19371"/>
                  <a:pt x="19565" y="19304"/>
                  <a:pt x="19581" y="19304"/>
                </a:cubicBezTo>
                <a:cubicBezTo>
                  <a:pt x="19597" y="19304"/>
                  <a:pt x="19609" y="19229"/>
                  <a:pt x="19609" y="19138"/>
                </a:cubicBezTo>
                <a:cubicBezTo>
                  <a:pt x="19609" y="19047"/>
                  <a:pt x="19623" y="18960"/>
                  <a:pt x="19638" y="18945"/>
                </a:cubicBezTo>
                <a:cubicBezTo>
                  <a:pt x="19654" y="18931"/>
                  <a:pt x="19667" y="18845"/>
                  <a:pt x="19667" y="18753"/>
                </a:cubicBezTo>
                <a:cubicBezTo>
                  <a:pt x="19667" y="18662"/>
                  <a:pt x="19680" y="18587"/>
                  <a:pt x="19696" y="18587"/>
                </a:cubicBezTo>
                <a:cubicBezTo>
                  <a:pt x="19712" y="18587"/>
                  <a:pt x="19724" y="18521"/>
                  <a:pt x="19724" y="18440"/>
                </a:cubicBezTo>
                <a:cubicBezTo>
                  <a:pt x="19724" y="18358"/>
                  <a:pt x="19737" y="18292"/>
                  <a:pt x="19753" y="18292"/>
                </a:cubicBezTo>
                <a:cubicBezTo>
                  <a:pt x="19769" y="18292"/>
                  <a:pt x="19782" y="18235"/>
                  <a:pt x="19782" y="18165"/>
                </a:cubicBezTo>
                <a:cubicBezTo>
                  <a:pt x="19782" y="18095"/>
                  <a:pt x="19793" y="18005"/>
                  <a:pt x="19807" y="17964"/>
                </a:cubicBezTo>
                <a:cubicBezTo>
                  <a:pt x="19821" y="17924"/>
                  <a:pt x="19849" y="17834"/>
                  <a:pt x="19868" y="17765"/>
                </a:cubicBezTo>
                <a:cubicBezTo>
                  <a:pt x="19888" y="17695"/>
                  <a:pt x="19915" y="17605"/>
                  <a:pt x="19929" y="17565"/>
                </a:cubicBezTo>
                <a:cubicBezTo>
                  <a:pt x="19943" y="17525"/>
                  <a:pt x="19954" y="17455"/>
                  <a:pt x="19954" y="17410"/>
                </a:cubicBezTo>
                <a:cubicBezTo>
                  <a:pt x="19954" y="17364"/>
                  <a:pt x="19967" y="17315"/>
                  <a:pt x="19983" y="17301"/>
                </a:cubicBezTo>
                <a:cubicBezTo>
                  <a:pt x="19999" y="17286"/>
                  <a:pt x="20011" y="17242"/>
                  <a:pt x="20011" y="17201"/>
                </a:cubicBezTo>
                <a:cubicBezTo>
                  <a:pt x="20011" y="17106"/>
                  <a:pt x="20308" y="16220"/>
                  <a:pt x="20417" y="15986"/>
                </a:cubicBezTo>
                <a:cubicBezTo>
                  <a:pt x="20479" y="15855"/>
                  <a:pt x="20500" y="15761"/>
                  <a:pt x="20500" y="15619"/>
                </a:cubicBezTo>
                <a:cubicBezTo>
                  <a:pt x="20500" y="15433"/>
                  <a:pt x="20515" y="15379"/>
                  <a:pt x="20683" y="14961"/>
                </a:cubicBezTo>
                <a:cubicBezTo>
                  <a:pt x="20725" y="14856"/>
                  <a:pt x="20781" y="14700"/>
                  <a:pt x="20808" y="14613"/>
                </a:cubicBezTo>
                <a:cubicBezTo>
                  <a:pt x="20835" y="14526"/>
                  <a:pt x="20868" y="14455"/>
                  <a:pt x="20880" y="14455"/>
                </a:cubicBezTo>
                <a:cubicBezTo>
                  <a:pt x="20892" y="14455"/>
                  <a:pt x="20902" y="14418"/>
                  <a:pt x="20902" y="14373"/>
                </a:cubicBezTo>
                <a:cubicBezTo>
                  <a:pt x="20902" y="14328"/>
                  <a:pt x="20914" y="14279"/>
                  <a:pt x="20930" y="14265"/>
                </a:cubicBezTo>
                <a:cubicBezTo>
                  <a:pt x="20946" y="14250"/>
                  <a:pt x="20959" y="14192"/>
                  <a:pt x="20959" y="14136"/>
                </a:cubicBezTo>
                <a:cubicBezTo>
                  <a:pt x="20959" y="14079"/>
                  <a:pt x="20972" y="14033"/>
                  <a:pt x="20988" y="14033"/>
                </a:cubicBezTo>
                <a:cubicBezTo>
                  <a:pt x="21004" y="14033"/>
                  <a:pt x="21016" y="13938"/>
                  <a:pt x="21016" y="13822"/>
                </a:cubicBezTo>
                <a:cubicBezTo>
                  <a:pt x="21016" y="13706"/>
                  <a:pt x="21029" y="13612"/>
                  <a:pt x="21045" y="13612"/>
                </a:cubicBezTo>
                <a:cubicBezTo>
                  <a:pt x="21061" y="13612"/>
                  <a:pt x="21074" y="13575"/>
                  <a:pt x="21074" y="13530"/>
                </a:cubicBezTo>
                <a:cubicBezTo>
                  <a:pt x="21074" y="13485"/>
                  <a:pt x="21087" y="13436"/>
                  <a:pt x="21102" y="13422"/>
                </a:cubicBezTo>
                <a:cubicBezTo>
                  <a:pt x="21118" y="13407"/>
                  <a:pt x="21132" y="13359"/>
                  <a:pt x="21132" y="13314"/>
                </a:cubicBezTo>
                <a:cubicBezTo>
                  <a:pt x="21132" y="13268"/>
                  <a:pt x="21146" y="13188"/>
                  <a:pt x="21164" y="13137"/>
                </a:cubicBezTo>
                <a:cubicBezTo>
                  <a:pt x="21234" y="12938"/>
                  <a:pt x="21246" y="12894"/>
                  <a:pt x="21246" y="12831"/>
                </a:cubicBezTo>
                <a:cubicBezTo>
                  <a:pt x="21246" y="12795"/>
                  <a:pt x="21317" y="12567"/>
                  <a:pt x="21404" y="12324"/>
                </a:cubicBezTo>
                <a:cubicBezTo>
                  <a:pt x="21532" y="11966"/>
                  <a:pt x="21562" y="11843"/>
                  <a:pt x="21562" y="11679"/>
                </a:cubicBezTo>
                <a:cubicBezTo>
                  <a:pt x="21562" y="11522"/>
                  <a:pt x="21547" y="11456"/>
                  <a:pt x="21497" y="11389"/>
                </a:cubicBezTo>
                <a:cubicBezTo>
                  <a:pt x="21403" y="11263"/>
                  <a:pt x="21319" y="11208"/>
                  <a:pt x="21219" y="11208"/>
                </a:cubicBezTo>
                <a:cubicBezTo>
                  <a:pt x="21133" y="11208"/>
                  <a:pt x="21103" y="11154"/>
                  <a:pt x="21160" y="11102"/>
                </a:cubicBezTo>
                <a:cubicBezTo>
                  <a:pt x="21176" y="11088"/>
                  <a:pt x="21189" y="11022"/>
                  <a:pt x="21189" y="10955"/>
                </a:cubicBezTo>
                <a:cubicBezTo>
                  <a:pt x="21189" y="10888"/>
                  <a:pt x="21202" y="10822"/>
                  <a:pt x="21218" y="10808"/>
                </a:cubicBezTo>
                <a:cubicBezTo>
                  <a:pt x="21233" y="10793"/>
                  <a:pt x="21246" y="10672"/>
                  <a:pt x="21246" y="10537"/>
                </a:cubicBezTo>
                <a:cubicBezTo>
                  <a:pt x="21246" y="10262"/>
                  <a:pt x="21228" y="10226"/>
                  <a:pt x="21005" y="10053"/>
                </a:cubicBezTo>
                <a:cubicBezTo>
                  <a:pt x="20768" y="9869"/>
                  <a:pt x="20502" y="9937"/>
                  <a:pt x="20314" y="10230"/>
                </a:cubicBezTo>
                <a:cubicBezTo>
                  <a:pt x="20222" y="10373"/>
                  <a:pt x="20184" y="10370"/>
                  <a:pt x="20184" y="10217"/>
                </a:cubicBezTo>
                <a:cubicBezTo>
                  <a:pt x="20184" y="10055"/>
                  <a:pt x="20071" y="9904"/>
                  <a:pt x="19897" y="9835"/>
                </a:cubicBezTo>
                <a:cubicBezTo>
                  <a:pt x="19666" y="9745"/>
                  <a:pt x="19509" y="9809"/>
                  <a:pt x="19331" y="10063"/>
                </a:cubicBezTo>
                <a:cubicBezTo>
                  <a:pt x="19136" y="10341"/>
                  <a:pt x="19121" y="10395"/>
                  <a:pt x="19121" y="10828"/>
                </a:cubicBezTo>
                <a:cubicBezTo>
                  <a:pt x="19121" y="11053"/>
                  <a:pt x="19110" y="11208"/>
                  <a:pt x="19093" y="11208"/>
                </a:cubicBezTo>
                <a:cubicBezTo>
                  <a:pt x="19075" y="11208"/>
                  <a:pt x="19064" y="11411"/>
                  <a:pt x="19064" y="11733"/>
                </a:cubicBezTo>
                <a:cubicBezTo>
                  <a:pt x="19064" y="12037"/>
                  <a:pt x="19052" y="12268"/>
                  <a:pt x="19035" y="12283"/>
                </a:cubicBezTo>
                <a:cubicBezTo>
                  <a:pt x="19019" y="12297"/>
                  <a:pt x="19007" y="12374"/>
                  <a:pt x="19007" y="12452"/>
                </a:cubicBezTo>
                <a:cubicBezTo>
                  <a:pt x="19007" y="12531"/>
                  <a:pt x="18994" y="12606"/>
                  <a:pt x="18978" y="12620"/>
                </a:cubicBezTo>
                <a:cubicBezTo>
                  <a:pt x="18962" y="12635"/>
                  <a:pt x="18949" y="12815"/>
                  <a:pt x="18949" y="13021"/>
                </a:cubicBezTo>
                <a:cubicBezTo>
                  <a:pt x="18949" y="13227"/>
                  <a:pt x="18936" y="13407"/>
                  <a:pt x="18921" y="13422"/>
                </a:cubicBezTo>
                <a:cubicBezTo>
                  <a:pt x="18905" y="13436"/>
                  <a:pt x="18891" y="13512"/>
                  <a:pt x="18891" y="13590"/>
                </a:cubicBezTo>
                <a:cubicBezTo>
                  <a:pt x="18891" y="13668"/>
                  <a:pt x="18879" y="13745"/>
                  <a:pt x="18863" y="13759"/>
                </a:cubicBezTo>
                <a:cubicBezTo>
                  <a:pt x="18847" y="13773"/>
                  <a:pt x="18834" y="13818"/>
                  <a:pt x="18833" y="13857"/>
                </a:cubicBezTo>
                <a:cubicBezTo>
                  <a:pt x="18832" y="13924"/>
                  <a:pt x="18711" y="14159"/>
                  <a:pt x="18678" y="14159"/>
                </a:cubicBezTo>
                <a:cubicBezTo>
                  <a:pt x="18669" y="14159"/>
                  <a:pt x="18662" y="14122"/>
                  <a:pt x="18662" y="14077"/>
                </a:cubicBezTo>
                <a:cubicBezTo>
                  <a:pt x="18662" y="14032"/>
                  <a:pt x="18649" y="13984"/>
                  <a:pt x="18633" y="13970"/>
                </a:cubicBezTo>
                <a:cubicBezTo>
                  <a:pt x="18617" y="13956"/>
                  <a:pt x="18605" y="13869"/>
                  <a:pt x="18605" y="13777"/>
                </a:cubicBezTo>
                <a:cubicBezTo>
                  <a:pt x="18605" y="13686"/>
                  <a:pt x="18591" y="13612"/>
                  <a:pt x="18576" y="13612"/>
                </a:cubicBezTo>
                <a:cubicBezTo>
                  <a:pt x="18560" y="13612"/>
                  <a:pt x="18547" y="13546"/>
                  <a:pt x="18547" y="13466"/>
                </a:cubicBezTo>
                <a:cubicBezTo>
                  <a:pt x="18547" y="13386"/>
                  <a:pt x="18534" y="13310"/>
                  <a:pt x="18519" y="13295"/>
                </a:cubicBezTo>
                <a:cubicBezTo>
                  <a:pt x="18503" y="13281"/>
                  <a:pt x="18490" y="13205"/>
                  <a:pt x="18490" y="13127"/>
                </a:cubicBezTo>
                <a:cubicBezTo>
                  <a:pt x="18490" y="13049"/>
                  <a:pt x="18477" y="12972"/>
                  <a:pt x="18461" y="12958"/>
                </a:cubicBezTo>
                <a:cubicBezTo>
                  <a:pt x="18445" y="12943"/>
                  <a:pt x="18433" y="12889"/>
                  <a:pt x="18433" y="12837"/>
                </a:cubicBezTo>
                <a:cubicBezTo>
                  <a:pt x="18433" y="12728"/>
                  <a:pt x="18371" y="12516"/>
                  <a:pt x="18339" y="12516"/>
                </a:cubicBezTo>
                <a:cubicBezTo>
                  <a:pt x="18327" y="12516"/>
                  <a:pt x="18317" y="12486"/>
                  <a:pt x="18317" y="12451"/>
                </a:cubicBezTo>
                <a:cubicBezTo>
                  <a:pt x="18317" y="12416"/>
                  <a:pt x="18305" y="12355"/>
                  <a:pt x="18291" y="12314"/>
                </a:cubicBezTo>
                <a:cubicBezTo>
                  <a:pt x="18276" y="12274"/>
                  <a:pt x="18247" y="12180"/>
                  <a:pt x="18226" y="12104"/>
                </a:cubicBezTo>
                <a:cubicBezTo>
                  <a:pt x="18206" y="12029"/>
                  <a:pt x="18179" y="11967"/>
                  <a:pt x="18167" y="11967"/>
                </a:cubicBezTo>
                <a:cubicBezTo>
                  <a:pt x="18155" y="11967"/>
                  <a:pt x="18146" y="11943"/>
                  <a:pt x="18146" y="11914"/>
                </a:cubicBezTo>
                <a:cubicBezTo>
                  <a:pt x="18146" y="11823"/>
                  <a:pt x="17962" y="11335"/>
                  <a:pt x="17872" y="11190"/>
                </a:cubicBezTo>
                <a:cubicBezTo>
                  <a:pt x="17708" y="10926"/>
                  <a:pt x="17391" y="10952"/>
                  <a:pt x="17209" y="11243"/>
                </a:cubicBezTo>
                <a:cubicBezTo>
                  <a:pt x="17113" y="11397"/>
                  <a:pt x="17112" y="11401"/>
                  <a:pt x="17111" y="11806"/>
                </a:cubicBezTo>
                <a:cubicBezTo>
                  <a:pt x="17111" y="12033"/>
                  <a:pt x="17124" y="12227"/>
                  <a:pt x="17140" y="12241"/>
                </a:cubicBezTo>
                <a:cubicBezTo>
                  <a:pt x="17156" y="12255"/>
                  <a:pt x="17169" y="12341"/>
                  <a:pt x="17169" y="12431"/>
                </a:cubicBezTo>
                <a:cubicBezTo>
                  <a:pt x="17169" y="12521"/>
                  <a:pt x="17182" y="12606"/>
                  <a:pt x="17198" y="12620"/>
                </a:cubicBezTo>
                <a:cubicBezTo>
                  <a:pt x="17213" y="12635"/>
                  <a:pt x="17227" y="12717"/>
                  <a:pt x="17227" y="12803"/>
                </a:cubicBezTo>
                <a:cubicBezTo>
                  <a:pt x="17228" y="12888"/>
                  <a:pt x="17241" y="13034"/>
                  <a:pt x="17258" y="13127"/>
                </a:cubicBezTo>
                <a:cubicBezTo>
                  <a:pt x="17293" y="13320"/>
                  <a:pt x="17338" y="13888"/>
                  <a:pt x="17359" y="14420"/>
                </a:cubicBezTo>
                <a:cubicBezTo>
                  <a:pt x="17374" y="14788"/>
                  <a:pt x="17348" y="14937"/>
                  <a:pt x="17196" y="15350"/>
                </a:cubicBezTo>
                <a:cubicBezTo>
                  <a:pt x="17181" y="15391"/>
                  <a:pt x="17169" y="15480"/>
                  <a:pt x="17169" y="15548"/>
                </a:cubicBezTo>
                <a:cubicBezTo>
                  <a:pt x="17169" y="15617"/>
                  <a:pt x="17156" y="15684"/>
                  <a:pt x="17140" y="15698"/>
                </a:cubicBezTo>
                <a:cubicBezTo>
                  <a:pt x="17124" y="15713"/>
                  <a:pt x="17111" y="15761"/>
                  <a:pt x="17111" y="15805"/>
                </a:cubicBezTo>
                <a:cubicBezTo>
                  <a:pt x="17111" y="15888"/>
                  <a:pt x="17033" y="16114"/>
                  <a:pt x="16936" y="16316"/>
                </a:cubicBezTo>
                <a:cubicBezTo>
                  <a:pt x="16906" y="16378"/>
                  <a:pt x="16882" y="16450"/>
                  <a:pt x="16882" y="16475"/>
                </a:cubicBezTo>
                <a:cubicBezTo>
                  <a:pt x="16882" y="16501"/>
                  <a:pt x="16869" y="16520"/>
                  <a:pt x="16853" y="16520"/>
                </a:cubicBezTo>
                <a:cubicBezTo>
                  <a:pt x="16837" y="16520"/>
                  <a:pt x="16825" y="16559"/>
                  <a:pt x="16825" y="16605"/>
                </a:cubicBezTo>
                <a:cubicBezTo>
                  <a:pt x="16825" y="16651"/>
                  <a:pt x="16811" y="16690"/>
                  <a:pt x="16796" y="16690"/>
                </a:cubicBezTo>
                <a:cubicBezTo>
                  <a:pt x="16780" y="16690"/>
                  <a:pt x="16767" y="16746"/>
                  <a:pt x="16767" y="16816"/>
                </a:cubicBezTo>
                <a:cubicBezTo>
                  <a:pt x="16767" y="16886"/>
                  <a:pt x="16754" y="16942"/>
                  <a:pt x="16738" y="16942"/>
                </a:cubicBezTo>
                <a:cubicBezTo>
                  <a:pt x="16722" y="16942"/>
                  <a:pt x="16710" y="16998"/>
                  <a:pt x="16710" y="17066"/>
                </a:cubicBezTo>
                <a:cubicBezTo>
                  <a:pt x="16710" y="17134"/>
                  <a:pt x="16697" y="17202"/>
                  <a:pt x="16681" y="17216"/>
                </a:cubicBezTo>
                <a:cubicBezTo>
                  <a:pt x="16665" y="17231"/>
                  <a:pt x="16652" y="17284"/>
                  <a:pt x="16651" y="17335"/>
                </a:cubicBezTo>
                <a:cubicBezTo>
                  <a:pt x="16651" y="17386"/>
                  <a:pt x="16626" y="17475"/>
                  <a:pt x="16595" y="17533"/>
                </a:cubicBezTo>
                <a:lnTo>
                  <a:pt x="16539" y="17638"/>
                </a:lnTo>
                <a:lnTo>
                  <a:pt x="16538" y="17061"/>
                </a:lnTo>
                <a:cubicBezTo>
                  <a:pt x="16538" y="16723"/>
                  <a:pt x="16526" y="16473"/>
                  <a:pt x="16509" y="16458"/>
                </a:cubicBezTo>
                <a:cubicBezTo>
                  <a:pt x="16493" y="16443"/>
                  <a:pt x="16480" y="16366"/>
                  <a:pt x="16480" y="16286"/>
                </a:cubicBezTo>
                <a:cubicBezTo>
                  <a:pt x="16480" y="15928"/>
                  <a:pt x="16169" y="15559"/>
                  <a:pt x="15836" y="15519"/>
                </a:cubicBezTo>
                <a:cubicBezTo>
                  <a:pt x="15443" y="15473"/>
                  <a:pt x="15188" y="15775"/>
                  <a:pt x="15188" y="16287"/>
                </a:cubicBezTo>
                <a:cubicBezTo>
                  <a:pt x="15188" y="16406"/>
                  <a:pt x="15176" y="16522"/>
                  <a:pt x="15161" y="16544"/>
                </a:cubicBezTo>
                <a:cubicBezTo>
                  <a:pt x="15146" y="16566"/>
                  <a:pt x="15129" y="16755"/>
                  <a:pt x="15121" y="16963"/>
                </a:cubicBezTo>
                <a:cubicBezTo>
                  <a:pt x="15114" y="17172"/>
                  <a:pt x="15098" y="17407"/>
                  <a:pt x="15087" y="17484"/>
                </a:cubicBezTo>
                <a:cubicBezTo>
                  <a:pt x="15074" y="17573"/>
                  <a:pt x="15079" y="17661"/>
                  <a:pt x="15102" y="17723"/>
                </a:cubicBezTo>
                <a:cubicBezTo>
                  <a:pt x="15124" y="17783"/>
                  <a:pt x="15130" y="17876"/>
                  <a:pt x="15118" y="17962"/>
                </a:cubicBezTo>
                <a:cubicBezTo>
                  <a:pt x="15107" y="18039"/>
                  <a:pt x="15091" y="18173"/>
                  <a:pt x="15083" y="18260"/>
                </a:cubicBezTo>
                <a:cubicBezTo>
                  <a:pt x="15074" y="18347"/>
                  <a:pt x="15059" y="18418"/>
                  <a:pt x="15048" y="18418"/>
                </a:cubicBezTo>
                <a:cubicBezTo>
                  <a:pt x="15012" y="18417"/>
                  <a:pt x="14958" y="18188"/>
                  <a:pt x="14958" y="18033"/>
                </a:cubicBezTo>
                <a:cubicBezTo>
                  <a:pt x="14958" y="17946"/>
                  <a:pt x="14945" y="17864"/>
                  <a:pt x="14930" y="17849"/>
                </a:cubicBezTo>
                <a:cubicBezTo>
                  <a:pt x="14914" y="17835"/>
                  <a:pt x="14900" y="17759"/>
                  <a:pt x="14900" y="17680"/>
                </a:cubicBezTo>
                <a:cubicBezTo>
                  <a:pt x="14900" y="17602"/>
                  <a:pt x="14888" y="17526"/>
                  <a:pt x="14872" y="17512"/>
                </a:cubicBezTo>
                <a:cubicBezTo>
                  <a:pt x="14856" y="17497"/>
                  <a:pt x="14843" y="17364"/>
                  <a:pt x="14843" y="17216"/>
                </a:cubicBezTo>
                <a:cubicBezTo>
                  <a:pt x="14843" y="17068"/>
                  <a:pt x="14830" y="16936"/>
                  <a:pt x="14814" y="16922"/>
                </a:cubicBezTo>
                <a:cubicBezTo>
                  <a:pt x="14799" y="16907"/>
                  <a:pt x="14786" y="16793"/>
                  <a:pt x="14786" y="16669"/>
                </a:cubicBezTo>
                <a:cubicBezTo>
                  <a:pt x="14786" y="16544"/>
                  <a:pt x="14773" y="16430"/>
                  <a:pt x="14757" y="16416"/>
                </a:cubicBezTo>
                <a:cubicBezTo>
                  <a:pt x="14742" y="16401"/>
                  <a:pt x="14728" y="16248"/>
                  <a:pt x="14728" y="16076"/>
                </a:cubicBezTo>
                <a:cubicBezTo>
                  <a:pt x="14728" y="15895"/>
                  <a:pt x="14741" y="15762"/>
                  <a:pt x="14757" y="15762"/>
                </a:cubicBezTo>
                <a:cubicBezTo>
                  <a:pt x="14773" y="15762"/>
                  <a:pt x="14786" y="15697"/>
                  <a:pt x="14786" y="15617"/>
                </a:cubicBezTo>
                <a:cubicBezTo>
                  <a:pt x="14786" y="15537"/>
                  <a:pt x="14799" y="15460"/>
                  <a:pt x="14814" y="15445"/>
                </a:cubicBezTo>
                <a:cubicBezTo>
                  <a:pt x="14886" y="15381"/>
                  <a:pt x="14805" y="15087"/>
                  <a:pt x="14715" y="15087"/>
                </a:cubicBezTo>
                <a:cubicBezTo>
                  <a:pt x="14697" y="15087"/>
                  <a:pt x="14668" y="15066"/>
                  <a:pt x="14651" y="15040"/>
                </a:cubicBezTo>
                <a:cubicBezTo>
                  <a:pt x="14606" y="14975"/>
                  <a:pt x="14688" y="14769"/>
                  <a:pt x="14857" y="14522"/>
                </a:cubicBezTo>
                <a:cubicBezTo>
                  <a:pt x="14929" y="14415"/>
                  <a:pt x="15000" y="14284"/>
                  <a:pt x="15014" y="14229"/>
                </a:cubicBezTo>
                <a:cubicBezTo>
                  <a:pt x="15033" y="14155"/>
                  <a:pt x="15070" y="14122"/>
                  <a:pt x="15159" y="14101"/>
                </a:cubicBezTo>
                <a:cubicBezTo>
                  <a:pt x="15227" y="14085"/>
                  <a:pt x="15308" y="14029"/>
                  <a:pt x="15348" y="13971"/>
                </a:cubicBezTo>
                <a:cubicBezTo>
                  <a:pt x="15415" y="13872"/>
                  <a:pt x="15416" y="13853"/>
                  <a:pt x="15412" y="13266"/>
                </a:cubicBezTo>
                <a:cubicBezTo>
                  <a:pt x="15408" y="12868"/>
                  <a:pt x="15418" y="12631"/>
                  <a:pt x="15441" y="12571"/>
                </a:cubicBezTo>
                <a:cubicBezTo>
                  <a:pt x="15460" y="12520"/>
                  <a:pt x="15475" y="12315"/>
                  <a:pt x="15475" y="12113"/>
                </a:cubicBezTo>
                <a:cubicBezTo>
                  <a:pt x="15475" y="11782"/>
                  <a:pt x="15480" y="11750"/>
                  <a:pt x="15525" y="11776"/>
                </a:cubicBezTo>
                <a:cubicBezTo>
                  <a:pt x="15647" y="11847"/>
                  <a:pt x="15763" y="11849"/>
                  <a:pt x="15833" y="11782"/>
                </a:cubicBezTo>
                <a:cubicBezTo>
                  <a:pt x="15905" y="11713"/>
                  <a:pt x="15933" y="11587"/>
                  <a:pt x="15877" y="11587"/>
                </a:cubicBezTo>
                <a:cubicBezTo>
                  <a:pt x="15861" y="11587"/>
                  <a:pt x="15848" y="11559"/>
                  <a:pt x="15848" y="11523"/>
                </a:cubicBezTo>
                <a:cubicBezTo>
                  <a:pt x="15848" y="11488"/>
                  <a:pt x="15835" y="11422"/>
                  <a:pt x="15820" y="11376"/>
                </a:cubicBezTo>
                <a:cubicBezTo>
                  <a:pt x="15804" y="11330"/>
                  <a:pt x="15778" y="11255"/>
                  <a:pt x="15762" y="11209"/>
                </a:cubicBezTo>
                <a:cubicBezTo>
                  <a:pt x="15746" y="11163"/>
                  <a:pt x="15733" y="11060"/>
                  <a:pt x="15733" y="10979"/>
                </a:cubicBezTo>
                <a:cubicBezTo>
                  <a:pt x="15733" y="10899"/>
                  <a:pt x="15746" y="10822"/>
                  <a:pt x="15762" y="10808"/>
                </a:cubicBezTo>
                <a:cubicBezTo>
                  <a:pt x="15778" y="10793"/>
                  <a:pt x="15791" y="10744"/>
                  <a:pt x="15791" y="10699"/>
                </a:cubicBezTo>
                <a:cubicBezTo>
                  <a:pt x="15791" y="10653"/>
                  <a:pt x="15802" y="10584"/>
                  <a:pt x="15816" y="10543"/>
                </a:cubicBezTo>
                <a:cubicBezTo>
                  <a:pt x="15910" y="10272"/>
                  <a:pt x="15920" y="10224"/>
                  <a:pt x="15884" y="10207"/>
                </a:cubicBezTo>
                <a:cubicBezTo>
                  <a:pt x="15861" y="10196"/>
                  <a:pt x="15848" y="10105"/>
                  <a:pt x="15848" y="9955"/>
                </a:cubicBezTo>
                <a:cubicBezTo>
                  <a:pt x="15848" y="9642"/>
                  <a:pt x="15768" y="9522"/>
                  <a:pt x="15560" y="9522"/>
                </a:cubicBezTo>
                <a:cubicBezTo>
                  <a:pt x="15407" y="9522"/>
                  <a:pt x="15374" y="9453"/>
                  <a:pt x="15458" y="9314"/>
                </a:cubicBezTo>
                <a:cubicBezTo>
                  <a:pt x="15511" y="9226"/>
                  <a:pt x="15618" y="8940"/>
                  <a:pt x="15618" y="8886"/>
                </a:cubicBezTo>
                <a:cubicBezTo>
                  <a:pt x="15618" y="8863"/>
                  <a:pt x="15590" y="8786"/>
                  <a:pt x="15555" y="8717"/>
                </a:cubicBezTo>
                <a:cubicBezTo>
                  <a:pt x="15513" y="8634"/>
                  <a:pt x="15482" y="8485"/>
                  <a:pt x="15464" y="8286"/>
                </a:cubicBezTo>
                <a:cubicBezTo>
                  <a:pt x="15431" y="7919"/>
                  <a:pt x="15428" y="6395"/>
                  <a:pt x="15460" y="6197"/>
                </a:cubicBezTo>
                <a:cubicBezTo>
                  <a:pt x="15481" y="6062"/>
                  <a:pt x="15448" y="5807"/>
                  <a:pt x="15386" y="5632"/>
                </a:cubicBezTo>
                <a:cubicBezTo>
                  <a:pt x="15372" y="5592"/>
                  <a:pt x="15360" y="5503"/>
                  <a:pt x="15360" y="5434"/>
                </a:cubicBezTo>
                <a:cubicBezTo>
                  <a:pt x="15360" y="5366"/>
                  <a:pt x="15347" y="5298"/>
                  <a:pt x="15332" y="5284"/>
                </a:cubicBezTo>
                <a:cubicBezTo>
                  <a:pt x="15316" y="5270"/>
                  <a:pt x="15302" y="5170"/>
                  <a:pt x="15302" y="5063"/>
                </a:cubicBezTo>
                <a:cubicBezTo>
                  <a:pt x="15302" y="4876"/>
                  <a:pt x="15267" y="4651"/>
                  <a:pt x="15213" y="4494"/>
                </a:cubicBezTo>
                <a:cubicBezTo>
                  <a:pt x="15199" y="4454"/>
                  <a:pt x="15188" y="4392"/>
                  <a:pt x="15188" y="4358"/>
                </a:cubicBezTo>
                <a:cubicBezTo>
                  <a:pt x="15188" y="4324"/>
                  <a:pt x="15162" y="4228"/>
                  <a:pt x="15130" y="4145"/>
                </a:cubicBezTo>
                <a:cubicBezTo>
                  <a:pt x="15099" y="4063"/>
                  <a:pt x="15073" y="3957"/>
                  <a:pt x="15073" y="3912"/>
                </a:cubicBezTo>
                <a:cubicBezTo>
                  <a:pt x="15073" y="3866"/>
                  <a:pt x="15060" y="3829"/>
                  <a:pt x="15044" y="3829"/>
                </a:cubicBezTo>
                <a:cubicBezTo>
                  <a:pt x="15028" y="3829"/>
                  <a:pt x="15016" y="3792"/>
                  <a:pt x="15016" y="3747"/>
                </a:cubicBezTo>
                <a:cubicBezTo>
                  <a:pt x="15016" y="3702"/>
                  <a:pt x="15003" y="3654"/>
                  <a:pt x="14987" y="3640"/>
                </a:cubicBezTo>
                <a:cubicBezTo>
                  <a:pt x="14971" y="3625"/>
                  <a:pt x="14958" y="3577"/>
                  <a:pt x="14958" y="3532"/>
                </a:cubicBezTo>
                <a:cubicBezTo>
                  <a:pt x="14958" y="3488"/>
                  <a:pt x="14926" y="3371"/>
                  <a:pt x="14886" y="3272"/>
                </a:cubicBezTo>
                <a:cubicBezTo>
                  <a:pt x="14847" y="3173"/>
                  <a:pt x="14792" y="3020"/>
                  <a:pt x="14765" y="2933"/>
                </a:cubicBezTo>
                <a:cubicBezTo>
                  <a:pt x="14737" y="2846"/>
                  <a:pt x="14705" y="2775"/>
                  <a:pt x="14693" y="2775"/>
                </a:cubicBezTo>
                <a:cubicBezTo>
                  <a:pt x="14681" y="2775"/>
                  <a:pt x="14671" y="2747"/>
                  <a:pt x="14671" y="2712"/>
                </a:cubicBezTo>
                <a:cubicBezTo>
                  <a:pt x="14671" y="2677"/>
                  <a:pt x="14661" y="2648"/>
                  <a:pt x="14648" y="2648"/>
                </a:cubicBezTo>
                <a:cubicBezTo>
                  <a:pt x="14635" y="2648"/>
                  <a:pt x="14588" y="2549"/>
                  <a:pt x="14544" y="2427"/>
                </a:cubicBezTo>
                <a:cubicBezTo>
                  <a:pt x="14270" y="1678"/>
                  <a:pt x="14289" y="1708"/>
                  <a:pt x="13853" y="1330"/>
                </a:cubicBezTo>
                <a:cubicBezTo>
                  <a:pt x="13663" y="1166"/>
                  <a:pt x="13452" y="978"/>
                  <a:pt x="13382" y="913"/>
                </a:cubicBezTo>
                <a:cubicBezTo>
                  <a:pt x="13080" y="630"/>
                  <a:pt x="12702" y="383"/>
                  <a:pt x="12489" y="331"/>
                </a:cubicBezTo>
                <a:cubicBezTo>
                  <a:pt x="12370" y="301"/>
                  <a:pt x="12196" y="243"/>
                  <a:pt x="12101" y="199"/>
                </a:cubicBezTo>
                <a:cubicBezTo>
                  <a:pt x="11866" y="91"/>
                  <a:pt x="11584" y="29"/>
                  <a:pt x="11225" y="6"/>
                </a:cubicBezTo>
                <a:cubicBezTo>
                  <a:pt x="11161" y="2"/>
                  <a:pt x="11108" y="0"/>
                  <a:pt x="11060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20" name="Because We Take Our Eyes Off Jesus (Heb. 12:1,2)"/>
          <p:cNvSpPr txBox="1"/>
          <p:nvPr/>
        </p:nvSpPr>
        <p:spPr>
          <a:xfrm>
            <a:off x="-203997" y="2805369"/>
            <a:ext cx="24791994" cy="1143001"/>
          </a:xfrm>
          <a:prstGeom prst="rect">
            <a:avLst/>
          </a:prstGeom>
          <a:solidFill>
            <a:srgbClr val="000000">
              <a:alpha val="16155"/>
            </a:srgbClr>
          </a:solidFill>
          <a:ln w="12700">
            <a:miter lim="400000"/>
          </a:ln>
          <a:effectLst>
            <a:outerShdw sx="100000" sy="100000" kx="0" ky="0" algn="b" rotWithShape="0" blurRad="114300" dist="83832" dir="2560935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1828800">
              <a:lnSpc>
                <a:spcPct val="100000"/>
              </a:lnSpc>
              <a:spcBef>
                <a:spcPts val="4400"/>
              </a:spcBef>
              <a:buClr>
                <a:srgbClr val="01142C"/>
              </a:buClr>
              <a:buFont typeface="Wingdings 2"/>
              <a:defRPr b="1" sz="6800">
                <a:solidFill>
                  <a:srgbClr val="FFFFFF"/>
                </a:solidFill>
                <a:effectLst>
                  <a:outerShdw sx="100000" sy="100000" kx="0" ky="0" algn="b" rotWithShape="0" blurRad="50800" dist="63500" dir="165749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Because We Take Our Eyes Off Jesus (Heb. 12:1,2)</a:t>
            </a:r>
          </a:p>
        </p:txBody>
      </p:sp>
      <p:pic>
        <p:nvPicPr>
          <p:cNvPr id="221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01002" y="-351317"/>
            <a:ext cx="17781996" cy="3461458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We can easily be distracted by:…"/>
          <p:cNvSpPr txBox="1"/>
          <p:nvPr/>
        </p:nvSpPr>
        <p:spPr>
          <a:xfrm>
            <a:off x="10235535" y="4423385"/>
            <a:ext cx="13912513" cy="8981679"/>
          </a:xfrm>
          <a:prstGeom prst="rect">
            <a:avLst/>
          </a:prstGeom>
          <a:solidFill>
            <a:srgbClr val="FFFFFF">
              <a:alpha val="9115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18564" indent="-618564" defTabSz="821531">
              <a:lnSpc>
                <a:spcPct val="100000"/>
              </a:lnSpc>
              <a:spcBef>
                <a:spcPts val="1500"/>
              </a:spcBef>
              <a:buSzPct val="80000"/>
              <a:buBlip>
                <a:blip r:embed="rId4"/>
              </a:buBlip>
              <a:defRPr b="1" sz="6800">
                <a:latin typeface="Helvetica"/>
                <a:ea typeface="Helvetica"/>
                <a:cs typeface="Helvetica"/>
                <a:sym typeface="Helvetica"/>
              </a:defRPr>
            </a:pPr>
            <a:r>
              <a:t>We can easily be distracted by:</a:t>
            </a:r>
          </a:p>
          <a:p>
            <a:pPr marL="1270000" indent="-812800" defTabSz="821531">
              <a:lnSpc>
                <a:spcPct val="100000"/>
              </a:lnSpc>
              <a:spcBef>
                <a:spcPts val="1100"/>
              </a:spcBef>
              <a:buSzPct val="80000"/>
              <a:buBlip>
                <a:blip r:embed="rId5"/>
              </a:buBlip>
              <a:defRPr sz="6000">
                <a:latin typeface="Helvetica"/>
                <a:ea typeface="Helvetica"/>
                <a:cs typeface="Helvetica"/>
                <a:sym typeface="Helvetica"/>
              </a:defRPr>
            </a:pPr>
            <a:r>
              <a:t>Allowing material, unnecessary, and sinful things to consume our time and efforts (Mat 13:22; Heb. 12:1).  </a:t>
            </a:r>
          </a:p>
          <a:p>
            <a:pPr marL="1270000" indent="-812800" defTabSz="821531">
              <a:lnSpc>
                <a:spcPct val="100000"/>
              </a:lnSpc>
              <a:spcBef>
                <a:spcPts val="1100"/>
              </a:spcBef>
              <a:buSzPct val="80000"/>
              <a:buBlip>
                <a:blip r:embed="rId5"/>
              </a:buBlip>
              <a:defRPr sz="6000">
                <a:latin typeface="Helvetica"/>
                <a:ea typeface="Helvetica"/>
                <a:cs typeface="Helvetica"/>
                <a:sym typeface="Helvetica"/>
              </a:defRPr>
            </a:pPr>
            <a:r>
              <a:t>Being anxious, or overly concerned for our material needs (Mat 6:19-33) </a:t>
            </a:r>
          </a:p>
          <a:p>
            <a:pPr marL="1270000" indent="-812800" defTabSz="821531">
              <a:lnSpc>
                <a:spcPct val="100000"/>
              </a:lnSpc>
              <a:spcBef>
                <a:spcPts val="1100"/>
              </a:spcBef>
              <a:buSzPct val="80000"/>
              <a:buBlip>
                <a:blip r:embed="rId5"/>
              </a:buBlip>
              <a:defRPr sz="6000">
                <a:latin typeface="Helvetica"/>
                <a:ea typeface="Helvetica"/>
                <a:cs typeface="Helvetica"/>
                <a:sym typeface="Helvetica"/>
              </a:defRPr>
            </a:pPr>
            <a:r>
              <a:t>The physical, financial, or relational hardships we face (Mt 13:20-21; 2 Cor. 12:7-10; Heb. 12:3-11)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500"/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500"/>
                                        <p:tgtEl>
                                          <p:spTgt spid="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Rounded Rectangle"/>
          <p:cNvSpPr/>
          <p:nvPr/>
        </p:nvSpPr>
        <p:spPr>
          <a:xfrm>
            <a:off x="539381" y="345845"/>
            <a:ext cx="23305238" cy="2067134"/>
          </a:xfrm>
          <a:prstGeom prst="roundRect">
            <a:avLst>
              <a:gd name="adj" fmla="val 50000"/>
            </a:avLst>
          </a:prstGeom>
          <a:solidFill>
            <a:schemeClr val="accent6">
              <a:satOff val="1848"/>
              <a:lumOff val="-1526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</a:defRPr>
            </a:pPr>
          </a:p>
        </p:txBody>
      </p:sp>
      <p:pic>
        <p:nvPicPr>
          <p:cNvPr id="225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3802" t="11532" r="11099" b="3109"/>
          <a:stretch>
            <a:fillRect/>
          </a:stretch>
        </p:blipFill>
        <p:spPr>
          <a:xfrm>
            <a:off x="-530416" y="3935981"/>
            <a:ext cx="14413287" cy="98294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2" h="21595" fill="norm" stroke="1" extrusionOk="0">
                <a:moveTo>
                  <a:pt x="11060" y="0"/>
                </a:moveTo>
                <a:cubicBezTo>
                  <a:pt x="10918" y="1"/>
                  <a:pt x="10832" y="24"/>
                  <a:pt x="10666" y="92"/>
                </a:cubicBezTo>
                <a:cubicBezTo>
                  <a:pt x="10270" y="252"/>
                  <a:pt x="10030" y="384"/>
                  <a:pt x="9957" y="482"/>
                </a:cubicBezTo>
                <a:cubicBezTo>
                  <a:pt x="9859" y="612"/>
                  <a:pt x="9706" y="710"/>
                  <a:pt x="9560" y="735"/>
                </a:cubicBezTo>
                <a:cubicBezTo>
                  <a:pt x="9138" y="808"/>
                  <a:pt x="8834" y="980"/>
                  <a:pt x="8564" y="1297"/>
                </a:cubicBezTo>
                <a:cubicBezTo>
                  <a:pt x="8514" y="1356"/>
                  <a:pt x="8406" y="1480"/>
                  <a:pt x="8324" y="1573"/>
                </a:cubicBezTo>
                <a:cubicBezTo>
                  <a:pt x="7893" y="2060"/>
                  <a:pt x="7579" y="2491"/>
                  <a:pt x="7579" y="2596"/>
                </a:cubicBezTo>
                <a:cubicBezTo>
                  <a:pt x="7579" y="2619"/>
                  <a:pt x="7559" y="2662"/>
                  <a:pt x="7535" y="2691"/>
                </a:cubicBezTo>
                <a:cubicBezTo>
                  <a:pt x="7511" y="2720"/>
                  <a:pt x="7472" y="2808"/>
                  <a:pt x="7446" y="2886"/>
                </a:cubicBezTo>
                <a:cubicBezTo>
                  <a:pt x="7421" y="2964"/>
                  <a:pt x="7389" y="3028"/>
                  <a:pt x="7375" y="3028"/>
                </a:cubicBezTo>
                <a:cubicBezTo>
                  <a:pt x="7361" y="3028"/>
                  <a:pt x="7350" y="3053"/>
                  <a:pt x="7350" y="3083"/>
                </a:cubicBezTo>
                <a:cubicBezTo>
                  <a:pt x="7350" y="3114"/>
                  <a:pt x="7327" y="3175"/>
                  <a:pt x="7299" y="3220"/>
                </a:cubicBezTo>
                <a:cubicBezTo>
                  <a:pt x="7271" y="3265"/>
                  <a:pt x="7230" y="3359"/>
                  <a:pt x="7206" y="3429"/>
                </a:cubicBezTo>
                <a:cubicBezTo>
                  <a:pt x="7182" y="3498"/>
                  <a:pt x="7156" y="3564"/>
                  <a:pt x="7148" y="3576"/>
                </a:cubicBezTo>
                <a:cubicBezTo>
                  <a:pt x="7099" y="3649"/>
                  <a:pt x="7062" y="3809"/>
                  <a:pt x="7062" y="3955"/>
                </a:cubicBezTo>
                <a:cubicBezTo>
                  <a:pt x="7062" y="4048"/>
                  <a:pt x="7050" y="4124"/>
                  <a:pt x="7034" y="4124"/>
                </a:cubicBezTo>
                <a:cubicBezTo>
                  <a:pt x="7018" y="4124"/>
                  <a:pt x="7005" y="4191"/>
                  <a:pt x="7005" y="4272"/>
                </a:cubicBezTo>
                <a:cubicBezTo>
                  <a:pt x="7005" y="4353"/>
                  <a:pt x="6992" y="4419"/>
                  <a:pt x="6976" y="4419"/>
                </a:cubicBezTo>
                <a:cubicBezTo>
                  <a:pt x="6960" y="4419"/>
                  <a:pt x="6948" y="4477"/>
                  <a:pt x="6948" y="4546"/>
                </a:cubicBezTo>
                <a:cubicBezTo>
                  <a:pt x="6948" y="4616"/>
                  <a:pt x="6934" y="4711"/>
                  <a:pt x="6919" y="4757"/>
                </a:cubicBezTo>
                <a:cubicBezTo>
                  <a:pt x="6903" y="4803"/>
                  <a:pt x="6877" y="4879"/>
                  <a:pt x="6862" y="4925"/>
                </a:cubicBezTo>
                <a:cubicBezTo>
                  <a:pt x="6846" y="4971"/>
                  <a:pt x="6832" y="5045"/>
                  <a:pt x="6832" y="5091"/>
                </a:cubicBezTo>
                <a:cubicBezTo>
                  <a:pt x="6832" y="5136"/>
                  <a:pt x="6820" y="5185"/>
                  <a:pt x="6804" y="5199"/>
                </a:cubicBezTo>
                <a:cubicBezTo>
                  <a:pt x="6788" y="5214"/>
                  <a:pt x="6775" y="5271"/>
                  <a:pt x="6775" y="5327"/>
                </a:cubicBezTo>
                <a:cubicBezTo>
                  <a:pt x="6775" y="5382"/>
                  <a:pt x="6761" y="5481"/>
                  <a:pt x="6743" y="5546"/>
                </a:cubicBezTo>
                <a:cubicBezTo>
                  <a:pt x="6725" y="5611"/>
                  <a:pt x="6698" y="5711"/>
                  <a:pt x="6682" y="5769"/>
                </a:cubicBezTo>
                <a:cubicBezTo>
                  <a:pt x="6666" y="5827"/>
                  <a:pt x="6641" y="5916"/>
                  <a:pt x="6628" y="5969"/>
                </a:cubicBezTo>
                <a:cubicBezTo>
                  <a:pt x="6614" y="6021"/>
                  <a:pt x="6591" y="6106"/>
                  <a:pt x="6576" y="6159"/>
                </a:cubicBezTo>
                <a:cubicBezTo>
                  <a:pt x="6561" y="6211"/>
                  <a:pt x="6542" y="6338"/>
                  <a:pt x="6534" y="6443"/>
                </a:cubicBezTo>
                <a:cubicBezTo>
                  <a:pt x="6502" y="6850"/>
                  <a:pt x="6453" y="7268"/>
                  <a:pt x="6428" y="7338"/>
                </a:cubicBezTo>
                <a:cubicBezTo>
                  <a:pt x="6414" y="7379"/>
                  <a:pt x="6402" y="7544"/>
                  <a:pt x="6402" y="7705"/>
                </a:cubicBezTo>
                <a:cubicBezTo>
                  <a:pt x="6402" y="7867"/>
                  <a:pt x="6389" y="8010"/>
                  <a:pt x="6374" y="8025"/>
                </a:cubicBezTo>
                <a:cubicBezTo>
                  <a:pt x="6358" y="8039"/>
                  <a:pt x="6344" y="8192"/>
                  <a:pt x="6344" y="8365"/>
                </a:cubicBezTo>
                <a:lnTo>
                  <a:pt x="6344" y="8678"/>
                </a:lnTo>
                <a:lnTo>
                  <a:pt x="6257" y="8678"/>
                </a:lnTo>
                <a:cubicBezTo>
                  <a:pt x="6152" y="8678"/>
                  <a:pt x="6071" y="8734"/>
                  <a:pt x="5964" y="8881"/>
                </a:cubicBezTo>
                <a:cubicBezTo>
                  <a:pt x="5901" y="8966"/>
                  <a:pt x="5885" y="9027"/>
                  <a:pt x="5885" y="9171"/>
                </a:cubicBezTo>
                <a:cubicBezTo>
                  <a:pt x="5885" y="9271"/>
                  <a:pt x="5898" y="9352"/>
                  <a:pt x="5914" y="9352"/>
                </a:cubicBezTo>
                <a:cubicBezTo>
                  <a:pt x="5930" y="9352"/>
                  <a:pt x="5942" y="9428"/>
                  <a:pt x="5942" y="9519"/>
                </a:cubicBezTo>
                <a:cubicBezTo>
                  <a:pt x="5942" y="9610"/>
                  <a:pt x="5956" y="9696"/>
                  <a:pt x="5972" y="9711"/>
                </a:cubicBezTo>
                <a:cubicBezTo>
                  <a:pt x="5987" y="9725"/>
                  <a:pt x="6000" y="9897"/>
                  <a:pt x="6000" y="10093"/>
                </a:cubicBezTo>
                <a:cubicBezTo>
                  <a:pt x="6000" y="10302"/>
                  <a:pt x="5988" y="10449"/>
                  <a:pt x="5972" y="10449"/>
                </a:cubicBezTo>
                <a:cubicBezTo>
                  <a:pt x="5956" y="10449"/>
                  <a:pt x="5942" y="10524"/>
                  <a:pt x="5942" y="10615"/>
                </a:cubicBezTo>
                <a:cubicBezTo>
                  <a:pt x="5942" y="10706"/>
                  <a:pt x="5930" y="10793"/>
                  <a:pt x="5914" y="10808"/>
                </a:cubicBezTo>
                <a:cubicBezTo>
                  <a:pt x="5898" y="10822"/>
                  <a:pt x="5885" y="10879"/>
                  <a:pt x="5885" y="10934"/>
                </a:cubicBezTo>
                <a:cubicBezTo>
                  <a:pt x="5885" y="10989"/>
                  <a:pt x="5898" y="11046"/>
                  <a:pt x="5914" y="11061"/>
                </a:cubicBezTo>
                <a:cubicBezTo>
                  <a:pt x="5930" y="11075"/>
                  <a:pt x="5942" y="11140"/>
                  <a:pt x="5942" y="11204"/>
                </a:cubicBezTo>
                <a:cubicBezTo>
                  <a:pt x="5942" y="11269"/>
                  <a:pt x="5968" y="11356"/>
                  <a:pt x="6000" y="11398"/>
                </a:cubicBezTo>
                <a:cubicBezTo>
                  <a:pt x="6049" y="11463"/>
                  <a:pt x="6058" y="11528"/>
                  <a:pt x="6058" y="11826"/>
                </a:cubicBezTo>
                <a:cubicBezTo>
                  <a:pt x="6058" y="12033"/>
                  <a:pt x="6069" y="12177"/>
                  <a:pt x="6086" y="12177"/>
                </a:cubicBezTo>
                <a:cubicBezTo>
                  <a:pt x="6102" y="12177"/>
                  <a:pt x="6115" y="12216"/>
                  <a:pt x="6115" y="12262"/>
                </a:cubicBezTo>
                <a:cubicBezTo>
                  <a:pt x="6115" y="12308"/>
                  <a:pt x="6102" y="12347"/>
                  <a:pt x="6086" y="12347"/>
                </a:cubicBezTo>
                <a:cubicBezTo>
                  <a:pt x="6070" y="12347"/>
                  <a:pt x="6058" y="12375"/>
                  <a:pt x="6058" y="12409"/>
                </a:cubicBezTo>
                <a:cubicBezTo>
                  <a:pt x="6058" y="12444"/>
                  <a:pt x="6044" y="12473"/>
                  <a:pt x="6029" y="12473"/>
                </a:cubicBezTo>
                <a:cubicBezTo>
                  <a:pt x="6013" y="12473"/>
                  <a:pt x="6000" y="12521"/>
                  <a:pt x="6000" y="12579"/>
                </a:cubicBezTo>
                <a:cubicBezTo>
                  <a:pt x="6000" y="12636"/>
                  <a:pt x="5987" y="12684"/>
                  <a:pt x="5972" y="12684"/>
                </a:cubicBezTo>
                <a:cubicBezTo>
                  <a:pt x="5956" y="12684"/>
                  <a:pt x="5942" y="12730"/>
                  <a:pt x="5942" y="12786"/>
                </a:cubicBezTo>
                <a:cubicBezTo>
                  <a:pt x="5942" y="12902"/>
                  <a:pt x="6043" y="13035"/>
                  <a:pt x="6181" y="13103"/>
                </a:cubicBezTo>
                <a:cubicBezTo>
                  <a:pt x="6252" y="13137"/>
                  <a:pt x="6287" y="13195"/>
                  <a:pt x="6337" y="13361"/>
                </a:cubicBezTo>
                <a:cubicBezTo>
                  <a:pt x="6373" y="13479"/>
                  <a:pt x="6402" y="13604"/>
                  <a:pt x="6402" y="13637"/>
                </a:cubicBezTo>
                <a:cubicBezTo>
                  <a:pt x="6402" y="13718"/>
                  <a:pt x="6679" y="14120"/>
                  <a:pt x="6797" y="14211"/>
                </a:cubicBezTo>
                <a:cubicBezTo>
                  <a:pt x="6879" y="14274"/>
                  <a:pt x="6890" y="14303"/>
                  <a:pt x="6890" y="14453"/>
                </a:cubicBezTo>
                <a:cubicBezTo>
                  <a:pt x="6890" y="14574"/>
                  <a:pt x="6878" y="14623"/>
                  <a:pt x="6849" y="14623"/>
                </a:cubicBezTo>
                <a:cubicBezTo>
                  <a:pt x="6826" y="14623"/>
                  <a:pt x="6771" y="14669"/>
                  <a:pt x="6727" y="14724"/>
                </a:cubicBezTo>
                <a:cubicBezTo>
                  <a:pt x="6642" y="14832"/>
                  <a:pt x="6642" y="14827"/>
                  <a:pt x="6750" y="15139"/>
                </a:cubicBezTo>
                <a:cubicBezTo>
                  <a:pt x="6764" y="15180"/>
                  <a:pt x="6775" y="15269"/>
                  <a:pt x="6775" y="15337"/>
                </a:cubicBezTo>
                <a:cubicBezTo>
                  <a:pt x="6775" y="15406"/>
                  <a:pt x="6788" y="15474"/>
                  <a:pt x="6804" y="15488"/>
                </a:cubicBezTo>
                <a:cubicBezTo>
                  <a:pt x="6820" y="15502"/>
                  <a:pt x="6832" y="15625"/>
                  <a:pt x="6832" y="15762"/>
                </a:cubicBezTo>
                <a:cubicBezTo>
                  <a:pt x="6832" y="15898"/>
                  <a:pt x="6846" y="16021"/>
                  <a:pt x="6862" y="16036"/>
                </a:cubicBezTo>
                <a:cubicBezTo>
                  <a:pt x="6877" y="16050"/>
                  <a:pt x="6890" y="16171"/>
                  <a:pt x="6890" y="16304"/>
                </a:cubicBezTo>
                <a:cubicBezTo>
                  <a:pt x="6890" y="16437"/>
                  <a:pt x="6904" y="16566"/>
                  <a:pt x="6920" y="16590"/>
                </a:cubicBezTo>
                <a:cubicBezTo>
                  <a:pt x="6938" y="16616"/>
                  <a:pt x="6947" y="16775"/>
                  <a:pt x="6942" y="16967"/>
                </a:cubicBezTo>
                <a:lnTo>
                  <a:pt x="6933" y="17299"/>
                </a:lnTo>
                <a:lnTo>
                  <a:pt x="6704" y="17369"/>
                </a:lnTo>
                <a:cubicBezTo>
                  <a:pt x="6577" y="17407"/>
                  <a:pt x="6438" y="17452"/>
                  <a:pt x="6395" y="17469"/>
                </a:cubicBezTo>
                <a:lnTo>
                  <a:pt x="6316" y="17500"/>
                </a:lnTo>
                <a:lnTo>
                  <a:pt x="6316" y="17263"/>
                </a:lnTo>
                <a:cubicBezTo>
                  <a:pt x="6316" y="17133"/>
                  <a:pt x="6329" y="17027"/>
                  <a:pt x="6344" y="17027"/>
                </a:cubicBezTo>
                <a:cubicBezTo>
                  <a:pt x="6360" y="17027"/>
                  <a:pt x="6374" y="16981"/>
                  <a:pt x="6374" y="16924"/>
                </a:cubicBezTo>
                <a:cubicBezTo>
                  <a:pt x="6374" y="16868"/>
                  <a:pt x="6386" y="16809"/>
                  <a:pt x="6402" y="16795"/>
                </a:cubicBezTo>
                <a:cubicBezTo>
                  <a:pt x="6418" y="16781"/>
                  <a:pt x="6431" y="16704"/>
                  <a:pt x="6431" y="16624"/>
                </a:cubicBezTo>
                <a:cubicBezTo>
                  <a:pt x="6431" y="16544"/>
                  <a:pt x="6444" y="16479"/>
                  <a:pt x="6460" y="16479"/>
                </a:cubicBezTo>
                <a:cubicBezTo>
                  <a:pt x="6475" y="16479"/>
                  <a:pt x="6488" y="16394"/>
                  <a:pt x="6488" y="16291"/>
                </a:cubicBezTo>
                <a:cubicBezTo>
                  <a:pt x="6488" y="16188"/>
                  <a:pt x="6501" y="16093"/>
                  <a:pt x="6517" y="16078"/>
                </a:cubicBezTo>
                <a:cubicBezTo>
                  <a:pt x="6532" y="16064"/>
                  <a:pt x="6546" y="15877"/>
                  <a:pt x="6546" y="15664"/>
                </a:cubicBezTo>
                <a:lnTo>
                  <a:pt x="6546" y="15277"/>
                </a:lnTo>
                <a:lnTo>
                  <a:pt x="6438" y="15139"/>
                </a:lnTo>
                <a:cubicBezTo>
                  <a:pt x="6379" y="15063"/>
                  <a:pt x="6279" y="14981"/>
                  <a:pt x="6216" y="14955"/>
                </a:cubicBezTo>
                <a:cubicBezTo>
                  <a:pt x="6055" y="14891"/>
                  <a:pt x="5692" y="14929"/>
                  <a:pt x="5569" y="15023"/>
                </a:cubicBezTo>
                <a:cubicBezTo>
                  <a:pt x="5466" y="15102"/>
                  <a:pt x="5226" y="15455"/>
                  <a:pt x="5225" y="15530"/>
                </a:cubicBezTo>
                <a:cubicBezTo>
                  <a:pt x="5224" y="15553"/>
                  <a:pt x="5198" y="15619"/>
                  <a:pt x="5167" y="15677"/>
                </a:cubicBezTo>
                <a:cubicBezTo>
                  <a:pt x="5136" y="15735"/>
                  <a:pt x="5111" y="15816"/>
                  <a:pt x="5111" y="15857"/>
                </a:cubicBezTo>
                <a:cubicBezTo>
                  <a:pt x="5110" y="15898"/>
                  <a:pt x="5097" y="15970"/>
                  <a:pt x="5081" y="16016"/>
                </a:cubicBezTo>
                <a:cubicBezTo>
                  <a:pt x="5065" y="16062"/>
                  <a:pt x="5040" y="16137"/>
                  <a:pt x="5024" y="16183"/>
                </a:cubicBezTo>
                <a:cubicBezTo>
                  <a:pt x="5008" y="16229"/>
                  <a:pt x="4995" y="16297"/>
                  <a:pt x="4995" y="16334"/>
                </a:cubicBezTo>
                <a:cubicBezTo>
                  <a:pt x="4995" y="16389"/>
                  <a:pt x="4989" y="16390"/>
                  <a:pt x="4958" y="16344"/>
                </a:cubicBezTo>
                <a:cubicBezTo>
                  <a:pt x="4835" y="16163"/>
                  <a:pt x="4738" y="15831"/>
                  <a:pt x="4737" y="15588"/>
                </a:cubicBezTo>
                <a:cubicBezTo>
                  <a:pt x="4737" y="15447"/>
                  <a:pt x="4682" y="15120"/>
                  <a:pt x="4619" y="14885"/>
                </a:cubicBezTo>
                <a:cubicBezTo>
                  <a:pt x="4605" y="14831"/>
                  <a:pt x="4593" y="14473"/>
                  <a:pt x="4593" y="14087"/>
                </a:cubicBezTo>
                <a:cubicBezTo>
                  <a:pt x="4593" y="13510"/>
                  <a:pt x="4603" y="13343"/>
                  <a:pt x="4648" y="13150"/>
                </a:cubicBezTo>
                <a:cubicBezTo>
                  <a:pt x="4750" y="12709"/>
                  <a:pt x="4794" y="12478"/>
                  <a:pt x="4794" y="12394"/>
                </a:cubicBezTo>
                <a:cubicBezTo>
                  <a:pt x="4794" y="12347"/>
                  <a:pt x="4807" y="12297"/>
                  <a:pt x="4823" y="12283"/>
                </a:cubicBezTo>
                <a:cubicBezTo>
                  <a:pt x="4839" y="12269"/>
                  <a:pt x="4852" y="12197"/>
                  <a:pt x="4852" y="12123"/>
                </a:cubicBezTo>
                <a:cubicBezTo>
                  <a:pt x="4853" y="12049"/>
                  <a:pt x="4878" y="11941"/>
                  <a:pt x="4909" y="11883"/>
                </a:cubicBezTo>
                <a:cubicBezTo>
                  <a:pt x="4940" y="11825"/>
                  <a:pt x="4965" y="11745"/>
                  <a:pt x="4966" y="11706"/>
                </a:cubicBezTo>
                <a:cubicBezTo>
                  <a:pt x="4966" y="11667"/>
                  <a:pt x="4979" y="11623"/>
                  <a:pt x="4995" y="11609"/>
                </a:cubicBezTo>
                <a:cubicBezTo>
                  <a:pt x="5011" y="11595"/>
                  <a:pt x="5024" y="11528"/>
                  <a:pt x="5024" y="11461"/>
                </a:cubicBezTo>
                <a:cubicBezTo>
                  <a:pt x="5024" y="11394"/>
                  <a:pt x="5037" y="11328"/>
                  <a:pt x="5053" y="11313"/>
                </a:cubicBezTo>
                <a:cubicBezTo>
                  <a:pt x="5068" y="11299"/>
                  <a:pt x="5081" y="11242"/>
                  <a:pt x="5081" y="11187"/>
                </a:cubicBezTo>
                <a:cubicBezTo>
                  <a:pt x="5081" y="11132"/>
                  <a:pt x="5094" y="11075"/>
                  <a:pt x="5110" y="11061"/>
                </a:cubicBezTo>
                <a:cubicBezTo>
                  <a:pt x="5126" y="11046"/>
                  <a:pt x="5139" y="10989"/>
                  <a:pt x="5139" y="10934"/>
                </a:cubicBezTo>
                <a:cubicBezTo>
                  <a:pt x="5139" y="10879"/>
                  <a:pt x="5151" y="10822"/>
                  <a:pt x="5167" y="10808"/>
                </a:cubicBezTo>
                <a:cubicBezTo>
                  <a:pt x="5209" y="10770"/>
                  <a:pt x="5203" y="10129"/>
                  <a:pt x="5160" y="10016"/>
                </a:cubicBezTo>
                <a:cubicBezTo>
                  <a:pt x="5015" y="9636"/>
                  <a:pt x="4741" y="9503"/>
                  <a:pt x="4505" y="9698"/>
                </a:cubicBezTo>
                <a:cubicBezTo>
                  <a:pt x="4395" y="9788"/>
                  <a:pt x="4307" y="9950"/>
                  <a:pt x="4179" y="10296"/>
                </a:cubicBezTo>
                <a:cubicBezTo>
                  <a:pt x="4078" y="10571"/>
                  <a:pt x="3987" y="10799"/>
                  <a:pt x="3935" y="10913"/>
                </a:cubicBezTo>
                <a:cubicBezTo>
                  <a:pt x="3885" y="11022"/>
                  <a:pt x="3794" y="11296"/>
                  <a:pt x="3727" y="11535"/>
                </a:cubicBezTo>
                <a:cubicBezTo>
                  <a:pt x="3706" y="11610"/>
                  <a:pt x="3679" y="11672"/>
                  <a:pt x="3667" y="11672"/>
                </a:cubicBezTo>
                <a:cubicBezTo>
                  <a:pt x="3655" y="11672"/>
                  <a:pt x="3645" y="11700"/>
                  <a:pt x="3645" y="11734"/>
                </a:cubicBezTo>
                <a:cubicBezTo>
                  <a:pt x="3645" y="11768"/>
                  <a:pt x="3620" y="11863"/>
                  <a:pt x="3588" y="11946"/>
                </a:cubicBezTo>
                <a:cubicBezTo>
                  <a:pt x="3557" y="12028"/>
                  <a:pt x="3531" y="12124"/>
                  <a:pt x="3531" y="12158"/>
                </a:cubicBezTo>
                <a:cubicBezTo>
                  <a:pt x="3531" y="12192"/>
                  <a:pt x="3521" y="12220"/>
                  <a:pt x="3509" y="12220"/>
                </a:cubicBezTo>
                <a:cubicBezTo>
                  <a:pt x="3497" y="12220"/>
                  <a:pt x="3470" y="12282"/>
                  <a:pt x="3449" y="12357"/>
                </a:cubicBezTo>
                <a:cubicBezTo>
                  <a:pt x="3405" y="12515"/>
                  <a:pt x="3350" y="12697"/>
                  <a:pt x="3338" y="12723"/>
                </a:cubicBezTo>
                <a:cubicBezTo>
                  <a:pt x="3311" y="12780"/>
                  <a:pt x="3245" y="12552"/>
                  <a:pt x="3245" y="12402"/>
                </a:cubicBezTo>
                <a:cubicBezTo>
                  <a:pt x="3244" y="12304"/>
                  <a:pt x="3231" y="12214"/>
                  <a:pt x="3215" y="12199"/>
                </a:cubicBezTo>
                <a:cubicBezTo>
                  <a:pt x="3199" y="12185"/>
                  <a:pt x="3186" y="12136"/>
                  <a:pt x="3186" y="12092"/>
                </a:cubicBezTo>
                <a:cubicBezTo>
                  <a:pt x="3186" y="12048"/>
                  <a:pt x="3160" y="11944"/>
                  <a:pt x="3129" y="11862"/>
                </a:cubicBezTo>
                <a:cubicBezTo>
                  <a:pt x="3085" y="11747"/>
                  <a:pt x="3071" y="11633"/>
                  <a:pt x="3071" y="11378"/>
                </a:cubicBezTo>
                <a:cubicBezTo>
                  <a:pt x="3071" y="11194"/>
                  <a:pt x="3085" y="11033"/>
                  <a:pt x="3100" y="11019"/>
                </a:cubicBezTo>
                <a:cubicBezTo>
                  <a:pt x="3116" y="11004"/>
                  <a:pt x="3129" y="10871"/>
                  <a:pt x="3129" y="10723"/>
                </a:cubicBezTo>
                <a:cubicBezTo>
                  <a:pt x="3129" y="10575"/>
                  <a:pt x="3142" y="10442"/>
                  <a:pt x="3157" y="10428"/>
                </a:cubicBezTo>
                <a:cubicBezTo>
                  <a:pt x="3174" y="10413"/>
                  <a:pt x="3186" y="10196"/>
                  <a:pt x="3186" y="9922"/>
                </a:cubicBezTo>
                <a:cubicBezTo>
                  <a:pt x="3186" y="9647"/>
                  <a:pt x="3199" y="9431"/>
                  <a:pt x="3215" y="9416"/>
                </a:cubicBezTo>
                <a:cubicBezTo>
                  <a:pt x="3231" y="9402"/>
                  <a:pt x="3243" y="9310"/>
                  <a:pt x="3243" y="9211"/>
                </a:cubicBezTo>
                <a:cubicBezTo>
                  <a:pt x="3243" y="9113"/>
                  <a:pt x="3255" y="9014"/>
                  <a:pt x="3270" y="8992"/>
                </a:cubicBezTo>
                <a:cubicBezTo>
                  <a:pt x="3284" y="8970"/>
                  <a:pt x="3304" y="8848"/>
                  <a:pt x="3314" y="8720"/>
                </a:cubicBezTo>
                <a:cubicBezTo>
                  <a:pt x="3361" y="8097"/>
                  <a:pt x="3363" y="7989"/>
                  <a:pt x="3327" y="7882"/>
                </a:cubicBezTo>
                <a:cubicBezTo>
                  <a:pt x="3173" y="7431"/>
                  <a:pt x="2854" y="7184"/>
                  <a:pt x="2606" y="7324"/>
                </a:cubicBezTo>
                <a:cubicBezTo>
                  <a:pt x="2511" y="7378"/>
                  <a:pt x="2411" y="7517"/>
                  <a:pt x="2411" y="7595"/>
                </a:cubicBezTo>
                <a:cubicBezTo>
                  <a:pt x="2411" y="7631"/>
                  <a:pt x="2398" y="7673"/>
                  <a:pt x="2383" y="7687"/>
                </a:cubicBezTo>
                <a:cubicBezTo>
                  <a:pt x="2367" y="7701"/>
                  <a:pt x="2353" y="7758"/>
                  <a:pt x="2353" y="7813"/>
                </a:cubicBezTo>
                <a:cubicBezTo>
                  <a:pt x="2353" y="7869"/>
                  <a:pt x="2341" y="7926"/>
                  <a:pt x="2325" y="7940"/>
                </a:cubicBezTo>
                <a:cubicBezTo>
                  <a:pt x="2309" y="7954"/>
                  <a:pt x="2296" y="8040"/>
                  <a:pt x="2296" y="8130"/>
                </a:cubicBezTo>
                <a:cubicBezTo>
                  <a:pt x="2296" y="8220"/>
                  <a:pt x="2283" y="8306"/>
                  <a:pt x="2267" y="8320"/>
                </a:cubicBezTo>
                <a:cubicBezTo>
                  <a:pt x="2252" y="8334"/>
                  <a:pt x="2239" y="8391"/>
                  <a:pt x="2239" y="8447"/>
                </a:cubicBezTo>
                <a:cubicBezTo>
                  <a:pt x="2239" y="8502"/>
                  <a:pt x="2226" y="8559"/>
                  <a:pt x="2210" y="8573"/>
                </a:cubicBezTo>
                <a:cubicBezTo>
                  <a:pt x="2194" y="8587"/>
                  <a:pt x="2181" y="8644"/>
                  <a:pt x="2181" y="8699"/>
                </a:cubicBezTo>
                <a:cubicBezTo>
                  <a:pt x="2181" y="8755"/>
                  <a:pt x="2169" y="8811"/>
                  <a:pt x="2153" y="8826"/>
                </a:cubicBezTo>
                <a:cubicBezTo>
                  <a:pt x="2137" y="8840"/>
                  <a:pt x="2124" y="8889"/>
                  <a:pt x="2124" y="8934"/>
                </a:cubicBezTo>
                <a:cubicBezTo>
                  <a:pt x="2124" y="8979"/>
                  <a:pt x="2111" y="9015"/>
                  <a:pt x="2095" y="9015"/>
                </a:cubicBezTo>
                <a:cubicBezTo>
                  <a:pt x="2078" y="9015"/>
                  <a:pt x="2067" y="8862"/>
                  <a:pt x="2067" y="8638"/>
                </a:cubicBezTo>
                <a:cubicBezTo>
                  <a:pt x="2067" y="8431"/>
                  <a:pt x="2053" y="8250"/>
                  <a:pt x="2038" y="8236"/>
                </a:cubicBezTo>
                <a:cubicBezTo>
                  <a:pt x="2022" y="8221"/>
                  <a:pt x="2009" y="8167"/>
                  <a:pt x="2009" y="8114"/>
                </a:cubicBezTo>
                <a:cubicBezTo>
                  <a:pt x="2009" y="8062"/>
                  <a:pt x="1983" y="7978"/>
                  <a:pt x="1952" y="7929"/>
                </a:cubicBezTo>
                <a:cubicBezTo>
                  <a:pt x="1920" y="7879"/>
                  <a:pt x="1894" y="7827"/>
                  <a:pt x="1894" y="7813"/>
                </a:cubicBezTo>
                <a:cubicBezTo>
                  <a:pt x="1894" y="7771"/>
                  <a:pt x="1823" y="7678"/>
                  <a:pt x="1719" y="7585"/>
                </a:cubicBezTo>
                <a:cubicBezTo>
                  <a:pt x="1646" y="7519"/>
                  <a:pt x="1573" y="7498"/>
                  <a:pt x="1426" y="7498"/>
                </a:cubicBezTo>
                <a:cubicBezTo>
                  <a:pt x="1084" y="7498"/>
                  <a:pt x="947" y="7682"/>
                  <a:pt x="947" y="8143"/>
                </a:cubicBezTo>
                <a:cubicBezTo>
                  <a:pt x="947" y="8325"/>
                  <a:pt x="959" y="8424"/>
                  <a:pt x="983" y="8437"/>
                </a:cubicBezTo>
                <a:cubicBezTo>
                  <a:pt x="1002" y="8447"/>
                  <a:pt x="1010" y="8468"/>
                  <a:pt x="1001" y="8483"/>
                </a:cubicBezTo>
                <a:cubicBezTo>
                  <a:pt x="991" y="8498"/>
                  <a:pt x="946" y="8482"/>
                  <a:pt x="901" y="8447"/>
                </a:cubicBezTo>
                <a:cubicBezTo>
                  <a:pt x="802" y="8372"/>
                  <a:pt x="548" y="8363"/>
                  <a:pt x="446" y="8431"/>
                </a:cubicBezTo>
                <a:cubicBezTo>
                  <a:pt x="325" y="8512"/>
                  <a:pt x="167" y="8931"/>
                  <a:pt x="258" y="8931"/>
                </a:cubicBezTo>
                <a:cubicBezTo>
                  <a:pt x="273" y="8931"/>
                  <a:pt x="286" y="8977"/>
                  <a:pt x="286" y="9032"/>
                </a:cubicBezTo>
                <a:cubicBezTo>
                  <a:pt x="286" y="9088"/>
                  <a:pt x="314" y="9216"/>
                  <a:pt x="348" y="9317"/>
                </a:cubicBezTo>
                <a:cubicBezTo>
                  <a:pt x="453" y="9631"/>
                  <a:pt x="446" y="9594"/>
                  <a:pt x="529" y="10238"/>
                </a:cubicBezTo>
                <a:cubicBezTo>
                  <a:pt x="551" y="10412"/>
                  <a:pt x="585" y="10630"/>
                  <a:pt x="603" y="10723"/>
                </a:cubicBezTo>
                <a:cubicBezTo>
                  <a:pt x="622" y="10816"/>
                  <a:pt x="642" y="10968"/>
                  <a:pt x="650" y="11061"/>
                </a:cubicBezTo>
                <a:cubicBezTo>
                  <a:pt x="662" y="11218"/>
                  <a:pt x="688" y="11337"/>
                  <a:pt x="749" y="11513"/>
                </a:cubicBezTo>
                <a:cubicBezTo>
                  <a:pt x="763" y="11553"/>
                  <a:pt x="774" y="11615"/>
                  <a:pt x="774" y="11651"/>
                </a:cubicBezTo>
                <a:cubicBezTo>
                  <a:pt x="774" y="11713"/>
                  <a:pt x="786" y="11758"/>
                  <a:pt x="856" y="11956"/>
                </a:cubicBezTo>
                <a:cubicBezTo>
                  <a:pt x="874" y="12008"/>
                  <a:pt x="889" y="12079"/>
                  <a:pt x="889" y="12114"/>
                </a:cubicBezTo>
                <a:cubicBezTo>
                  <a:pt x="889" y="12149"/>
                  <a:pt x="902" y="12177"/>
                  <a:pt x="918" y="12177"/>
                </a:cubicBezTo>
                <a:cubicBezTo>
                  <a:pt x="934" y="12177"/>
                  <a:pt x="947" y="12207"/>
                  <a:pt x="947" y="12242"/>
                </a:cubicBezTo>
                <a:cubicBezTo>
                  <a:pt x="947" y="12304"/>
                  <a:pt x="959" y="12348"/>
                  <a:pt x="1028" y="12546"/>
                </a:cubicBezTo>
                <a:cubicBezTo>
                  <a:pt x="1047" y="12598"/>
                  <a:pt x="1062" y="12678"/>
                  <a:pt x="1062" y="12725"/>
                </a:cubicBezTo>
                <a:cubicBezTo>
                  <a:pt x="1062" y="12772"/>
                  <a:pt x="1074" y="12810"/>
                  <a:pt x="1090" y="12810"/>
                </a:cubicBezTo>
                <a:cubicBezTo>
                  <a:pt x="1106" y="12810"/>
                  <a:pt x="1119" y="12875"/>
                  <a:pt x="1119" y="12955"/>
                </a:cubicBezTo>
                <a:cubicBezTo>
                  <a:pt x="1119" y="13035"/>
                  <a:pt x="1132" y="13113"/>
                  <a:pt x="1148" y="13127"/>
                </a:cubicBezTo>
                <a:cubicBezTo>
                  <a:pt x="1163" y="13141"/>
                  <a:pt x="1176" y="13207"/>
                  <a:pt x="1176" y="13274"/>
                </a:cubicBezTo>
                <a:cubicBezTo>
                  <a:pt x="1176" y="13341"/>
                  <a:pt x="1189" y="13407"/>
                  <a:pt x="1205" y="13422"/>
                </a:cubicBezTo>
                <a:cubicBezTo>
                  <a:pt x="1221" y="13436"/>
                  <a:pt x="1234" y="13512"/>
                  <a:pt x="1234" y="13590"/>
                </a:cubicBezTo>
                <a:cubicBezTo>
                  <a:pt x="1234" y="13668"/>
                  <a:pt x="1246" y="13745"/>
                  <a:pt x="1262" y="13759"/>
                </a:cubicBezTo>
                <a:cubicBezTo>
                  <a:pt x="1278" y="13773"/>
                  <a:pt x="1291" y="13830"/>
                  <a:pt x="1291" y="13886"/>
                </a:cubicBezTo>
                <a:cubicBezTo>
                  <a:pt x="1291" y="13941"/>
                  <a:pt x="1304" y="13998"/>
                  <a:pt x="1320" y="14012"/>
                </a:cubicBezTo>
                <a:cubicBezTo>
                  <a:pt x="1336" y="14026"/>
                  <a:pt x="1349" y="14094"/>
                  <a:pt x="1349" y="14162"/>
                </a:cubicBezTo>
                <a:cubicBezTo>
                  <a:pt x="1349" y="14230"/>
                  <a:pt x="1362" y="14286"/>
                  <a:pt x="1377" y="14286"/>
                </a:cubicBezTo>
                <a:cubicBezTo>
                  <a:pt x="1393" y="14286"/>
                  <a:pt x="1406" y="14361"/>
                  <a:pt x="1406" y="14452"/>
                </a:cubicBezTo>
                <a:cubicBezTo>
                  <a:pt x="1406" y="14544"/>
                  <a:pt x="1419" y="14630"/>
                  <a:pt x="1435" y="14644"/>
                </a:cubicBezTo>
                <a:cubicBezTo>
                  <a:pt x="1451" y="14658"/>
                  <a:pt x="1463" y="14763"/>
                  <a:pt x="1463" y="14876"/>
                </a:cubicBezTo>
                <a:cubicBezTo>
                  <a:pt x="1463" y="14989"/>
                  <a:pt x="1476" y="15094"/>
                  <a:pt x="1492" y="15108"/>
                </a:cubicBezTo>
                <a:cubicBezTo>
                  <a:pt x="1508" y="15122"/>
                  <a:pt x="1521" y="15205"/>
                  <a:pt x="1521" y="15292"/>
                </a:cubicBezTo>
                <a:cubicBezTo>
                  <a:pt x="1521" y="15379"/>
                  <a:pt x="1533" y="15468"/>
                  <a:pt x="1547" y="15490"/>
                </a:cubicBezTo>
                <a:cubicBezTo>
                  <a:pt x="1562" y="15512"/>
                  <a:pt x="1581" y="15644"/>
                  <a:pt x="1589" y="15783"/>
                </a:cubicBezTo>
                <a:cubicBezTo>
                  <a:pt x="1598" y="15922"/>
                  <a:pt x="1619" y="16197"/>
                  <a:pt x="1636" y="16394"/>
                </a:cubicBezTo>
                <a:cubicBezTo>
                  <a:pt x="1652" y="16591"/>
                  <a:pt x="1678" y="17076"/>
                  <a:pt x="1694" y="17470"/>
                </a:cubicBezTo>
                <a:cubicBezTo>
                  <a:pt x="1710" y="17864"/>
                  <a:pt x="1736" y="18253"/>
                  <a:pt x="1753" y="18334"/>
                </a:cubicBezTo>
                <a:cubicBezTo>
                  <a:pt x="1769" y="18415"/>
                  <a:pt x="1779" y="18623"/>
                  <a:pt x="1774" y="18796"/>
                </a:cubicBezTo>
                <a:cubicBezTo>
                  <a:pt x="1764" y="19153"/>
                  <a:pt x="1805" y="19092"/>
                  <a:pt x="1377" y="19380"/>
                </a:cubicBezTo>
                <a:cubicBezTo>
                  <a:pt x="1079" y="19581"/>
                  <a:pt x="994" y="19627"/>
                  <a:pt x="847" y="19663"/>
                </a:cubicBezTo>
                <a:cubicBezTo>
                  <a:pt x="737" y="19690"/>
                  <a:pt x="525" y="19844"/>
                  <a:pt x="423" y="19971"/>
                </a:cubicBezTo>
                <a:cubicBezTo>
                  <a:pt x="355" y="20055"/>
                  <a:pt x="286" y="20264"/>
                  <a:pt x="286" y="20383"/>
                </a:cubicBezTo>
                <a:cubicBezTo>
                  <a:pt x="286" y="20436"/>
                  <a:pt x="273" y="20491"/>
                  <a:pt x="258" y="20505"/>
                </a:cubicBezTo>
                <a:cubicBezTo>
                  <a:pt x="242" y="20519"/>
                  <a:pt x="229" y="20597"/>
                  <a:pt x="229" y="20677"/>
                </a:cubicBezTo>
                <a:cubicBezTo>
                  <a:pt x="229" y="20757"/>
                  <a:pt x="216" y="20822"/>
                  <a:pt x="200" y="20822"/>
                </a:cubicBezTo>
                <a:cubicBezTo>
                  <a:pt x="184" y="20822"/>
                  <a:pt x="172" y="20855"/>
                  <a:pt x="172" y="20896"/>
                </a:cubicBezTo>
                <a:cubicBezTo>
                  <a:pt x="172" y="20936"/>
                  <a:pt x="133" y="21036"/>
                  <a:pt x="85" y="21117"/>
                </a:cubicBezTo>
                <a:cubicBezTo>
                  <a:pt x="-38" y="21329"/>
                  <a:pt x="-29" y="21432"/>
                  <a:pt x="121" y="21516"/>
                </a:cubicBezTo>
                <a:cubicBezTo>
                  <a:pt x="231" y="21577"/>
                  <a:pt x="473" y="21581"/>
                  <a:pt x="2540" y="21561"/>
                </a:cubicBezTo>
                <a:cubicBezTo>
                  <a:pt x="5372" y="21534"/>
                  <a:pt x="4896" y="21533"/>
                  <a:pt x="9403" y="21573"/>
                </a:cubicBezTo>
                <a:cubicBezTo>
                  <a:pt x="11471" y="21591"/>
                  <a:pt x="13214" y="21600"/>
                  <a:pt x="13274" y="21592"/>
                </a:cubicBezTo>
                <a:cubicBezTo>
                  <a:pt x="13335" y="21585"/>
                  <a:pt x="14637" y="21579"/>
                  <a:pt x="16167" y="21579"/>
                </a:cubicBezTo>
                <a:cubicBezTo>
                  <a:pt x="18877" y="21580"/>
                  <a:pt x="18955" y="21579"/>
                  <a:pt x="19121" y="21496"/>
                </a:cubicBezTo>
                <a:cubicBezTo>
                  <a:pt x="19215" y="21450"/>
                  <a:pt x="19334" y="21412"/>
                  <a:pt x="19387" y="21412"/>
                </a:cubicBezTo>
                <a:cubicBezTo>
                  <a:pt x="19439" y="21412"/>
                  <a:pt x="19511" y="21382"/>
                  <a:pt x="19547" y="21345"/>
                </a:cubicBezTo>
                <a:cubicBezTo>
                  <a:pt x="19626" y="21263"/>
                  <a:pt x="19596" y="21190"/>
                  <a:pt x="19439" y="21081"/>
                </a:cubicBezTo>
                <a:cubicBezTo>
                  <a:pt x="19351" y="21021"/>
                  <a:pt x="19336" y="20988"/>
                  <a:pt x="19328" y="20848"/>
                </a:cubicBezTo>
                <a:cubicBezTo>
                  <a:pt x="19323" y="20758"/>
                  <a:pt x="19332" y="20664"/>
                  <a:pt x="19349" y="20639"/>
                </a:cubicBezTo>
                <a:cubicBezTo>
                  <a:pt x="19366" y="20615"/>
                  <a:pt x="19380" y="20523"/>
                  <a:pt x="19380" y="20436"/>
                </a:cubicBezTo>
                <a:cubicBezTo>
                  <a:pt x="19380" y="20349"/>
                  <a:pt x="19393" y="20267"/>
                  <a:pt x="19409" y="20252"/>
                </a:cubicBezTo>
                <a:cubicBezTo>
                  <a:pt x="19424" y="20238"/>
                  <a:pt x="19437" y="20152"/>
                  <a:pt x="19437" y="20060"/>
                </a:cubicBezTo>
                <a:cubicBezTo>
                  <a:pt x="19437" y="19969"/>
                  <a:pt x="19450" y="19894"/>
                  <a:pt x="19466" y="19894"/>
                </a:cubicBezTo>
                <a:cubicBezTo>
                  <a:pt x="19482" y="19894"/>
                  <a:pt x="19495" y="19828"/>
                  <a:pt x="19495" y="19747"/>
                </a:cubicBezTo>
                <a:cubicBezTo>
                  <a:pt x="19495" y="19665"/>
                  <a:pt x="19507" y="19599"/>
                  <a:pt x="19523" y="19599"/>
                </a:cubicBezTo>
                <a:cubicBezTo>
                  <a:pt x="19539" y="19599"/>
                  <a:pt x="19552" y="19533"/>
                  <a:pt x="19552" y="19452"/>
                </a:cubicBezTo>
                <a:cubicBezTo>
                  <a:pt x="19552" y="19371"/>
                  <a:pt x="19565" y="19304"/>
                  <a:pt x="19581" y="19304"/>
                </a:cubicBezTo>
                <a:cubicBezTo>
                  <a:pt x="19597" y="19304"/>
                  <a:pt x="19609" y="19229"/>
                  <a:pt x="19609" y="19138"/>
                </a:cubicBezTo>
                <a:cubicBezTo>
                  <a:pt x="19609" y="19047"/>
                  <a:pt x="19623" y="18960"/>
                  <a:pt x="19638" y="18945"/>
                </a:cubicBezTo>
                <a:cubicBezTo>
                  <a:pt x="19654" y="18931"/>
                  <a:pt x="19667" y="18845"/>
                  <a:pt x="19667" y="18753"/>
                </a:cubicBezTo>
                <a:cubicBezTo>
                  <a:pt x="19667" y="18662"/>
                  <a:pt x="19680" y="18587"/>
                  <a:pt x="19696" y="18587"/>
                </a:cubicBezTo>
                <a:cubicBezTo>
                  <a:pt x="19712" y="18587"/>
                  <a:pt x="19724" y="18521"/>
                  <a:pt x="19724" y="18440"/>
                </a:cubicBezTo>
                <a:cubicBezTo>
                  <a:pt x="19724" y="18358"/>
                  <a:pt x="19737" y="18292"/>
                  <a:pt x="19753" y="18292"/>
                </a:cubicBezTo>
                <a:cubicBezTo>
                  <a:pt x="19769" y="18292"/>
                  <a:pt x="19782" y="18235"/>
                  <a:pt x="19782" y="18165"/>
                </a:cubicBezTo>
                <a:cubicBezTo>
                  <a:pt x="19782" y="18095"/>
                  <a:pt x="19793" y="18005"/>
                  <a:pt x="19807" y="17964"/>
                </a:cubicBezTo>
                <a:cubicBezTo>
                  <a:pt x="19821" y="17924"/>
                  <a:pt x="19849" y="17834"/>
                  <a:pt x="19868" y="17765"/>
                </a:cubicBezTo>
                <a:cubicBezTo>
                  <a:pt x="19888" y="17695"/>
                  <a:pt x="19915" y="17605"/>
                  <a:pt x="19929" y="17565"/>
                </a:cubicBezTo>
                <a:cubicBezTo>
                  <a:pt x="19943" y="17525"/>
                  <a:pt x="19954" y="17455"/>
                  <a:pt x="19954" y="17410"/>
                </a:cubicBezTo>
                <a:cubicBezTo>
                  <a:pt x="19954" y="17364"/>
                  <a:pt x="19967" y="17315"/>
                  <a:pt x="19983" y="17301"/>
                </a:cubicBezTo>
                <a:cubicBezTo>
                  <a:pt x="19999" y="17286"/>
                  <a:pt x="20011" y="17242"/>
                  <a:pt x="20011" y="17201"/>
                </a:cubicBezTo>
                <a:cubicBezTo>
                  <a:pt x="20011" y="17106"/>
                  <a:pt x="20308" y="16220"/>
                  <a:pt x="20417" y="15986"/>
                </a:cubicBezTo>
                <a:cubicBezTo>
                  <a:pt x="20479" y="15855"/>
                  <a:pt x="20500" y="15761"/>
                  <a:pt x="20500" y="15619"/>
                </a:cubicBezTo>
                <a:cubicBezTo>
                  <a:pt x="20500" y="15433"/>
                  <a:pt x="20515" y="15379"/>
                  <a:pt x="20683" y="14961"/>
                </a:cubicBezTo>
                <a:cubicBezTo>
                  <a:pt x="20725" y="14856"/>
                  <a:pt x="20781" y="14700"/>
                  <a:pt x="20808" y="14613"/>
                </a:cubicBezTo>
                <a:cubicBezTo>
                  <a:pt x="20835" y="14526"/>
                  <a:pt x="20868" y="14455"/>
                  <a:pt x="20880" y="14455"/>
                </a:cubicBezTo>
                <a:cubicBezTo>
                  <a:pt x="20892" y="14455"/>
                  <a:pt x="20902" y="14418"/>
                  <a:pt x="20902" y="14373"/>
                </a:cubicBezTo>
                <a:cubicBezTo>
                  <a:pt x="20902" y="14328"/>
                  <a:pt x="20914" y="14279"/>
                  <a:pt x="20930" y="14265"/>
                </a:cubicBezTo>
                <a:cubicBezTo>
                  <a:pt x="20946" y="14250"/>
                  <a:pt x="20959" y="14192"/>
                  <a:pt x="20959" y="14136"/>
                </a:cubicBezTo>
                <a:cubicBezTo>
                  <a:pt x="20959" y="14079"/>
                  <a:pt x="20972" y="14033"/>
                  <a:pt x="20988" y="14033"/>
                </a:cubicBezTo>
                <a:cubicBezTo>
                  <a:pt x="21004" y="14033"/>
                  <a:pt x="21016" y="13938"/>
                  <a:pt x="21016" y="13822"/>
                </a:cubicBezTo>
                <a:cubicBezTo>
                  <a:pt x="21016" y="13706"/>
                  <a:pt x="21029" y="13612"/>
                  <a:pt x="21045" y="13612"/>
                </a:cubicBezTo>
                <a:cubicBezTo>
                  <a:pt x="21061" y="13612"/>
                  <a:pt x="21074" y="13575"/>
                  <a:pt x="21074" y="13530"/>
                </a:cubicBezTo>
                <a:cubicBezTo>
                  <a:pt x="21074" y="13485"/>
                  <a:pt x="21087" y="13436"/>
                  <a:pt x="21102" y="13422"/>
                </a:cubicBezTo>
                <a:cubicBezTo>
                  <a:pt x="21118" y="13407"/>
                  <a:pt x="21132" y="13359"/>
                  <a:pt x="21132" y="13314"/>
                </a:cubicBezTo>
                <a:cubicBezTo>
                  <a:pt x="21132" y="13268"/>
                  <a:pt x="21146" y="13188"/>
                  <a:pt x="21164" y="13137"/>
                </a:cubicBezTo>
                <a:cubicBezTo>
                  <a:pt x="21234" y="12938"/>
                  <a:pt x="21246" y="12894"/>
                  <a:pt x="21246" y="12831"/>
                </a:cubicBezTo>
                <a:cubicBezTo>
                  <a:pt x="21246" y="12795"/>
                  <a:pt x="21317" y="12567"/>
                  <a:pt x="21404" y="12324"/>
                </a:cubicBezTo>
                <a:cubicBezTo>
                  <a:pt x="21532" y="11966"/>
                  <a:pt x="21562" y="11843"/>
                  <a:pt x="21562" y="11679"/>
                </a:cubicBezTo>
                <a:cubicBezTo>
                  <a:pt x="21562" y="11522"/>
                  <a:pt x="21547" y="11456"/>
                  <a:pt x="21497" y="11389"/>
                </a:cubicBezTo>
                <a:cubicBezTo>
                  <a:pt x="21403" y="11263"/>
                  <a:pt x="21319" y="11208"/>
                  <a:pt x="21219" y="11208"/>
                </a:cubicBezTo>
                <a:cubicBezTo>
                  <a:pt x="21133" y="11208"/>
                  <a:pt x="21103" y="11154"/>
                  <a:pt x="21160" y="11102"/>
                </a:cubicBezTo>
                <a:cubicBezTo>
                  <a:pt x="21176" y="11088"/>
                  <a:pt x="21189" y="11022"/>
                  <a:pt x="21189" y="10955"/>
                </a:cubicBezTo>
                <a:cubicBezTo>
                  <a:pt x="21189" y="10888"/>
                  <a:pt x="21202" y="10822"/>
                  <a:pt x="21218" y="10808"/>
                </a:cubicBezTo>
                <a:cubicBezTo>
                  <a:pt x="21233" y="10793"/>
                  <a:pt x="21246" y="10672"/>
                  <a:pt x="21246" y="10537"/>
                </a:cubicBezTo>
                <a:cubicBezTo>
                  <a:pt x="21246" y="10262"/>
                  <a:pt x="21228" y="10226"/>
                  <a:pt x="21005" y="10053"/>
                </a:cubicBezTo>
                <a:cubicBezTo>
                  <a:pt x="20768" y="9869"/>
                  <a:pt x="20502" y="9937"/>
                  <a:pt x="20314" y="10230"/>
                </a:cubicBezTo>
                <a:cubicBezTo>
                  <a:pt x="20222" y="10373"/>
                  <a:pt x="20184" y="10370"/>
                  <a:pt x="20184" y="10217"/>
                </a:cubicBezTo>
                <a:cubicBezTo>
                  <a:pt x="20184" y="10055"/>
                  <a:pt x="20071" y="9904"/>
                  <a:pt x="19897" y="9835"/>
                </a:cubicBezTo>
                <a:cubicBezTo>
                  <a:pt x="19666" y="9745"/>
                  <a:pt x="19509" y="9809"/>
                  <a:pt x="19331" y="10063"/>
                </a:cubicBezTo>
                <a:cubicBezTo>
                  <a:pt x="19136" y="10341"/>
                  <a:pt x="19121" y="10395"/>
                  <a:pt x="19121" y="10828"/>
                </a:cubicBezTo>
                <a:cubicBezTo>
                  <a:pt x="19121" y="11053"/>
                  <a:pt x="19110" y="11208"/>
                  <a:pt x="19093" y="11208"/>
                </a:cubicBezTo>
                <a:cubicBezTo>
                  <a:pt x="19075" y="11208"/>
                  <a:pt x="19064" y="11411"/>
                  <a:pt x="19064" y="11733"/>
                </a:cubicBezTo>
                <a:cubicBezTo>
                  <a:pt x="19064" y="12037"/>
                  <a:pt x="19052" y="12268"/>
                  <a:pt x="19035" y="12283"/>
                </a:cubicBezTo>
                <a:cubicBezTo>
                  <a:pt x="19019" y="12297"/>
                  <a:pt x="19007" y="12374"/>
                  <a:pt x="19007" y="12452"/>
                </a:cubicBezTo>
                <a:cubicBezTo>
                  <a:pt x="19007" y="12531"/>
                  <a:pt x="18994" y="12606"/>
                  <a:pt x="18978" y="12620"/>
                </a:cubicBezTo>
                <a:cubicBezTo>
                  <a:pt x="18962" y="12635"/>
                  <a:pt x="18949" y="12815"/>
                  <a:pt x="18949" y="13021"/>
                </a:cubicBezTo>
                <a:cubicBezTo>
                  <a:pt x="18949" y="13227"/>
                  <a:pt x="18936" y="13407"/>
                  <a:pt x="18921" y="13422"/>
                </a:cubicBezTo>
                <a:cubicBezTo>
                  <a:pt x="18905" y="13436"/>
                  <a:pt x="18891" y="13512"/>
                  <a:pt x="18891" y="13590"/>
                </a:cubicBezTo>
                <a:cubicBezTo>
                  <a:pt x="18891" y="13668"/>
                  <a:pt x="18879" y="13745"/>
                  <a:pt x="18863" y="13759"/>
                </a:cubicBezTo>
                <a:cubicBezTo>
                  <a:pt x="18847" y="13773"/>
                  <a:pt x="18834" y="13818"/>
                  <a:pt x="18833" y="13857"/>
                </a:cubicBezTo>
                <a:cubicBezTo>
                  <a:pt x="18832" y="13924"/>
                  <a:pt x="18711" y="14159"/>
                  <a:pt x="18678" y="14159"/>
                </a:cubicBezTo>
                <a:cubicBezTo>
                  <a:pt x="18669" y="14159"/>
                  <a:pt x="18662" y="14122"/>
                  <a:pt x="18662" y="14077"/>
                </a:cubicBezTo>
                <a:cubicBezTo>
                  <a:pt x="18662" y="14032"/>
                  <a:pt x="18649" y="13984"/>
                  <a:pt x="18633" y="13970"/>
                </a:cubicBezTo>
                <a:cubicBezTo>
                  <a:pt x="18617" y="13956"/>
                  <a:pt x="18605" y="13869"/>
                  <a:pt x="18605" y="13777"/>
                </a:cubicBezTo>
                <a:cubicBezTo>
                  <a:pt x="18605" y="13686"/>
                  <a:pt x="18591" y="13612"/>
                  <a:pt x="18576" y="13612"/>
                </a:cubicBezTo>
                <a:cubicBezTo>
                  <a:pt x="18560" y="13612"/>
                  <a:pt x="18547" y="13546"/>
                  <a:pt x="18547" y="13466"/>
                </a:cubicBezTo>
                <a:cubicBezTo>
                  <a:pt x="18547" y="13386"/>
                  <a:pt x="18534" y="13310"/>
                  <a:pt x="18519" y="13295"/>
                </a:cubicBezTo>
                <a:cubicBezTo>
                  <a:pt x="18503" y="13281"/>
                  <a:pt x="18490" y="13205"/>
                  <a:pt x="18490" y="13127"/>
                </a:cubicBezTo>
                <a:cubicBezTo>
                  <a:pt x="18490" y="13049"/>
                  <a:pt x="18477" y="12972"/>
                  <a:pt x="18461" y="12958"/>
                </a:cubicBezTo>
                <a:cubicBezTo>
                  <a:pt x="18445" y="12943"/>
                  <a:pt x="18433" y="12889"/>
                  <a:pt x="18433" y="12837"/>
                </a:cubicBezTo>
                <a:cubicBezTo>
                  <a:pt x="18433" y="12728"/>
                  <a:pt x="18371" y="12516"/>
                  <a:pt x="18339" y="12516"/>
                </a:cubicBezTo>
                <a:cubicBezTo>
                  <a:pt x="18327" y="12516"/>
                  <a:pt x="18317" y="12486"/>
                  <a:pt x="18317" y="12451"/>
                </a:cubicBezTo>
                <a:cubicBezTo>
                  <a:pt x="18317" y="12416"/>
                  <a:pt x="18305" y="12355"/>
                  <a:pt x="18291" y="12314"/>
                </a:cubicBezTo>
                <a:cubicBezTo>
                  <a:pt x="18276" y="12274"/>
                  <a:pt x="18247" y="12180"/>
                  <a:pt x="18226" y="12104"/>
                </a:cubicBezTo>
                <a:cubicBezTo>
                  <a:pt x="18206" y="12029"/>
                  <a:pt x="18179" y="11967"/>
                  <a:pt x="18167" y="11967"/>
                </a:cubicBezTo>
                <a:cubicBezTo>
                  <a:pt x="18155" y="11967"/>
                  <a:pt x="18146" y="11943"/>
                  <a:pt x="18146" y="11914"/>
                </a:cubicBezTo>
                <a:cubicBezTo>
                  <a:pt x="18146" y="11823"/>
                  <a:pt x="17962" y="11335"/>
                  <a:pt x="17872" y="11190"/>
                </a:cubicBezTo>
                <a:cubicBezTo>
                  <a:pt x="17708" y="10926"/>
                  <a:pt x="17391" y="10952"/>
                  <a:pt x="17209" y="11243"/>
                </a:cubicBezTo>
                <a:cubicBezTo>
                  <a:pt x="17113" y="11397"/>
                  <a:pt x="17112" y="11401"/>
                  <a:pt x="17111" y="11806"/>
                </a:cubicBezTo>
                <a:cubicBezTo>
                  <a:pt x="17111" y="12033"/>
                  <a:pt x="17124" y="12227"/>
                  <a:pt x="17140" y="12241"/>
                </a:cubicBezTo>
                <a:cubicBezTo>
                  <a:pt x="17156" y="12255"/>
                  <a:pt x="17169" y="12341"/>
                  <a:pt x="17169" y="12431"/>
                </a:cubicBezTo>
                <a:cubicBezTo>
                  <a:pt x="17169" y="12521"/>
                  <a:pt x="17182" y="12606"/>
                  <a:pt x="17198" y="12620"/>
                </a:cubicBezTo>
                <a:cubicBezTo>
                  <a:pt x="17213" y="12635"/>
                  <a:pt x="17227" y="12717"/>
                  <a:pt x="17227" y="12803"/>
                </a:cubicBezTo>
                <a:cubicBezTo>
                  <a:pt x="17228" y="12888"/>
                  <a:pt x="17241" y="13034"/>
                  <a:pt x="17258" y="13127"/>
                </a:cubicBezTo>
                <a:cubicBezTo>
                  <a:pt x="17293" y="13320"/>
                  <a:pt x="17338" y="13888"/>
                  <a:pt x="17359" y="14420"/>
                </a:cubicBezTo>
                <a:cubicBezTo>
                  <a:pt x="17374" y="14788"/>
                  <a:pt x="17348" y="14937"/>
                  <a:pt x="17196" y="15350"/>
                </a:cubicBezTo>
                <a:cubicBezTo>
                  <a:pt x="17181" y="15391"/>
                  <a:pt x="17169" y="15480"/>
                  <a:pt x="17169" y="15548"/>
                </a:cubicBezTo>
                <a:cubicBezTo>
                  <a:pt x="17169" y="15617"/>
                  <a:pt x="17156" y="15684"/>
                  <a:pt x="17140" y="15698"/>
                </a:cubicBezTo>
                <a:cubicBezTo>
                  <a:pt x="17124" y="15713"/>
                  <a:pt x="17111" y="15761"/>
                  <a:pt x="17111" y="15805"/>
                </a:cubicBezTo>
                <a:cubicBezTo>
                  <a:pt x="17111" y="15888"/>
                  <a:pt x="17033" y="16114"/>
                  <a:pt x="16936" y="16316"/>
                </a:cubicBezTo>
                <a:cubicBezTo>
                  <a:pt x="16906" y="16378"/>
                  <a:pt x="16882" y="16450"/>
                  <a:pt x="16882" y="16475"/>
                </a:cubicBezTo>
                <a:cubicBezTo>
                  <a:pt x="16882" y="16501"/>
                  <a:pt x="16869" y="16520"/>
                  <a:pt x="16853" y="16520"/>
                </a:cubicBezTo>
                <a:cubicBezTo>
                  <a:pt x="16837" y="16520"/>
                  <a:pt x="16825" y="16559"/>
                  <a:pt x="16825" y="16605"/>
                </a:cubicBezTo>
                <a:cubicBezTo>
                  <a:pt x="16825" y="16651"/>
                  <a:pt x="16811" y="16690"/>
                  <a:pt x="16796" y="16690"/>
                </a:cubicBezTo>
                <a:cubicBezTo>
                  <a:pt x="16780" y="16690"/>
                  <a:pt x="16767" y="16746"/>
                  <a:pt x="16767" y="16816"/>
                </a:cubicBezTo>
                <a:cubicBezTo>
                  <a:pt x="16767" y="16886"/>
                  <a:pt x="16754" y="16942"/>
                  <a:pt x="16738" y="16942"/>
                </a:cubicBezTo>
                <a:cubicBezTo>
                  <a:pt x="16722" y="16942"/>
                  <a:pt x="16710" y="16998"/>
                  <a:pt x="16710" y="17066"/>
                </a:cubicBezTo>
                <a:cubicBezTo>
                  <a:pt x="16710" y="17134"/>
                  <a:pt x="16697" y="17202"/>
                  <a:pt x="16681" y="17216"/>
                </a:cubicBezTo>
                <a:cubicBezTo>
                  <a:pt x="16665" y="17231"/>
                  <a:pt x="16652" y="17284"/>
                  <a:pt x="16651" y="17335"/>
                </a:cubicBezTo>
                <a:cubicBezTo>
                  <a:pt x="16651" y="17386"/>
                  <a:pt x="16626" y="17475"/>
                  <a:pt x="16595" y="17533"/>
                </a:cubicBezTo>
                <a:lnTo>
                  <a:pt x="16539" y="17638"/>
                </a:lnTo>
                <a:lnTo>
                  <a:pt x="16538" y="17061"/>
                </a:lnTo>
                <a:cubicBezTo>
                  <a:pt x="16538" y="16723"/>
                  <a:pt x="16526" y="16473"/>
                  <a:pt x="16509" y="16458"/>
                </a:cubicBezTo>
                <a:cubicBezTo>
                  <a:pt x="16493" y="16443"/>
                  <a:pt x="16480" y="16366"/>
                  <a:pt x="16480" y="16286"/>
                </a:cubicBezTo>
                <a:cubicBezTo>
                  <a:pt x="16480" y="15928"/>
                  <a:pt x="16169" y="15559"/>
                  <a:pt x="15836" y="15519"/>
                </a:cubicBezTo>
                <a:cubicBezTo>
                  <a:pt x="15443" y="15473"/>
                  <a:pt x="15188" y="15775"/>
                  <a:pt x="15188" y="16287"/>
                </a:cubicBezTo>
                <a:cubicBezTo>
                  <a:pt x="15188" y="16406"/>
                  <a:pt x="15176" y="16522"/>
                  <a:pt x="15161" y="16544"/>
                </a:cubicBezTo>
                <a:cubicBezTo>
                  <a:pt x="15146" y="16566"/>
                  <a:pt x="15129" y="16755"/>
                  <a:pt x="15121" y="16963"/>
                </a:cubicBezTo>
                <a:cubicBezTo>
                  <a:pt x="15114" y="17172"/>
                  <a:pt x="15098" y="17407"/>
                  <a:pt x="15087" y="17484"/>
                </a:cubicBezTo>
                <a:cubicBezTo>
                  <a:pt x="15074" y="17573"/>
                  <a:pt x="15079" y="17661"/>
                  <a:pt x="15102" y="17723"/>
                </a:cubicBezTo>
                <a:cubicBezTo>
                  <a:pt x="15124" y="17783"/>
                  <a:pt x="15130" y="17876"/>
                  <a:pt x="15118" y="17962"/>
                </a:cubicBezTo>
                <a:cubicBezTo>
                  <a:pt x="15107" y="18039"/>
                  <a:pt x="15091" y="18173"/>
                  <a:pt x="15083" y="18260"/>
                </a:cubicBezTo>
                <a:cubicBezTo>
                  <a:pt x="15074" y="18347"/>
                  <a:pt x="15059" y="18418"/>
                  <a:pt x="15048" y="18418"/>
                </a:cubicBezTo>
                <a:cubicBezTo>
                  <a:pt x="15012" y="18417"/>
                  <a:pt x="14958" y="18188"/>
                  <a:pt x="14958" y="18033"/>
                </a:cubicBezTo>
                <a:cubicBezTo>
                  <a:pt x="14958" y="17946"/>
                  <a:pt x="14945" y="17864"/>
                  <a:pt x="14930" y="17849"/>
                </a:cubicBezTo>
                <a:cubicBezTo>
                  <a:pt x="14914" y="17835"/>
                  <a:pt x="14900" y="17759"/>
                  <a:pt x="14900" y="17680"/>
                </a:cubicBezTo>
                <a:cubicBezTo>
                  <a:pt x="14900" y="17602"/>
                  <a:pt x="14888" y="17526"/>
                  <a:pt x="14872" y="17512"/>
                </a:cubicBezTo>
                <a:cubicBezTo>
                  <a:pt x="14856" y="17497"/>
                  <a:pt x="14843" y="17364"/>
                  <a:pt x="14843" y="17216"/>
                </a:cubicBezTo>
                <a:cubicBezTo>
                  <a:pt x="14843" y="17068"/>
                  <a:pt x="14830" y="16936"/>
                  <a:pt x="14814" y="16922"/>
                </a:cubicBezTo>
                <a:cubicBezTo>
                  <a:pt x="14799" y="16907"/>
                  <a:pt x="14786" y="16793"/>
                  <a:pt x="14786" y="16669"/>
                </a:cubicBezTo>
                <a:cubicBezTo>
                  <a:pt x="14786" y="16544"/>
                  <a:pt x="14773" y="16430"/>
                  <a:pt x="14757" y="16416"/>
                </a:cubicBezTo>
                <a:cubicBezTo>
                  <a:pt x="14742" y="16401"/>
                  <a:pt x="14728" y="16248"/>
                  <a:pt x="14728" y="16076"/>
                </a:cubicBezTo>
                <a:cubicBezTo>
                  <a:pt x="14728" y="15895"/>
                  <a:pt x="14741" y="15762"/>
                  <a:pt x="14757" y="15762"/>
                </a:cubicBezTo>
                <a:cubicBezTo>
                  <a:pt x="14773" y="15762"/>
                  <a:pt x="14786" y="15697"/>
                  <a:pt x="14786" y="15617"/>
                </a:cubicBezTo>
                <a:cubicBezTo>
                  <a:pt x="14786" y="15537"/>
                  <a:pt x="14799" y="15460"/>
                  <a:pt x="14814" y="15445"/>
                </a:cubicBezTo>
                <a:cubicBezTo>
                  <a:pt x="14886" y="15381"/>
                  <a:pt x="14805" y="15087"/>
                  <a:pt x="14715" y="15087"/>
                </a:cubicBezTo>
                <a:cubicBezTo>
                  <a:pt x="14697" y="15087"/>
                  <a:pt x="14668" y="15066"/>
                  <a:pt x="14651" y="15040"/>
                </a:cubicBezTo>
                <a:cubicBezTo>
                  <a:pt x="14606" y="14975"/>
                  <a:pt x="14688" y="14769"/>
                  <a:pt x="14857" y="14522"/>
                </a:cubicBezTo>
                <a:cubicBezTo>
                  <a:pt x="14929" y="14415"/>
                  <a:pt x="15000" y="14284"/>
                  <a:pt x="15014" y="14229"/>
                </a:cubicBezTo>
                <a:cubicBezTo>
                  <a:pt x="15033" y="14155"/>
                  <a:pt x="15070" y="14122"/>
                  <a:pt x="15159" y="14101"/>
                </a:cubicBezTo>
                <a:cubicBezTo>
                  <a:pt x="15227" y="14085"/>
                  <a:pt x="15308" y="14029"/>
                  <a:pt x="15348" y="13971"/>
                </a:cubicBezTo>
                <a:cubicBezTo>
                  <a:pt x="15415" y="13872"/>
                  <a:pt x="15416" y="13853"/>
                  <a:pt x="15412" y="13266"/>
                </a:cubicBezTo>
                <a:cubicBezTo>
                  <a:pt x="15408" y="12868"/>
                  <a:pt x="15418" y="12631"/>
                  <a:pt x="15441" y="12571"/>
                </a:cubicBezTo>
                <a:cubicBezTo>
                  <a:pt x="15460" y="12520"/>
                  <a:pt x="15475" y="12315"/>
                  <a:pt x="15475" y="12113"/>
                </a:cubicBezTo>
                <a:cubicBezTo>
                  <a:pt x="15475" y="11782"/>
                  <a:pt x="15480" y="11750"/>
                  <a:pt x="15525" y="11776"/>
                </a:cubicBezTo>
                <a:cubicBezTo>
                  <a:pt x="15647" y="11847"/>
                  <a:pt x="15763" y="11849"/>
                  <a:pt x="15833" y="11782"/>
                </a:cubicBezTo>
                <a:cubicBezTo>
                  <a:pt x="15905" y="11713"/>
                  <a:pt x="15933" y="11587"/>
                  <a:pt x="15877" y="11587"/>
                </a:cubicBezTo>
                <a:cubicBezTo>
                  <a:pt x="15861" y="11587"/>
                  <a:pt x="15848" y="11559"/>
                  <a:pt x="15848" y="11523"/>
                </a:cubicBezTo>
                <a:cubicBezTo>
                  <a:pt x="15848" y="11488"/>
                  <a:pt x="15835" y="11422"/>
                  <a:pt x="15820" y="11376"/>
                </a:cubicBezTo>
                <a:cubicBezTo>
                  <a:pt x="15804" y="11330"/>
                  <a:pt x="15778" y="11255"/>
                  <a:pt x="15762" y="11209"/>
                </a:cubicBezTo>
                <a:cubicBezTo>
                  <a:pt x="15746" y="11163"/>
                  <a:pt x="15733" y="11060"/>
                  <a:pt x="15733" y="10979"/>
                </a:cubicBezTo>
                <a:cubicBezTo>
                  <a:pt x="15733" y="10899"/>
                  <a:pt x="15746" y="10822"/>
                  <a:pt x="15762" y="10808"/>
                </a:cubicBezTo>
                <a:cubicBezTo>
                  <a:pt x="15778" y="10793"/>
                  <a:pt x="15791" y="10744"/>
                  <a:pt x="15791" y="10699"/>
                </a:cubicBezTo>
                <a:cubicBezTo>
                  <a:pt x="15791" y="10653"/>
                  <a:pt x="15802" y="10584"/>
                  <a:pt x="15816" y="10543"/>
                </a:cubicBezTo>
                <a:cubicBezTo>
                  <a:pt x="15910" y="10272"/>
                  <a:pt x="15920" y="10224"/>
                  <a:pt x="15884" y="10207"/>
                </a:cubicBezTo>
                <a:cubicBezTo>
                  <a:pt x="15861" y="10196"/>
                  <a:pt x="15848" y="10105"/>
                  <a:pt x="15848" y="9955"/>
                </a:cubicBezTo>
                <a:cubicBezTo>
                  <a:pt x="15848" y="9642"/>
                  <a:pt x="15768" y="9522"/>
                  <a:pt x="15560" y="9522"/>
                </a:cubicBezTo>
                <a:cubicBezTo>
                  <a:pt x="15407" y="9522"/>
                  <a:pt x="15374" y="9453"/>
                  <a:pt x="15458" y="9314"/>
                </a:cubicBezTo>
                <a:cubicBezTo>
                  <a:pt x="15511" y="9226"/>
                  <a:pt x="15618" y="8940"/>
                  <a:pt x="15618" y="8886"/>
                </a:cubicBezTo>
                <a:cubicBezTo>
                  <a:pt x="15618" y="8863"/>
                  <a:pt x="15590" y="8786"/>
                  <a:pt x="15555" y="8717"/>
                </a:cubicBezTo>
                <a:cubicBezTo>
                  <a:pt x="15513" y="8634"/>
                  <a:pt x="15482" y="8485"/>
                  <a:pt x="15464" y="8286"/>
                </a:cubicBezTo>
                <a:cubicBezTo>
                  <a:pt x="15431" y="7919"/>
                  <a:pt x="15428" y="6395"/>
                  <a:pt x="15460" y="6197"/>
                </a:cubicBezTo>
                <a:cubicBezTo>
                  <a:pt x="15481" y="6062"/>
                  <a:pt x="15448" y="5807"/>
                  <a:pt x="15386" y="5632"/>
                </a:cubicBezTo>
                <a:cubicBezTo>
                  <a:pt x="15372" y="5592"/>
                  <a:pt x="15360" y="5503"/>
                  <a:pt x="15360" y="5434"/>
                </a:cubicBezTo>
                <a:cubicBezTo>
                  <a:pt x="15360" y="5366"/>
                  <a:pt x="15347" y="5298"/>
                  <a:pt x="15332" y="5284"/>
                </a:cubicBezTo>
                <a:cubicBezTo>
                  <a:pt x="15316" y="5270"/>
                  <a:pt x="15302" y="5170"/>
                  <a:pt x="15302" y="5063"/>
                </a:cubicBezTo>
                <a:cubicBezTo>
                  <a:pt x="15302" y="4876"/>
                  <a:pt x="15267" y="4651"/>
                  <a:pt x="15213" y="4494"/>
                </a:cubicBezTo>
                <a:cubicBezTo>
                  <a:pt x="15199" y="4454"/>
                  <a:pt x="15188" y="4392"/>
                  <a:pt x="15188" y="4358"/>
                </a:cubicBezTo>
                <a:cubicBezTo>
                  <a:pt x="15188" y="4324"/>
                  <a:pt x="15162" y="4228"/>
                  <a:pt x="15130" y="4145"/>
                </a:cubicBezTo>
                <a:cubicBezTo>
                  <a:pt x="15099" y="4063"/>
                  <a:pt x="15073" y="3957"/>
                  <a:pt x="15073" y="3912"/>
                </a:cubicBezTo>
                <a:cubicBezTo>
                  <a:pt x="15073" y="3866"/>
                  <a:pt x="15060" y="3829"/>
                  <a:pt x="15044" y="3829"/>
                </a:cubicBezTo>
                <a:cubicBezTo>
                  <a:pt x="15028" y="3829"/>
                  <a:pt x="15016" y="3792"/>
                  <a:pt x="15016" y="3747"/>
                </a:cubicBezTo>
                <a:cubicBezTo>
                  <a:pt x="15016" y="3702"/>
                  <a:pt x="15003" y="3654"/>
                  <a:pt x="14987" y="3640"/>
                </a:cubicBezTo>
                <a:cubicBezTo>
                  <a:pt x="14971" y="3625"/>
                  <a:pt x="14958" y="3577"/>
                  <a:pt x="14958" y="3532"/>
                </a:cubicBezTo>
                <a:cubicBezTo>
                  <a:pt x="14958" y="3488"/>
                  <a:pt x="14926" y="3371"/>
                  <a:pt x="14886" y="3272"/>
                </a:cubicBezTo>
                <a:cubicBezTo>
                  <a:pt x="14847" y="3173"/>
                  <a:pt x="14792" y="3020"/>
                  <a:pt x="14765" y="2933"/>
                </a:cubicBezTo>
                <a:cubicBezTo>
                  <a:pt x="14737" y="2846"/>
                  <a:pt x="14705" y="2775"/>
                  <a:pt x="14693" y="2775"/>
                </a:cubicBezTo>
                <a:cubicBezTo>
                  <a:pt x="14681" y="2775"/>
                  <a:pt x="14671" y="2747"/>
                  <a:pt x="14671" y="2712"/>
                </a:cubicBezTo>
                <a:cubicBezTo>
                  <a:pt x="14671" y="2677"/>
                  <a:pt x="14661" y="2648"/>
                  <a:pt x="14648" y="2648"/>
                </a:cubicBezTo>
                <a:cubicBezTo>
                  <a:pt x="14635" y="2648"/>
                  <a:pt x="14588" y="2549"/>
                  <a:pt x="14544" y="2427"/>
                </a:cubicBezTo>
                <a:cubicBezTo>
                  <a:pt x="14270" y="1678"/>
                  <a:pt x="14289" y="1708"/>
                  <a:pt x="13853" y="1330"/>
                </a:cubicBezTo>
                <a:cubicBezTo>
                  <a:pt x="13663" y="1166"/>
                  <a:pt x="13452" y="978"/>
                  <a:pt x="13382" y="913"/>
                </a:cubicBezTo>
                <a:cubicBezTo>
                  <a:pt x="13080" y="630"/>
                  <a:pt x="12702" y="383"/>
                  <a:pt x="12489" y="331"/>
                </a:cubicBezTo>
                <a:cubicBezTo>
                  <a:pt x="12370" y="301"/>
                  <a:pt x="12196" y="243"/>
                  <a:pt x="12101" y="199"/>
                </a:cubicBezTo>
                <a:cubicBezTo>
                  <a:pt x="11866" y="91"/>
                  <a:pt x="11584" y="29"/>
                  <a:pt x="11225" y="6"/>
                </a:cubicBezTo>
                <a:cubicBezTo>
                  <a:pt x="11161" y="2"/>
                  <a:pt x="11108" y="0"/>
                  <a:pt x="11060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26" name="Because We Take Our Eyes Off Jesus (Heb. 12:1,2)"/>
          <p:cNvSpPr txBox="1"/>
          <p:nvPr/>
        </p:nvSpPr>
        <p:spPr>
          <a:xfrm>
            <a:off x="-203997" y="2805369"/>
            <a:ext cx="24791994" cy="1143001"/>
          </a:xfrm>
          <a:prstGeom prst="rect">
            <a:avLst/>
          </a:prstGeom>
          <a:solidFill>
            <a:srgbClr val="000000">
              <a:alpha val="16155"/>
            </a:srgbClr>
          </a:solidFill>
          <a:ln w="12700">
            <a:miter lim="400000"/>
          </a:ln>
          <a:effectLst>
            <a:outerShdw sx="100000" sy="100000" kx="0" ky="0" algn="b" rotWithShape="0" blurRad="114300" dist="83832" dir="2560935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1828800">
              <a:lnSpc>
                <a:spcPct val="100000"/>
              </a:lnSpc>
              <a:spcBef>
                <a:spcPts val="4400"/>
              </a:spcBef>
              <a:buClr>
                <a:srgbClr val="01142C"/>
              </a:buClr>
              <a:buFont typeface="Wingdings 2"/>
              <a:defRPr b="1" sz="6800">
                <a:solidFill>
                  <a:srgbClr val="FFFFFF"/>
                </a:solidFill>
                <a:effectLst>
                  <a:outerShdw sx="100000" sy="100000" kx="0" ky="0" algn="b" rotWithShape="0" blurRad="50800" dist="63500" dir="165749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Because We Take Our Eyes Off Jesus (Heb. 12:1,2)</a:t>
            </a:r>
          </a:p>
        </p:txBody>
      </p:sp>
      <p:pic>
        <p:nvPicPr>
          <p:cNvPr id="227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01002" y="-351317"/>
            <a:ext cx="17781996" cy="3461458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We can easily be distracted by:…"/>
          <p:cNvSpPr txBox="1"/>
          <p:nvPr/>
        </p:nvSpPr>
        <p:spPr>
          <a:xfrm>
            <a:off x="10235535" y="4423385"/>
            <a:ext cx="13912513" cy="8880476"/>
          </a:xfrm>
          <a:prstGeom prst="rect">
            <a:avLst/>
          </a:prstGeom>
          <a:solidFill>
            <a:srgbClr val="FFFFFF">
              <a:alpha val="9115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18564" indent="-618564" defTabSz="821531">
              <a:lnSpc>
                <a:spcPct val="100000"/>
              </a:lnSpc>
              <a:spcBef>
                <a:spcPts val="1700"/>
              </a:spcBef>
              <a:buSzPct val="80000"/>
              <a:buBlip>
                <a:blip r:embed="rId4"/>
              </a:buBlip>
              <a:defRPr b="1" sz="6800">
                <a:latin typeface="Helvetica"/>
                <a:ea typeface="Helvetica"/>
                <a:cs typeface="Helvetica"/>
                <a:sym typeface="Helvetica"/>
              </a:defRPr>
            </a:pPr>
            <a:r>
              <a:t>We can easily be distracted by:</a:t>
            </a:r>
          </a:p>
          <a:p>
            <a:pPr marL="1270000" indent="-812800" defTabSz="821531">
              <a:lnSpc>
                <a:spcPct val="100000"/>
              </a:lnSpc>
              <a:spcBef>
                <a:spcPts val="1700"/>
              </a:spcBef>
              <a:buSzPct val="80000"/>
              <a:buBlip>
                <a:blip r:embed="rId5"/>
              </a:buBlip>
              <a:defRPr sz="6000">
                <a:latin typeface="Helvetica"/>
                <a:ea typeface="Helvetica"/>
                <a:cs typeface="Helvetica"/>
                <a:sym typeface="Helvetica"/>
              </a:defRPr>
            </a:pPr>
            <a:r>
              <a:t>Temptations (Gen 3:1-6)</a:t>
            </a:r>
          </a:p>
          <a:p>
            <a:pPr marL="1270000" indent="-812800" defTabSz="821531">
              <a:lnSpc>
                <a:spcPct val="100000"/>
              </a:lnSpc>
              <a:spcBef>
                <a:spcPts val="1700"/>
              </a:spcBef>
              <a:buSzPct val="80000"/>
              <a:buBlip>
                <a:blip r:embed="rId5"/>
              </a:buBlip>
              <a:defRPr sz="6000">
                <a:latin typeface="Helvetica"/>
                <a:ea typeface="Helvetica"/>
                <a:cs typeface="Helvetica"/>
                <a:sym typeface="Helvetica"/>
              </a:defRPr>
            </a:pPr>
            <a:r>
              <a:t>Problems (Num. 13:28-33)</a:t>
            </a:r>
          </a:p>
          <a:p>
            <a:pPr marL="1270000" indent="-812800" defTabSz="821531">
              <a:lnSpc>
                <a:spcPct val="100000"/>
              </a:lnSpc>
              <a:spcBef>
                <a:spcPts val="1700"/>
              </a:spcBef>
              <a:buSzPct val="80000"/>
              <a:buBlip>
                <a:blip r:embed="rId5"/>
              </a:buBlip>
              <a:defRPr sz="6000">
                <a:latin typeface="Helvetica"/>
                <a:ea typeface="Helvetica"/>
                <a:cs typeface="Helvetica"/>
                <a:sym typeface="Helvetica"/>
              </a:defRPr>
            </a:pPr>
            <a:r>
              <a:t>Our Past (Phili 3:13,14)</a:t>
            </a:r>
          </a:p>
          <a:p>
            <a:pPr marL="1270000" indent="-812800" defTabSz="821531">
              <a:lnSpc>
                <a:spcPct val="100000"/>
              </a:lnSpc>
              <a:spcBef>
                <a:spcPts val="1700"/>
              </a:spcBef>
              <a:buSzPct val="80000"/>
              <a:buBlip>
                <a:blip r:embed="rId5"/>
              </a:buBlip>
              <a:defRPr sz="6000">
                <a:latin typeface="Helvetica"/>
                <a:ea typeface="Helvetica"/>
                <a:cs typeface="Helvetica"/>
                <a:sym typeface="Helvetica"/>
              </a:defRPr>
            </a:pPr>
            <a:r>
              <a:t>Our Work / Our Burdens (Eph 4:28; 2 Cor 5:4; Gal 6:2; Heb 10:35-39)</a:t>
            </a:r>
          </a:p>
          <a:p>
            <a:pPr marL="1270000" indent="-812800" defTabSz="821531">
              <a:lnSpc>
                <a:spcPct val="100000"/>
              </a:lnSpc>
              <a:spcBef>
                <a:spcPts val="1700"/>
              </a:spcBef>
              <a:buSzPct val="80000"/>
              <a:buBlip>
                <a:blip r:embed="rId5"/>
              </a:buBlip>
              <a:defRPr sz="6000">
                <a:latin typeface="Helvetica"/>
                <a:ea typeface="Helvetica"/>
                <a:cs typeface="Helvetica"/>
                <a:sym typeface="Helvetica"/>
              </a:defRPr>
            </a:pPr>
            <a:r>
              <a:t>Relationships (1 Cor. 15:33)</a:t>
            </a:r>
          </a:p>
          <a:p>
            <a:pPr marL="1270000" indent="-812800" defTabSz="821531">
              <a:lnSpc>
                <a:spcPct val="100000"/>
              </a:lnSpc>
              <a:spcBef>
                <a:spcPts val="1700"/>
              </a:spcBef>
              <a:buSzPct val="80000"/>
              <a:buBlip>
                <a:blip r:embed="rId5"/>
              </a:buBlip>
              <a:defRPr sz="6000">
                <a:latin typeface="Helvetica"/>
                <a:ea typeface="Helvetica"/>
                <a:cs typeface="Helvetica"/>
                <a:sym typeface="Helvetica"/>
              </a:defRPr>
            </a:pPr>
            <a:r>
              <a:t>Our feelings (Prov. 14:12)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500"/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500"/>
                                        <p:tgtEl>
                                          <p:spTgt spid="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500"/>
                                        <p:tgtEl>
                                          <p:spTgt spid="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500"/>
                                        <p:tgtEl>
                                          <p:spTgt spid="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Rounded Rectangle"/>
          <p:cNvSpPr/>
          <p:nvPr/>
        </p:nvSpPr>
        <p:spPr>
          <a:xfrm>
            <a:off x="539381" y="345845"/>
            <a:ext cx="23305238" cy="2067134"/>
          </a:xfrm>
          <a:prstGeom prst="roundRect">
            <a:avLst>
              <a:gd name="adj" fmla="val 50000"/>
            </a:avLst>
          </a:prstGeom>
          <a:solidFill>
            <a:schemeClr val="accent6">
              <a:satOff val="1848"/>
              <a:lumOff val="-1526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</a:defRPr>
            </a:pPr>
          </a:p>
        </p:txBody>
      </p:sp>
      <p:sp>
        <p:nvSpPr>
          <p:cNvPr id="231" name="Because We Take Our Eyes Off Jesus (Heb. 12:1,2)"/>
          <p:cNvSpPr txBox="1"/>
          <p:nvPr/>
        </p:nvSpPr>
        <p:spPr>
          <a:xfrm>
            <a:off x="-203997" y="2805369"/>
            <a:ext cx="24791994" cy="1143001"/>
          </a:xfrm>
          <a:prstGeom prst="rect">
            <a:avLst/>
          </a:prstGeom>
          <a:solidFill>
            <a:srgbClr val="000000">
              <a:alpha val="16155"/>
            </a:srgbClr>
          </a:solidFill>
          <a:ln w="12700">
            <a:miter lim="400000"/>
          </a:ln>
          <a:effectLst>
            <a:outerShdw sx="100000" sy="100000" kx="0" ky="0" algn="b" rotWithShape="0" blurRad="114300" dist="83832" dir="2560935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1828800">
              <a:lnSpc>
                <a:spcPct val="100000"/>
              </a:lnSpc>
              <a:spcBef>
                <a:spcPts val="4400"/>
              </a:spcBef>
              <a:buClr>
                <a:srgbClr val="01142C"/>
              </a:buClr>
              <a:buFont typeface="Wingdings 2"/>
              <a:defRPr b="1" sz="6800">
                <a:solidFill>
                  <a:srgbClr val="FFFFFF"/>
                </a:solidFill>
                <a:effectLst>
                  <a:outerShdw sx="100000" sy="100000" kx="0" ky="0" algn="b" rotWithShape="0" blurRad="50800" dist="63500" dir="165749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Because We Take Our Eyes Off Jesus (Heb. 12:1,2)</a:t>
            </a:r>
          </a:p>
        </p:txBody>
      </p:sp>
      <p:pic>
        <p:nvPicPr>
          <p:cNvPr id="232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1002" y="-351317"/>
            <a:ext cx="17781996" cy="3461458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The need to keep our focus:…"/>
          <p:cNvSpPr txBox="1"/>
          <p:nvPr/>
        </p:nvSpPr>
        <p:spPr>
          <a:xfrm>
            <a:off x="8810757" y="4220185"/>
            <a:ext cx="15405087" cy="9261476"/>
          </a:xfrm>
          <a:prstGeom prst="rect">
            <a:avLst/>
          </a:prstGeom>
          <a:solidFill>
            <a:srgbClr val="FFFFFF">
              <a:alpha val="9115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18564" indent="-618564" defTabSz="821531">
              <a:lnSpc>
                <a:spcPct val="100000"/>
              </a:lnSpc>
              <a:spcBef>
                <a:spcPts val="1700"/>
              </a:spcBef>
              <a:buSzPct val="80000"/>
              <a:buBlip>
                <a:blip r:embed="rId3"/>
              </a:buBlip>
              <a:defRPr b="1" sz="7500">
                <a:latin typeface="Helvetica"/>
                <a:ea typeface="Helvetica"/>
                <a:cs typeface="Helvetica"/>
                <a:sym typeface="Helvetica"/>
              </a:defRPr>
            </a:pPr>
            <a:r>
              <a:t>The need to keep our focus:</a:t>
            </a:r>
          </a:p>
          <a:p>
            <a:pPr marL="1270000" indent="-812800" defTabSz="821531">
              <a:lnSpc>
                <a:spcPct val="100000"/>
              </a:lnSpc>
              <a:spcBef>
                <a:spcPts val="1700"/>
              </a:spcBef>
              <a:buSzPct val="80000"/>
              <a:buBlip>
                <a:blip r:embed="rId4"/>
              </a:buBlip>
              <a:defRPr sz="6700">
                <a:latin typeface="Helvetica"/>
                <a:ea typeface="Helvetica"/>
                <a:cs typeface="Helvetica"/>
                <a:sym typeface="Helvetica"/>
              </a:defRPr>
            </a:pPr>
            <a:r>
              <a:t>On our Lord, Jesus Christ </a:t>
            </a:r>
            <a:br/>
            <a:r>
              <a:t>(1 Pet 2:21; Heb 2:9-18; 12:1-3) </a:t>
            </a:r>
          </a:p>
          <a:p>
            <a:pPr marL="1270000" indent="-812800" defTabSz="821531">
              <a:lnSpc>
                <a:spcPct val="100000"/>
              </a:lnSpc>
              <a:spcBef>
                <a:spcPts val="1700"/>
              </a:spcBef>
              <a:buSzPct val="80000"/>
              <a:buBlip>
                <a:blip r:embed="rId4"/>
              </a:buBlip>
              <a:defRPr sz="6700">
                <a:latin typeface="Helvetica"/>
                <a:ea typeface="Helvetica"/>
                <a:cs typeface="Helvetica"/>
                <a:sym typeface="Helvetica"/>
              </a:defRPr>
            </a:pPr>
            <a:r>
              <a:t>On the words of Christ (Lk. 21:33; Mat 28:18,19; Jam 1:25; Jn. 12:48) </a:t>
            </a:r>
          </a:p>
          <a:p>
            <a:pPr marL="1270000" indent="-812800" defTabSz="821531">
              <a:lnSpc>
                <a:spcPct val="100000"/>
              </a:lnSpc>
              <a:spcBef>
                <a:spcPts val="1700"/>
              </a:spcBef>
              <a:buSzPct val="80000"/>
              <a:buBlip>
                <a:blip r:embed="rId4"/>
              </a:buBlip>
              <a:defRPr sz="6700">
                <a:latin typeface="Helvetica"/>
                <a:ea typeface="Helvetica"/>
                <a:cs typeface="Helvetica"/>
                <a:sym typeface="Helvetica"/>
              </a:defRPr>
            </a:pPr>
            <a:r>
              <a:t>On blessings (Eph 1:3; Phili 4:4-13)  </a:t>
            </a:r>
          </a:p>
          <a:p>
            <a:pPr marL="1270000" indent="-812800" defTabSz="821531">
              <a:lnSpc>
                <a:spcPct val="100000"/>
              </a:lnSpc>
              <a:spcBef>
                <a:spcPts val="1700"/>
              </a:spcBef>
              <a:buSzPct val="80000"/>
              <a:buBlip>
                <a:blip r:embed="rId4"/>
              </a:buBlip>
              <a:defRPr sz="6700">
                <a:latin typeface="Helvetica"/>
                <a:ea typeface="Helvetica"/>
                <a:cs typeface="Helvetica"/>
                <a:sym typeface="Helvetica"/>
              </a:defRPr>
            </a:pPr>
            <a:r>
              <a:t>On God’s promises (1 Cor. 10:1-13; 2 Cor 4:16-18; 2 Tim. 2:10; 4:6-8). </a:t>
            </a:r>
          </a:p>
        </p:txBody>
      </p:sp>
      <p:pic>
        <p:nvPicPr>
          <p:cNvPr id="234" name="Image" descr="Image"/>
          <p:cNvPicPr>
            <a:picLocks noChangeAspect="1"/>
          </p:cNvPicPr>
          <p:nvPr/>
        </p:nvPicPr>
        <p:blipFill>
          <a:blip r:embed="rId5">
            <a:extLst/>
          </a:blip>
          <a:srcRect l="23383" t="0" r="20230" b="0"/>
          <a:stretch>
            <a:fillRect/>
          </a:stretch>
        </p:blipFill>
        <p:spPr>
          <a:xfrm>
            <a:off x="288221" y="4237846"/>
            <a:ext cx="7822847" cy="92261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500"/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500"/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500"/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Front view of a red motorcycle against a black background" descr="Front view of a red motorcycle against a black background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17676" r="0" b="4979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237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57584" y="-552922"/>
            <a:ext cx="14159227" cy="3413037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Matthew 14:22-33"/>
          <p:cNvSpPr txBox="1"/>
          <p:nvPr/>
        </p:nvSpPr>
        <p:spPr>
          <a:xfrm>
            <a:off x="3183144" y="2214424"/>
            <a:ext cx="7277772" cy="843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1828800">
              <a:lnSpc>
                <a:spcPct val="100000"/>
              </a:lnSpc>
              <a:spcBef>
                <a:spcPts val="0"/>
              </a:spcBef>
              <a:defRPr b="1" sz="5600">
                <a:solidFill>
                  <a:srgbClr val="FFFFFF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Matthew 14:22-33</a:t>
            </a:r>
          </a:p>
        </p:txBody>
      </p:sp>
      <p:sp>
        <p:nvSpPr>
          <p:cNvPr id="239" name="Fear Overpowered Peter’s Faith (30)"/>
          <p:cNvSpPr txBox="1"/>
          <p:nvPr/>
        </p:nvSpPr>
        <p:spPr>
          <a:xfrm>
            <a:off x="486854" y="3596323"/>
            <a:ext cx="17578591" cy="1308101"/>
          </a:xfrm>
          <a:prstGeom prst="rect">
            <a:avLst/>
          </a:prstGeom>
          <a:solidFill>
            <a:srgbClr val="000000">
              <a:alpha val="7925"/>
            </a:srgbClr>
          </a:solidFill>
          <a:ln w="12700">
            <a:miter lim="400000"/>
          </a:ln>
          <a:effectLst>
            <a:outerShdw sx="100000" sy="100000" kx="0" ky="0" algn="b" rotWithShape="0" blurRad="114300" dist="83832" dir="2560935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1828800">
              <a:lnSpc>
                <a:spcPct val="100000"/>
              </a:lnSpc>
              <a:spcBef>
                <a:spcPts val="4400"/>
              </a:spcBef>
              <a:buClr>
                <a:srgbClr val="01142C"/>
              </a:buClr>
              <a:buFont typeface="Wingdings 2"/>
              <a:defRPr b="1" sz="7900">
                <a:solidFill>
                  <a:srgbClr val="FFFFFF"/>
                </a:solidFill>
                <a:effectLst>
                  <a:outerShdw sx="100000" sy="100000" kx="0" ky="0" algn="b" rotWithShape="0" blurRad="50800" dist="63500" dir="165749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Fear Overpowered Peter’s Faith (30)</a:t>
            </a:r>
          </a:p>
        </p:txBody>
      </p:sp>
      <p:sp>
        <p:nvSpPr>
          <p:cNvPr id="240" name="Matthew 14:30 (NKJV)…"/>
          <p:cNvSpPr txBox="1"/>
          <p:nvPr/>
        </p:nvSpPr>
        <p:spPr>
          <a:xfrm>
            <a:off x="1154016" y="5277529"/>
            <a:ext cx="10700023" cy="7670801"/>
          </a:xfrm>
          <a:prstGeom prst="rect">
            <a:avLst/>
          </a:prstGeom>
          <a:solidFill>
            <a:srgbClr val="000000">
              <a:alpha val="30774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 b="1" sz="77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effectLst>
                  <a:outerShdw sx="100000" sy="100000" kx="0" ky="0" algn="b" rotWithShape="0" blurRad="63500" dist="63500" dir="2308343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Matthew 14:30 (NKJV)</a:t>
            </a:r>
          </a:p>
          <a:p>
            <a:pPr algn="ctr" defTabSz="457200">
              <a:lnSpc>
                <a:spcPct val="100000"/>
              </a:lnSpc>
              <a:spcBef>
                <a:spcPts val="0"/>
              </a:spcBef>
              <a:defRPr b="1" sz="70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effectLst>
                  <a:outerShdw sx="100000" sy="100000" kx="0" ky="0" algn="b" rotWithShape="0" blurRad="63500" dist="63500" dir="2308343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baseline="31999"/>
              <a:t>30</a:t>
            </a:r>
            <a:r>
              <a:t> But when he saw that the wind </a:t>
            </a:r>
            <a:r>
              <a:rPr i="1"/>
              <a:t>was</a:t>
            </a:r>
            <a:r>
              <a:t> boisterous, he was afraid; and beginning to sink he cried out, saying, “Lord, save me!”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Front view of a red motorcycle against a black background" descr="Front view of a red motorcycle against a black background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17676" r="0" b="4979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243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57584" y="-552922"/>
            <a:ext cx="14159227" cy="3413037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Matthew 14:22-33"/>
          <p:cNvSpPr txBox="1"/>
          <p:nvPr/>
        </p:nvSpPr>
        <p:spPr>
          <a:xfrm>
            <a:off x="3183144" y="2214424"/>
            <a:ext cx="7277772" cy="843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1828800">
              <a:lnSpc>
                <a:spcPct val="100000"/>
              </a:lnSpc>
              <a:spcBef>
                <a:spcPts val="0"/>
              </a:spcBef>
              <a:defRPr b="1" sz="5600">
                <a:solidFill>
                  <a:srgbClr val="FFFFFF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Matthew 14:22-33</a:t>
            </a:r>
          </a:p>
        </p:txBody>
      </p:sp>
      <p:sp>
        <p:nvSpPr>
          <p:cNvPr id="245" name="Fear Overpowered Peter’s Faith (30)"/>
          <p:cNvSpPr txBox="1"/>
          <p:nvPr/>
        </p:nvSpPr>
        <p:spPr>
          <a:xfrm>
            <a:off x="486854" y="3596323"/>
            <a:ext cx="17578591" cy="1308101"/>
          </a:xfrm>
          <a:prstGeom prst="rect">
            <a:avLst/>
          </a:prstGeom>
          <a:solidFill>
            <a:srgbClr val="000000">
              <a:alpha val="7925"/>
            </a:srgbClr>
          </a:solidFill>
          <a:ln w="12700">
            <a:miter lim="400000"/>
          </a:ln>
          <a:effectLst>
            <a:outerShdw sx="100000" sy="100000" kx="0" ky="0" algn="b" rotWithShape="0" blurRad="114300" dist="83832" dir="2560935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1828800">
              <a:lnSpc>
                <a:spcPct val="100000"/>
              </a:lnSpc>
              <a:spcBef>
                <a:spcPts val="4400"/>
              </a:spcBef>
              <a:buClr>
                <a:srgbClr val="01142C"/>
              </a:buClr>
              <a:buFont typeface="Wingdings 2"/>
              <a:defRPr b="1" sz="7900">
                <a:solidFill>
                  <a:srgbClr val="FFFFFF"/>
                </a:solidFill>
                <a:effectLst>
                  <a:outerShdw sx="100000" sy="100000" kx="0" ky="0" algn="b" rotWithShape="0" blurRad="50800" dist="63500" dir="165749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Fear Overpowered Peter’s Faith (30)</a:t>
            </a:r>
          </a:p>
        </p:txBody>
      </p:sp>
      <p:sp>
        <p:nvSpPr>
          <p:cNvPr id="246" name="What seemed so sure to Peter “INSIDE” the boat became a frightening experience “OUTSIDE” the boat!…"/>
          <p:cNvSpPr txBox="1"/>
          <p:nvPr/>
        </p:nvSpPr>
        <p:spPr>
          <a:xfrm>
            <a:off x="963195" y="5133624"/>
            <a:ext cx="17334949" cy="76454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83832" dir="2560935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977899" indent="-977899" defTabSz="1828800">
              <a:lnSpc>
                <a:spcPct val="100000"/>
              </a:lnSpc>
              <a:spcBef>
                <a:spcPts val="2400"/>
              </a:spcBef>
              <a:buClr>
                <a:srgbClr val="01142C"/>
              </a:buClr>
              <a:buSzPct val="80000"/>
              <a:buFont typeface="Wingdings 2"/>
              <a:buBlip>
                <a:blip r:embed="rId4"/>
              </a:buBlip>
              <a:defRPr b="1" sz="6500">
                <a:solidFill>
                  <a:srgbClr val="FFFFFF"/>
                </a:solidFill>
                <a:effectLst>
                  <a:outerShdw sx="100000" sy="100000" kx="0" ky="0" algn="b" rotWithShape="0" blurRad="50800" dist="63500" dir="165749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What seemed so sure to Peter “INSIDE” the boat became a frightening experience “OUTSIDE” the boat! </a:t>
            </a:r>
          </a:p>
          <a:p>
            <a:pPr marL="977899" indent="-977899" defTabSz="1828800">
              <a:lnSpc>
                <a:spcPct val="100000"/>
              </a:lnSpc>
              <a:spcBef>
                <a:spcPts val="2400"/>
              </a:spcBef>
              <a:buClr>
                <a:srgbClr val="01142C"/>
              </a:buClr>
              <a:buSzPct val="80000"/>
              <a:buFont typeface="Wingdings 2"/>
              <a:buBlip>
                <a:blip r:embed="rId4"/>
              </a:buBlip>
              <a:defRPr b="1" sz="6500">
                <a:solidFill>
                  <a:srgbClr val="FFFFFF"/>
                </a:solidFill>
                <a:effectLst>
                  <a:outerShdw sx="100000" sy="100000" kx="0" ky="0" algn="b" rotWithShape="0" blurRad="50800" dist="63500" dir="165749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When buffeted by the gale he began to doubt then panicked!</a:t>
            </a:r>
          </a:p>
          <a:p>
            <a:pPr marL="977899" indent="-977899" defTabSz="1828800">
              <a:lnSpc>
                <a:spcPct val="100000"/>
              </a:lnSpc>
              <a:spcBef>
                <a:spcPts val="2400"/>
              </a:spcBef>
              <a:buClr>
                <a:srgbClr val="01142C"/>
              </a:buClr>
              <a:buSzPct val="80000"/>
              <a:buFont typeface="Wingdings 2"/>
              <a:buBlip>
                <a:blip r:embed="rId4"/>
              </a:buBlip>
              <a:defRPr b="1" sz="6500">
                <a:solidFill>
                  <a:srgbClr val="FFFFFF"/>
                </a:solidFill>
                <a:effectLst>
                  <a:outerShdw sx="100000" sy="100000" kx="0" ky="0" algn="b" rotWithShape="0" blurRad="50800" dist="63500" dir="165749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Fear gripped Peter again </a:t>
            </a:r>
            <a:br/>
            <a:r>
              <a:t>(Mat 26:33,69-75; Gal. 2:11,12)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500"/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4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Rounded Rectangle"/>
          <p:cNvSpPr/>
          <p:nvPr/>
        </p:nvSpPr>
        <p:spPr>
          <a:xfrm>
            <a:off x="539381" y="345845"/>
            <a:ext cx="23305238" cy="2067134"/>
          </a:xfrm>
          <a:prstGeom prst="roundRect">
            <a:avLst>
              <a:gd name="adj" fmla="val 50000"/>
            </a:avLst>
          </a:prstGeom>
          <a:solidFill>
            <a:schemeClr val="accent6">
              <a:satOff val="1848"/>
              <a:lumOff val="-1526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</a:defRPr>
            </a:pPr>
          </a:p>
        </p:txBody>
      </p:sp>
      <p:sp>
        <p:nvSpPr>
          <p:cNvPr id="249" name="Our Faith Can Be Overpowered By Fear (John 12:42)"/>
          <p:cNvSpPr txBox="1"/>
          <p:nvPr/>
        </p:nvSpPr>
        <p:spPr>
          <a:xfrm>
            <a:off x="-203997" y="2805369"/>
            <a:ext cx="24791994" cy="1143001"/>
          </a:xfrm>
          <a:prstGeom prst="rect">
            <a:avLst/>
          </a:prstGeom>
          <a:solidFill>
            <a:srgbClr val="000000">
              <a:alpha val="16155"/>
            </a:srgbClr>
          </a:solidFill>
          <a:ln w="12700">
            <a:miter lim="400000"/>
          </a:ln>
          <a:effectLst>
            <a:outerShdw sx="100000" sy="100000" kx="0" ky="0" algn="b" rotWithShape="0" blurRad="114300" dist="83832" dir="2560935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1828800">
              <a:lnSpc>
                <a:spcPct val="100000"/>
              </a:lnSpc>
              <a:spcBef>
                <a:spcPts val="4400"/>
              </a:spcBef>
              <a:buClr>
                <a:srgbClr val="01142C"/>
              </a:buClr>
              <a:buFont typeface="Wingdings 2"/>
              <a:defRPr b="1" sz="6800">
                <a:solidFill>
                  <a:srgbClr val="FFFFFF"/>
                </a:solidFill>
                <a:effectLst>
                  <a:outerShdw sx="100000" sy="100000" kx="0" ky="0" algn="b" rotWithShape="0" blurRad="50800" dist="63500" dir="165749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Our Faith Can Be Overpowered By Fear (John 12:42)</a:t>
            </a:r>
          </a:p>
        </p:txBody>
      </p:sp>
      <p:pic>
        <p:nvPicPr>
          <p:cNvPr id="250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1002" y="-351317"/>
            <a:ext cx="17781996" cy="3461458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We need to seek to increase our faith (Luke 17:5; Heb. 13:5,6; Rom. 10:17).…"/>
          <p:cNvSpPr txBox="1"/>
          <p:nvPr/>
        </p:nvSpPr>
        <p:spPr>
          <a:xfrm>
            <a:off x="8594924" y="4423385"/>
            <a:ext cx="15553124" cy="9032876"/>
          </a:xfrm>
          <a:prstGeom prst="rect">
            <a:avLst/>
          </a:prstGeom>
          <a:solidFill>
            <a:srgbClr val="FFFFFF">
              <a:alpha val="9115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18564" indent="-618564" defTabSz="821531">
              <a:lnSpc>
                <a:spcPct val="100000"/>
              </a:lnSpc>
              <a:spcBef>
                <a:spcPts val="1600"/>
              </a:spcBef>
              <a:buSzPct val="80000"/>
              <a:buBlip>
                <a:blip r:embed="rId3"/>
              </a:buBlip>
              <a:defRPr b="1" sz="6500">
                <a:latin typeface="Helvetica"/>
                <a:ea typeface="Helvetica"/>
                <a:cs typeface="Helvetica"/>
                <a:sym typeface="Helvetica"/>
              </a:defRPr>
            </a:pPr>
            <a:r>
              <a:t>We need to seek to increase our faith</a:t>
            </a:r>
            <a:r>
              <a:rPr b="0"/>
              <a:t> (Luke 17:5; Heb. 13:5,6; Rom. 10:17).</a:t>
            </a:r>
          </a:p>
          <a:p>
            <a:pPr marL="1270000" indent="-812800" defTabSz="821531">
              <a:lnSpc>
                <a:spcPct val="100000"/>
              </a:lnSpc>
              <a:spcBef>
                <a:spcPts val="1200"/>
              </a:spcBef>
              <a:buSzPct val="80000"/>
              <a:buBlip>
                <a:blip r:embed="rId4"/>
              </a:buBlip>
              <a:defRPr sz="6000">
                <a:latin typeface="Helvetica"/>
                <a:ea typeface="Helvetica"/>
                <a:cs typeface="Helvetica"/>
                <a:sym typeface="Helvetica"/>
              </a:defRPr>
            </a:pPr>
            <a:r>
              <a:t>Fear is the result of doubt “O you of little faith, why did you doubt?” (Mat 14:31; Jam. 1:6-8).</a:t>
            </a:r>
          </a:p>
          <a:p>
            <a:pPr marL="1270000" indent="-812800" defTabSz="821531">
              <a:lnSpc>
                <a:spcPct val="100000"/>
              </a:lnSpc>
              <a:spcBef>
                <a:spcPts val="1200"/>
              </a:spcBef>
              <a:buSzPct val="80000"/>
              <a:buBlip>
                <a:blip r:embed="rId4"/>
              </a:buBlip>
              <a:defRPr sz="6000">
                <a:latin typeface="Helvetica"/>
                <a:ea typeface="Helvetica"/>
                <a:cs typeface="Helvetica"/>
                <a:sym typeface="Helvetica"/>
              </a:defRPr>
            </a:pPr>
            <a:r>
              <a:t>There is really only one thing we should be afraid of (Mat. 10:28).</a:t>
            </a:r>
          </a:p>
          <a:p>
            <a:pPr marL="1270000" indent="-812800" defTabSz="821531">
              <a:lnSpc>
                <a:spcPct val="100000"/>
              </a:lnSpc>
              <a:spcBef>
                <a:spcPts val="1200"/>
              </a:spcBef>
              <a:buSzPct val="80000"/>
              <a:buBlip>
                <a:blip r:embed="rId4"/>
              </a:buBlip>
              <a:defRPr sz="6000">
                <a:latin typeface="Helvetica"/>
                <a:ea typeface="Helvetica"/>
                <a:cs typeface="Helvetica"/>
                <a:sym typeface="Helvetica"/>
              </a:defRPr>
            </a:pPr>
            <a:r>
              <a:t>Fear can destroy our faith, but faith can destroy our fears (Rev. 2:10; 21:8).</a:t>
            </a:r>
          </a:p>
        </p:txBody>
      </p:sp>
      <p:pic>
        <p:nvPicPr>
          <p:cNvPr id="252" name="Image" descr="Image"/>
          <p:cNvPicPr>
            <a:picLocks noChangeAspect="1"/>
          </p:cNvPicPr>
          <p:nvPr/>
        </p:nvPicPr>
        <p:blipFill>
          <a:blip r:embed="rId5">
            <a:extLst/>
          </a:blip>
          <a:srcRect l="42653" t="0" r="0" b="0"/>
          <a:stretch>
            <a:fillRect/>
          </a:stretch>
        </p:blipFill>
        <p:spPr>
          <a:xfrm flipH="1">
            <a:off x="185939" y="4171991"/>
            <a:ext cx="7959885" cy="9236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2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500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500"/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500"/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500"/>
                                        <p:tgtEl>
                                          <p:spTgt spid="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5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Rounded Rectangle"/>
          <p:cNvSpPr/>
          <p:nvPr/>
        </p:nvSpPr>
        <p:spPr>
          <a:xfrm>
            <a:off x="539381" y="345845"/>
            <a:ext cx="23305238" cy="2067134"/>
          </a:xfrm>
          <a:prstGeom prst="roundRect">
            <a:avLst>
              <a:gd name="adj" fmla="val 50000"/>
            </a:avLst>
          </a:prstGeom>
          <a:solidFill>
            <a:schemeClr val="accent6">
              <a:satOff val="1848"/>
              <a:lumOff val="-1526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</a:defRPr>
            </a:pPr>
          </a:p>
        </p:txBody>
      </p:sp>
      <p:sp>
        <p:nvSpPr>
          <p:cNvPr id="255" name="Our FEAR Can Be Overpowered By FAITH (2 Tim 1:7–12)"/>
          <p:cNvSpPr txBox="1"/>
          <p:nvPr/>
        </p:nvSpPr>
        <p:spPr>
          <a:xfrm>
            <a:off x="-203997" y="2805369"/>
            <a:ext cx="24791994" cy="1143001"/>
          </a:xfrm>
          <a:prstGeom prst="rect">
            <a:avLst/>
          </a:prstGeom>
          <a:solidFill>
            <a:srgbClr val="000000">
              <a:alpha val="16155"/>
            </a:srgbClr>
          </a:solidFill>
          <a:ln w="12700">
            <a:miter lim="400000"/>
          </a:ln>
          <a:effectLst>
            <a:outerShdw sx="100000" sy="100000" kx="0" ky="0" algn="b" rotWithShape="0" blurRad="114300" dist="83832" dir="2560935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1828800">
              <a:lnSpc>
                <a:spcPct val="100000"/>
              </a:lnSpc>
              <a:spcBef>
                <a:spcPts val="4400"/>
              </a:spcBef>
              <a:buClr>
                <a:srgbClr val="01142C"/>
              </a:buClr>
              <a:buFont typeface="Wingdings 2"/>
              <a:defRPr b="1" sz="6800">
                <a:solidFill>
                  <a:srgbClr val="FFFFFF"/>
                </a:solidFill>
                <a:effectLst>
                  <a:outerShdw sx="100000" sy="100000" kx="0" ky="0" algn="b" rotWithShape="0" blurRad="50800" dist="63500" dir="165749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Our FEAR Can Be Overpowered By FAITH (2 Tim 1:7–12)</a:t>
            </a:r>
          </a:p>
        </p:txBody>
      </p:sp>
      <p:pic>
        <p:nvPicPr>
          <p:cNvPr id="256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1002" y="-351317"/>
            <a:ext cx="17781996" cy="3461458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2 Timothy 1:7–12 (NKJV)…"/>
          <p:cNvSpPr txBox="1"/>
          <p:nvPr/>
        </p:nvSpPr>
        <p:spPr>
          <a:xfrm>
            <a:off x="-16302" y="4169131"/>
            <a:ext cx="24416605" cy="9448801"/>
          </a:xfrm>
          <a:prstGeom prst="rect">
            <a:avLst/>
          </a:prstGeom>
          <a:solidFill>
            <a:schemeClr val="accent6">
              <a:hueOff val="-133706"/>
              <a:satOff val="8281"/>
              <a:lumOff val="-2726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 b="1" sz="66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2 Timothy 1:7–12 (NKJV)</a:t>
            </a:r>
          </a:p>
          <a:p>
            <a:pPr algn="ctr" defTabSz="457200">
              <a:lnSpc>
                <a:spcPct val="100000"/>
              </a:lnSpc>
              <a:spcBef>
                <a:spcPts val="0"/>
              </a:spcBef>
              <a:defRPr sz="61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aseline="31999"/>
              <a:t>7</a:t>
            </a:r>
            <a:r>
              <a:t> For God has not given us a spirit of fear, but of power and of love and of a sound mind. </a:t>
            </a:r>
            <a:r>
              <a:rPr baseline="31999"/>
              <a:t>8</a:t>
            </a:r>
            <a:r>
              <a:t> Therefore do not be ashamed of the testimony of our Lord, nor of me His prisoner, …</a:t>
            </a:r>
            <a:r>
              <a:rPr baseline="31999"/>
              <a:t>10</a:t>
            </a:r>
            <a:r>
              <a:t> but has now been revealed by the appearing of our Savior Jesus Christ, </a:t>
            </a:r>
            <a:r>
              <a:rPr i="1"/>
              <a:t>who</a:t>
            </a:r>
            <a:r>
              <a:t> has abolished death and brought life and immortality to light through the gospel, </a:t>
            </a:r>
            <a:r>
              <a:rPr baseline="31999"/>
              <a:t>11</a:t>
            </a:r>
            <a:r>
              <a:t> to which I was appointed a preacher, an apostle, and a teacher of the Gentiles. </a:t>
            </a:r>
            <a:r>
              <a:rPr baseline="31999"/>
              <a:t>12</a:t>
            </a:r>
            <a:r>
              <a:t> For this reason I also suffer these things; nevertheless I am not ashamed, for I know whom I have believed and am persuaded that He is able to keep what I have committed to Him until that Day.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Front view of a red motorcycle against a black background" descr="Front view of a red motorcycle against a black background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17676" r="0" b="4979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260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57584" y="-552922"/>
            <a:ext cx="14159227" cy="3413037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Matthew 14:22-33"/>
          <p:cNvSpPr txBox="1"/>
          <p:nvPr/>
        </p:nvSpPr>
        <p:spPr>
          <a:xfrm>
            <a:off x="3183144" y="2214424"/>
            <a:ext cx="7277772" cy="843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1828800">
              <a:lnSpc>
                <a:spcPct val="100000"/>
              </a:lnSpc>
              <a:spcBef>
                <a:spcPts val="0"/>
              </a:spcBef>
              <a:defRPr b="1" sz="5600">
                <a:solidFill>
                  <a:srgbClr val="FFFFFF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Matthew 14:22-33</a:t>
            </a:r>
          </a:p>
        </p:txBody>
      </p:sp>
      <p:sp>
        <p:nvSpPr>
          <p:cNvPr id="262" name="He Was Distracted By The Storm And Took His Eyes Off Jesus (30)…"/>
          <p:cNvSpPr txBox="1"/>
          <p:nvPr/>
        </p:nvSpPr>
        <p:spPr>
          <a:xfrm>
            <a:off x="532051" y="4059526"/>
            <a:ext cx="15518666" cy="81280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83832" dir="2560935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977900" indent="-977900" defTabSz="1828800">
              <a:lnSpc>
                <a:spcPct val="100000"/>
              </a:lnSpc>
              <a:spcBef>
                <a:spcPts val="4400"/>
              </a:spcBef>
              <a:buClr>
                <a:srgbClr val="01142C"/>
              </a:buClr>
              <a:buSzPct val="80000"/>
              <a:buFont typeface="Wingdings 2"/>
              <a:buBlip>
                <a:blip r:embed="rId4"/>
              </a:buBlip>
              <a:defRPr b="1" sz="7100">
                <a:solidFill>
                  <a:srgbClr val="FFFFFF"/>
                </a:solidFill>
                <a:effectLst>
                  <a:outerShdw sx="100000" sy="100000" kx="0" ky="0" algn="b" rotWithShape="0" blurRad="50800" dist="63500" dir="165749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He Was Distracted By The Storm And Took His Eyes Off Jesus (30)</a:t>
            </a:r>
          </a:p>
          <a:p>
            <a:pPr marL="977900" indent="-977900" defTabSz="1828800">
              <a:lnSpc>
                <a:spcPct val="100000"/>
              </a:lnSpc>
              <a:spcBef>
                <a:spcPts val="4400"/>
              </a:spcBef>
              <a:buClr>
                <a:srgbClr val="01142C"/>
              </a:buClr>
              <a:buSzPct val="80000"/>
              <a:buFont typeface="Wingdings 2"/>
              <a:buBlip>
                <a:blip r:embed="rId4"/>
              </a:buBlip>
              <a:defRPr b="1" sz="7100">
                <a:solidFill>
                  <a:srgbClr val="FFFFFF"/>
                </a:solidFill>
                <a:effectLst>
                  <a:outerShdw sx="100000" sy="100000" kx="0" ky="0" algn="b" rotWithShape="0" blurRad="50800" dist="63500" dir="165749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He Doubted What He Could Do With The Lord and Feared (30)</a:t>
            </a:r>
          </a:p>
          <a:p>
            <a:pPr marL="977900" indent="-977900" defTabSz="1828800">
              <a:lnSpc>
                <a:spcPct val="100000"/>
              </a:lnSpc>
              <a:spcBef>
                <a:spcPts val="4400"/>
              </a:spcBef>
              <a:buClr>
                <a:srgbClr val="01142C"/>
              </a:buClr>
              <a:buSzPct val="80000"/>
              <a:buFont typeface="Wingdings 2"/>
              <a:buBlip>
                <a:blip r:embed="rId4"/>
              </a:buBlip>
              <a:defRPr b="1" sz="8500">
                <a:solidFill>
                  <a:srgbClr val="FFFFFF"/>
                </a:solidFill>
                <a:effectLst>
                  <a:outerShdw sx="100000" sy="100000" kx="0" ky="0" algn="b" rotWithShape="0" blurRad="50800" dist="63500" dir="165749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When His Faith Sank, </a:t>
            </a:r>
            <a:br/>
            <a:r>
              <a:t>He sank (30)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Front view of a red motorcycle against a black background" descr="Front view of a red motorcycle against a black background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17676" r="0" b="4979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265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57584" y="-552922"/>
            <a:ext cx="14159227" cy="3413037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Matthew 14:22-33"/>
          <p:cNvSpPr txBox="1"/>
          <p:nvPr/>
        </p:nvSpPr>
        <p:spPr>
          <a:xfrm>
            <a:off x="3183144" y="2214424"/>
            <a:ext cx="7277772" cy="843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1828800">
              <a:lnSpc>
                <a:spcPct val="100000"/>
              </a:lnSpc>
              <a:spcBef>
                <a:spcPts val="0"/>
              </a:spcBef>
              <a:defRPr b="1" sz="5600">
                <a:solidFill>
                  <a:srgbClr val="FFFFFF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Matthew 14:22-33</a:t>
            </a:r>
          </a:p>
        </p:txBody>
      </p:sp>
      <p:sp>
        <p:nvSpPr>
          <p:cNvPr id="267" name="Had the faith to get  out of the boat (29)…"/>
          <p:cNvSpPr txBox="1"/>
          <p:nvPr/>
        </p:nvSpPr>
        <p:spPr>
          <a:xfrm>
            <a:off x="532051" y="4199414"/>
            <a:ext cx="15518666" cy="82550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83832" dir="2560935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977900" indent="-977900" defTabSz="1828800">
              <a:lnSpc>
                <a:spcPct val="100000"/>
              </a:lnSpc>
              <a:spcBef>
                <a:spcPts val="4400"/>
              </a:spcBef>
              <a:buClr>
                <a:srgbClr val="01142C"/>
              </a:buClr>
              <a:buSzPct val="80000"/>
              <a:buFont typeface="Wingdings 2"/>
              <a:buBlip>
                <a:blip r:embed="rId4"/>
              </a:buBlip>
              <a:defRPr b="1" sz="7100">
                <a:solidFill>
                  <a:srgbClr val="FFFFFF"/>
                </a:solidFill>
                <a:effectLst>
                  <a:outerShdw sx="100000" sy="100000" kx="0" ky="0" algn="b" rotWithShape="0" blurRad="50800" dist="63500" dir="165749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Had the faith to get </a:t>
            </a:r>
            <a:br/>
            <a:r>
              <a:t>out of the boat (29)</a:t>
            </a:r>
          </a:p>
          <a:p>
            <a:pPr marL="977900" indent="-977900" defTabSz="1828800">
              <a:lnSpc>
                <a:spcPct val="100000"/>
              </a:lnSpc>
              <a:spcBef>
                <a:spcPts val="4400"/>
              </a:spcBef>
              <a:buClr>
                <a:srgbClr val="01142C"/>
              </a:buClr>
              <a:buSzPct val="80000"/>
              <a:buFont typeface="Wingdings 2"/>
              <a:buBlip>
                <a:blip r:embed="rId4"/>
              </a:buBlip>
              <a:defRPr b="1" sz="7100">
                <a:solidFill>
                  <a:srgbClr val="FFFFFF"/>
                </a:solidFill>
                <a:effectLst>
                  <a:outerShdw sx="100000" sy="100000" kx="0" ky="0" algn="b" rotWithShape="0" blurRad="50800" dist="63500" dir="165749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Walked on the water (29)</a:t>
            </a:r>
          </a:p>
          <a:p>
            <a:pPr marL="977900" indent="-977900" defTabSz="1828800">
              <a:lnSpc>
                <a:spcPct val="100000"/>
              </a:lnSpc>
              <a:spcBef>
                <a:spcPts val="4400"/>
              </a:spcBef>
              <a:buClr>
                <a:srgbClr val="01142C"/>
              </a:buClr>
              <a:buSzPct val="80000"/>
              <a:buFont typeface="Wingdings 2"/>
              <a:buBlip>
                <a:blip r:embed="rId4"/>
              </a:buBlip>
              <a:defRPr b="1" sz="7100">
                <a:solidFill>
                  <a:srgbClr val="FFFFFF"/>
                </a:solidFill>
                <a:effectLst>
                  <a:outerShdw sx="100000" sy="100000" kx="0" ky="0" algn="b" rotWithShape="0" blurRad="50800" dist="63500" dir="165749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Began to sink and cried out “Lord save me!” (30)</a:t>
            </a:r>
          </a:p>
          <a:p>
            <a:pPr marL="977900" indent="-977900" defTabSz="1828800">
              <a:lnSpc>
                <a:spcPct val="100000"/>
              </a:lnSpc>
              <a:spcBef>
                <a:spcPts val="4400"/>
              </a:spcBef>
              <a:buClr>
                <a:srgbClr val="01142C"/>
              </a:buClr>
              <a:buSzPct val="80000"/>
              <a:buFont typeface="Wingdings 2"/>
              <a:buBlip>
                <a:blip r:embed="rId4"/>
              </a:buBlip>
              <a:defRPr b="1" sz="7100">
                <a:solidFill>
                  <a:srgbClr val="FFFFFF"/>
                </a:solidFill>
                <a:effectLst>
                  <a:outerShdw sx="100000" sy="100000" kx="0" ky="0" algn="b" rotWithShape="0" blurRad="50800" dist="63500" dir="165749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Jesus SAVED HIM! (32)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3165" y="2826485"/>
            <a:ext cx="8141230" cy="10573026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Rounded Rectangle"/>
          <p:cNvSpPr/>
          <p:nvPr/>
        </p:nvSpPr>
        <p:spPr>
          <a:xfrm>
            <a:off x="539381" y="345845"/>
            <a:ext cx="23305238" cy="2067134"/>
          </a:xfrm>
          <a:prstGeom prst="roundRect">
            <a:avLst>
              <a:gd name="adj" fmla="val 50000"/>
            </a:avLst>
          </a:prstGeom>
          <a:solidFill>
            <a:srgbClr val="000000">
              <a:alpha val="5497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</a:defRPr>
            </a:pPr>
          </a:p>
        </p:txBody>
      </p:sp>
      <p:pic>
        <p:nvPicPr>
          <p:cNvPr id="161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7615" y="179389"/>
            <a:ext cx="9200175" cy="240004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153751" dir="5400000">
              <a:srgbClr val="000000"/>
            </a:outerShdw>
          </a:effectLst>
        </p:spPr>
      </p:pic>
      <p:pic>
        <p:nvPicPr>
          <p:cNvPr id="162" name="pasted-movie.png" descr="pasted-mov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04240" y="168862"/>
            <a:ext cx="10105456" cy="24211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153751" dir="5400000">
              <a:srgbClr val="000000"/>
            </a:outerShdw>
          </a:effectLst>
        </p:spPr>
      </p:pic>
      <p:pic>
        <p:nvPicPr>
          <p:cNvPr id="163" name="pasted-movie.png" descr="pasted-movi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056369" y="168862"/>
            <a:ext cx="10126508" cy="24211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153751" dir="5400000">
              <a:srgbClr val="000000"/>
            </a:outerShdw>
          </a:effectLst>
        </p:spPr>
      </p:pic>
      <p:sp>
        <p:nvSpPr>
          <p:cNvPr id="164" name="Jesus Feeds 5,000 (Mat. 14:13-21; Mark 6:31–44; Luke 9:11–17; John 6:1–13).…"/>
          <p:cNvSpPr txBox="1"/>
          <p:nvPr/>
        </p:nvSpPr>
        <p:spPr>
          <a:xfrm>
            <a:off x="8653362" y="2771258"/>
            <a:ext cx="15404292" cy="1068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18564" indent="-618564" defTabSz="821531">
              <a:lnSpc>
                <a:spcPct val="100000"/>
              </a:lnSpc>
              <a:spcBef>
                <a:spcPts val="1500"/>
              </a:spcBef>
              <a:buSzPct val="80000"/>
              <a:buBlip>
                <a:blip r:embed="rId6"/>
              </a:buBlip>
              <a:defRPr b="1" sz="6000">
                <a:latin typeface="Helvetica"/>
                <a:ea typeface="Helvetica"/>
                <a:cs typeface="Helvetica"/>
                <a:sym typeface="Helvetica"/>
              </a:defRPr>
            </a:pPr>
            <a:r>
              <a:t>Jesus Feeds 5,000 </a:t>
            </a:r>
            <a:r>
              <a:rPr b="0"/>
              <a:t>(Mat. 14:13-21; Mark 6:31–44; Luke 9:11–17; John 6:1–13).</a:t>
            </a:r>
          </a:p>
          <a:p>
            <a:pPr marL="1270000" indent="-812800" defTabSz="821531">
              <a:lnSpc>
                <a:spcPct val="100000"/>
              </a:lnSpc>
              <a:spcBef>
                <a:spcPts val="1100"/>
              </a:spcBef>
              <a:buSzPct val="80000"/>
              <a:buBlip>
                <a:blip r:embed="rId7"/>
              </a:buBlip>
              <a:defRPr sz="6000">
                <a:latin typeface="Helvetica"/>
                <a:ea typeface="Helvetica"/>
                <a:cs typeface="Helvetica"/>
                <a:sym typeface="Helvetica"/>
              </a:defRPr>
            </a:pPr>
            <a:r>
              <a:t>With five loaves of barley and the two small fish (Matthew 14:19; Mark 6:38; Luke 9:16; John 6:9)</a:t>
            </a:r>
          </a:p>
          <a:p>
            <a:pPr marL="1270000" indent="-812800" defTabSz="821531">
              <a:lnSpc>
                <a:spcPct val="100000"/>
              </a:lnSpc>
              <a:spcBef>
                <a:spcPts val="1100"/>
              </a:spcBef>
              <a:buSzPct val="80000"/>
              <a:buBlip>
                <a:blip r:embed="rId7"/>
              </a:buBlip>
              <a:defRPr sz="6000">
                <a:latin typeface="Helvetica"/>
                <a:ea typeface="Helvetica"/>
                <a:cs typeface="Helvetica"/>
                <a:sym typeface="Helvetica"/>
              </a:defRPr>
            </a:pPr>
            <a:r>
              <a:t>Many said this is “the Prophet who is to come into the world.” (John 6:14)</a:t>
            </a:r>
          </a:p>
          <a:p>
            <a:pPr marL="1270000" indent="-812800" defTabSz="821531">
              <a:lnSpc>
                <a:spcPct val="100000"/>
              </a:lnSpc>
              <a:spcBef>
                <a:spcPts val="1100"/>
              </a:spcBef>
              <a:buSzPct val="80000"/>
              <a:buBlip>
                <a:blip r:embed="rId7"/>
              </a:buBlip>
              <a:defRPr sz="6000">
                <a:latin typeface="Helvetica"/>
                <a:ea typeface="Helvetica"/>
                <a:cs typeface="Helvetica"/>
                <a:sym typeface="Helvetica"/>
              </a:defRPr>
            </a:pPr>
            <a:r>
              <a:t>Jesus perceived that they were about to come and take Him by force to make Him king, He departed again to the mountain by Himself alone (John 6:15)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5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500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500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500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Front view of a red motorcycle against a black background" descr="Front view of a red motorcycle against a black background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17676" r="0" b="4979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70" name="A loosening of morals…"/>
          <p:cNvSpPr txBox="1"/>
          <p:nvPr/>
        </p:nvSpPr>
        <p:spPr>
          <a:xfrm>
            <a:off x="532051" y="3856515"/>
            <a:ext cx="12589397" cy="89408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83832" dir="2560935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977900" indent="-977900" defTabSz="1828800">
              <a:lnSpc>
                <a:spcPct val="100000"/>
              </a:lnSpc>
              <a:spcBef>
                <a:spcPts val="3300"/>
              </a:spcBef>
              <a:buClr>
                <a:srgbClr val="01142C"/>
              </a:buClr>
              <a:buSzPct val="80000"/>
              <a:buFont typeface="Wingdings 2"/>
              <a:buBlip>
                <a:blip r:embed="rId3"/>
              </a:buBlip>
              <a:defRPr b="1" sz="7500">
                <a:solidFill>
                  <a:srgbClr val="FFFFFF"/>
                </a:solidFill>
                <a:effectLst>
                  <a:outerShdw sx="100000" sy="100000" kx="0" ky="0" algn="b" rotWithShape="0" blurRad="50800" dist="63500" dir="165749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A loosening of morals </a:t>
            </a:r>
          </a:p>
          <a:p>
            <a:pPr marL="977900" indent="-977900" defTabSz="1828800">
              <a:lnSpc>
                <a:spcPct val="100000"/>
              </a:lnSpc>
              <a:spcBef>
                <a:spcPts val="3300"/>
              </a:spcBef>
              <a:buClr>
                <a:srgbClr val="01142C"/>
              </a:buClr>
              <a:buSzPct val="80000"/>
              <a:buFont typeface="Wingdings 2"/>
              <a:buBlip>
                <a:blip r:embed="rId3"/>
              </a:buBlip>
              <a:defRPr b="1" sz="7500">
                <a:solidFill>
                  <a:srgbClr val="FFFFFF"/>
                </a:solidFill>
                <a:effectLst>
                  <a:outerShdw sx="100000" sy="100000" kx="0" ky="0" algn="b" rotWithShape="0" blurRad="50800" dist="63500" dir="165749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A growing disinterest in worship and associating w/ other Christians</a:t>
            </a:r>
          </a:p>
          <a:p>
            <a:pPr marL="977900" indent="-977900" defTabSz="1828800">
              <a:lnSpc>
                <a:spcPct val="100000"/>
              </a:lnSpc>
              <a:spcBef>
                <a:spcPts val="3300"/>
              </a:spcBef>
              <a:buClr>
                <a:srgbClr val="01142C"/>
              </a:buClr>
              <a:buSzPct val="80000"/>
              <a:buFont typeface="Wingdings 2"/>
              <a:buBlip>
                <a:blip r:embed="rId3"/>
              </a:buBlip>
              <a:defRPr b="1" sz="7500">
                <a:solidFill>
                  <a:srgbClr val="FFFFFF"/>
                </a:solidFill>
                <a:effectLst>
                  <a:outerShdw sx="100000" sy="100000" kx="0" ky="0" algn="b" rotWithShape="0" blurRad="50800" dist="63500" dir="165749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Backsliding into practices you confessed were wrong</a:t>
            </a:r>
          </a:p>
        </p:txBody>
      </p:sp>
      <p:pic>
        <p:nvPicPr>
          <p:cNvPr id="271" name="pasted-movie.png" descr="pasted-mov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734229" y="796510"/>
            <a:ext cx="16538147" cy="22811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500"/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70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Front view of a red motorcycle against a black background" descr="Front view of a red motorcycle against a black background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12500" r="0" b="1250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74" name="Unsinkable faith requires a committed, focussed, and loyal mind! (Mat 6:22,23)."/>
          <p:cNvSpPr txBox="1"/>
          <p:nvPr/>
        </p:nvSpPr>
        <p:spPr>
          <a:xfrm>
            <a:off x="96126" y="10711555"/>
            <a:ext cx="11594437" cy="2806701"/>
          </a:xfrm>
          <a:prstGeom prst="rect">
            <a:avLst/>
          </a:prstGeom>
          <a:solidFill>
            <a:srgbClr val="000000">
              <a:alpha val="36176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9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Unsinkable faith requires a committed, focussed, and loyal mind! (Mat 6:22,23).</a:t>
            </a:r>
          </a:p>
        </p:txBody>
      </p:sp>
      <p:sp>
        <p:nvSpPr>
          <p:cNvPr id="275" name="We can do what the Lord commands  us to do! (Deut 30:11–14; Phili. 4:13; 1 John 5:3; 1 Cor. 10:13)."/>
          <p:cNvSpPr txBox="1"/>
          <p:nvPr/>
        </p:nvSpPr>
        <p:spPr>
          <a:xfrm>
            <a:off x="11587825" y="10711555"/>
            <a:ext cx="12700050" cy="2806701"/>
          </a:xfrm>
          <a:prstGeom prst="rect">
            <a:avLst/>
          </a:prstGeom>
          <a:solidFill>
            <a:srgbClr val="000000">
              <a:alpha val="36176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9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We can do what the Lord commands  us to do! (Deut 30:11–14; Phili. 4:13; 1 John 5:3; 1 Cor. 10:13).</a:t>
            </a:r>
          </a:p>
        </p:txBody>
      </p:sp>
      <p:pic>
        <p:nvPicPr>
          <p:cNvPr id="276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45914" y="1259"/>
            <a:ext cx="10714590" cy="279511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153751" dir="5400000">
              <a:srgbClr val="000000"/>
            </a:outerShdw>
          </a:effectLst>
        </p:spPr>
      </p:pic>
      <p:pic>
        <p:nvPicPr>
          <p:cNvPr id="277" name="pasted-movie.png" descr="pasted-mov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773062" y="1777783"/>
            <a:ext cx="11768886" cy="281963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153751" dir="5400000">
              <a:srgbClr val="000000"/>
            </a:outerShdw>
          </a:effectLst>
        </p:spPr>
      </p:pic>
      <p:pic>
        <p:nvPicPr>
          <p:cNvPr id="278" name="pasted-movie.png" descr="pasted-movi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785322" y="3697453"/>
            <a:ext cx="11793405" cy="281963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153751" dir="540000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5" grpId="2"/>
      <p:bldP build="whole" bldLvl="1" animBg="1" rev="0" advAuto="0" spid="27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Front view of a red motorcycle against a black background" descr="Front view of a red motorcycle against a black background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3367" r="0" b="11476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281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45914" y="1259"/>
            <a:ext cx="10714590" cy="279511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153751" dir="5400000">
              <a:srgbClr val="000000"/>
            </a:outerShdw>
          </a:effectLst>
        </p:spPr>
      </p:pic>
      <p:pic>
        <p:nvPicPr>
          <p:cNvPr id="282" name="pasted-movie.png" descr="pasted-mov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773062" y="1777783"/>
            <a:ext cx="11768886" cy="281963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153751" dir="5400000">
              <a:srgbClr val="000000"/>
            </a:outerShdw>
          </a:effectLst>
        </p:spPr>
      </p:pic>
      <p:pic>
        <p:nvPicPr>
          <p:cNvPr id="283" name="pasted-movie.png" descr="pasted-movi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785322" y="3697453"/>
            <a:ext cx="11793405" cy="281963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153751" dir="5400000">
              <a:srgbClr val="000000"/>
            </a:outerShdw>
          </a:effectLst>
        </p:spPr>
      </p:pic>
      <p:sp>
        <p:nvSpPr>
          <p:cNvPr id="284" name="Matthew 14:22-33"/>
          <p:cNvSpPr txBox="1"/>
          <p:nvPr/>
        </p:nvSpPr>
        <p:spPr>
          <a:xfrm>
            <a:off x="16888330" y="44949"/>
            <a:ext cx="7277772" cy="843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1828800">
              <a:lnSpc>
                <a:spcPct val="100000"/>
              </a:lnSpc>
              <a:spcBef>
                <a:spcPts val="0"/>
              </a:spcBef>
              <a:defRPr b="1" sz="5600">
                <a:solidFill>
                  <a:srgbClr val="FFFFFF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Matthew 14:22-33</a:t>
            </a:r>
          </a:p>
        </p:txBody>
      </p:sp>
      <p:sp>
        <p:nvSpPr>
          <p:cNvPr id="285" name="We can easily find ourselves sinking . . . and we need to know the Lord is there for us! (Acts 2:21; Rom 10:13)…"/>
          <p:cNvSpPr txBox="1"/>
          <p:nvPr/>
        </p:nvSpPr>
        <p:spPr>
          <a:xfrm>
            <a:off x="11123075" y="4763076"/>
            <a:ext cx="12904984" cy="84836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83832" dir="2560935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977900" indent="-977900" defTabSz="1828800">
              <a:lnSpc>
                <a:spcPct val="100000"/>
              </a:lnSpc>
              <a:spcBef>
                <a:spcPts val="4400"/>
              </a:spcBef>
              <a:buClr>
                <a:srgbClr val="01142C"/>
              </a:buClr>
              <a:buSzPct val="80000"/>
              <a:buFont typeface="Wingdings 2"/>
              <a:buBlip>
                <a:blip r:embed="rId6"/>
              </a:buBlip>
              <a:defRPr b="1" sz="7300">
                <a:solidFill>
                  <a:srgbClr val="FFFFFF"/>
                </a:solidFill>
                <a:effectLst>
                  <a:outerShdw sx="100000" sy="100000" kx="0" ky="0" algn="b" rotWithShape="0" blurRad="50800" dist="63500" dir="165749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We can easily find ourselves sinking . . . and we need to know the Lord is there for us! (Acts 2:21; Rom 10:13)</a:t>
            </a:r>
          </a:p>
          <a:p>
            <a:pPr marL="977900" indent="-977900" defTabSz="1828800">
              <a:lnSpc>
                <a:spcPct val="100000"/>
              </a:lnSpc>
              <a:spcBef>
                <a:spcPts val="4400"/>
              </a:spcBef>
              <a:buClr>
                <a:srgbClr val="01142C"/>
              </a:buClr>
              <a:buSzPct val="80000"/>
              <a:buFont typeface="Wingdings 2"/>
              <a:buBlip>
                <a:blip r:embed="rId6"/>
              </a:buBlip>
              <a:defRPr b="1" sz="7300">
                <a:solidFill>
                  <a:srgbClr val="FFFFFF"/>
                </a:solidFill>
                <a:effectLst>
                  <a:outerShdw sx="100000" sy="100000" kx="0" ky="0" algn="b" rotWithShape="0" blurRad="50800" dist="63500" dir="165749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WHY DROWN????? (Acts 2:38; 22:16; 1 John 1:7-9)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28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500"/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500"/>
                                        <p:tgtEl>
                                          <p:spTgt spid="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8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Front view of a red motorcycle against a black background" descr="Front view of a red motorcycle against a black background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12500" r="0" b="12500"/>
          <a:stretch>
            <a:fillRect/>
          </a:stretch>
        </p:blipFill>
        <p:spPr>
          <a:prstGeom prst="rect">
            <a:avLst/>
          </a:prstGeom>
        </p:spPr>
      </p:pic>
      <p:grpSp>
        <p:nvGrpSpPr>
          <p:cNvPr id="291" name="Group"/>
          <p:cNvGrpSpPr/>
          <p:nvPr/>
        </p:nvGrpSpPr>
        <p:grpSpPr>
          <a:xfrm>
            <a:off x="-176158" y="10794099"/>
            <a:ext cx="24736316" cy="2776852"/>
            <a:chOff x="0" y="0"/>
            <a:chExt cx="24736314" cy="2776850"/>
          </a:xfrm>
        </p:grpSpPr>
        <p:sp>
          <p:nvSpPr>
            <p:cNvPr id="289" name="Rounded Rectangle"/>
            <p:cNvSpPr/>
            <p:nvPr/>
          </p:nvSpPr>
          <p:spPr>
            <a:xfrm>
              <a:off x="715539" y="30443"/>
              <a:ext cx="23305237" cy="2379368"/>
            </a:xfrm>
            <a:prstGeom prst="roundRect">
              <a:avLst>
                <a:gd name="adj" fmla="val 50000"/>
              </a:avLst>
            </a:prstGeom>
            <a:solidFill>
              <a:srgbClr val="000000">
                <a:alpha val="549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defRPr sz="50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90" name="pasted-movie.png" descr="pasted-movi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4736315" cy="27768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92" name="Matthew 14:22-33"/>
          <p:cNvSpPr txBox="1"/>
          <p:nvPr/>
        </p:nvSpPr>
        <p:spPr>
          <a:xfrm>
            <a:off x="632299" y="1649676"/>
            <a:ext cx="5610822" cy="817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1828800">
              <a:lnSpc>
                <a:spcPct val="100000"/>
              </a:lnSpc>
              <a:spcBef>
                <a:spcPts val="0"/>
              </a:spcBef>
              <a:defRPr b="1" sz="5600">
                <a:solidFill>
                  <a:srgbClr val="FFFFFF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r>
              <a:t>Matthew 14:22-33</a:t>
            </a:r>
          </a:p>
        </p:txBody>
      </p:sp>
      <p:sp>
        <p:nvSpPr>
          <p:cNvPr id="293" name="TextBox 2"/>
          <p:cNvSpPr txBox="1"/>
          <p:nvPr/>
        </p:nvSpPr>
        <p:spPr>
          <a:xfrm>
            <a:off x="3429000" y="3878604"/>
            <a:ext cx="17526000" cy="5504181"/>
          </a:xfrm>
          <a:prstGeom prst="rect">
            <a:avLst/>
          </a:prstGeom>
          <a:solidFill>
            <a:srgbClr val="F2F8FF"/>
          </a:solidFill>
          <a:ln w="12700">
            <a:solidFill>
              <a:srgbClr val="0C579C"/>
            </a:solidFill>
          </a:ln>
          <a:effectLst>
            <a:outerShdw sx="100000" sy="100000" kx="0" ky="0" algn="b" rotWithShape="0" blurRad="76200" dist="38100" dir="540000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 defTabSz="1828706">
              <a:lnSpc>
                <a:spcPct val="100000"/>
              </a:lnSpc>
              <a:spcBef>
                <a:spcPts val="0"/>
              </a:spcBef>
              <a:defRPr sz="4800">
                <a:solidFill>
                  <a:srgbClr val="000000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Berlin Sans FB Demi Bold"/>
                <a:ea typeface="Berlin Sans FB Demi Bold"/>
                <a:cs typeface="Berlin Sans FB Demi Bold"/>
                <a:sym typeface="Berlin Sans FB Demi Bold"/>
              </a:defRPr>
            </a:pPr>
            <a:r>
              <a:t>Charts by Don McClain</a:t>
            </a:r>
          </a:p>
          <a:p>
            <a:pPr algn="ctr" defTabSz="1828706">
              <a:lnSpc>
                <a:spcPct val="100000"/>
              </a:lnSpc>
              <a:spcBef>
                <a:spcPts val="0"/>
              </a:spcBef>
              <a:defRPr sz="3600">
                <a:solidFill>
                  <a:srgbClr val="000000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Preached January 9, 2011</a:t>
            </a:r>
            <a:r>
              <a:t> </a:t>
            </a:r>
            <a:r>
              <a:t>West 65</a:t>
            </a:r>
            <a:r>
              <a:rPr baseline="30888"/>
              <a:t>th</a:t>
            </a:r>
            <a:r>
              <a:t> Street church of Christ</a:t>
            </a:r>
          </a:p>
          <a:p>
            <a:pPr algn="ctr" defTabSz="1828706">
              <a:lnSpc>
                <a:spcPct val="100000"/>
              </a:lnSpc>
              <a:spcBef>
                <a:spcPts val="0"/>
              </a:spcBef>
              <a:defRPr sz="3600">
                <a:solidFill>
                  <a:srgbClr val="000000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Preached April 4, 2026</a:t>
            </a:r>
            <a:r>
              <a:t> </a:t>
            </a:r>
            <a:r>
              <a:t>Alexander church of Christ</a:t>
            </a:r>
          </a:p>
          <a:p>
            <a:pPr algn="ctr" defTabSz="1828706">
              <a:lnSpc>
                <a:spcPct val="100000"/>
              </a:lnSpc>
              <a:spcBef>
                <a:spcPts val="0"/>
              </a:spcBef>
              <a:defRPr sz="4000">
                <a:solidFill>
                  <a:srgbClr val="000000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Book Antiqua"/>
                <a:ea typeface="Book Antiqua"/>
                <a:cs typeface="Book Antiqua"/>
                <a:sym typeface="Book Antiqua"/>
              </a:defRPr>
            </a:pPr>
          </a:p>
          <a:p>
            <a:pPr algn="ctr" defTabSz="1828706">
              <a:lnSpc>
                <a:spcPct val="100000"/>
              </a:lnSpc>
              <a:spcBef>
                <a:spcPts val="0"/>
              </a:spcBef>
              <a:defRPr sz="4000">
                <a:solidFill>
                  <a:srgbClr val="000000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501-568-1062</a:t>
            </a:r>
          </a:p>
          <a:p>
            <a:pPr algn="ctr" defTabSz="1828706">
              <a:lnSpc>
                <a:spcPct val="100000"/>
              </a:lnSpc>
              <a:spcBef>
                <a:spcPts val="0"/>
              </a:spcBef>
              <a:defRPr sz="3600">
                <a:solidFill>
                  <a:srgbClr val="000000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Prepared using PPT 2010 – </a:t>
            </a:r>
          </a:p>
          <a:p>
            <a:pPr algn="ctr" defTabSz="1828706">
              <a:lnSpc>
                <a:spcPct val="100000"/>
              </a:lnSpc>
              <a:spcBef>
                <a:spcPts val="0"/>
              </a:spcBef>
              <a:defRPr sz="3600">
                <a:solidFill>
                  <a:srgbClr val="000000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Email – </a:t>
            </a:r>
            <a:r>
              <a:rPr u="sng"/>
              <a:t>donmcclain@sbcglobal.net </a:t>
            </a:r>
            <a:r>
              <a:t> </a:t>
            </a:r>
          </a:p>
          <a:p>
            <a:pPr algn="ctr" defTabSz="1828706">
              <a:lnSpc>
                <a:spcPct val="100000"/>
              </a:lnSpc>
              <a:spcBef>
                <a:spcPts val="0"/>
              </a:spcBef>
              <a:defRPr sz="4000">
                <a:solidFill>
                  <a:srgbClr val="000000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t>More PPT &amp; Audio Sermons:</a:t>
            </a:r>
          </a:p>
          <a:p>
            <a:pPr algn="ctr" defTabSz="1828706">
              <a:lnSpc>
                <a:spcPct val="100000"/>
              </a:lnSpc>
              <a:spcBef>
                <a:spcPts val="0"/>
              </a:spcBef>
              <a:defRPr sz="4000">
                <a:solidFill>
                  <a:srgbClr val="000000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Book Antiqua"/>
                <a:ea typeface="Book Antiqua"/>
                <a:cs typeface="Book Antiqua"/>
                <a:sym typeface="Book Antiqua"/>
              </a:defRPr>
            </a:pPr>
            <a:r>
              <a:rPr u="sng">
                <a:hlinkClick r:id="rId4" invalidUrl="" action="" tgtFrame="" tooltip="" history="1" highlightClick="0" endSnd="0"/>
              </a:rPr>
              <a:t>www.alexanderchurchofchrist.com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005493"/>
            </a:gs>
            <a:gs pos="100000">
              <a:srgbClr val="0C1E33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Hebrews 12:1–3 (NKJV)…"/>
          <p:cNvSpPr txBox="1"/>
          <p:nvPr/>
        </p:nvSpPr>
        <p:spPr>
          <a:xfrm>
            <a:off x="430612" y="469899"/>
            <a:ext cx="23522776" cy="1277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 b="1" sz="9000">
                <a:solidFill>
                  <a:srgbClr val="FFFFFF"/>
                </a:solidFill>
                <a:effectLst>
                  <a:outerShdw sx="100000" sy="100000" kx="0" ky="0" algn="b" rotWithShape="0" blurRad="50800" dist="63500" dir="2538142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Hebrews 12:1–3 (NKJV)</a:t>
            </a:r>
          </a:p>
          <a:p>
            <a:pPr algn="ctr" defTabSz="457200">
              <a:lnSpc>
                <a:spcPct val="100000"/>
              </a:lnSpc>
              <a:spcBef>
                <a:spcPts val="0"/>
              </a:spcBef>
              <a:defRPr sz="7400">
                <a:solidFill>
                  <a:srgbClr val="FFFFFF"/>
                </a:solidFill>
                <a:effectLst>
                  <a:outerShdw sx="100000" sy="100000" kx="0" ky="0" algn="b" rotWithShape="0" blurRad="50800" dist="63500" dir="2538142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baseline="31999"/>
              <a:t>1</a:t>
            </a:r>
            <a:r>
              <a:t> Therefore we also, since we are surrounded by so great a cloud of witnesses, let us lay aside every weight, and the sin which so easily ensnares </a:t>
            </a:r>
            <a:r>
              <a:rPr i="1"/>
              <a:t>us,</a:t>
            </a:r>
            <a:r>
              <a:t> and let us run with endurance the race that is set before us, </a:t>
            </a:r>
            <a:r>
              <a:rPr baseline="31999"/>
              <a:t>2</a:t>
            </a:r>
            <a:r>
              <a:t> looking unto Jesus, the author and finisher of </a:t>
            </a:r>
            <a:r>
              <a:rPr i="1"/>
              <a:t>our</a:t>
            </a:r>
            <a:r>
              <a:t> faith, who for the joy that was set before Him endured the cross, despising the shame, and has sat down at the right hand of the throne of God. </a:t>
            </a:r>
            <a:r>
              <a:rPr baseline="31999"/>
              <a:t>3</a:t>
            </a:r>
            <a:r>
              <a:t> For consider Him who endured such hostility from sinners against Himself, lest you become weary and discouraged in your souls.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roup"/>
          <p:cNvGrpSpPr/>
          <p:nvPr/>
        </p:nvGrpSpPr>
        <p:grpSpPr>
          <a:xfrm>
            <a:off x="197615" y="168862"/>
            <a:ext cx="24985262" cy="2421100"/>
            <a:chOff x="0" y="0"/>
            <a:chExt cx="24985260" cy="2421098"/>
          </a:xfrm>
        </p:grpSpPr>
        <p:sp>
          <p:nvSpPr>
            <p:cNvPr id="166" name="Rounded Rectangle"/>
            <p:cNvSpPr/>
            <p:nvPr/>
          </p:nvSpPr>
          <p:spPr>
            <a:xfrm>
              <a:off x="341766" y="176982"/>
              <a:ext cx="23305237" cy="2067134"/>
            </a:xfrm>
            <a:prstGeom prst="roundRect">
              <a:avLst>
                <a:gd name="adj" fmla="val 50000"/>
              </a:avLst>
            </a:prstGeom>
            <a:solidFill>
              <a:srgbClr val="000000">
                <a:alpha val="549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defRPr sz="50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67" name="pasted-movie.png" descr="pasted-movi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10526"/>
              <a:ext cx="9200175" cy="240004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14300" dist="153751" dir="5400000">
                <a:srgbClr val="000000"/>
              </a:outerShdw>
            </a:effectLst>
          </p:spPr>
        </p:pic>
        <p:pic>
          <p:nvPicPr>
            <p:cNvPr id="168" name="pasted-movie.png" descr="pasted-movi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506624" y="0"/>
              <a:ext cx="10105456" cy="2421099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14300" dist="153751" dir="5400000">
                <a:srgbClr val="000000"/>
              </a:outerShdw>
            </a:effectLst>
          </p:spPr>
        </p:pic>
        <p:pic>
          <p:nvPicPr>
            <p:cNvPr id="169" name="pasted-movie.png" descr="pasted-movi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4858753" y="0"/>
              <a:ext cx="10126508" cy="2421099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14300" dist="153751" dir="5400000">
                <a:srgbClr val="000000"/>
              </a:outerShdw>
            </a:effectLst>
          </p:spPr>
        </p:pic>
      </p:grpSp>
      <p:sp>
        <p:nvSpPr>
          <p:cNvPr id="171" name="Matthew 14:22–33 (NKJV)…"/>
          <p:cNvSpPr txBox="1"/>
          <p:nvPr/>
        </p:nvSpPr>
        <p:spPr>
          <a:xfrm>
            <a:off x="333903" y="2724308"/>
            <a:ext cx="23716194" cy="1057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 b="1" sz="79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Matthew 14:22–33 (NKJV)</a:t>
            </a:r>
          </a:p>
          <a:p>
            <a:pPr algn="ctr" defTabSz="457200">
              <a:lnSpc>
                <a:spcPct val="100000"/>
              </a:lnSpc>
              <a:spcBef>
                <a:spcPts val="0"/>
              </a:spcBef>
              <a:defRPr sz="61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aseline="31999"/>
              <a:t>22</a:t>
            </a:r>
            <a:r>
              <a:t> Immediately Jesus made His disciples get into the boat and go before Him to the other side, while He sent the multitudes away. </a:t>
            </a:r>
            <a:r>
              <a:rPr baseline="31999"/>
              <a:t>23</a:t>
            </a:r>
            <a:r>
              <a:t> And when He had sent the multitudes away, He went up on the mountain by Himself to pray. Now when evening came, He was alone there. </a:t>
            </a:r>
            <a:r>
              <a:rPr baseline="31999"/>
              <a:t>24</a:t>
            </a:r>
            <a:r>
              <a:t> But the boat was now in the middle of the sea, tossed by the waves, for the wind was contrary. </a:t>
            </a:r>
            <a:r>
              <a:rPr baseline="31999"/>
              <a:t>25</a:t>
            </a:r>
            <a:r>
              <a:t> Now in the fourth watch of the night Jesus went to them, walking on the sea. </a:t>
            </a:r>
            <a:r>
              <a:rPr baseline="31999"/>
              <a:t>26</a:t>
            </a:r>
            <a:r>
              <a:t> And when the disciples saw Him walking on the sea, they were troubled, saying, “It is a ghost!” And they cried out for fear.  </a:t>
            </a:r>
            <a:r>
              <a:rPr baseline="31999"/>
              <a:t>27</a:t>
            </a:r>
            <a:r>
              <a:t> But immediately Jesus spoke to them, saying, “</a:t>
            </a:r>
            <a:r>
              <a:rPr>
                <a:solidFill>
                  <a:schemeClr val="accent5"/>
                </a:solidFill>
              </a:rPr>
              <a:t>Be of good cheer! It is I; do not be afraid</a:t>
            </a:r>
            <a:r>
              <a:t>.”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roup"/>
          <p:cNvGrpSpPr/>
          <p:nvPr/>
        </p:nvGrpSpPr>
        <p:grpSpPr>
          <a:xfrm>
            <a:off x="197615" y="168862"/>
            <a:ext cx="24985262" cy="2421100"/>
            <a:chOff x="0" y="0"/>
            <a:chExt cx="24985260" cy="2421098"/>
          </a:xfrm>
        </p:grpSpPr>
        <p:sp>
          <p:nvSpPr>
            <p:cNvPr id="173" name="Rounded Rectangle"/>
            <p:cNvSpPr/>
            <p:nvPr/>
          </p:nvSpPr>
          <p:spPr>
            <a:xfrm>
              <a:off x="341766" y="176982"/>
              <a:ext cx="23305237" cy="2067134"/>
            </a:xfrm>
            <a:prstGeom prst="roundRect">
              <a:avLst>
                <a:gd name="adj" fmla="val 50000"/>
              </a:avLst>
            </a:prstGeom>
            <a:solidFill>
              <a:srgbClr val="000000">
                <a:alpha val="549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defRPr sz="50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74" name="pasted-movie.png" descr="pasted-movi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10526"/>
              <a:ext cx="9200175" cy="240004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14300" dist="153751" dir="5400000">
                <a:srgbClr val="000000"/>
              </a:outerShdw>
            </a:effectLst>
          </p:spPr>
        </p:pic>
        <p:pic>
          <p:nvPicPr>
            <p:cNvPr id="175" name="pasted-movie.png" descr="pasted-movi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506624" y="0"/>
              <a:ext cx="10105456" cy="2421099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14300" dist="153751" dir="5400000">
                <a:srgbClr val="000000"/>
              </a:outerShdw>
            </a:effectLst>
          </p:spPr>
        </p:pic>
        <p:pic>
          <p:nvPicPr>
            <p:cNvPr id="176" name="pasted-movie.png" descr="pasted-movi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4858753" y="0"/>
              <a:ext cx="10126508" cy="2421099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14300" dist="153751" dir="5400000">
                <a:srgbClr val="000000"/>
              </a:outerShdw>
            </a:effectLst>
          </p:spPr>
        </p:pic>
      </p:grpSp>
      <p:sp>
        <p:nvSpPr>
          <p:cNvPr id="178" name="Matthew 14:22–33 (NKJV)…"/>
          <p:cNvSpPr txBox="1"/>
          <p:nvPr/>
        </p:nvSpPr>
        <p:spPr>
          <a:xfrm>
            <a:off x="333903" y="2724308"/>
            <a:ext cx="23716194" cy="1070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 b="1" sz="79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Matthew 14:22–33 (NKJV)</a:t>
            </a:r>
          </a:p>
          <a:p>
            <a:pPr algn="ctr" defTabSz="457200">
              <a:lnSpc>
                <a:spcPct val="100000"/>
              </a:lnSpc>
              <a:spcBef>
                <a:spcPts val="0"/>
              </a:spcBef>
              <a:defRPr sz="6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aseline="31999"/>
              <a:t>28</a:t>
            </a:r>
            <a:r>
              <a:t> And Peter answered Him and said, “Lord, if it is You, command me to come to You on the water.” </a:t>
            </a:r>
            <a:r>
              <a:rPr baseline="31999"/>
              <a:t>29</a:t>
            </a:r>
            <a:r>
              <a:t> So He said, “</a:t>
            </a:r>
            <a:r>
              <a:rPr>
                <a:solidFill>
                  <a:schemeClr val="accent5"/>
                </a:solidFill>
              </a:rPr>
              <a:t>Come</a:t>
            </a:r>
            <a:r>
              <a:t>.” And when Peter had come down out of the boat, he walked on the water to go to Jesus. </a:t>
            </a:r>
            <a:r>
              <a:rPr baseline="31999"/>
              <a:t>30</a:t>
            </a:r>
            <a:r>
              <a:t> But when he saw that the wind </a:t>
            </a:r>
            <a:r>
              <a:rPr i="1"/>
              <a:t>was</a:t>
            </a:r>
            <a:r>
              <a:t> boisterous, he was afraid; and beginning to sink he cried out, saying, “Lord, save me!” </a:t>
            </a:r>
            <a:r>
              <a:rPr baseline="31999"/>
              <a:t>31</a:t>
            </a:r>
            <a:r>
              <a:t> And immediately Jesus stretched out </a:t>
            </a:r>
            <a:r>
              <a:rPr i="1"/>
              <a:t>His</a:t>
            </a:r>
            <a:r>
              <a:t> hand and caught him, and said to him, “</a:t>
            </a:r>
            <a:r>
              <a:rPr>
                <a:solidFill>
                  <a:schemeClr val="accent5"/>
                </a:solidFill>
              </a:rPr>
              <a:t>O you of little faith, why did you doubt</a:t>
            </a:r>
            <a:r>
              <a:t>?” </a:t>
            </a:r>
            <a:r>
              <a:rPr baseline="31999"/>
              <a:t>32</a:t>
            </a:r>
            <a:r>
              <a:t> And when they got into the boat, the wind ceased. </a:t>
            </a:r>
            <a:r>
              <a:rPr baseline="31999"/>
              <a:t>33</a:t>
            </a:r>
            <a:r>
              <a:t> Then those who were in the boat came and worshiped Him, saying, </a:t>
            </a:r>
            <a:br/>
            <a:r>
              <a:t>“Truly You are the Son of God.”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Front view of a red motorcycle against a black background" descr="Front view of a red motorcycle against a black background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13333" r="0" b="1333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81" name="Rounded Rectangle"/>
          <p:cNvSpPr/>
          <p:nvPr/>
        </p:nvSpPr>
        <p:spPr>
          <a:xfrm>
            <a:off x="41135" y="9656510"/>
            <a:ext cx="23305238" cy="2067135"/>
          </a:xfrm>
          <a:prstGeom prst="roundRect">
            <a:avLst>
              <a:gd name="adj" fmla="val 50000"/>
            </a:avLst>
          </a:prstGeom>
          <a:solidFill>
            <a:srgbClr val="000000">
              <a:alpha val="5497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</a:defRPr>
            </a:pPr>
          </a:p>
        </p:txBody>
      </p:sp>
      <p:pic>
        <p:nvPicPr>
          <p:cNvPr id="182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00631" y="9490054"/>
            <a:ext cx="9200175" cy="240004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153751" dir="5400000">
              <a:srgbClr val="000000"/>
            </a:outerShdw>
          </a:effectLst>
        </p:spPr>
      </p:pic>
      <p:pic>
        <p:nvPicPr>
          <p:cNvPr id="183" name="pasted-movie.png" descr="pasted-mov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05994" y="9479528"/>
            <a:ext cx="10105455" cy="242109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153751" dir="5400000">
              <a:srgbClr val="000000"/>
            </a:outerShdw>
          </a:effectLst>
        </p:spPr>
      </p:pic>
      <p:pic>
        <p:nvPicPr>
          <p:cNvPr id="184" name="pasted-movie.png" descr="pasted-movi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558123" y="9479528"/>
            <a:ext cx="10126509" cy="242109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153751" dir="5400000">
              <a:srgbClr val="000000"/>
            </a:outerShdw>
          </a:effectLst>
        </p:spPr>
      </p:pic>
      <p:sp>
        <p:nvSpPr>
          <p:cNvPr id="185" name="Rectangle 4"/>
          <p:cNvSpPr txBox="1"/>
          <p:nvPr/>
        </p:nvSpPr>
        <p:spPr>
          <a:xfrm>
            <a:off x="267562" y="107227"/>
            <a:ext cx="23848876" cy="342138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83832" dir="2560935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 b="1" sz="7100">
                <a:solidFill>
                  <a:srgbClr val="FFFFFF"/>
                </a:solidFill>
                <a:effectLst>
                  <a:outerShdw sx="100000" sy="100000" kx="0" ky="0" algn="b" rotWithShape="0" blurRad="50800" dist="63500" dir="2066505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Matthew 14:29 (NKJV)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 sz="7100">
                <a:solidFill>
                  <a:srgbClr val="FFFFFF"/>
                </a:solidFill>
                <a:effectLst>
                  <a:outerShdw sx="100000" sy="100000" kx="0" ky="0" algn="b" rotWithShape="0" blurRad="50800" dist="63500" dir="2066505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baseline="30873"/>
              <a:t>29 </a:t>
            </a:r>
            <a:r>
              <a:t>So He said, "Come." And when Peter had come down out of the boat, he walked on the water to go to Jesus. </a:t>
            </a:r>
          </a:p>
        </p:txBody>
      </p:sp>
      <p:sp>
        <p:nvSpPr>
          <p:cNvPr id="186" name="Literally – NO – (the command was to Peter and NOT TO US!)…"/>
          <p:cNvSpPr txBox="1"/>
          <p:nvPr/>
        </p:nvSpPr>
        <p:spPr>
          <a:xfrm>
            <a:off x="645318" y="11556482"/>
            <a:ext cx="23093364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 sz="6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Literally</a:t>
            </a:r>
            <a:r>
              <a:t> – NO – (the command was to Peter and NOT TO US!)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 sz="6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BUT WE CAN accomplish ANYTHING Jesus COMMANDS us to do!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Front view of a red motorcycle against a black background" descr="Front view of a red motorcycle against a black background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3367" r="0" b="11476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189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45914" y="1259"/>
            <a:ext cx="10714590" cy="279511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153751" dir="5400000">
              <a:srgbClr val="000000"/>
            </a:outerShdw>
          </a:effectLst>
        </p:spPr>
      </p:pic>
      <p:pic>
        <p:nvPicPr>
          <p:cNvPr id="190" name="pasted-movie.png" descr="pasted-mov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773062" y="1777783"/>
            <a:ext cx="11768886" cy="281963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153751" dir="5400000">
              <a:srgbClr val="000000"/>
            </a:outerShdw>
          </a:effectLst>
        </p:spPr>
      </p:pic>
      <p:pic>
        <p:nvPicPr>
          <p:cNvPr id="191" name="pasted-movie.png" descr="pasted-movi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785322" y="3697453"/>
            <a:ext cx="11793405" cy="281963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153751" dir="5400000">
              <a:srgbClr val="000000"/>
            </a:outerShdw>
          </a:effectLst>
        </p:spPr>
      </p:pic>
      <p:sp>
        <p:nvSpPr>
          <p:cNvPr id="192" name="Matthew 14:22-33"/>
          <p:cNvSpPr txBox="1"/>
          <p:nvPr/>
        </p:nvSpPr>
        <p:spPr>
          <a:xfrm>
            <a:off x="16888330" y="44949"/>
            <a:ext cx="7277772" cy="843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1828800">
              <a:lnSpc>
                <a:spcPct val="100000"/>
              </a:lnSpc>
              <a:spcBef>
                <a:spcPts val="0"/>
              </a:spcBef>
              <a:defRPr b="1" sz="5600">
                <a:solidFill>
                  <a:srgbClr val="FFFFFF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Matthew 14:22-33</a:t>
            </a:r>
          </a:p>
        </p:txBody>
      </p:sp>
      <p:pic>
        <p:nvPicPr>
          <p:cNvPr id="193" name="pasted-movie.png" descr="pasted-movi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302781" y="8941644"/>
            <a:ext cx="23321146" cy="56214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Front view of a red motorcycle against a black background" descr="Front view of a red motorcycle against a black background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17676" r="0" b="4979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196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57584" y="-552922"/>
            <a:ext cx="14159227" cy="3413037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Matthew 14:22-33"/>
          <p:cNvSpPr txBox="1"/>
          <p:nvPr/>
        </p:nvSpPr>
        <p:spPr>
          <a:xfrm>
            <a:off x="3183144" y="2214424"/>
            <a:ext cx="7277772" cy="843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1828800">
              <a:lnSpc>
                <a:spcPct val="100000"/>
              </a:lnSpc>
              <a:spcBef>
                <a:spcPts val="0"/>
              </a:spcBef>
              <a:defRPr b="1" sz="5600">
                <a:solidFill>
                  <a:srgbClr val="FFFFFF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Matthew 14:22-33</a:t>
            </a:r>
          </a:p>
        </p:txBody>
      </p:sp>
      <p:sp>
        <p:nvSpPr>
          <p:cNvPr id="198" name="Did he lack FAITH in Jesus’s power? (28)…"/>
          <p:cNvSpPr txBox="1"/>
          <p:nvPr/>
        </p:nvSpPr>
        <p:spPr>
          <a:xfrm>
            <a:off x="532051" y="3953065"/>
            <a:ext cx="17845096" cy="69850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83832" dir="2560935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977900" indent="-977900" defTabSz="1828800">
              <a:lnSpc>
                <a:spcPct val="100000"/>
              </a:lnSpc>
              <a:spcBef>
                <a:spcPts val="4400"/>
              </a:spcBef>
              <a:buClr>
                <a:srgbClr val="01142C"/>
              </a:buClr>
              <a:buSzPct val="80000"/>
              <a:buFont typeface="Wingdings 2"/>
              <a:buBlip>
                <a:blip r:embed="rId4"/>
              </a:buBlip>
              <a:defRPr b="1" sz="6800">
                <a:solidFill>
                  <a:srgbClr val="FFFFFF"/>
                </a:solidFill>
                <a:effectLst>
                  <a:outerShdw sx="100000" sy="100000" kx="0" ky="0" algn="b" rotWithShape="0" blurRad="50800" dist="63500" dir="165749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Did he lack FAITH in Jesus’s power? (28)</a:t>
            </a:r>
          </a:p>
          <a:p>
            <a:pPr marL="977900" indent="-977900" defTabSz="1828800">
              <a:lnSpc>
                <a:spcPct val="100000"/>
              </a:lnSpc>
              <a:spcBef>
                <a:spcPts val="4400"/>
              </a:spcBef>
              <a:buClr>
                <a:srgbClr val="01142C"/>
              </a:buClr>
              <a:buSzPct val="80000"/>
              <a:buFont typeface="Wingdings 2"/>
              <a:buBlip>
                <a:blip r:embed="rId4"/>
              </a:buBlip>
              <a:defRPr b="1" sz="6800">
                <a:solidFill>
                  <a:srgbClr val="FFFFFF"/>
                </a:solidFill>
                <a:effectLst>
                  <a:outerShdw sx="100000" sy="100000" kx="0" ky="0" algn="b" rotWithShape="0" blurRad="50800" dist="63500" dir="165749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Did he lack interest &amp; effort? (28)</a:t>
            </a:r>
          </a:p>
          <a:p>
            <a:pPr marL="977900" indent="-977900" defTabSz="1828800">
              <a:lnSpc>
                <a:spcPct val="100000"/>
              </a:lnSpc>
              <a:spcBef>
                <a:spcPts val="4400"/>
              </a:spcBef>
              <a:buClr>
                <a:srgbClr val="01142C"/>
              </a:buClr>
              <a:buSzPct val="80000"/>
              <a:buFont typeface="Wingdings 2"/>
              <a:buBlip>
                <a:blip r:embed="rId4"/>
              </a:buBlip>
              <a:defRPr b="1" sz="6800">
                <a:solidFill>
                  <a:srgbClr val="FFFFFF"/>
                </a:solidFill>
                <a:effectLst>
                  <a:outerShdw sx="100000" sy="100000" kx="0" ky="0" algn="b" rotWithShape="0" blurRad="50800" dist="63500" dir="165749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Did he act presumptuously? (28,29)</a:t>
            </a:r>
          </a:p>
          <a:p>
            <a:pPr marL="977900" indent="-977900" defTabSz="1828800">
              <a:lnSpc>
                <a:spcPct val="100000"/>
              </a:lnSpc>
              <a:spcBef>
                <a:spcPts val="4400"/>
              </a:spcBef>
              <a:buClr>
                <a:srgbClr val="01142C"/>
              </a:buClr>
              <a:buSzPct val="80000"/>
              <a:buFont typeface="Wingdings 2"/>
              <a:buBlip>
                <a:blip r:embed="rId4"/>
              </a:buBlip>
              <a:defRPr b="1" sz="6800">
                <a:solidFill>
                  <a:srgbClr val="FFFFFF"/>
                </a:solidFill>
                <a:effectLst>
                  <a:outerShdw sx="100000" sy="100000" kx="0" ky="0" algn="b" rotWithShape="0" blurRad="50800" dist="63500" dir="165749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Were the instructions of the </a:t>
            </a:r>
            <a:br/>
            <a:r>
              <a:t>Lord “IMPOSSIBLE”? (29)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500"/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500"/>
                                        <p:tgtEl>
                                          <p:spTgt spid="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Front view of a red motorcycle against a black background" descr="Front view of a red motorcycle against a black background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17676" r="0" b="4979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201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57584" y="-552922"/>
            <a:ext cx="14159227" cy="3413037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Matthew 14:22-33"/>
          <p:cNvSpPr txBox="1"/>
          <p:nvPr/>
        </p:nvSpPr>
        <p:spPr>
          <a:xfrm>
            <a:off x="3183144" y="2214424"/>
            <a:ext cx="7277772" cy="843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1828800">
              <a:lnSpc>
                <a:spcPct val="100000"/>
              </a:lnSpc>
              <a:spcBef>
                <a:spcPts val="0"/>
              </a:spcBef>
              <a:defRPr b="1" sz="5600">
                <a:solidFill>
                  <a:srgbClr val="FFFFFF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Matthew 14:22-33</a:t>
            </a:r>
          </a:p>
        </p:txBody>
      </p:sp>
      <p:sp>
        <p:nvSpPr>
          <p:cNvPr id="203" name="Because He Took His Eyes Off Jesus (30)"/>
          <p:cNvSpPr txBox="1"/>
          <p:nvPr/>
        </p:nvSpPr>
        <p:spPr>
          <a:xfrm>
            <a:off x="486854" y="3596323"/>
            <a:ext cx="17578591" cy="1143001"/>
          </a:xfrm>
          <a:prstGeom prst="rect">
            <a:avLst/>
          </a:prstGeom>
          <a:solidFill>
            <a:srgbClr val="000000">
              <a:alpha val="7925"/>
            </a:srgbClr>
          </a:solidFill>
          <a:ln w="12700">
            <a:miter lim="400000"/>
          </a:ln>
          <a:effectLst>
            <a:outerShdw sx="100000" sy="100000" kx="0" ky="0" algn="b" rotWithShape="0" blurRad="114300" dist="83832" dir="2560935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1828800">
              <a:lnSpc>
                <a:spcPct val="100000"/>
              </a:lnSpc>
              <a:spcBef>
                <a:spcPts val="4400"/>
              </a:spcBef>
              <a:buClr>
                <a:srgbClr val="01142C"/>
              </a:buClr>
              <a:buFont typeface="Wingdings 2"/>
              <a:defRPr b="1" sz="6800">
                <a:solidFill>
                  <a:srgbClr val="FFFFFF"/>
                </a:solidFill>
                <a:effectLst>
                  <a:outerShdw sx="100000" sy="100000" kx="0" ky="0" algn="b" rotWithShape="0" blurRad="50800" dist="63500" dir="165749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Because He Took His Eyes Off Jesus (30)</a:t>
            </a:r>
          </a:p>
        </p:txBody>
      </p:sp>
      <p:sp>
        <p:nvSpPr>
          <p:cNvPr id="204" name="Matthew 14:30 (NKJV)…"/>
          <p:cNvSpPr txBox="1"/>
          <p:nvPr/>
        </p:nvSpPr>
        <p:spPr>
          <a:xfrm>
            <a:off x="1154016" y="5277529"/>
            <a:ext cx="10700023" cy="7670801"/>
          </a:xfrm>
          <a:prstGeom prst="rect">
            <a:avLst/>
          </a:prstGeom>
          <a:solidFill>
            <a:srgbClr val="000000">
              <a:alpha val="30774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 b="1" sz="77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effectLst>
                  <a:outerShdw sx="100000" sy="100000" kx="0" ky="0" algn="b" rotWithShape="0" blurRad="63500" dist="63500" dir="2308343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Matthew 14:30 (NKJV)</a:t>
            </a:r>
          </a:p>
          <a:p>
            <a:pPr algn="ctr" defTabSz="457200">
              <a:lnSpc>
                <a:spcPct val="100000"/>
              </a:lnSpc>
              <a:spcBef>
                <a:spcPts val="0"/>
              </a:spcBef>
              <a:defRPr b="1" sz="70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effectLst>
                  <a:outerShdw sx="100000" sy="100000" kx="0" ky="0" algn="b" rotWithShape="0" blurRad="63500" dist="63500" dir="2308343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baseline="31999"/>
              <a:t>30</a:t>
            </a:r>
            <a:r>
              <a:t> But when he saw that the wind </a:t>
            </a:r>
            <a:r>
              <a:rPr i="1"/>
              <a:t>was</a:t>
            </a:r>
            <a:r>
              <a:t> boisterous, he was afraid; and beginning to sink he cried out, saying, “Lord, save me!”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Front view of a red motorcycle against a black background" descr="Front view of a red motorcycle against a black background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17676" r="0" b="4979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207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57584" y="-552922"/>
            <a:ext cx="14159227" cy="3413037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Matthew 14:22-33"/>
          <p:cNvSpPr txBox="1"/>
          <p:nvPr/>
        </p:nvSpPr>
        <p:spPr>
          <a:xfrm>
            <a:off x="3183144" y="2214424"/>
            <a:ext cx="7277772" cy="843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1828800">
              <a:lnSpc>
                <a:spcPct val="100000"/>
              </a:lnSpc>
              <a:spcBef>
                <a:spcPts val="0"/>
              </a:spcBef>
              <a:defRPr b="1" sz="5600">
                <a:solidFill>
                  <a:srgbClr val="FFFFFF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Matthew 14:22-33</a:t>
            </a:r>
          </a:p>
        </p:txBody>
      </p:sp>
      <p:sp>
        <p:nvSpPr>
          <p:cNvPr id="209" name="Because He Took His Eyes Off Jesus (30)"/>
          <p:cNvSpPr txBox="1"/>
          <p:nvPr/>
        </p:nvSpPr>
        <p:spPr>
          <a:xfrm>
            <a:off x="486854" y="3596323"/>
            <a:ext cx="17578591" cy="1143001"/>
          </a:xfrm>
          <a:prstGeom prst="rect">
            <a:avLst/>
          </a:prstGeom>
          <a:solidFill>
            <a:srgbClr val="000000">
              <a:alpha val="7925"/>
            </a:srgbClr>
          </a:solidFill>
          <a:ln w="12700">
            <a:miter lim="400000"/>
          </a:ln>
          <a:effectLst>
            <a:outerShdw sx="100000" sy="100000" kx="0" ky="0" algn="b" rotWithShape="0" blurRad="114300" dist="83832" dir="2560935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1828800">
              <a:lnSpc>
                <a:spcPct val="100000"/>
              </a:lnSpc>
              <a:spcBef>
                <a:spcPts val="4400"/>
              </a:spcBef>
              <a:buClr>
                <a:srgbClr val="01142C"/>
              </a:buClr>
              <a:buFont typeface="Wingdings 2"/>
              <a:defRPr b="1" sz="6800">
                <a:solidFill>
                  <a:srgbClr val="FFFFFF"/>
                </a:solidFill>
                <a:effectLst>
                  <a:outerShdw sx="100000" sy="100000" kx="0" ky="0" algn="b" rotWithShape="0" blurRad="50800" dist="63500" dir="165749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Because He Took His Eyes Off Jesus (30)</a:t>
            </a:r>
          </a:p>
        </p:txBody>
      </p:sp>
      <p:sp>
        <p:nvSpPr>
          <p:cNvPr id="210" name="He was distracted by the storm – he began to notice what was going on around him instead of focusing on Jesus . . .…"/>
          <p:cNvSpPr txBox="1"/>
          <p:nvPr/>
        </p:nvSpPr>
        <p:spPr>
          <a:xfrm>
            <a:off x="850201" y="5120171"/>
            <a:ext cx="11943658" cy="79502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83832" dir="2560935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977900" indent="-977900" defTabSz="1828800">
              <a:lnSpc>
                <a:spcPct val="100000"/>
              </a:lnSpc>
              <a:spcBef>
                <a:spcPts val="4400"/>
              </a:spcBef>
              <a:buClr>
                <a:srgbClr val="01142C"/>
              </a:buClr>
              <a:buSzPct val="80000"/>
              <a:buFont typeface="Wingdings 2"/>
              <a:buBlip>
                <a:blip r:embed="rId4"/>
              </a:buBlip>
              <a:defRPr b="1" sz="6800">
                <a:solidFill>
                  <a:srgbClr val="FFFFFF"/>
                </a:solidFill>
                <a:effectLst>
                  <a:outerShdw sx="100000" sy="100000" kx="0" ky="0" algn="b" rotWithShape="0" blurRad="50800" dist="63500" dir="165749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He was distracted by the storm – he began to notice what was going on around him instead of focusing on Jesus . . . </a:t>
            </a:r>
          </a:p>
          <a:p>
            <a:pPr marL="977900" indent="-977900" defTabSz="1828800">
              <a:lnSpc>
                <a:spcPct val="100000"/>
              </a:lnSpc>
              <a:spcBef>
                <a:spcPts val="4400"/>
              </a:spcBef>
              <a:buClr>
                <a:srgbClr val="01142C"/>
              </a:buClr>
              <a:buSzPct val="80000"/>
              <a:buFont typeface="Wingdings 2"/>
              <a:buBlip>
                <a:blip r:embed="rId4"/>
              </a:buBlip>
              <a:defRPr b="1" sz="6800">
                <a:solidFill>
                  <a:srgbClr val="FFFFFF"/>
                </a:solidFill>
                <a:effectLst>
                  <a:outerShdw sx="100000" sy="100000" kx="0" ky="0" algn="b" rotWithShape="0" blurRad="50800" dist="63500" dir="165749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Distraction is a tool often used by Satan . . 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0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20000"/>
          </a:lnSpc>
          <a:spcBef>
            <a:spcPts val="6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64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20000"/>
          </a:lnSpc>
          <a:spcBef>
            <a:spcPts val="6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64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