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0" name="Shape 190"/>
          <p:cNvSpPr/>
          <p:nvPr>
            <p:ph type="sldImg"/>
          </p:nvPr>
        </p:nvSpPr>
        <p:spPr>
          <a:xfrm>
            <a:off x="1143000" y="685800"/>
            <a:ext cx="4572000" cy="3429000"/>
          </a:xfrm>
          <a:prstGeom prst="rect">
            <a:avLst/>
          </a:prstGeom>
        </p:spPr>
        <p:txBody>
          <a:bodyPr/>
          <a:lstStyle/>
          <a:p>
            <a:pPr/>
          </a:p>
        </p:txBody>
      </p:sp>
      <p:sp>
        <p:nvSpPr>
          <p:cNvPr id="191" name="Shape 19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11927482" y="13019484"/>
            <a:ext cx="511176" cy="549276"/>
          </a:xfrm>
          <a:prstGeom prst="rect">
            <a:avLst/>
          </a:prstGeom>
        </p:spPr>
        <p:txBody>
          <a:bodyPr lIns="71437" tIns="71437" rIns="71437" bIns="71437" anchor="t"/>
          <a:lstStyle>
            <a:lvl1pPr defTabSz="821531">
              <a:defRPr sz="2800">
                <a:solidFill>
                  <a:srgbClr val="515151"/>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9" name="Metallic-Shine-400x400.png" descr="Metallic-Shine-400x400.png"/>
          <p:cNvPicPr>
            <a:picLocks noChangeAspect="0"/>
          </p:cNvPicPr>
          <p:nvPr/>
        </p:nvPicPr>
        <p:blipFill>
          <a:blip r:embed="rId3">
            <a:extLst/>
          </a:blip>
          <a:stretch>
            <a:fillRect/>
          </a:stretch>
        </p:blipFill>
        <p:spPr>
          <a:xfrm>
            <a:off x="2976562" y="-26790"/>
            <a:ext cx="18430876" cy="13716001"/>
          </a:xfrm>
          <a:prstGeom prst="rect">
            <a:avLst/>
          </a:prstGeom>
          <a:ln w="12700">
            <a:miter lim="400000"/>
          </a:ln>
        </p:spPr>
      </p:pic>
      <p:sp>
        <p:nvSpPr>
          <p:cNvPr id="150" name="Slide Number"/>
          <p:cNvSpPr txBox="1"/>
          <p:nvPr>
            <p:ph type="sldNum" sz="quarter" idx="2"/>
          </p:nvPr>
        </p:nvSpPr>
        <p:spPr>
          <a:xfrm>
            <a:off x="11970246" y="13019484"/>
            <a:ext cx="442189" cy="532534"/>
          </a:xfrm>
          <a:prstGeom prst="rect">
            <a:avLst/>
          </a:prstGeom>
        </p:spPr>
        <p:txBody>
          <a:bodyPr lIns="71437" tIns="71437" rIns="71437" bIns="71437" anchor="t"/>
          <a:lstStyle>
            <a:lvl1pPr defTabSz="642937">
              <a:defRPr>
                <a:solidFill>
                  <a:srgbClr val="FFFFFF"/>
                </a:solidFill>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7" name="Title Text"/>
          <p:cNvSpPr txBox="1"/>
          <p:nvPr>
            <p:ph type="title"/>
          </p:nvPr>
        </p:nvSpPr>
        <p:spPr>
          <a:xfrm>
            <a:off x="4566046" y="214312"/>
            <a:ext cx="15251908" cy="2946798"/>
          </a:xfrm>
          <a:prstGeom prst="rect">
            <a:avLst/>
          </a:prstGeom>
        </p:spPr>
        <p:txBody>
          <a:bodyPr lIns="71437" tIns="71437" rIns="71437" bIns="71437">
            <a:noAutofit/>
          </a:bodyPr>
          <a:lstStyle>
            <a:lvl1pPr defTabSz="821531">
              <a:defRPr cap="none" sz="9800">
                <a:solidFill>
                  <a:srgbClr val="FFFFFF"/>
                </a:solidFill>
                <a:latin typeface="American Typewriter"/>
                <a:ea typeface="American Typewriter"/>
                <a:cs typeface="American Typewriter"/>
                <a:sym typeface="American Typewriter"/>
              </a:defRPr>
            </a:lvl1pPr>
          </a:lstStyle>
          <a:p>
            <a:pPr/>
            <a:r>
              <a:t>Title Text</a:t>
            </a:r>
          </a:p>
        </p:txBody>
      </p:sp>
      <p:sp>
        <p:nvSpPr>
          <p:cNvPr id="158" name="Body Level One…"/>
          <p:cNvSpPr txBox="1"/>
          <p:nvPr>
            <p:ph type="body" sz="half" idx="1"/>
          </p:nvPr>
        </p:nvSpPr>
        <p:spPr>
          <a:xfrm>
            <a:off x="4566046" y="3554015"/>
            <a:ext cx="15251908" cy="8590360"/>
          </a:xfrm>
          <a:prstGeom prst="rect">
            <a:avLst/>
          </a:prstGeom>
        </p:spPr>
        <p:txBody>
          <a:bodyPr lIns="71437" tIns="71437" rIns="71437" bIns="71437">
            <a:noAutofit/>
          </a:bodyPr>
          <a:lstStyle>
            <a:lvl1pPr marL="1118291" indent="-775391" defTabSz="821531">
              <a:spcBef>
                <a:spcPts val="4500"/>
              </a:spcBef>
              <a:buSzPct val="120000"/>
              <a:defRPr sz="5800">
                <a:solidFill>
                  <a:srgbClr val="FFFFFF"/>
                </a:solidFill>
                <a:latin typeface="American Typewriter"/>
                <a:ea typeface="American Typewriter"/>
                <a:cs typeface="American Typewriter"/>
                <a:sym typeface="American Typewriter"/>
              </a:defRPr>
            </a:lvl1pPr>
            <a:lvl2pPr marL="1643224" indent="-775391" defTabSz="821531">
              <a:spcBef>
                <a:spcPts val="4500"/>
              </a:spcBef>
              <a:buSzPct val="120000"/>
              <a:defRPr sz="5800">
                <a:solidFill>
                  <a:srgbClr val="FFFFFF"/>
                </a:solidFill>
                <a:latin typeface="American Typewriter"/>
                <a:ea typeface="American Typewriter"/>
                <a:cs typeface="American Typewriter"/>
                <a:sym typeface="American Typewriter"/>
              </a:defRPr>
            </a:lvl2pPr>
            <a:lvl3pPr marL="2151224" indent="-775391" defTabSz="821531">
              <a:spcBef>
                <a:spcPts val="4500"/>
              </a:spcBef>
              <a:buSzPct val="120000"/>
              <a:defRPr sz="5800">
                <a:solidFill>
                  <a:srgbClr val="FFFFFF"/>
                </a:solidFill>
                <a:latin typeface="American Typewriter"/>
                <a:ea typeface="American Typewriter"/>
                <a:cs typeface="American Typewriter"/>
                <a:sym typeface="American Typewriter"/>
              </a:defRPr>
            </a:lvl3pPr>
            <a:lvl4pPr marL="2676158" indent="-775391" defTabSz="821531">
              <a:spcBef>
                <a:spcPts val="4500"/>
              </a:spcBef>
              <a:buSzPct val="120000"/>
              <a:defRPr sz="5800">
                <a:solidFill>
                  <a:srgbClr val="FFFFFF"/>
                </a:solidFill>
                <a:latin typeface="American Typewriter"/>
                <a:ea typeface="American Typewriter"/>
                <a:cs typeface="American Typewriter"/>
                <a:sym typeface="American Typewriter"/>
              </a:defRPr>
            </a:lvl4pPr>
            <a:lvl5pPr marL="3201091" indent="-775391" defTabSz="821531">
              <a:spcBef>
                <a:spcPts val="4500"/>
              </a:spcBef>
              <a:buSzPct val="120000"/>
              <a:defRPr sz="58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59" name="Slide Number"/>
          <p:cNvSpPr txBox="1"/>
          <p:nvPr>
            <p:ph type="sldNum" sz="quarter" idx="2"/>
          </p:nvPr>
        </p:nvSpPr>
        <p:spPr>
          <a:xfrm>
            <a:off x="11936538" y="12769453"/>
            <a:ext cx="515849" cy="498476"/>
          </a:xfrm>
          <a:prstGeom prst="rect">
            <a:avLst/>
          </a:prstGeom>
        </p:spPr>
        <p:txBody>
          <a:bodyPr lIns="71437" tIns="71437" rIns="71437" bIns="71437" anchor="t"/>
          <a:lstStyle>
            <a:lvl1pPr defTabSz="821531">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6" name="Image"/>
          <p:cNvSpPr/>
          <p:nvPr>
            <p:ph type="pic" sz="half" idx="21"/>
          </p:nvPr>
        </p:nvSpPr>
        <p:spPr>
          <a:xfrm>
            <a:off x="5744765" y="1339453"/>
            <a:ext cx="12900365" cy="8572501"/>
          </a:xfrm>
          <a:prstGeom prst="rect">
            <a:avLst/>
          </a:prstGeom>
          <a:ln w="9525">
            <a:round/>
          </a:ln>
          <a:effectLst>
            <a:outerShdw sx="100000" sy="100000" kx="0" ky="0" algn="b" rotWithShape="0" blurRad="355600" dist="355600" dir="5400000">
              <a:srgbClr val="000000">
                <a:alpha val="75000"/>
              </a:srgbClr>
            </a:outerShdw>
          </a:effectLst>
        </p:spPr>
        <p:txBody>
          <a:bodyPr lIns="91439" tIns="45719" rIns="91439" bIns="45719" anchor="t">
            <a:noAutofit/>
          </a:bodyPr>
          <a:lstStyle/>
          <a:p>
            <a:pPr/>
          </a:p>
        </p:txBody>
      </p:sp>
      <p:sp>
        <p:nvSpPr>
          <p:cNvPr id="167" name="Title Text"/>
          <p:cNvSpPr txBox="1"/>
          <p:nvPr>
            <p:ph type="title"/>
          </p:nvPr>
        </p:nvSpPr>
        <p:spPr>
          <a:xfrm>
            <a:off x="4566046" y="10519171"/>
            <a:ext cx="15251908" cy="2053829"/>
          </a:xfrm>
          <a:prstGeom prst="rect">
            <a:avLst/>
          </a:prstGeom>
        </p:spPr>
        <p:txBody>
          <a:bodyPr lIns="71437" tIns="71437" rIns="71437" bIns="71437">
            <a:noAutofit/>
          </a:bodyPr>
          <a:lstStyle>
            <a:lvl1pPr defTabSz="821531">
              <a:defRPr cap="none" sz="11200">
                <a:solidFill>
                  <a:srgbClr val="FFFFFF"/>
                </a:solidFill>
                <a:latin typeface="American Typewriter"/>
                <a:ea typeface="American Typewriter"/>
                <a:cs typeface="American Typewriter"/>
                <a:sym typeface="American Typewriter"/>
              </a:defRPr>
            </a:lvl1pPr>
          </a:lstStyle>
          <a:p>
            <a:pPr/>
            <a:r>
              <a:t>Title Text</a:t>
            </a:r>
          </a:p>
        </p:txBody>
      </p:sp>
      <p:sp>
        <p:nvSpPr>
          <p:cNvPr id="168" name="Slide Number"/>
          <p:cNvSpPr txBox="1"/>
          <p:nvPr>
            <p:ph type="sldNum" sz="quarter" idx="2"/>
          </p:nvPr>
        </p:nvSpPr>
        <p:spPr>
          <a:xfrm>
            <a:off x="11936538" y="12769453"/>
            <a:ext cx="515849" cy="498476"/>
          </a:xfrm>
          <a:prstGeom prst="rect">
            <a:avLst/>
          </a:prstGeom>
        </p:spPr>
        <p:txBody>
          <a:bodyPr lIns="71437" tIns="71437" rIns="71437" bIns="71437" anchor="t"/>
          <a:lstStyle>
            <a:lvl1pPr defTabSz="821531">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5" name="Title Text"/>
          <p:cNvSpPr txBox="1"/>
          <p:nvPr>
            <p:ph type="title"/>
          </p:nvPr>
        </p:nvSpPr>
        <p:spPr>
          <a:xfrm>
            <a:off x="4566046" y="4107656"/>
            <a:ext cx="15251908" cy="3393282"/>
          </a:xfrm>
          <a:prstGeom prst="rect">
            <a:avLst/>
          </a:prstGeom>
        </p:spPr>
        <p:txBody>
          <a:bodyPr lIns="71437" tIns="71437" rIns="71437" bIns="71437" anchor="b">
            <a:noAutofit/>
          </a:bodyPr>
          <a:lstStyle>
            <a:lvl1pPr defTabSz="821531">
              <a:defRPr cap="none" sz="11200">
                <a:solidFill>
                  <a:srgbClr val="FFFFFF"/>
                </a:solidFill>
                <a:latin typeface="American Typewriter"/>
                <a:ea typeface="American Typewriter"/>
                <a:cs typeface="American Typewriter"/>
                <a:sym typeface="American Typewriter"/>
              </a:defRPr>
            </a:lvl1pPr>
          </a:lstStyle>
          <a:p>
            <a:pPr/>
            <a:r>
              <a:t>Title Text</a:t>
            </a:r>
          </a:p>
        </p:txBody>
      </p:sp>
      <p:sp>
        <p:nvSpPr>
          <p:cNvPr id="176" name="Body Level One…"/>
          <p:cNvSpPr txBox="1"/>
          <p:nvPr>
            <p:ph type="body" sz="quarter" idx="1"/>
          </p:nvPr>
        </p:nvSpPr>
        <p:spPr>
          <a:xfrm>
            <a:off x="4566046" y="7536656"/>
            <a:ext cx="15251908" cy="1940720"/>
          </a:xfrm>
          <a:prstGeom prst="rect">
            <a:avLst/>
          </a:prstGeom>
        </p:spPr>
        <p:txBody>
          <a:bodyPr lIns="71437" tIns="71437" rIns="71437" bIns="71437" anchor="t">
            <a:noAutofit/>
          </a:bodyPr>
          <a:lstStyle>
            <a:lvl1pPr marL="0" indent="0" algn="ctr" defTabSz="821531">
              <a:spcBef>
                <a:spcPts val="0"/>
              </a:spcBef>
              <a:buSzTx/>
              <a:buNone/>
              <a:defRPr sz="5800">
                <a:solidFill>
                  <a:srgbClr val="909696"/>
                </a:solidFill>
                <a:latin typeface="American Typewriter"/>
                <a:ea typeface="American Typewriter"/>
                <a:cs typeface="American Typewriter"/>
                <a:sym typeface="American Typewriter"/>
              </a:defRPr>
            </a:lvl1pPr>
            <a:lvl2pPr marL="0" indent="0" algn="ctr" defTabSz="821531">
              <a:spcBef>
                <a:spcPts val="0"/>
              </a:spcBef>
              <a:buSzTx/>
              <a:buNone/>
              <a:defRPr sz="5800">
                <a:solidFill>
                  <a:srgbClr val="909696"/>
                </a:solidFill>
                <a:latin typeface="American Typewriter"/>
                <a:ea typeface="American Typewriter"/>
                <a:cs typeface="American Typewriter"/>
                <a:sym typeface="American Typewriter"/>
              </a:defRPr>
            </a:lvl2pPr>
            <a:lvl3pPr marL="0" indent="0" algn="ctr" defTabSz="821531">
              <a:spcBef>
                <a:spcPts val="0"/>
              </a:spcBef>
              <a:buSzTx/>
              <a:buNone/>
              <a:defRPr sz="5800">
                <a:solidFill>
                  <a:srgbClr val="909696"/>
                </a:solidFill>
                <a:latin typeface="American Typewriter"/>
                <a:ea typeface="American Typewriter"/>
                <a:cs typeface="American Typewriter"/>
                <a:sym typeface="American Typewriter"/>
              </a:defRPr>
            </a:lvl3pPr>
            <a:lvl4pPr marL="0" indent="0" algn="ctr" defTabSz="821531">
              <a:spcBef>
                <a:spcPts val="0"/>
              </a:spcBef>
              <a:buSzTx/>
              <a:buNone/>
              <a:defRPr sz="5800">
                <a:solidFill>
                  <a:srgbClr val="909696"/>
                </a:solidFill>
                <a:latin typeface="American Typewriter"/>
                <a:ea typeface="American Typewriter"/>
                <a:cs typeface="American Typewriter"/>
                <a:sym typeface="American Typewriter"/>
              </a:defRPr>
            </a:lvl4pPr>
            <a:lvl5pPr marL="0" indent="0" algn="ctr" defTabSz="821531">
              <a:spcBef>
                <a:spcPts val="0"/>
              </a:spcBef>
              <a:buSzTx/>
              <a:buNone/>
              <a:defRPr sz="5800">
                <a:solidFill>
                  <a:srgbClr val="909696"/>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77" name="Slide Number"/>
          <p:cNvSpPr txBox="1"/>
          <p:nvPr>
            <p:ph type="sldNum" sz="quarter" idx="2"/>
          </p:nvPr>
        </p:nvSpPr>
        <p:spPr>
          <a:xfrm>
            <a:off x="11936538" y="12769453"/>
            <a:ext cx="515849" cy="498476"/>
          </a:xfrm>
          <a:prstGeom prst="rect">
            <a:avLst/>
          </a:prstGeom>
        </p:spPr>
        <p:txBody>
          <a:bodyPr lIns="71437" tIns="71437" rIns="71437" bIns="71437" anchor="t"/>
          <a:lstStyle>
            <a:lvl1pPr defTabSz="821531">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84"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10.png"/><Relationship Id="rId6" Type="http://schemas.openxmlformats.org/officeDocument/2006/relationships/image" Target="../media/image1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png"/><Relationship Id="rId3" Type="http://schemas.openxmlformats.org/officeDocument/2006/relationships/image" Target="../media/image2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1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png"/><Relationship Id="rId3" Type="http://schemas.openxmlformats.org/officeDocument/2006/relationships/image" Target="../media/image2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png"/><Relationship Id="rId3" Type="http://schemas.openxmlformats.org/officeDocument/2006/relationships/image" Target="../media/image2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png"/><Relationship Id="rId3" Type="http://schemas.openxmlformats.org/officeDocument/2006/relationships/image" Target="../media/image2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1.png"/><Relationship Id="rId3" Type="http://schemas.openxmlformats.org/officeDocument/2006/relationships/image" Target="../media/image1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1.png"/><Relationship Id="rId3" Type="http://schemas.openxmlformats.org/officeDocument/2006/relationships/image" Target="../media/image1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 Id="rId3" Type="http://schemas.openxmlformats.org/officeDocument/2006/relationships/hyperlink" Target="https://www.w65stchurchofchrist.com" TargetMode="External"/><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hyperlink" Target="http://" TargetMode="External"/><Relationship Id="rId9" Type="http://schemas.openxmlformats.org/officeDocument/2006/relationships/hyperlink" Target="http://WWW.BRYANTCHURCHOFCHRIST.COM" TargetMode="Externa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tif"/><Relationship Id="rId7" Type="http://schemas.openxmlformats.org/officeDocument/2006/relationships/image" Target="../media/image14.png"/><Relationship Id="rId8" Type="http://schemas.openxmlformats.org/officeDocument/2006/relationships/image" Target="../media/image1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tif"/><Relationship Id="rId7" Type="http://schemas.openxmlformats.org/officeDocument/2006/relationships/image" Target="../media/image15.png"/><Relationship Id="rId8" Type="http://schemas.openxmlformats.org/officeDocument/2006/relationships/image" Target="../media/image1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tif"/><Relationship Id="rId7" Type="http://schemas.openxmlformats.org/officeDocument/2006/relationships/image" Target="../media/image16.png"/><Relationship Id="rId8"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tif"/><Relationship Id="rId7" Type="http://schemas.openxmlformats.org/officeDocument/2006/relationships/image" Target="../media/image17.png"/><Relationship Id="rId8" Type="http://schemas.openxmlformats.org/officeDocument/2006/relationships/image" Target="../media/image1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tif"/><Relationship Id="rId7" Type="http://schemas.openxmlformats.org/officeDocument/2006/relationships/image" Target="../media/image18.png"/><Relationship Id="rId8" Type="http://schemas.openxmlformats.org/officeDocument/2006/relationships/image" Target="../media/image1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Front view of a red motorcycle against a black background" descr="Front view of a red motorcycle against a black background"/>
          <p:cNvPicPr>
            <a:picLocks noChangeAspect="1"/>
          </p:cNvPicPr>
          <p:nvPr>
            <p:ph type="pic" idx="21"/>
          </p:nvPr>
        </p:nvPicPr>
        <p:blipFill>
          <a:blip r:embed="rId2">
            <a:extLst/>
          </a:blip>
          <a:srcRect l="0" t="5059" r="0" b="5059"/>
          <a:stretch>
            <a:fillRect/>
          </a:stretch>
        </p:blipFill>
        <p:spPr>
          <a:prstGeom prst="rect">
            <a:avLst/>
          </a:prstGeom>
        </p:spPr>
      </p:pic>
      <p:pic>
        <p:nvPicPr>
          <p:cNvPr id="194" name="pasted-movie.png" descr="pasted-movie.png"/>
          <p:cNvPicPr>
            <a:picLocks noChangeAspect="1"/>
          </p:cNvPicPr>
          <p:nvPr/>
        </p:nvPicPr>
        <p:blipFill>
          <a:blip r:embed="rId3">
            <a:extLst/>
          </a:blip>
          <a:stretch>
            <a:fillRect/>
          </a:stretch>
        </p:blipFill>
        <p:spPr>
          <a:xfrm>
            <a:off x="703573" y="11459971"/>
            <a:ext cx="6123123" cy="1449261"/>
          </a:xfrm>
          <a:prstGeom prst="rect">
            <a:avLst/>
          </a:prstGeom>
          <a:ln w="12700">
            <a:miter lim="400000"/>
          </a:ln>
        </p:spPr>
      </p:pic>
      <p:pic>
        <p:nvPicPr>
          <p:cNvPr id="195" name="pasted-movie.png" descr="pasted-movie.png"/>
          <p:cNvPicPr>
            <a:picLocks noChangeAspect="1"/>
          </p:cNvPicPr>
          <p:nvPr/>
        </p:nvPicPr>
        <p:blipFill>
          <a:blip r:embed="rId4">
            <a:extLst/>
          </a:blip>
          <a:stretch>
            <a:fillRect/>
          </a:stretch>
        </p:blipFill>
        <p:spPr>
          <a:xfrm>
            <a:off x="-2383739" y="806768"/>
            <a:ext cx="12297748" cy="3170314"/>
          </a:xfrm>
          <a:prstGeom prst="rect">
            <a:avLst/>
          </a:prstGeom>
          <a:ln w="12700">
            <a:miter lim="400000"/>
          </a:ln>
          <a:effectLst>
            <a:outerShdw sx="100000" sy="100000" kx="0" ky="0" algn="b" rotWithShape="0" blurRad="254000" dist="305053" dir="2700000">
              <a:srgbClr val="000000"/>
            </a:outerShdw>
          </a:effectLst>
        </p:spPr>
      </p:pic>
      <p:pic>
        <p:nvPicPr>
          <p:cNvPr id="196" name="pasted-movie.png" descr="pasted-movie.png"/>
          <p:cNvPicPr>
            <a:picLocks noChangeAspect="1"/>
          </p:cNvPicPr>
          <p:nvPr/>
        </p:nvPicPr>
        <p:blipFill>
          <a:blip r:embed="rId5">
            <a:extLst/>
          </a:blip>
          <a:stretch>
            <a:fillRect/>
          </a:stretch>
        </p:blipFill>
        <p:spPr>
          <a:xfrm>
            <a:off x="-2434874" y="3457495"/>
            <a:ext cx="12400017" cy="3170314"/>
          </a:xfrm>
          <a:prstGeom prst="rect">
            <a:avLst/>
          </a:prstGeom>
          <a:ln w="12700">
            <a:miter lim="400000"/>
          </a:ln>
          <a:effectLst>
            <a:outerShdw sx="100000" sy="100000" kx="0" ky="0" algn="b" rotWithShape="0" blurRad="254000" dist="305053" dir="2700000">
              <a:srgbClr val="000000"/>
            </a:outerShdw>
          </a:effectLst>
        </p:spPr>
      </p:pic>
      <p:pic>
        <p:nvPicPr>
          <p:cNvPr id="197" name="pasted-movie.png" descr="pasted-movie.png"/>
          <p:cNvPicPr>
            <a:picLocks noChangeAspect="1"/>
          </p:cNvPicPr>
          <p:nvPr/>
        </p:nvPicPr>
        <p:blipFill>
          <a:blip r:embed="rId6">
            <a:extLst/>
          </a:blip>
          <a:stretch>
            <a:fillRect/>
          </a:stretch>
        </p:blipFill>
        <p:spPr>
          <a:xfrm>
            <a:off x="-2588276" y="5845395"/>
            <a:ext cx="12706821" cy="3170314"/>
          </a:xfrm>
          <a:prstGeom prst="rect">
            <a:avLst/>
          </a:prstGeom>
          <a:ln w="12700">
            <a:miter lim="400000"/>
          </a:ln>
          <a:effectLst>
            <a:outerShdw sx="100000" sy="100000" kx="0" ky="0" algn="b" rotWithShape="0" blurRad="254000" dist="305053" dir="2700000">
              <a:srgbClr val="000000"/>
            </a:outerShdw>
          </a:effectLst>
        </p:spPr>
      </p:pic>
      <p:pic>
        <p:nvPicPr>
          <p:cNvPr id="198" name="pasted-movie.png" descr="pasted-movie.png"/>
          <p:cNvPicPr>
            <a:picLocks noChangeAspect="1"/>
          </p:cNvPicPr>
          <p:nvPr/>
        </p:nvPicPr>
        <p:blipFill>
          <a:blip r:embed="rId7">
            <a:extLst/>
          </a:blip>
          <a:stretch>
            <a:fillRect/>
          </a:stretch>
        </p:blipFill>
        <p:spPr>
          <a:xfrm>
            <a:off x="-2422090" y="8405510"/>
            <a:ext cx="12374449" cy="3170315"/>
          </a:xfrm>
          <a:prstGeom prst="rect">
            <a:avLst/>
          </a:prstGeom>
          <a:ln w="12700">
            <a:miter lim="400000"/>
          </a:ln>
          <a:effectLst>
            <a:outerShdw sx="100000" sy="100000" kx="0" ky="0" algn="b" rotWithShape="0" blurRad="254000" dist="305053" dir="2700000">
              <a:srgbClr val="000000"/>
            </a:outerShdw>
          </a:effectLst>
        </p:spPr>
      </p:pic>
      <p:grpSp>
        <p:nvGrpSpPr>
          <p:cNvPr id="201" name="Group"/>
          <p:cNvGrpSpPr/>
          <p:nvPr/>
        </p:nvGrpSpPr>
        <p:grpSpPr>
          <a:xfrm>
            <a:off x="16820281" y="1171454"/>
            <a:ext cx="8784704" cy="12518196"/>
            <a:chOff x="0" y="0"/>
            <a:chExt cx="8784702" cy="12518194"/>
          </a:xfrm>
        </p:grpSpPr>
        <p:pic>
          <p:nvPicPr>
            <p:cNvPr id="199" name="pasted-movie.png" descr="pasted-movie.png"/>
            <p:cNvPicPr>
              <a:picLocks noChangeAspect="1"/>
            </p:cNvPicPr>
            <p:nvPr/>
          </p:nvPicPr>
          <p:blipFill>
            <a:blip r:embed="rId8">
              <a:extLst/>
            </a:blip>
            <a:stretch>
              <a:fillRect/>
            </a:stretch>
          </p:blipFill>
          <p:spPr>
            <a:xfrm>
              <a:off x="21966" y="0"/>
              <a:ext cx="8762737" cy="12518195"/>
            </a:xfrm>
            <a:prstGeom prst="rect">
              <a:avLst/>
            </a:prstGeom>
            <a:ln w="12700" cap="flat">
              <a:noFill/>
              <a:miter lim="400000"/>
            </a:ln>
            <a:effectLst>
              <a:outerShdw sx="100000" sy="100000" kx="0" ky="0" algn="b" rotWithShape="0" blurRad="165100" dist="212522" dir="2700000">
                <a:srgbClr val="000000"/>
              </a:outerShdw>
            </a:effectLst>
          </p:spPr>
        </p:pic>
        <p:pic>
          <p:nvPicPr>
            <p:cNvPr id="200" name="pasted-movie.png" descr="pasted-movie.png"/>
            <p:cNvPicPr>
              <a:picLocks noChangeAspect="1"/>
            </p:cNvPicPr>
            <p:nvPr/>
          </p:nvPicPr>
          <p:blipFill>
            <a:blip r:embed="rId9">
              <a:extLst/>
            </a:blip>
            <a:stretch>
              <a:fillRect/>
            </a:stretch>
          </p:blipFill>
          <p:spPr>
            <a:xfrm>
              <a:off x="0" y="4774"/>
              <a:ext cx="8414902" cy="12169835"/>
            </a:xfrm>
            <a:prstGeom prst="rect">
              <a:avLst/>
            </a:prstGeom>
            <a:ln w="12700" cap="flat">
              <a:noFill/>
              <a:miter lim="400000"/>
            </a:ln>
            <a:effectLst>
              <a:outerShdw sx="100000" sy="100000" kx="0" ky="0" algn="b" rotWithShape="0" blurRad="165100" dist="212522" dir="2700000">
                <a:srgbClr val="000000"/>
              </a:outerShdw>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pasted-movie.png" descr="pasted-movie.png"/>
          <p:cNvPicPr>
            <a:picLocks noChangeAspect="1"/>
          </p:cNvPicPr>
          <p:nvPr/>
        </p:nvPicPr>
        <p:blipFill>
          <a:blip r:embed="rId2">
            <a:extLst/>
          </a:blip>
          <a:stretch>
            <a:fillRect/>
          </a:stretch>
        </p:blipFill>
        <p:spPr>
          <a:xfrm>
            <a:off x="-2361141" y="-142378"/>
            <a:ext cx="12297748" cy="3170315"/>
          </a:xfrm>
          <a:prstGeom prst="rect">
            <a:avLst/>
          </a:prstGeom>
          <a:ln w="12700">
            <a:miter lim="400000"/>
          </a:ln>
          <a:effectLst>
            <a:outerShdw sx="100000" sy="100000" kx="0" ky="0" algn="b" rotWithShape="0" blurRad="254000" dist="305053" dir="2700000">
              <a:srgbClr val="000000"/>
            </a:outerShdw>
          </a:effectLst>
        </p:spPr>
      </p:pic>
      <p:pic>
        <p:nvPicPr>
          <p:cNvPr id="264" name="pasted-movie.png" descr="pasted-movie.png"/>
          <p:cNvPicPr>
            <a:picLocks noChangeAspect="1"/>
          </p:cNvPicPr>
          <p:nvPr/>
        </p:nvPicPr>
        <p:blipFill>
          <a:blip r:embed="rId3">
            <a:extLst/>
          </a:blip>
          <a:stretch>
            <a:fillRect/>
          </a:stretch>
        </p:blipFill>
        <p:spPr>
          <a:xfrm>
            <a:off x="3824967" y="-142378"/>
            <a:ext cx="12400016" cy="3170315"/>
          </a:xfrm>
          <a:prstGeom prst="rect">
            <a:avLst/>
          </a:prstGeom>
          <a:ln w="12700">
            <a:miter lim="400000"/>
          </a:ln>
          <a:effectLst>
            <a:outerShdw sx="100000" sy="100000" kx="0" ky="0" algn="b" rotWithShape="0" blurRad="254000" dist="305053" dir="2700000">
              <a:srgbClr val="000000"/>
            </a:outerShdw>
          </a:effectLst>
        </p:spPr>
      </p:pic>
      <p:pic>
        <p:nvPicPr>
          <p:cNvPr id="265" name="pasted-movie.png" descr="pasted-movie.png"/>
          <p:cNvPicPr>
            <a:picLocks noChangeAspect="1"/>
          </p:cNvPicPr>
          <p:nvPr/>
        </p:nvPicPr>
        <p:blipFill>
          <a:blip r:embed="rId4">
            <a:extLst/>
          </a:blip>
          <a:stretch>
            <a:fillRect/>
          </a:stretch>
        </p:blipFill>
        <p:spPr>
          <a:xfrm>
            <a:off x="9502030" y="-142378"/>
            <a:ext cx="12706821" cy="3170315"/>
          </a:xfrm>
          <a:prstGeom prst="rect">
            <a:avLst/>
          </a:prstGeom>
          <a:ln w="12700">
            <a:miter lim="400000"/>
          </a:ln>
          <a:effectLst>
            <a:outerShdw sx="100000" sy="100000" kx="0" ky="0" algn="b" rotWithShape="0" blurRad="254000" dist="305053" dir="2700000">
              <a:srgbClr val="000000"/>
            </a:outerShdw>
          </a:effectLst>
        </p:spPr>
      </p:pic>
      <p:pic>
        <p:nvPicPr>
          <p:cNvPr id="266" name="pasted-movie.png" descr="pasted-movie.png"/>
          <p:cNvPicPr>
            <a:picLocks noChangeAspect="1"/>
          </p:cNvPicPr>
          <p:nvPr/>
        </p:nvPicPr>
        <p:blipFill>
          <a:blip r:embed="rId5">
            <a:extLst/>
          </a:blip>
          <a:stretch>
            <a:fillRect/>
          </a:stretch>
        </p:blipFill>
        <p:spPr>
          <a:xfrm>
            <a:off x="15204898" y="-142378"/>
            <a:ext cx="12374449" cy="3170315"/>
          </a:xfrm>
          <a:prstGeom prst="rect">
            <a:avLst/>
          </a:prstGeom>
          <a:ln w="12700">
            <a:miter lim="400000"/>
          </a:ln>
          <a:effectLst>
            <a:outerShdw sx="100000" sy="100000" kx="0" ky="0" algn="b" rotWithShape="0" blurRad="254000" dist="305053" dir="2700000">
              <a:srgbClr val="000000"/>
            </a:outerShdw>
          </a:effectLst>
        </p:spPr>
      </p:pic>
      <p:sp>
        <p:nvSpPr>
          <p:cNvPr id="267" name="1 Peter 4:1–11 (NKJV)…"/>
          <p:cNvSpPr txBox="1"/>
          <p:nvPr/>
        </p:nvSpPr>
        <p:spPr>
          <a:xfrm>
            <a:off x="693123" y="2812885"/>
            <a:ext cx="22997755" cy="10058401"/>
          </a:xfrm>
          <a:prstGeom prst="rect">
            <a:avLst/>
          </a:prstGeom>
          <a:ln w="12700">
            <a:miter lim="400000"/>
          </a:ln>
          <a:effectLst>
            <a:outerShdw sx="100000" sy="100000" kx="0" ky="0" algn="b" rotWithShape="0" blurRad="177800" dist="1016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300">
                <a:solidFill>
                  <a:srgbClr val="FFFFFF"/>
                </a:solidFill>
                <a:effectLst>
                  <a:outerShdw sx="100000" sy="100000" kx="0" ky="0" algn="b" rotWithShape="0" blurRad="50800" dist="63500" dir="3022345">
                    <a:srgbClr val="000000"/>
                  </a:outerShdw>
                </a:effectLst>
                <a:latin typeface="Helvetica"/>
                <a:ea typeface="Helvetica"/>
                <a:cs typeface="Helvetica"/>
                <a:sym typeface="Helvetica"/>
              </a:defRPr>
            </a:pPr>
            <a:r>
              <a:t>1 Peter 4:1–11 (NKJV)</a:t>
            </a:r>
          </a:p>
          <a:p>
            <a:pPr algn="ctr" defTabSz="457200">
              <a:lnSpc>
                <a:spcPct val="100000"/>
              </a:lnSpc>
              <a:spcBef>
                <a:spcPts val="0"/>
              </a:spcBef>
              <a:defRPr sz="7000">
                <a:solidFill>
                  <a:srgbClr val="FFFFFF"/>
                </a:solidFill>
                <a:effectLst>
                  <a:outerShdw sx="100000" sy="100000" kx="0" ky="0" algn="b" rotWithShape="0" blurRad="50800" dist="63500" dir="3022345">
                    <a:srgbClr val="000000"/>
                  </a:outerShdw>
                </a:effectLst>
                <a:latin typeface="Helvetica"/>
                <a:ea typeface="Helvetica"/>
                <a:cs typeface="Helvetica"/>
                <a:sym typeface="Helvetica"/>
              </a:defRPr>
            </a:pPr>
            <a:r>
              <a:rPr baseline="31999"/>
              <a:t>1</a:t>
            </a:r>
            <a:r>
              <a:t> Therefore, since Christ suffered for us in the flesh, arm yourselves also with the same mind, for he who has suffered in the flesh has ceased from sin, </a:t>
            </a:r>
            <a:r>
              <a:rPr baseline="31999"/>
              <a:t>2</a:t>
            </a:r>
            <a:r>
              <a:t> that he no longer should live the rest of </a:t>
            </a:r>
            <a:r>
              <a:rPr i="1"/>
              <a:t>his</a:t>
            </a:r>
            <a:r>
              <a:t> time in the flesh for the lusts of men, but for the will of God. </a:t>
            </a:r>
            <a:r>
              <a:rPr baseline="31999"/>
              <a:t>3</a:t>
            </a:r>
            <a:r>
              <a:t> For we </a:t>
            </a:r>
            <a:r>
              <a:rPr i="1"/>
              <a:t>have spent</a:t>
            </a:r>
            <a:r>
              <a:t> enough of our past lifetime in doing the will of the Gentiles—when we walked in lewdness, lusts, drunkenness, revelries, drinking parties, and abominable idolatries.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pasted-movie.png" descr="pasted-movie.png"/>
          <p:cNvPicPr>
            <a:picLocks noChangeAspect="1"/>
          </p:cNvPicPr>
          <p:nvPr/>
        </p:nvPicPr>
        <p:blipFill>
          <a:blip r:embed="rId2">
            <a:extLst/>
          </a:blip>
          <a:stretch>
            <a:fillRect/>
          </a:stretch>
        </p:blipFill>
        <p:spPr>
          <a:xfrm>
            <a:off x="-2361141" y="-142378"/>
            <a:ext cx="12297748" cy="3170315"/>
          </a:xfrm>
          <a:prstGeom prst="rect">
            <a:avLst/>
          </a:prstGeom>
          <a:ln w="12700">
            <a:miter lim="400000"/>
          </a:ln>
          <a:effectLst>
            <a:outerShdw sx="100000" sy="100000" kx="0" ky="0" algn="b" rotWithShape="0" blurRad="254000" dist="305053" dir="2700000">
              <a:srgbClr val="000000"/>
            </a:outerShdw>
          </a:effectLst>
        </p:spPr>
      </p:pic>
      <p:pic>
        <p:nvPicPr>
          <p:cNvPr id="270" name="pasted-movie.png" descr="pasted-movie.png"/>
          <p:cNvPicPr>
            <a:picLocks noChangeAspect="1"/>
          </p:cNvPicPr>
          <p:nvPr/>
        </p:nvPicPr>
        <p:blipFill>
          <a:blip r:embed="rId3">
            <a:extLst/>
          </a:blip>
          <a:stretch>
            <a:fillRect/>
          </a:stretch>
        </p:blipFill>
        <p:spPr>
          <a:xfrm>
            <a:off x="3824967" y="-142378"/>
            <a:ext cx="12400016" cy="3170315"/>
          </a:xfrm>
          <a:prstGeom prst="rect">
            <a:avLst/>
          </a:prstGeom>
          <a:ln w="12700">
            <a:miter lim="400000"/>
          </a:ln>
          <a:effectLst>
            <a:outerShdw sx="100000" sy="100000" kx="0" ky="0" algn="b" rotWithShape="0" blurRad="254000" dist="305053" dir="2700000">
              <a:srgbClr val="000000"/>
            </a:outerShdw>
          </a:effectLst>
        </p:spPr>
      </p:pic>
      <p:pic>
        <p:nvPicPr>
          <p:cNvPr id="271" name="pasted-movie.png" descr="pasted-movie.png"/>
          <p:cNvPicPr>
            <a:picLocks noChangeAspect="1"/>
          </p:cNvPicPr>
          <p:nvPr/>
        </p:nvPicPr>
        <p:blipFill>
          <a:blip r:embed="rId4">
            <a:extLst/>
          </a:blip>
          <a:stretch>
            <a:fillRect/>
          </a:stretch>
        </p:blipFill>
        <p:spPr>
          <a:xfrm>
            <a:off x="9502030" y="-142378"/>
            <a:ext cx="12706821" cy="3170315"/>
          </a:xfrm>
          <a:prstGeom prst="rect">
            <a:avLst/>
          </a:prstGeom>
          <a:ln w="12700">
            <a:miter lim="400000"/>
          </a:ln>
          <a:effectLst>
            <a:outerShdw sx="100000" sy="100000" kx="0" ky="0" algn="b" rotWithShape="0" blurRad="254000" dist="305053" dir="2700000">
              <a:srgbClr val="000000"/>
            </a:outerShdw>
          </a:effectLst>
        </p:spPr>
      </p:pic>
      <p:pic>
        <p:nvPicPr>
          <p:cNvPr id="272" name="pasted-movie.png" descr="pasted-movie.png"/>
          <p:cNvPicPr>
            <a:picLocks noChangeAspect="1"/>
          </p:cNvPicPr>
          <p:nvPr/>
        </p:nvPicPr>
        <p:blipFill>
          <a:blip r:embed="rId5">
            <a:extLst/>
          </a:blip>
          <a:stretch>
            <a:fillRect/>
          </a:stretch>
        </p:blipFill>
        <p:spPr>
          <a:xfrm>
            <a:off x="15204898" y="-142378"/>
            <a:ext cx="12374449" cy="3170315"/>
          </a:xfrm>
          <a:prstGeom prst="rect">
            <a:avLst/>
          </a:prstGeom>
          <a:ln w="12700">
            <a:miter lim="400000"/>
          </a:ln>
          <a:effectLst>
            <a:outerShdw sx="100000" sy="100000" kx="0" ky="0" algn="b" rotWithShape="0" blurRad="254000" dist="305053" dir="2700000">
              <a:srgbClr val="000000"/>
            </a:outerShdw>
          </a:effectLst>
        </p:spPr>
      </p:pic>
      <p:sp>
        <p:nvSpPr>
          <p:cNvPr id="273" name="1 Peter 4:1–11 (NKJV)…"/>
          <p:cNvSpPr txBox="1"/>
          <p:nvPr/>
        </p:nvSpPr>
        <p:spPr>
          <a:xfrm>
            <a:off x="693123" y="2812885"/>
            <a:ext cx="22997755" cy="9956801"/>
          </a:xfrm>
          <a:prstGeom prst="rect">
            <a:avLst/>
          </a:prstGeom>
          <a:ln w="12700">
            <a:miter lim="400000"/>
          </a:ln>
          <a:effectLst>
            <a:outerShdw sx="100000" sy="100000" kx="0" ky="0" algn="b" rotWithShape="0" blurRad="177800" dist="1016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300">
                <a:solidFill>
                  <a:srgbClr val="FFFFFF"/>
                </a:solidFill>
                <a:effectLst>
                  <a:outerShdw sx="100000" sy="100000" kx="0" ky="0" algn="b" rotWithShape="0" blurRad="50800" dist="63500" dir="3022345">
                    <a:srgbClr val="000000"/>
                  </a:outerShdw>
                </a:effectLst>
                <a:latin typeface="Helvetica"/>
                <a:ea typeface="Helvetica"/>
                <a:cs typeface="Helvetica"/>
                <a:sym typeface="Helvetica"/>
              </a:defRPr>
            </a:pPr>
            <a:r>
              <a:t>1 Peter 4:1–11 (NKJV)</a:t>
            </a:r>
          </a:p>
          <a:p>
            <a:pPr algn="ctr" defTabSz="457200">
              <a:lnSpc>
                <a:spcPct val="100000"/>
              </a:lnSpc>
              <a:spcBef>
                <a:spcPts val="0"/>
              </a:spcBef>
              <a:defRPr sz="6900">
                <a:solidFill>
                  <a:srgbClr val="FFFFFF"/>
                </a:solidFill>
                <a:effectLst>
                  <a:outerShdw sx="100000" sy="100000" kx="0" ky="0" algn="b" rotWithShape="0" blurRad="50800" dist="63500" dir="3022345">
                    <a:srgbClr val="000000"/>
                  </a:outerShdw>
                </a:effectLst>
                <a:latin typeface="Helvetica"/>
                <a:ea typeface="Helvetica"/>
                <a:cs typeface="Helvetica"/>
                <a:sym typeface="Helvetica"/>
              </a:defRPr>
            </a:pPr>
            <a:r>
              <a:rPr baseline="31999"/>
              <a:t>4</a:t>
            </a:r>
            <a:r>
              <a:t> In regard to these, they think it strange that you do not run with </a:t>
            </a:r>
            <a:r>
              <a:rPr i="1"/>
              <a:t>them</a:t>
            </a:r>
            <a:r>
              <a:t> in the same flood of dissipation, speaking evil of </a:t>
            </a:r>
            <a:r>
              <a:rPr i="1"/>
              <a:t>you</a:t>
            </a:r>
            <a:r>
              <a:t>. </a:t>
            </a:r>
            <a:r>
              <a:rPr baseline="31999"/>
              <a:t>5</a:t>
            </a:r>
            <a:r>
              <a:t> They will give an account to Him who is ready to judge the living and the dead. </a:t>
            </a:r>
            <a:r>
              <a:rPr baseline="31999"/>
              <a:t>6</a:t>
            </a:r>
            <a:r>
              <a:t> For this reason the gospel was preached also to those who are dead, that they might be judged according to men in the flesh, but live according to God in the spirit. </a:t>
            </a:r>
            <a:r>
              <a:rPr baseline="31999"/>
              <a:t>7</a:t>
            </a:r>
            <a:r>
              <a:t> But the end of all things is at hand; therefore be serious and watchful in your prayers.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pasted-movie.png" descr="pasted-movie.png"/>
          <p:cNvPicPr>
            <a:picLocks noChangeAspect="1"/>
          </p:cNvPicPr>
          <p:nvPr/>
        </p:nvPicPr>
        <p:blipFill>
          <a:blip r:embed="rId2">
            <a:extLst/>
          </a:blip>
          <a:stretch>
            <a:fillRect/>
          </a:stretch>
        </p:blipFill>
        <p:spPr>
          <a:xfrm>
            <a:off x="-2361141" y="-142378"/>
            <a:ext cx="12297748" cy="3170315"/>
          </a:xfrm>
          <a:prstGeom prst="rect">
            <a:avLst/>
          </a:prstGeom>
          <a:ln w="12700">
            <a:miter lim="400000"/>
          </a:ln>
          <a:effectLst>
            <a:outerShdw sx="100000" sy="100000" kx="0" ky="0" algn="b" rotWithShape="0" blurRad="254000" dist="305053" dir="2700000">
              <a:srgbClr val="000000"/>
            </a:outerShdw>
          </a:effectLst>
        </p:spPr>
      </p:pic>
      <p:pic>
        <p:nvPicPr>
          <p:cNvPr id="276" name="pasted-movie.png" descr="pasted-movie.png"/>
          <p:cNvPicPr>
            <a:picLocks noChangeAspect="1"/>
          </p:cNvPicPr>
          <p:nvPr/>
        </p:nvPicPr>
        <p:blipFill>
          <a:blip r:embed="rId3">
            <a:extLst/>
          </a:blip>
          <a:stretch>
            <a:fillRect/>
          </a:stretch>
        </p:blipFill>
        <p:spPr>
          <a:xfrm>
            <a:off x="3824967" y="-142378"/>
            <a:ext cx="12400016" cy="3170315"/>
          </a:xfrm>
          <a:prstGeom prst="rect">
            <a:avLst/>
          </a:prstGeom>
          <a:ln w="12700">
            <a:miter lim="400000"/>
          </a:ln>
          <a:effectLst>
            <a:outerShdw sx="100000" sy="100000" kx="0" ky="0" algn="b" rotWithShape="0" blurRad="254000" dist="305053" dir="2700000">
              <a:srgbClr val="000000"/>
            </a:outerShdw>
          </a:effectLst>
        </p:spPr>
      </p:pic>
      <p:pic>
        <p:nvPicPr>
          <p:cNvPr id="277" name="pasted-movie.png" descr="pasted-movie.png"/>
          <p:cNvPicPr>
            <a:picLocks noChangeAspect="1"/>
          </p:cNvPicPr>
          <p:nvPr/>
        </p:nvPicPr>
        <p:blipFill>
          <a:blip r:embed="rId4">
            <a:extLst/>
          </a:blip>
          <a:stretch>
            <a:fillRect/>
          </a:stretch>
        </p:blipFill>
        <p:spPr>
          <a:xfrm>
            <a:off x="9502030" y="-142378"/>
            <a:ext cx="12706821" cy="3170315"/>
          </a:xfrm>
          <a:prstGeom prst="rect">
            <a:avLst/>
          </a:prstGeom>
          <a:ln w="12700">
            <a:miter lim="400000"/>
          </a:ln>
          <a:effectLst>
            <a:outerShdw sx="100000" sy="100000" kx="0" ky="0" algn="b" rotWithShape="0" blurRad="254000" dist="305053" dir="2700000">
              <a:srgbClr val="000000"/>
            </a:outerShdw>
          </a:effectLst>
        </p:spPr>
      </p:pic>
      <p:pic>
        <p:nvPicPr>
          <p:cNvPr id="278" name="pasted-movie.png" descr="pasted-movie.png"/>
          <p:cNvPicPr>
            <a:picLocks noChangeAspect="1"/>
          </p:cNvPicPr>
          <p:nvPr/>
        </p:nvPicPr>
        <p:blipFill>
          <a:blip r:embed="rId5">
            <a:extLst/>
          </a:blip>
          <a:stretch>
            <a:fillRect/>
          </a:stretch>
        </p:blipFill>
        <p:spPr>
          <a:xfrm>
            <a:off x="15204898" y="-142378"/>
            <a:ext cx="12374449" cy="3170315"/>
          </a:xfrm>
          <a:prstGeom prst="rect">
            <a:avLst/>
          </a:prstGeom>
          <a:ln w="12700">
            <a:miter lim="400000"/>
          </a:ln>
          <a:effectLst>
            <a:outerShdw sx="100000" sy="100000" kx="0" ky="0" algn="b" rotWithShape="0" blurRad="254000" dist="305053" dir="2700000">
              <a:srgbClr val="000000"/>
            </a:outerShdw>
          </a:effectLst>
        </p:spPr>
      </p:pic>
      <p:sp>
        <p:nvSpPr>
          <p:cNvPr id="279" name="1 Peter 4:1–11 (NKJV)…"/>
          <p:cNvSpPr txBox="1"/>
          <p:nvPr/>
        </p:nvSpPr>
        <p:spPr>
          <a:xfrm>
            <a:off x="693123" y="2812885"/>
            <a:ext cx="22997755" cy="10668001"/>
          </a:xfrm>
          <a:prstGeom prst="rect">
            <a:avLst/>
          </a:prstGeom>
          <a:ln w="12700">
            <a:miter lim="400000"/>
          </a:ln>
          <a:effectLst>
            <a:outerShdw sx="100000" sy="100000" kx="0" ky="0" algn="b" rotWithShape="0" blurRad="177800" dist="1016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300">
                <a:solidFill>
                  <a:srgbClr val="FFFFFF"/>
                </a:solidFill>
                <a:effectLst>
                  <a:outerShdw sx="100000" sy="100000" kx="0" ky="0" algn="b" rotWithShape="0" blurRad="50800" dist="63500" dir="3022345">
                    <a:srgbClr val="000000"/>
                  </a:outerShdw>
                </a:effectLst>
                <a:latin typeface="Helvetica"/>
                <a:ea typeface="Helvetica"/>
                <a:cs typeface="Helvetica"/>
                <a:sym typeface="Helvetica"/>
              </a:defRPr>
            </a:pPr>
            <a:r>
              <a:t>1 Peter 4:1–11 (NKJV)</a:t>
            </a:r>
          </a:p>
          <a:p>
            <a:pPr algn="ctr" defTabSz="457200">
              <a:lnSpc>
                <a:spcPct val="100000"/>
              </a:lnSpc>
              <a:spcBef>
                <a:spcPts val="0"/>
              </a:spcBef>
              <a:defRPr sz="6700">
                <a:solidFill>
                  <a:srgbClr val="FFFFFF"/>
                </a:solidFill>
                <a:effectLst>
                  <a:outerShdw sx="100000" sy="100000" kx="0" ky="0" algn="b" rotWithShape="0" blurRad="50800" dist="63500" dir="3022345">
                    <a:srgbClr val="000000"/>
                  </a:outerShdw>
                </a:effectLst>
                <a:latin typeface="Helvetica"/>
                <a:ea typeface="Helvetica"/>
                <a:cs typeface="Helvetica"/>
                <a:sym typeface="Helvetica"/>
              </a:defRPr>
            </a:pPr>
            <a:r>
              <a:rPr baseline="31999"/>
              <a:t>8</a:t>
            </a:r>
            <a:r>
              <a:t> And above all things have fervent love for one another, for </a:t>
            </a:r>
            <a:r>
              <a:rPr i="1"/>
              <a:t>“love will cover a multitude of sins.”</a:t>
            </a:r>
            <a:r>
              <a:t> </a:t>
            </a:r>
            <a:r>
              <a:rPr baseline="31999"/>
              <a:t>9</a:t>
            </a:r>
            <a:r>
              <a:t> </a:t>
            </a:r>
            <a:r>
              <a:rPr i="1"/>
              <a:t>Be</a:t>
            </a:r>
            <a:r>
              <a:t> hospitable to one another without grumbling. </a:t>
            </a:r>
            <a:r>
              <a:rPr baseline="31999"/>
              <a:t>10</a:t>
            </a:r>
            <a:r>
              <a:t> As each one has received a gift, minister it to one another, as good stewards of the manifold grace of God. </a:t>
            </a:r>
            <a:r>
              <a:rPr baseline="31999"/>
              <a:t>11</a:t>
            </a:r>
            <a:r>
              <a:t> If anyone speaks, </a:t>
            </a:r>
            <a:r>
              <a:rPr i="1"/>
              <a:t>let him speak</a:t>
            </a:r>
            <a:r>
              <a:t> as the oracles of God. If anyone ministers, </a:t>
            </a:r>
            <a:r>
              <a:rPr i="1"/>
              <a:t>let him do it</a:t>
            </a:r>
            <a:r>
              <a:t> as with the ability which God supplies, that in all things God may be glorified through Jesus Christ, to whom belong the glory and the dominion forever and ever. Amen.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Think Spiritual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Think Spiritually</a:t>
            </a:r>
          </a:p>
        </p:txBody>
      </p:sp>
      <p:pic>
        <p:nvPicPr>
          <p:cNvPr id="282"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283" name="1 Peter 4:1 (NKJV)…"/>
          <p:cNvSpPr txBox="1"/>
          <p:nvPr/>
        </p:nvSpPr>
        <p:spPr>
          <a:xfrm>
            <a:off x="535830" y="5255600"/>
            <a:ext cx="6887917" cy="7915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57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4:1 (NKJV)</a:t>
            </a:r>
          </a:p>
          <a:p>
            <a:pPr algn="ctr" defTabSz="821531">
              <a:lnSpc>
                <a:spcPct val="100000"/>
              </a:lnSpc>
              <a:spcBef>
                <a:spcPts val="0"/>
              </a:spcBef>
              <a:defRPr sz="57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1</a:t>
            </a:r>
            <a:r>
              <a:t> Therefore, since Christ suffered for us in the flesh, arm yourselves also with the same mind, for he who has suffered in the flesh has ceased from sin,</a:t>
            </a:r>
          </a:p>
        </p:txBody>
      </p:sp>
      <p:sp>
        <p:nvSpPr>
          <p:cNvPr id="284" name="The example of Jesus -…"/>
          <p:cNvSpPr txBox="1"/>
          <p:nvPr/>
        </p:nvSpPr>
        <p:spPr>
          <a:xfrm>
            <a:off x="8385688" y="5714821"/>
            <a:ext cx="15475155" cy="6621464"/>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58537" indent="-1358537" defTabSz="821531">
              <a:lnSpc>
                <a:spcPct val="100000"/>
              </a:lnSpc>
              <a:spcBef>
                <a:spcPts val="1400"/>
              </a:spcBef>
              <a:buClr>
                <a:srgbClr val="FFD479"/>
              </a:buClr>
              <a:buSzPct val="125000"/>
              <a:buFont typeface="Zapf Dingbats"/>
              <a:buChar char="✦"/>
              <a:defRPr b="1" sz="85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The example of Jesus - </a:t>
            </a:r>
          </a:p>
          <a:p>
            <a:pPr lvl="1" marL="1723736" indent="-1380836" defTabSz="821531">
              <a:lnSpc>
                <a:spcPct val="100000"/>
              </a:lnSpc>
              <a:spcBef>
                <a:spcPts val="1400"/>
              </a:spcBef>
              <a:buClr>
                <a:srgbClr val="FFD479"/>
              </a:buClr>
              <a:buSzPct val="125000"/>
              <a:buFont typeface="Zapf Dingbats"/>
              <a:buChar char="✴"/>
              <a:defRPr sz="63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Because of His mindset, He suffered abuse &amp; death due to His faithfulness to the will of His Father (2:21-25; 3:18-22; Phili 2:5-10; Heb 12:1-3)</a:t>
            </a:r>
          </a:p>
          <a:p>
            <a:pPr lvl="1" marL="1723736" indent="-1380836" defTabSz="821531">
              <a:lnSpc>
                <a:spcPct val="100000"/>
              </a:lnSpc>
              <a:spcBef>
                <a:spcPts val="1400"/>
              </a:spcBef>
              <a:buClr>
                <a:srgbClr val="FFD479"/>
              </a:buClr>
              <a:buSzPct val="125000"/>
              <a:buFont typeface="Zapf Dingbats"/>
              <a:buChar char="✴"/>
              <a:defRPr sz="63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Our minds must have the same bent!</a:t>
            </a:r>
          </a:p>
        </p:txBody>
      </p:sp>
      <p:pic>
        <p:nvPicPr>
          <p:cNvPr id="285"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4">
                                            <p:txEl>
                                              <p:pRg st="1" end="1"/>
                                            </p:txEl>
                                          </p:spTgt>
                                        </p:tgtEl>
                                        <p:attrNameLst>
                                          <p:attrName>style.visibility</p:attrName>
                                        </p:attrNameLst>
                                      </p:cBhvr>
                                      <p:to>
                                        <p:strVal val="visible"/>
                                      </p:to>
                                    </p:set>
                                    <p:animEffect filter="fade" transition="in">
                                      <p:cBhvr>
                                        <p:cTn id="7" dur="1500"/>
                                        <p:tgtEl>
                                          <p:spTgt spid="28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84">
                                            <p:txEl>
                                              <p:pRg st="2" end="2"/>
                                            </p:txEl>
                                          </p:spTgt>
                                        </p:tgtEl>
                                        <p:attrNameLst>
                                          <p:attrName>style.visibility</p:attrName>
                                        </p:attrNameLst>
                                      </p:cBhvr>
                                      <p:to>
                                        <p:strVal val="visible"/>
                                      </p:to>
                                    </p:set>
                                    <p:animEffect filter="fade" transition="in">
                                      <p:cBhvr>
                                        <p:cTn id="12" dur="1500"/>
                                        <p:tgtEl>
                                          <p:spTgt spid="28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Think Spiritual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Think Spiritually</a:t>
            </a:r>
          </a:p>
        </p:txBody>
      </p:sp>
      <p:pic>
        <p:nvPicPr>
          <p:cNvPr id="288"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289" name="1 Peter 4:1 (NKJV)…"/>
          <p:cNvSpPr txBox="1"/>
          <p:nvPr/>
        </p:nvSpPr>
        <p:spPr>
          <a:xfrm>
            <a:off x="535830" y="5255600"/>
            <a:ext cx="6887917" cy="7915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57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4:1 (NKJV)</a:t>
            </a:r>
          </a:p>
          <a:p>
            <a:pPr algn="ctr" defTabSz="821531">
              <a:lnSpc>
                <a:spcPct val="100000"/>
              </a:lnSpc>
              <a:spcBef>
                <a:spcPts val="0"/>
              </a:spcBef>
              <a:defRPr sz="57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1</a:t>
            </a:r>
            <a:r>
              <a:t> Therefore, since Christ suffered for us in the flesh, arm yourselves also with the same mind, for he who has suffered in the flesh has ceased from sin,</a:t>
            </a:r>
          </a:p>
        </p:txBody>
      </p:sp>
      <p:sp>
        <p:nvSpPr>
          <p:cNvPr id="290" name="“Arm yourself with the same mind”…"/>
          <p:cNvSpPr txBox="1"/>
          <p:nvPr/>
        </p:nvSpPr>
        <p:spPr>
          <a:xfrm>
            <a:off x="8385688" y="5281000"/>
            <a:ext cx="15475155" cy="786447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2200"/>
              </a:spcBef>
              <a:buClr>
                <a:srgbClr val="FFD479"/>
              </a:buClr>
              <a:buSzPct val="125000"/>
              <a:buFont typeface="Zapf Dingbats"/>
              <a:buChar char="✦"/>
              <a:defRPr b="1" sz="83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“Arm yourself with the same mind” </a:t>
            </a:r>
          </a:p>
          <a:p>
            <a:pPr lvl="1" marL="1683123" indent="-1340223" defTabSz="821531">
              <a:lnSpc>
                <a:spcPct val="100000"/>
              </a:lnSpc>
              <a:spcBef>
                <a:spcPts val="2200"/>
              </a:spcBef>
              <a:buClr>
                <a:srgbClr val="FFD479"/>
              </a:buClr>
              <a:buSzPct val="125000"/>
              <a:buFont typeface="Zapf Dingbats"/>
              <a:buChar char="✴"/>
              <a:defRPr sz="76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”ARM” - a military term - </a:t>
            </a:r>
          </a:p>
          <a:p>
            <a:pPr lvl="1" marL="1683123" indent="-1340223" defTabSz="821531">
              <a:lnSpc>
                <a:spcPct val="100000"/>
              </a:lnSpc>
              <a:spcBef>
                <a:spcPts val="2200"/>
              </a:spcBef>
              <a:buClr>
                <a:srgbClr val="FFD479"/>
              </a:buClr>
              <a:buSzPct val="125000"/>
              <a:buFont typeface="Zapf Dingbats"/>
              <a:buChar char="✴"/>
              <a:defRPr sz="76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We are at war, and it is a war that begins in the mind - (2:11; Eph. 6:10-18; 2 Cor. 10:3-5) </a:t>
            </a:r>
          </a:p>
        </p:txBody>
      </p:sp>
      <p:pic>
        <p:nvPicPr>
          <p:cNvPr id="291"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0">
                                            <p:txEl>
                                              <p:pRg st="1" end="1"/>
                                            </p:txEl>
                                          </p:spTgt>
                                        </p:tgtEl>
                                        <p:attrNameLst>
                                          <p:attrName>style.visibility</p:attrName>
                                        </p:attrNameLst>
                                      </p:cBhvr>
                                      <p:to>
                                        <p:strVal val="visible"/>
                                      </p:to>
                                    </p:set>
                                    <p:animEffect filter="fade" transition="in">
                                      <p:cBhvr>
                                        <p:cTn id="7" dur="1500"/>
                                        <p:tgtEl>
                                          <p:spTgt spid="2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0">
                                            <p:txEl>
                                              <p:pRg st="2" end="2"/>
                                            </p:txEl>
                                          </p:spTgt>
                                        </p:tgtEl>
                                        <p:attrNameLst>
                                          <p:attrName>style.visibility</p:attrName>
                                        </p:attrNameLst>
                                      </p:cBhvr>
                                      <p:to>
                                        <p:strVal val="visible"/>
                                      </p:to>
                                    </p:set>
                                    <p:animEffect filter="fade" transition="in">
                                      <p:cBhvr>
                                        <p:cTn id="12" dur="1500"/>
                                        <p:tgtEl>
                                          <p:spTgt spid="29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Think Spiritual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Think Spiritually</a:t>
            </a:r>
          </a:p>
        </p:txBody>
      </p:sp>
      <p:pic>
        <p:nvPicPr>
          <p:cNvPr id="294"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295" name="1 Peter 4:1 (NKJV)…"/>
          <p:cNvSpPr txBox="1"/>
          <p:nvPr/>
        </p:nvSpPr>
        <p:spPr>
          <a:xfrm>
            <a:off x="535830" y="5255600"/>
            <a:ext cx="6887917" cy="7915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57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4:1 (NKJV)</a:t>
            </a:r>
          </a:p>
          <a:p>
            <a:pPr algn="ctr" defTabSz="821531">
              <a:lnSpc>
                <a:spcPct val="100000"/>
              </a:lnSpc>
              <a:spcBef>
                <a:spcPts val="0"/>
              </a:spcBef>
              <a:defRPr sz="57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1</a:t>
            </a:r>
            <a:r>
              <a:t> Therefore, since Christ suffered for us in the flesh, arm yourselves also with the same mind, for he who has suffered in the flesh has ceased from sin,</a:t>
            </a:r>
          </a:p>
        </p:txBody>
      </p:sp>
      <p:sp>
        <p:nvSpPr>
          <p:cNvPr id="296" name="Victory always begins in the MIND (Rom 12:1,2)…"/>
          <p:cNvSpPr txBox="1"/>
          <p:nvPr/>
        </p:nvSpPr>
        <p:spPr>
          <a:xfrm>
            <a:off x="9441144" y="5298066"/>
            <a:ext cx="15475156" cy="7830345"/>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1400"/>
              </a:spcBef>
              <a:buClr>
                <a:srgbClr val="FFD479"/>
              </a:buClr>
              <a:buSzPct val="125000"/>
              <a:buFont typeface="Zapf Dingbats"/>
              <a:buChar char="✦"/>
              <a:defRPr b="1" sz="71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Victory always begins in the MIND (Rom 12:1,2)</a:t>
            </a:r>
          </a:p>
          <a:p>
            <a:pPr lvl="1" marL="1704975" indent="-1362075" defTabSz="821531">
              <a:lnSpc>
                <a:spcPct val="100000"/>
              </a:lnSpc>
              <a:spcBef>
                <a:spcPts val="1400"/>
              </a:spcBef>
              <a:buClr>
                <a:srgbClr val="FFD479"/>
              </a:buClr>
              <a:buSzPct val="125000"/>
              <a:buFont typeface="Zapf Dingbats"/>
              <a:buChar char="✴"/>
              <a:defRPr sz="61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Initial resolve - Josh 24:15</a:t>
            </a:r>
          </a:p>
          <a:p>
            <a:pPr lvl="1" marL="1704975" indent="-1362075" defTabSz="821531">
              <a:lnSpc>
                <a:spcPct val="100000"/>
              </a:lnSpc>
              <a:spcBef>
                <a:spcPts val="1400"/>
              </a:spcBef>
              <a:buClr>
                <a:srgbClr val="FFD479"/>
              </a:buClr>
              <a:buSzPct val="125000"/>
              <a:buFont typeface="Zapf Dingbats"/>
              <a:buChar char="✴"/>
              <a:defRPr sz="61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Prioritization - Mat 6:33</a:t>
            </a:r>
          </a:p>
          <a:p>
            <a:pPr lvl="1" marL="1704975" indent="-1362075" defTabSz="821531">
              <a:lnSpc>
                <a:spcPct val="100000"/>
              </a:lnSpc>
              <a:spcBef>
                <a:spcPts val="1400"/>
              </a:spcBef>
              <a:buClr>
                <a:srgbClr val="FFD479"/>
              </a:buClr>
              <a:buSzPct val="125000"/>
              <a:buFont typeface="Zapf Dingbats"/>
              <a:buChar char="✴"/>
              <a:defRPr sz="61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Commitment - 2 Cor 8:5</a:t>
            </a:r>
          </a:p>
          <a:p>
            <a:pPr lvl="1" marL="1704975" indent="-1362075" defTabSz="821531">
              <a:lnSpc>
                <a:spcPct val="100000"/>
              </a:lnSpc>
              <a:spcBef>
                <a:spcPts val="1400"/>
              </a:spcBef>
              <a:buClr>
                <a:srgbClr val="FFD479"/>
              </a:buClr>
              <a:buSzPct val="125000"/>
              <a:buFont typeface="Zapf Dingbats"/>
              <a:buChar char="✴"/>
              <a:defRPr sz="61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Determination - 2 Pet 1:5-10</a:t>
            </a:r>
          </a:p>
          <a:p>
            <a:pPr lvl="1" marL="1704975" indent="-1362075" defTabSz="821531">
              <a:lnSpc>
                <a:spcPct val="100000"/>
              </a:lnSpc>
              <a:spcBef>
                <a:spcPts val="1400"/>
              </a:spcBef>
              <a:buClr>
                <a:srgbClr val="FFD479"/>
              </a:buClr>
              <a:buSzPct val="125000"/>
              <a:buFont typeface="Zapf Dingbats"/>
              <a:buChar char="✴"/>
              <a:defRPr sz="61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Persistence - 1 Cor 15:58</a:t>
            </a:r>
          </a:p>
        </p:txBody>
      </p:sp>
      <p:pic>
        <p:nvPicPr>
          <p:cNvPr id="297"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6">
                                            <p:txEl>
                                              <p:pRg st="2" end="2"/>
                                            </p:txEl>
                                          </p:spTgt>
                                        </p:tgtEl>
                                        <p:attrNameLst>
                                          <p:attrName>style.visibility</p:attrName>
                                        </p:attrNameLst>
                                      </p:cBhvr>
                                      <p:to>
                                        <p:strVal val="visible"/>
                                      </p:to>
                                    </p:set>
                                    <p:animEffect filter="fade" transition="in">
                                      <p:cBhvr>
                                        <p:cTn id="7" dur="1500"/>
                                        <p:tgtEl>
                                          <p:spTgt spid="29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6">
                                            <p:txEl>
                                              <p:pRg st="3" end="3"/>
                                            </p:txEl>
                                          </p:spTgt>
                                        </p:tgtEl>
                                        <p:attrNameLst>
                                          <p:attrName>style.visibility</p:attrName>
                                        </p:attrNameLst>
                                      </p:cBhvr>
                                      <p:to>
                                        <p:strVal val="visible"/>
                                      </p:to>
                                    </p:set>
                                    <p:animEffect filter="fade" transition="in">
                                      <p:cBhvr>
                                        <p:cTn id="12" dur="1500"/>
                                        <p:tgtEl>
                                          <p:spTgt spid="29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6">
                                            <p:txEl>
                                              <p:pRg st="4" end="4"/>
                                            </p:txEl>
                                          </p:spTgt>
                                        </p:tgtEl>
                                        <p:attrNameLst>
                                          <p:attrName>style.visibility</p:attrName>
                                        </p:attrNameLst>
                                      </p:cBhvr>
                                      <p:to>
                                        <p:strVal val="visible"/>
                                      </p:to>
                                    </p:set>
                                    <p:animEffect filter="fade" transition="in">
                                      <p:cBhvr>
                                        <p:cTn id="17" dur="1500"/>
                                        <p:tgtEl>
                                          <p:spTgt spid="29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96">
                                            <p:txEl>
                                              <p:pRg st="5" end="5"/>
                                            </p:txEl>
                                          </p:spTgt>
                                        </p:tgtEl>
                                        <p:attrNameLst>
                                          <p:attrName>style.visibility</p:attrName>
                                        </p:attrNameLst>
                                      </p:cBhvr>
                                      <p:to>
                                        <p:strVal val="visible"/>
                                      </p:to>
                                    </p:set>
                                    <p:animEffect filter="fade" transition="in">
                                      <p:cBhvr>
                                        <p:cTn id="22" dur="1500"/>
                                        <p:tgtEl>
                                          <p:spTgt spid="29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9"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300" name="1 Peter 4:2 (NKJV)…"/>
          <p:cNvSpPr txBox="1"/>
          <p:nvPr/>
        </p:nvSpPr>
        <p:spPr>
          <a:xfrm>
            <a:off x="602461" y="5271929"/>
            <a:ext cx="6370544" cy="7458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60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4:2 (NKJV) </a:t>
            </a:r>
          </a:p>
          <a:p>
            <a:pPr algn="ctr" defTabSz="821531">
              <a:lnSpc>
                <a:spcPct val="100000"/>
              </a:lnSpc>
              <a:spcBef>
                <a:spcPts val="0"/>
              </a:spcBef>
              <a:defRPr sz="60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2 </a:t>
            </a:r>
            <a:r>
              <a:t>that he no longer should live the rest of his time in the flesh for the lusts of men, but for the will of God.</a:t>
            </a:r>
          </a:p>
        </p:txBody>
      </p:sp>
      <p:sp>
        <p:nvSpPr>
          <p:cNvPr id="301" name="Ceasing To Walk In Sin (Rom 6:1-23)…"/>
          <p:cNvSpPr txBox="1"/>
          <p:nvPr/>
        </p:nvSpPr>
        <p:spPr>
          <a:xfrm>
            <a:off x="8238414" y="4954429"/>
            <a:ext cx="15234051" cy="809307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3300"/>
              </a:spcBef>
              <a:buClr>
                <a:srgbClr val="FFD479"/>
              </a:buClr>
              <a:buSzPct val="125000"/>
              <a:buFont typeface="Zapf Dingbats"/>
              <a:buChar char="✦"/>
              <a:defRPr b="1" sz="7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Ceasing To Walk In Sin (Rom 6:1-23)</a:t>
            </a:r>
          </a:p>
          <a:p>
            <a:pPr lvl="1" marL="1704975" indent="-1362075" defTabSz="821531">
              <a:lnSpc>
                <a:spcPct val="100000"/>
              </a:lnSpc>
              <a:spcBef>
                <a:spcPts val="3300"/>
              </a:spcBef>
              <a:buClr>
                <a:srgbClr val="FFD479"/>
              </a:buClr>
              <a:buSzPct val="125000"/>
              <a:buFont typeface="Zapf Dingbats"/>
              <a:buChar char="✴"/>
              <a:defRPr sz="62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The Christian repents – i.e. turns from his sins (Isaiah 1:16; Eph 4:25-27; 5:15,16; 1 John 2:6;3:1,7,9,21,22)</a:t>
            </a:r>
          </a:p>
          <a:p>
            <a:pPr lvl="1" marL="1704975" indent="-1362075" defTabSz="821531">
              <a:lnSpc>
                <a:spcPct val="100000"/>
              </a:lnSpc>
              <a:spcBef>
                <a:spcPts val="3300"/>
              </a:spcBef>
              <a:buClr>
                <a:srgbClr val="FFD479"/>
              </a:buClr>
              <a:buSzPct val="125000"/>
              <a:buFont typeface="Zapf Dingbats"/>
              <a:buChar char="✴"/>
              <a:defRPr sz="62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The Christian is ashamed of his sinful past! (Rom 6:21)</a:t>
            </a:r>
          </a:p>
        </p:txBody>
      </p:sp>
      <p:sp>
        <p:nvSpPr>
          <p:cNvPr id="302" name="Live Acceptab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Live Acceptably</a:t>
            </a:r>
          </a:p>
        </p:txBody>
      </p:sp>
      <p:pic>
        <p:nvPicPr>
          <p:cNvPr id="303"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1">
                                            <p:txEl>
                                              <p:pRg st="1" end="1"/>
                                            </p:txEl>
                                          </p:spTgt>
                                        </p:tgtEl>
                                        <p:attrNameLst>
                                          <p:attrName>style.visibility</p:attrName>
                                        </p:attrNameLst>
                                      </p:cBhvr>
                                      <p:to>
                                        <p:strVal val="visible"/>
                                      </p:to>
                                    </p:set>
                                    <p:animEffect filter="fade" transition="in">
                                      <p:cBhvr>
                                        <p:cTn id="7" dur="1500"/>
                                        <p:tgtEl>
                                          <p:spTgt spid="3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1">
                                            <p:txEl>
                                              <p:pRg st="2" end="2"/>
                                            </p:txEl>
                                          </p:spTgt>
                                        </p:tgtEl>
                                        <p:attrNameLst>
                                          <p:attrName>style.visibility</p:attrName>
                                        </p:attrNameLst>
                                      </p:cBhvr>
                                      <p:to>
                                        <p:strVal val="visible"/>
                                      </p:to>
                                    </p:set>
                                    <p:animEffect filter="fade" transition="in">
                                      <p:cBhvr>
                                        <p:cTn id="12" dur="1500"/>
                                        <p:tgtEl>
                                          <p:spTgt spid="30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1"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306" name="1 Peter 4:2 (NKJV)…"/>
          <p:cNvSpPr txBox="1"/>
          <p:nvPr/>
        </p:nvSpPr>
        <p:spPr>
          <a:xfrm>
            <a:off x="602461" y="5271929"/>
            <a:ext cx="6370544" cy="7458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60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4:2 (NKJV) </a:t>
            </a:r>
          </a:p>
          <a:p>
            <a:pPr algn="ctr" defTabSz="821531">
              <a:lnSpc>
                <a:spcPct val="100000"/>
              </a:lnSpc>
              <a:spcBef>
                <a:spcPts val="0"/>
              </a:spcBef>
              <a:defRPr sz="60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2 </a:t>
            </a:r>
            <a:r>
              <a:t>that he no longer should live the rest of his time in the flesh for the lusts of men, but for the will of God.</a:t>
            </a:r>
          </a:p>
        </p:txBody>
      </p:sp>
      <p:sp>
        <p:nvSpPr>
          <p:cNvPr id="307" name="Ceasing To Walk In Sin (Rom 6:1-23)…"/>
          <p:cNvSpPr txBox="1"/>
          <p:nvPr/>
        </p:nvSpPr>
        <p:spPr>
          <a:xfrm>
            <a:off x="8238414" y="4954429"/>
            <a:ext cx="15234051" cy="7065170"/>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3300"/>
              </a:spcBef>
              <a:buClr>
                <a:srgbClr val="FFD479"/>
              </a:buClr>
              <a:buSzPct val="125000"/>
              <a:buFont typeface="Zapf Dingbats"/>
              <a:buChar char="✦"/>
              <a:defRPr b="1" sz="7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Ceasing To Walk In Sin (Rom 6:1-23)</a:t>
            </a:r>
          </a:p>
          <a:p>
            <a:pPr lvl="1" marL="1704975" indent="-1362075" defTabSz="821531">
              <a:lnSpc>
                <a:spcPct val="100000"/>
              </a:lnSpc>
              <a:spcBef>
                <a:spcPts val="1400"/>
              </a:spcBef>
              <a:buClr>
                <a:srgbClr val="FFD479"/>
              </a:buClr>
              <a:buSzPct val="125000"/>
              <a:buFont typeface="Zapf Dingbats"/>
              <a:buChar char="✴"/>
              <a:defRPr>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We are not to live for our own selfish desires or for the will of other men</a:t>
            </a:r>
          </a:p>
          <a:p>
            <a:pPr lvl="1" marL="1704975" indent="-1362075" defTabSz="821531">
              <a:lnSpc>
                <a:spcPct val="100000"/>
              </a:lnSpc>
              <a:spcBef>
                <a:spcPts val="1400"/>
              </a:spcBef>
              <a:buClr>
                <a:srgbClr val="FFD479"/>
              </a:buClr>
              <a:buSzPct val="125000"/>
              <a:buFont typeface="Zapf Dingbats"/>
              <a:buChar char="✴"/>
              <a:defRPr>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We are to live “for the will of God - to please God (Rom 12:2; 1 John 2:17)</a:t>
            </a:r>
          </a:p>
        </p:txBody>
      </p:sp>
      <p:sp>
        <p:nvSpPr>
          <p:cNvPr id="308" name="Live Acceptab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Live Acceptably</a:t>
            </a:r>
          </a:p>
        </p:txBody>
      </p:sp>
      <p:pic>
        <p:nvPicPr>
          <p:cNvPr id="309"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7">
                                            <p:txEl>
                                              <p:pRg st="2" end="2"/>
                                            </p:txEl>
                                          </p:spTgt>
                                        </p:tgtEl>
                                        <p:attrNameLst>
                                          <p:attrName>style.visibility</p:attrName>
                                        </p:attrNameLst>
                                      </p:cBhvr>
                                      <p:to>
                                        <p:strVal val="visible"/>
                                      </p:to>
                                    </p:set>
                                    <p:animEffect filter="fade" transition="in">
                                      <p:cBhvr>
                                        <p:cTn id="7" dur="1500"/>
                                        <p:tgtEl>
                                          <p:spTgt spid="30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312" name="Ceasing To Walk In Sin (Rom 6:1-23)…"/>
          <p:cNvSpPr txBox="1"/>
          <p:nvPr/>
        </p:nvSpPr>
        <p:spPr>
          <a:xfrm>
            <a:off x="8238414" y="4954429"/>
            <a:ext cx="15234051" cy="8529744"/>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1400"/>
              </a:spcBef>
              <a:buClr>
                <a:srgbClr val="FFD479"/>
              </a:buClr>
              <a:buSzPct val="125000"/>
              <a:buFont typeface="Zapf Dingbats"/>
              <a:buChar char="✦"/>
              <a:defRPr b="1" sz="7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Ceasing To Walk In Sin (Rom 6:1-23)</a:t>
            </a:r>
          </a:p>
          <a:p>
            <a:pPr lvl="1" marL="1704975" indent="-1362075" defTabSz="821531">
              <a:lnSpc>
                <a:spcPct val="100000"/>
              </a:lnSpc>
              <a:spcBef>
                <a:spcPts val="1400"/>
              </a:spcBef>
              <a:buClr>
                <a:srgbClr val="FFD479"/>
              </a:buClr>
              <a:buSzPct val="125000"/>
              <a:buFont typeface="Zapf Dingbats"/>
              <a:buChar char="✴"/>
              <a:defRPr sz="6000">
                <a:solidFill>
                  <a:srgbClr val="FFFFFF"/>
                </a:solidFill>
                <a:effectLst>
                  <a:outerShdw sx="100000" sy="100000" kx="0" ky="0" algn="b" rotWithShape="0" blurRad="152400" dist="76200" dir="2700000">
                    <a:srgbClr val="000000"/>
                  </a:outerShdw>
                </a:effectLst>
                <a:latin typeface="American Typewriter"/>
                <a:ea typeface="American Typewriter"/>
                <a:cs typeface="American Typewriter"/>
                <a:sym typeface="American Typewriter"/>
              </a:defRPr>
            </a:pPr>
            <a:r>
              <a:rPr>
                <a:latin typeface="Helvetica"/>
                <a:ea typeface="Helvetica"/>
                <a:cs typeface="Helvetica"/>
                <a:sym typeface="Helvetica"/>
              </a:rPr>
              <a:t>LEWDNESS - </a:t>
            </a:r>
            <a:r>
              <a:rPr b="1">
                <a:solidFill>
                  <a:srgbClr val="FFFB00"/>
                </a:solidFill>
                <a:uFill>
                  <a:solidFill>
                    <a:srgbClr val="FFFB00"/>
                  </a:solidFill>
                </a:uFill>
                <a:latin typeface="SemiticaDict"/>
                <a:ea typeface="SemiticaDict"/>
                <a:cs typeface="SemiticaDict"/>
                <a:sym typeface="SemiticaDict"/>
              </a:rPr>
              <a:t></a:t>
            </a:r>
            <a:r>
              <a:rPr>
                <a:solidFill>
                  <a:srgbClr val="FFFB00"/>
                </a:solidFill>
                <a:uFill>
                  <a:solidFill>
                    <a:srgbClr val="FFFB00"/>
                  </a:solidFill>
                </a:uFill>
                <a:latin typeface="Times New Roman"/>
                <a:ea typeface="Times New Roman"/>
                <a:cs typeface="Times New Roman"/>
                <a:sym typeface="Times New Roman"/>
              </a:rPr>
              <a:t> (</a:t>
            </a:r>
            <a:r>
              <a:rPr>
                <a:solidFill>
                  <a:srgbClr val="FFFB00"/>
                </a:solidFill>
                <a:uFill>
                  <a:solidFill>
                    <a:srgbClr val="FFFB00"/>
                  </a:solidFill>
                </a:uFill>
                <a:latin typeface="GraecaII"/>
                <a:ea typeface="GraecaII"/>
                <a:cs typeface="GraecaII"/>
                <a:sym typeface="GraecaII"/>
              </a:rPr>
              <a:t></a:t>
            </a:r>
            <a:r>
              <a:rPr>
                <a:solidFill>
                  <a:srgbClr val="FFFB00"/>
                </a:solidFill>
                <a:uFill>
                  <a:solidFill>
                    <a:srgbClr val="FFFB00"/>
                  </a:solidFill>
                </a:uFill>
                <a:latin typeface="Times New Roman"/>
                <a:ea typeface="Times New Roman"/>
                <a:cs typeface="Times New Roman"/>
                <a:sym typeface="Times New Roman"/>
              </a:rPr>
              <a:t>) </a:t>
            </a:r>
            <a:r>
              <a:rPr>
                <a:latin typeface="Helvetica"/>
                <a:ea typeface="Helvetica"/>
                <a:cs typeface="Helvetica"/>
                <a:sym typeface="Helvetica"/>
              </a:rPr>
              <a:t>absence of restraint, indecency, shameless conduct.</a:t>
            </a:r>
            <a:endParaRPr>
              <a:latin typeface="Chalkduster"/>
              <a:ea typeface="Chalkduster"/>
              <a:cs typeface="Chalkduster"/>
              <a:sym typeface="Chalkduster"/>
            </a:endParaRPr>
          </a:p>
          <a:p>
            <a:pPr lvl="1" marL="1704975" indent="-1362075" defTabSz="821531">
              <a:lnSpc>
                <a:spcPct val="100000"/>
              </a:lnSpc>
              <a:spcBef>
                <a:spcPts val="1400"/>
              </a:spcBef>
              <a:buClr>
                <a:srgbClr val="FFD479"/>
              </a:buClr>
              <a:buSzPct val="125000"/>
              <a:buFont typeface="Zapf Dingbats"/>
              <a:buChar char="✴"/>
              <a:defRPr sz="6000">
                <a:solidFill>
                  <a:srgbClr val="FFFFFF"/>
                </a:solidFill>
                <a:effectLst>
                  <a:outerShdw sx="100000" sy="100000" kx="0" ky="0" algn="b" rotWithShape="0" blurRad="152400" dist="76200" dir="2700000">
                    <a:srgbClr val="000000"/>
                  </a:outerShdw>
                </a:effectLst>
                <a:latin typeface="American Typewriter"/>
                <a:ea typeface="American Typewriter"/>
                <a:cs typeface="American Typewriter"/>
                <a:sym typeface="American Typewriter"/>
              </a:defRPr>
            </a:pPr>
            <a:r>
              <a:rPr>
                <a:latin typeface="Helvetica"/>
                <a:ea typeface="Helvetica"/>
                <a:cs typeface="Helvetica"/>
                <a:sym typeface="Helvetica"/>
              </a:rPr>
              <a:t>LUST -</a:t>
            </a:r>
            <a:r>
              <a:rPr>
                <a:latin typeface="Chalkduster"/>
                <a:ea typeface="Chalkduster"/>
                <a:cs typeface="Chalkduster"/>
                <a:sym typeface="Chalkduster"/>
              </a:rPr>
              <a:t> </a:t>
            </a:r>
            <a:r>
              <a:rPr b="1">
                <a:solidFill>
                  <a:srgbClr val="FFFB00"/>
                </a:solidFill>
                <a:uFill>
                  <a:solidFill>
                    <a:srgbClr val="FFFB00"/>
                  </a:solidFill>
                </a:uFill>
                <a:latin typeface="SemiticaDict"/>
                <a:ea typeface="SemiticaDict"/>
                <a:cs typeface="SemiticaDict"/>
                <a:sym typeface="SemiticaDict"/>
              </a:rPr>
              <a:t></a:t>
            </a:r>
            <a:r>
              <a:rPr>
                <a:solidFill>
                  <a:srgbClr val="FFFB00"/>
                </a:solidFill>
                <a:uFill>
                  <a:solidFill>
                    <a:srgbClr val="FFFB00"/>
                  </a:solidFill>
                </a:uFill>
                <a:latin typeface="Times New Roman"/>
                <a:ea typeface="Times New Roman"/>
                <a:cs typeface="Times New Roman"/>
                <a:sym typeface="Times New Roman"/>
              </a:rPr>
              <a:t> (</a:t>
            </a:r>
            <a:r>
              <a:rPr>
                <a:solidFill>
                  <a:srgbClr val="FFFB00"/>
                </a:solidFill>
                <a:uFill>
                  <a:solidFill>
                    <a:srgbClr val="FFFB00"/>
                  </a:solidFill>
                </a:uFill>
                <a:latin typeface="GraecaII"/>
                <a:ea typeface="GraecaII"/>
                <a:cs typeface="GraecaII"/>
                <a:sym typeface="GraecaII"/>
              </a:rPr>
              <a:t></a:t>
            </a:r>
            <a:r>
              <a:rPr>
                <a:solidFill>
                  <a:srgbClr val="FFFB00"/>
                </a:solidFill>
                <a:uFill>
                  <a:solidFill>
                    <a:srgbClr val="FFFB00"/>
                  </a:solidFill>
                </a:uFill>
                <a:latin typeface="Times New Roman"/>
                <a:ea typeface="Times New Roman"/>
                <a:cs typeface="Times New Roman"/>
                <a:sym typeface="Times New Roman"/>
              </a:rPr>
              <a:t>) </a:t>
            </a:r>
            <a:r>
              <a:rPr>
                <a:latin typeface="Helvetica"/>
                <a:ea typeface="Helvetica"/>
                <a:cs typeface="Helvetica"/>
                <a:sym typeface="Helvetica"/>
              </a:rPr>
              <a:t>evil desires that are inconsistent with the will of God.</a:t>
            </a:r>
          </a:p>
        </p:txBody>
      </p:sp>
      <p:sp>
        <p:nvSpPr>
          <p:cNvPr id="313" name="Live Acceptab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Live Acceptably</a:t>
            </a:r>
          </a:p>
        </p:txBody>
      </p:sp>
      <p:sp>
        <p:nvSpPr>
          <p:cNvPr id="314" name="1 Peter 4:3 (NKJV)…"/>
          <p:cNvSpPr txBox="1"/>
          <p:nvPr/>
        </p:nvSpPr>
        <p:spPr>
          <a:xfrm>
            <a:off x="231785" y="5490263"/>
            <a:ext cx="8029283" cy="7458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53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4:3 (NKJV)</a:t>
            </a:r>
          </a:p>
          <a:p>
            <a:pPr algn="ctr" defTabSz="821531">
              <a:lnSpc>
                <a:spcPct val="100000"/>
              </a:lnSpc>
              <a:spcBef>
                <a:spcPts val="0"/>
              </a:spcBef>
              <a:defRPr sz="53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3 </a:t>
            </a:r>
            <a:r>
              <a:t>For we have spent enough of our past lifetime in doing the will of the Gentiles--when we walked in lewdness, lusts, drunkenness, revelries, drinking parties, and abominable idolatries. </a:t>
            </a:r>
          </a:p>
        </p:txBody>
      </p:sp>
      <p:pic>
        <p:nvPicPr>
          <p:cNvPr id="315"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2">
                                            <p:txEl>
                                              <p:pRg st="2" end="2"/>
                                            </p:txEl>
                                          </p:spTgt>
                                        </p:tgtEl>
                                        <p:attrNameLst>
                                          <p:attrName>style.visibility</p:attrName>
                                        </p:attrNameLst>
                                      </p:cBhvr>
                                      <p:to>
                                        <p:strVal val="visible"/>
                                      </p:to>
                                    </p:set>
                                    <p:animEffect filter="fade" transition="in">
                                      <p:cBhvr>
                                        <p:cTn id="7" dur="1500"/>
                                        <p:tgtEl>
                                          <p:spTgt spid="3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2"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318" name="Ceasing To Walk In Sin (Rom 6:1-23)…"/>
          <p:cNvSpPr txBox="1"/>
          <p:nvPr/>
        </p:nvSpPr>
        <p:spPr>
          <a:xfrm>
            <a:off x="8238414" y="4954429"/>
            <a:ext cx="15234051" cy="8445761"/>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1400"/>
              </a:spcBef>
              <a:buClr>
                <a:srgbClr val="FFD479"/>
              </a:buClr>
              <a:buSzPct val="125000"/>
              <a:buFont typeface="Zapf Dingbats"/>
              <a:buChar char="✦"/>
              <a:defRPr b="1" sz="7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Ceasing To Walk In Sin (Rom 6:1-23)</a:t>
            </a:r>
          </a:p>
          <a:p>
            <a:pPr lvl="1" marL="1704975" indent="-1362075" defTabSz="821531">
              <a:lnSpc>
                <a:spcPct val="100000"/>
              </a:lnSpc>
              <a:spcBef>
                <a:spcPts val="1400"/>
              </a:spcBef>
              <a:buClr>
                <a:srgbClr val="FFD479"/>
              </a:buClr>
              <a:buSzPct val="125000"/>
              <a:buFont typeface="Zapf Dingbats"/>
              <a:buChar char="✴"/>
              <a:defRPr sz="5900">
                <a:solidFill>
                  <a:srgbClr val="FFFFFF"/>
                </a:solidFill>
                <a:effectLst>
                  <a:outerShdw sx="100000" sy="100000" kx="0" ky="0" algn="b" rotWithShape="0" blurRad="152400" dist="76200" dir="2700000">
                    <a:srgbClr val="000000"/>
                  </a:outerShdw>
                </a:effectLst>
                <a:latin typeface="American Typewriter"/>
                <a:ea typeface="American Typewriter"/>
                <a:cs typeface="American Typewriter"/>
                <a:sym typeface="American Typewriter"/>
              </a:defRPr>
            </a:pPr>
            <a:r>
              <a:rPr>
                <a:latin typeface="Helvetica"/>
                <a:ea typeface="Helvetica"/>
                <a:cs typeface="Helvetica"/>
                <a:sym typeface="Helvetica"/>
              </a:rPr>
              <a:t>DRUNKENNESS - </a:t>
            </a:r>
            <a:r>
              <a:rPr b="1">
                <a:solidFill>
                  <a:srgbClr val="FFFB00"/>
                </a:solidFill>
                <a:uFill>
                  <a:solidFill>
                    <a:srgbClr val="FFFB00"/>
                  </a:solidFill>
                </a:uFill>
                <a:latin typeface="SemiticaDict"/>
                <a:ea typeface="SemiticaDict"/>
                <a:cs typeface="SemiticaDict"/>
                <a:sym typeface="SemiticaDict"/>
              </a:rPr>
              <a:t></a:t>
            </a:r>
            <a:r>
              <a:rPr>
                <a:solidFill>
                  <a:srgbClr val="FFFB00"/>
                </a:solidFill>
                <a:uFill>
                  <a:solidFill>
                    <a:srgbClr val="FFFB00"/>
                  </a:solidFill>
                </a:uFill>
                <a:latin typeface="Times New Roman"/>
                <a:ea typeface="Times New Roman"/>
                <a:cs typeface="Times New Roman"/>
                <a:sym typeface="Times New Roman"/>
              </a:rPr>
              <a:t> οἰνοφλυγία - </a:t>
            </a:r>
            <a:r>
              <a:rPr>
                <a:latin typeface="Helvetica"/>
                <a:ea typeface="Helvetica"/>
                <a:cs typeface="Helvetica"/>
                <a:sym typeface="Helvetica"/>
              </a:rPr>
              <a:t>intoxicated, inebriated, drunk with wine.</a:t>
            </a:r>
            <a:endParaRPr>
              <a:latin typeface="Chalkduster"/>
              <a:ea typeface="Chalkduster"/>
              <a:cs typeface="Chalkduster"/>
              <a:sym typeface="Chalkduster"/>
            </a:endParaRPr>
          </a:p>
          <a:p>
            <a:pPr lvl="1" marL="1704975" indent="-1362075" defTabSz="821531">
              <a:lnSpc>
                <a:spcPct val="100000"/>
              </a:lnSpc>
              <a:spcBef>
                <a:spcPts val="1400"/>
              </a:spcBef>
              <a:buClr>
                <a:srgbClr val="FFD479"/>
              </a:buClr>
              <a:buSzPct val="125000"/>
              <a:buFont typeface="Zapf Dingbats"/>
              <a:buChar char="✴"/>
              <a:defRPr sz="5900">
                <a:solidFill>
                  <a:srgbClr val="FFFFFF"/>
                </a:solidFill>
                <a:effectLst>
                  <a:outerShdw sx="100000" sy="100000" kx="0" ky="0" algn="b" rotWithShape="0" blurRad="152400" dist="76200" dir="2700000">
                    <a:srgbClr val="000000"/>
                  </a:outerShdw>
                </a:effectLst>
                <a:latin typeface="American Typewriter"/>
                <a:ea typeface="American Typewriter"/>
                <a:cs typeface="American Typewriter"/>
                <a:sym typeface="American Typewriter"/>
              </a:defRPr>
            </a:pPr>
            <a:r>
              <a:rPr>
                <a:latin typeface="Helvetica"/>
                <a:ea typeface="Helvetica"/>
                <a:cs typeface="Helvetica"/>
                <a:sym typeface="Helvetica"/>
              </a:rPr>
              <a:t>REVELRIES - </a:t>
            </a:r>
            <a:r>
              <a:rPr b="1">
                <a:solidFill>
                  <a:srgbClr val="FFFB00"/>
                </a:solidFill>
                <a:uFill>
                  <a:solidFill>
                    <a:srgbClr val="FFFB00"/>
                  </a:solidFill>
                </a:uFill>
                <a:latin typeface="SemiticaDict"/>
                <a:ea typeface="SemiticaDict"/>
                <a:cs typeface="SemiticaDict"/>
                <a:sym typeface="SemiticaDict"/>
              </a:rPr>
              <a:t></a:t>
            </a:r>
            <a:r>
              <a:rPr>
                <a:solidFill>
                  <a:srgbClr val="FFFB00"/>
                </a:solidFill>
                <a:uFill>
                  <a:solidFill>
                    <a:srgbClr val="FFFB00"/>
                  </a:solidFill>
                </a:uFill>
                <a:latin typeface="Times New Roman"/>
                <a:ea typeface="Times New Roman"/>
                <a:cs typeface="Times New Roman"/>
                <a:sym typeface="Times New Roman"/>
              </a:rPr>
              <a:t> (</a:t>
            </a:r>
            <a:r>
              <a:rPr>
                <a:solidFill>
                  <a:srgbClr val="FFFB00"/>
                </a:solidFill>
                <a:uFill>
                  <a:solidFill>
                    <a:srgbClr val="FFFB00"/>
                  </a:solidFill>
                </a:uFill>
                <a:latin typeface="GraecaII"/>
                <a:ea typeface="GraecaII"/>
                <a:cs typeface="GraecaII"/>
                <a:sym typeface="GraecaII"/>
              </a:rPr>
              <a:t></a:t>
            </a:r>
            <a:r>
              <a:rPr>
                <a:solidFill>
                  <a:srgbClr val="FFFB00"/>
                </a:solidFill>
                <a:uFill>
                  <a:solidFill>
                    <a:srgbClr val="FFFB00"/>
                  </a:solidFill>
                </a:uFill>
                <a:latin typeface="Times New Roman"/>
                <a:ea typeface="Times New Roman"/>
                <a:cs typeface="Times New Roman"/>
                <a:sym typeface="Times New Roman"/>
              </a:rPr>
              <a:t>) </a:t>
            </a:r>
            <a:r>
              <a:rPr i="1">
                <a:solidFill>
                  <a:srgbClr val="FFFB00"/>
                </a:solidFill>
                <a:uFill>
                  <a:solidFill>
                    <a:srgbClr val="FFFB00"/>
                  </a:solidFill>
                </a:uFill>
                <a:latin typeface="Times New Roman"/>
                <a:ea typeface="Times New Roman"/>
                <a:cs typeface="Times New Roman"/>
                <a:sym typeface="Times New Roman"/>
              </a:rPr>
              <a:t>(Vines) </a:t>
            </a:r>
            <a:r>
              <a:rPr>
                <a:latin typeface="Helvetica"/>
                <a:ea typeface="Helvetica"/>
                <a:cs typeface="Helvetica"/>
                <a:sym typeface="Helvetica"/>
              </a:rPr>
              <a:t>the concomitant and consequence of drunkenness.</a:t>
            </a:r>
          </a:p>
        </p:txBody>
      </p:sp>
      <p:sp>
        <p:nvSpPr>
          <p:cNvPr id="319" name="Live Acceptab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Live Acceptably</a:t>
            </a:r>
          </a:p>
        </p:txBody>
      </p:sp>
      <p:sp>
        <p:nvSpPr>
          <p:cNvPr id="320" name="1 Peter 4:3 (NKJV)…"/>
          <p:cNvSpPr txBox="1"/>
          <p:nvPr/>
        </p:nvSpPr>
        <p:spPr>
          <a:xfrm>
            <a:off x="231785" y="5490263"/>
            <a:ext cx="8029283" cy="7458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53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4:3 (NKJV)</a:t>
            </a:r>
          </a:p>
          <a:p>
            <a:pPr algn="ctr" defTabSz="821531">
              <a:lnSpc>
                <a:spcPct val="100000"/>
              </a:lnSpc>
              <a:spcBef>
                <a:spcPts val="0"/>
              </a:spcBef>
              <a:defRPr sz="53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3 </a:t>
            </a:r>
            <a:r>
              <a:t>For we have spent enough of our past lifetime in doing the will of the Gentiles--when we walked in lewdness, lusts, drunkenness, revelries, drinking parties, and abominable idolatries. </a:t>
            </a:r>
          </a:p>
        </p:txBody>
      </p:sp>
      <p:pic>
        <p:nvPicPr>
          <p:cNvPr id="321"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8">
                                            <p:txEl>
                                              <p:pRg st="2" end="2"/>
                                            </p:txEl>
                                          </p:spTgt>
                                        </p:tgtEl>
                                        <p:attrNameLst>
                                          <p:attrName>style.visibility</p:attrName>
                                        </p:attrNameLst>
                                      </p:cBhvr>
                                      <p:to>
                                        <p:strVal val="visible"/>
                                      </p:to>
                                    </p:set>
                                    <p:animEffect filter="fade" transition="in">
                                      <p:cBhvr>
                                        <p:cTn id="7" dur="1500"/>
                                        <p:tgtEl>
                                          <p:spTgt spid="31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3" name="Image" descr="Image"/>
          <p:cNvPicPr>
            <a:picLocks noChangeAspect="1"/>
          </p:cNvPicPr>
          <p:nvPr/>
        </p:nvPicPr>
        <p:blipFill>
          <a:blip r:embed="rId3">
            <a:extLst/>
          </a:blip>
          <a:srcRect l="18472" t="8777" r="18463" b="4990"/>
          <a:stretch>
            <a:fillRect/>
          </a:stretch>
        </p:blipFill>
        <p:spPr>
          <a:xfrm>
            <a:off x="230484" y="670065"/>
            <a:ext cx="7622795" cy="12375870"/>
          </a:xfrm>
          <a:custGeom>
            <a:avLst/>
            <a:gdLst/>
            <a:ahLst/>
            <a:cxnLst>
              <a:cxn ang="0">
                <a:pos x="wd2" y="hd2"/>
              </a:cxn>
              <a:cxn ang="5400000">
                <a:pos x="wd2" y="hd2"/>
              </a:cxn>
              <a:cxn ang="10800000">
                <a:pos x="wd2" y="hd2"/>
              </a:cxn>
              <a:cxn ang="16200000">
                <a:pos x="wd2" y="hd2"/>
              </a:cxn>
            </a:cxnLst>
            <a:rect l="0" t="0" r="r" b="b"/>
            <a:pathLst>
              <a:path w="21599" h="21547" fill="norm" stroke="1" extrusionOk="0">
                <a:moveTo>
                  <a:pt x="10706" y="0"/>
                </a:moveTo>
                <a:cubicBezTo>
                  <a:pt x="8730" y="3"/>
                  <a:pt x="6772" y="17"/>
                  <a:pt x="6732" y="41"/>
                </a:cubicBezTo>
                <a:cubicBezTo>
                  <a:pt x="6699" y="61"/>
                  <a:pt x="6416" y="78"/>
                  <a:pt x="6102" y="79"/>
                </a:cubicBezTo>
                <a:cubicBezTo>
                  <a:pt x="5789" y="80"/>
                  <a:pt x="4917" y="112"/>
                  <a:pt x="4166" y="150"/>
                </a:cubicBezTo>
                <a:cubicBezTo>
                  <a:pt x="3414" y="187"/>
                  <a:pt x="2770" y="206"/>
                  <a:pt x="2732" y="192"/>
                </a:cubicBezTo>
                <a:cubicBezTo>
                  <a:pt x="2694" y="177"/>
                  <a:pt x="2585" y="190"/>
                  <a:pt x="2490" y="219"/>
                </a:cubicBezTo>
                <a:cubicBezTo>
                  <a:pt x="2166" y="318"/>
                  <a:pt x="972" y="427"/>
                  <a:pt x="856" y="368"/>
                </a:cubicBezTo>
                <a:cubicBezTo>
                  <a:pt x="777" y="328"/>
                  <a:pt x="737" y="334"/>
                  <a:pt x="699" y="396"/>
                </a:cubicBezTo>
                <a:cubicBezTo>
                  <a:pt x="670" y="442"/>
                  <a:pt x="510" y="513"/>
                  <a:pt x="343" y="554"/>
                </a:cubicBezTo>
                <a:cubicBezTo>
                  <a:pt x="86" y="617"/>
                  <a:pt x="36" y="654"/>
                  <a:pt x="8" y="803"/>
                </a:cubicBezTo>
                <a:cubicBezTo>
                  <a:pt x="3" y="832"/>
                  <a:pt x="0" y="858"/>
                  <a:pt x="0" y="881"/>
                </a:cubicBezTo>
                <a:cubicBezTo>
                  <a:pt x="2" y="949"/>
                  <a:pt x="29" y="990"/>
                  <a:pt x="84" y="1003"/>
                </a:cubicBezTo>
                <a:cubicBezTo>
                  <a:pt x="187" y="1027"/>
                  <a:pt x="553" y="1412"/>
                  <a:pt x="473" y="1412"/>
                </a:cubicBezTo>
                <a:cubicBezTo>
                  <a:pt x="452" y="1412"/>
                  <a:pt x="517" y="1465"/>
                  <a:pt x="617" y="1532"/>
                </a:cubicBezTo>
                <a:cubicBezTo>
                  <a:pt x="716" y="1598"/>
                  <a:pt x="898" y="1775"/>
                  <a:pt x="1022" y="1925"/>
                </a:cubicBezTo>
                <a:cubicBezTo>
                  <a:pt x="1145" y="2076"/>
                  <a:pt x="1272" y="2195"/>
                  <a:pt x="1300" y="2191"/>
                </a:cubicBezTo>
                <a:cubicBezTo>
                  <a:pt x="1329" y="2186"/>
                  <a:pt x="1459" y="2199"/>
                  <a:pt x="1592" y="2218"/>
                </a:cubicBezTo>
                <a:cubicBezTo>
                  <a:pt x="1724" y="2237"/>
                  <a:pt x="2100" y="2272"/>
                  <a:pt x="2424" y="2296"/>
                </a:cubicBezTo>
                <a:cubicBezTo>
                  <a:pt x="3105" y="2348"/>
                  <a:pt x="3368" y="2450"/>
                  <a:pt x="3230" y="2609"/>
                </a:cubicBezTo>
                <a:cubicBezTo>
                  <a:pt x="3169" y="2679"/>
                  <a:pt x="3169" y="2742"/>
                  <a:pt x="3232" y="2826"/>
                </a:cubicBezTo>
                <a:cubicBezTo>
                  <a:pt x="3367" y="3008"/>
                  <a:pt x="3507" y="3852"/>
                  <a:pt x="3455" y="4168"/>
                </a:cubicBezTo>
                <a:cubicBezTo>
                  <a:pt x="3430" y="4323"/>
                  <a:pt x="3391" y="4720"/>
                  <a:pt x="3370" y="5053"/>
                </a:cubicBezTo>
                <a:cubicBezTo>
                  <a:pt x="3348" y="5385"/>
                  <a:pt x="3309" y="5680"/>
                  <a:pt x="3282" y="5707"/>
                </a:cubicBezTo>
                <a:cubicBezTo>
                  <a:pt x="3255" y="5734"/>
                  <a:pt x="3214" y="5962"/>
                  <a:pt x="3193" y="6214"/>
                </a:cubicBezTo>
                <a:cubicBezTo>
                  <a:pt x="3172" y="6465"/>
                  <a:pt x="3126" y="6737"/>
                  <a:pt x="3091" y="6819"/>
                </a:cubicBezTo>
                <a:cubicBezTo>
                  <a:pt x="2995" y="7040"/>
                  <a:pt x="3060" y="8527"/>
                  <a:pt x="3190" y="9091"/>
                </a:cubicBezTo>
                <a:cubicBezTo>
                  <a:pt x="3321" y="9664"/>
                  <a:pt x="3586" y="10258"/>
                  <a:pt x="3812" y="10482"/>
                </a:cubicBezTo>
                <a:cubicBezTo>
                  <a:pt x="3902" y="10572"/>
                  <a:pt x="3937" y="10651"/>
                  <a:pt x="3893" y="10668"/>
                </a:cubicBezTo>
                <a:cubicBezTo>
                  <a:pt x="3738" y="10726"/>
                  <a:pt x="3711" y="10982"/>
                  <a:pt x="3842" y="11138"/>
                </a:cubicBezTo>
                <a:cubicBezTo>
                  <a:pt x="3955" y="11272"/>
                  <a:pt x="3956" y="11307"/>
                  <a:pt x="3855" y="11425"/>
                </a:cubicBezTo>
                <a:cubicBezTo>
                  <a:pt x="3621" y="11699"/>
                  <a:pt x="3541" y="11861"/>
                  <a:pt x="3516" y="12102"/>
                </a:cubicBezTo>
                <a:cubicBezTo>
                  <a:pt x="3414" y="13070"/>
                  <a:pt x="3370" y="13823"/>
                  <a:pt x="3412" y="13872"/>
                </a:cubicBezTo>
                <a:cubicBezTo>
                  <a:pt x="3440" y="13904"/>
                  <a:pt x="3485" y="14074"/>
                  <a:pt x="3511" y="14250"/>
                </a:cubicBezTo>
                <a:cubicBezTo>
                  <a:pt x="3538" y="14427"/>
                  <a:pt x="3632" y="14816"/>
                  <a:pt x="3723" y="15115"/>
                </a:cubicBezTo>
                <a:cubicBezTo>
                  <a:pt x="3938" y="15827"/>
                  <a:pt x="3946" y="16004"/>
                  <a:pt x="3767" y="16126"/>
                </a:cubicBezTo>
                <a:cubicBezTo>
                  <a:pt x="3687" y="16180"/>
                  <a:pt x="3582" y="16209"/>
                  <a:pt x="3533" y="16192"/>
                </a:cubicBezTo>
                <a:cubicBezTo>
                  <a:pt x="3483" y="16175"/>
                  <a:pt x="3470" y="16180"/>
                  <a:pt x="3505" y="16203"/>
                </a:cubicBezTo>
                <a:cubicBezTo>
                  <a:pt x="3539" y="16226"/>
                  <a:pt x="3443" y="16324"/>
                  <a:pt x="3292" y="16421"/>
                </a:cubicBezTo>
                <a:cubicBezTo>
                  <a:pt x="3002" y="16607"/>
                  <a:pt x="2275" y="17242"/>
                  <a:pt x="2275" y="17310"/>
                </a:cubicBezTo>
                <a:cubicBezTo>
                  <a:pt x="2275" y="17401"/>
                  <a:pt x="1855" y="17805"/>
                  <a:pt x="1787" y="17779"/>
                </a:cubicBezTo>
                <a:cubicBezTo>
                  <a:pt x="1747" y="17764"/>
                  <a:pt x="1713" y="17836"/>
                  <a:pt x="1712" y="17940"/>
                </a:cubicBezTo>
                <a:cubicBezTo>
                  <a:pt x="1711" y="18043"/>
                  <a:pt x="1675" y="18217"/>
                  <a:pt x="1632" y="18325"/>
                </a:cubicBezTo>
                <a:cubicBezTo>
                  <a:pt x="1519" y="18610"/>
                  <a:pt x="1686" y="19153"/>
                  <a:pt x="1981" y="19460"/>
                </a:cubicBezTo>
                <a:cubicBezTo>
                  <a:pt x="2242" y="19732"/>
                  <a:pt x="3073" y="20247"/>
                  <a:pt x="3494" y="20396"/>
                </a:cubicBezTo>
                <a:cubicBezTo>
                  <a:pt x="3642" y="20449"/>
                  <a:pt x="4026" y="20577"/>
                  <a:pt x="4347" y="20682"/>
                </a:cubicBezTo>
                <a:cubicBezTo>
                  <a:pt x="4667" y="20788"/>
                  <a:pt x="4930" y="20889"/>
                  <a:pt x="4930" y="20908"/>
                </a:cubicBezTo>
                <a:cubicBezTo>
                  <a:pt x="4931" y="20960"/>
                  <a:pt x="5344" y="21066"/>
                  <a:pt x="5424" y="21036"/>
                </a:cubicBezTo>
                <a:cubicBezTo>
                  <a:pt x="5463" y="21021"/>
                  <a:pt x="5774" y="21064"/>
                  <a:pt x="6116" y="21131"/>
                </a:cubicBezTo>
                <a:cubicBezTo>
                  <a:pt x="7101" y="21323"/>
                  <a:pt x="8110" y="21435"/>
                  <a:pt x="9713" y="21531"/>
                </a:cubicBezTo>
                <a:cubicBezTo>
                  <a:pt x="10841" y="21598"/>
                  <a:pt x="13713" y="21449"/>
                  <a:pt x="14791" y="21267"/>
                </a:cubicBezTo>
                <a:cubicBezTo>
                  <a:pt x="14940" y="21242"/>
                  <a:pt x="15074" y="21243"/>
                  <a:pt x="15118" y="21269"/>
                </a:cubicBezTo>
                <a:cubicBezTo>
                  <a:pt x="15163" y="21297"/>
                  <a:pt x="15250" y="21276"/>
                  <a:pt x="15339" y="21215"/>
                </a:cubicBezTo>
                <a:cubicBezTo>
                  <a:pt x="15420" y="21160"/>
                  <a:pt x="15530" y="21115"/>
                  <a:pt x="15583" y="21115"/>
                </a:cubicBezTo>
                <a:cubicBezTo>
                  <a:pt x="15879" y="21115"/>
                  <a:pt x="17592" y="20617"/>
                  <a:pt x="18146" y="20369"/>
                </a:cubicBezTo>
                <a:cubicBezTo>
                  <a:pt x="18319" y="20292"/>
                  <a:pt x="18492" y="20242"/>
                  <a:pt x="18531" y="20257"/>
                </a:cubicBezTo>
                <a:cubicBezTo>
                  <a:pt x="18570" y="20271"/>
                  <a:pt x="18594" y="20265"/>
                  <a:pt x="18585" y="20243"/>
                </a:cubicBezTo>
                <a:cubicBezTo>
                  <a:pt x="18563" y="20189"/>
                  <a:pt x="19496" y="19606"/>
                  <a:pt x="19579" y="19621"/>
                </a:cubicBezTo>
                <a:cubicBezTo>
                  <a:pt x="19614" y="19628"/>
                  <a:pt x="19642" y="19588"/>
                  <a:pt x="19642" y="19532"/>
                </a:cubicBezTo>
                <a:cubicBezTo>
                  <a:pt x="19642" y="19477"/>
                  <a:pt x="19717" y="19338"/>
                  <a:pt x="19808" y="19223"/>
                </a:cubicBezTo>
                <a:cubicBezTo>
                  <a:pt x="19935" y="19065"/>
                  <a:pt x="19975" y="18917"/>
                  <a:pt x="19978" y="18597"/>
                </a:cubicBezTo>
                <a:cubicBezTo>
                  <a:pt x="19983" y="18129"/>
                  <a:pt x="19916" y="18005"/>
                  <a:pt x="19260" y="17268"/>
                </a:cubicBezTo>
                <a:cubicBezTo>
                  <a:pt x="19051" y="17034"/>
                  <a:pt x="18876" y="16827"/>
                  <a:pt x="18869" y="16806"/>
                </a:cubicBezTo>
                <a:cubicBezTo>
                  <a:pt x="18863" y="16786"/>
                  <a:pt x="18854" y="16746"/>
                  <a:pt x="18848" y="16717"/>
                </a:cubicBezTo>
                <a:cubicBezTo>
                  <a:pt x="18842" y="16689"/>
                  <a:pt x="18805" y="16678"/>
                  <a:pt x="18765" y="16693"/>
                </a:cubicBezTo>
                <a:cubicBezTo>
                  <a:pt x="18724" y="16708"/>
                  <a:pt x="18600" y="16620"/>
                  <a:pt x="18488" y="16497"/>
                </a:cubicBezTo>
                <a:cubicBezTo>
                  <a:pt x="18286" y="16275"/>
                  <a:pt x="18285" y="16269"/>
                  <a:pt x="18395" y="15867"/>
                </a:cubicBezTo>
                <a:cubicBezTo>
                  <a:pt x="18591" y="15149"/>
                  <a:pt x="18749" y="14630"/>
                  <a:pt x="18880" y="14276"/>
                </a:cubicBezTo>
                <a:cubicBezTo>
                  <a:pt x="19056" y="13796"/>
                  <a:pt x="19135" y="12181"/>
                  <a:pt x="19004" y="11715"/>
                </a:cubicBezTo>
                <a:cubicBezTo>
                  <a:pt x="18887" y="11296"/>
                  <a:pt x="18756" y="10989"/>
                  <a:pt x="18662" y="10912"/>
                </a:cubicBezTo>
                <a:cubicBezTo>
                  <a:pt x="18622" y="10879"/>
                  <a:pt x="18656" y="10810"/>
                  <a:pt x="18748" y="10740"/>
                </a:cubicBezTo>
                <a:cubicBezTo>
                  <a:pt x="18865" y="10652"/>
                  <a:pt x="18884" y="10596"/>
                  <a:pt x="18828" y="10505"/>
                </a:cubicBezTo>
                <a:cubicBezTo>
                  <a:pt x="18778" y="10425"/>
                  <a:pt x="18785" y="10364"/>
                  <a:pt x="18851" y="10315"/>
                </a:cubicBezTo>
                <a:cubicBezTo>
                  <a:pt x="18924" y="10261"/>
                  <a:pt x="18926" y="10220"/>
                  <a:pt x="18859" y="10154"/>
                </a:cubicBezTo>
                <a:cubicBezTo>
                  <a:pt x="18810" y="10106"/>
                  <a:pt x="18799" y="10047"/>
                  <a:pt x="18835" y="10023"/>
                </a:cubicBezTo>
                <a:cubicBezTo>
                  <a:pt x="18870" y="9999"/>
                  <a:pt x="18943" y="9891"/>
                  <a:pt x="18995" y="9782"/>
                </a:cubicBezTo>
                <a:cubicBezTo>
                  <a:pt x="19048" y="9673"/>
                  <a:pt x="19120" y="9540"/>
                  <a:pt x="19156" y="9485"/>
                </a:cubicBezTo>
                <a:cubicBezTo>
                  <a:pt x="19282" y="9294"/>
                  <a:pt x="19404" y="8776"/>
                  <a:pt x="19449" y="8245"/>
                </a:cubicBezTo>
                <a:cubicBezTo>
                  <a:pt x="19473" y="7950"/>
                  <a:pt x="19506" y="7683"/>
                  <a:pt x="19522" y="7652"/>
                </a:cubicBezTo>
                <a:cubicBezTo>
                  <a:pt x="19563" y="7570"/>
                  <a:pt x="19428" y="6363"/>
                  <a:pt x="19248" y="5214"/>
                </a:cubicBezTo>
                <a:cubicBezTo>
                  <a:pt x="19117" y="4377"/>
                  <a:pt x="19164" y="3145"/>
                  <a:pt x="19333" y="2987"/>
                </a:cubicBezTo>
                <a:cubicBezTo>
                  <a:pt x="19447" y="2880"/>
                  <a:pt x="19450" y="2842"/>
                  <a:pt x="19356" y="2706"/>
                </a:cubicBezTo>
                <a:cubicBezTo>
                  <a:pt x="19255" y="2558"/>
                  <a:pt x="19262" y="2542"/>
                  <a:pt x="19489" y="2402"/>
                </a:cubicBezTo>
                <a:cubicBezTo>
                  <a:pt x="19630" y="2315"/>
                  <a:pt x="19852" y="2243"/>
                  <a:pt x="20028" y="2225"/>
                </a:cubicBezTo>
                <a:cubicBezTo>
                  <a:pt x="20470" y="2180"/>
                  <a:pt x="20536" y="2160"/>
                  <a:pt x="20510" y="2088"/>
                </a:cubicBezTo>
                <a:cubicBezTo>
                  <a:pt x="20479" y="2003"/>
                  <a:pt x="20913" y="1511"/>
                  <a:pt x="21018" y="1511"/>
                </a:cubicBezTo>
                <a:cubicBezTo>
                  <a:pt x="21062" y="1511"/>
                  <a:pt x="21079" y="1491"/>
                  <a:pt x="21056" y="1467"/>
                </a:cubicBezTo>
                <a:cubicBezTo>
                  <a:pt x="21032" y="1444"/>
                  <a:pt x="21102" y="1364"/>
                  <a:pt x="21212" y="1292"/>
                </a:cubicBezTo>
                <a:cubicBezTo>
                  <a:pt x="21322" y="1219"/>
                  <a:pt x="21411" y="1118"/>
                  <a:pt x="21411" y="1067"/>
                </a:cubicBezTo>
                <a:cubicBezTo>
                  <a:pt x="21411" y="1015"/>
                  <a:pt x="21443" y="960"/>
                  <a:pt x="21482" y="946"/>
                </a:cubicBezTo>
                <a:cubicBezTo>
                  <a:pt x="21521" y="931"/>
                  <a:pt x="21570" y="853"/>
                  <a:pt x="21590" y="771"/>
                </a:cubicBezTo>
                <a:cubicBezTo>
                  <a:pt x="21597" y="741"/>
                  <a:pt x="21600" y="716"/>
                  <a:pt x="21600" y="697"/>
                </a:cubicBezTo>
                <a:cubicBezTo>
                  <a:pt x="21600" y="638"/>
                  <a:pt x="21565" y="622"/>
                  <a:pt x="21477" y="622"/>
                </a:cubicBezTo>
                <a:cubicBezTo>
                  <a:pt x="21396" y="622"/>
                  <a:pt x="21264" y="580"/>
                  <a:pt x="21183" y="530"/>
                </a:cubicBezTo>
                <a:cubicBezTo>
                  <a:pt x="21101" y="480"/>
                  <a:pt x="20920" y="437"/>
                  <a:pt x="20781" y="435"/>
                </a:cubicBezTo>
                <a:cubicBezTo>
                  <a:pt x="20642" y="433"/>
                  <a:pt x="20483" y="413"/>
                  <a:pt x="20427" y="391"/>
                </a:cubicBezTo>
                <a:cubicBezTo>
                  <a:pt x="20371" y="369"/>
                  <a:pt x="20253" y="348"/>
                  <a:pt x="20165" y="345"/>
                </a:cubicBezTo>
                <a:cubicBezTo>
                  <a:pt x="20076" y="342"/>
                  <a:pt x="19588" y="304"/>
                  <a:pt x="19080" y="260"/>
                </a:cubicBezTo>
                <a:cubicBezTo>
                  <a:pt x="17780" y="148"/>
                  <a:pt x="17585" y="138"/>
                  <a:pt x="16191" y="102"/>
                </a:cubicBezTo>
                <a:cubicBezTo>
                  <a:pt x="15509" y="84"/>
                  <a:pt x="14877" y="53"/>
                  <a:pt x="14785" y="32"/>
                </a:cubicBezTo>
                <a:cubicBezTo>
                  <a:pt x="14677" y="8"/>
                  <a:pt x="12683" y="-2"/>
                  <a:pt x="10706" y="0"/>
                </a:cubicBezTo>
                <a:close/>
                <a:moveTo>
                  <a:pt x="17556" y="2366"/>
                </a:moveTo>
                <a:cubicBezTo>
                  <a:pt x="17703" y="2367"/>
                  <a:pt x="17748" y="2397"/>
                  <a:pt x="17828" y="2492"/>
                </a:cubicBezTo>
                <a:cubicBezTo>
                  <a:pt x="17908" y="2587"/>
                  <a:pt x="17919" y="2648"/>
                  <a:pt x="17864" y="2682"/>
                </a:cubicBezTo>
                <a:cubicBezTo>
                  <a:pt x="17809" y="2716"/>
                  <a:pt x="17815" y="2830"/>
                  <a:pt x="17884" y="3035"/>
                </a:cubicBezTo>
                <a:cubicBezTo>
                  <a:pt x="18021" y="3440"/>
                  <a:pt x="17901" y="4225"/>
                  <a:pt x="17466" y="5782"/>
                </a:cubicBezTo>
                <a:cubicBezTo>
                  <a:pt x="17178" y="6812"/>
                  <a:pt x="17130" y="7096"/>
                  <a:pt x="17094" y="7954"/>
                </a:cubicBezTo>
                <a:cubicBezTo>
                  <a:pt x="17049" y="9013"/>
                  <a:pt x="17153" y="9596"/>
                  <a:pt x="17470" y="10038"/>
                </a:cubicBezTo>
                <a:cubicBezTo>
                  <a:pt x="17598" y="10216"/>
                  <a:pt x="17603" y="10254"/>
                  <a:pt x="17505" y="10304"/>
                </a:cubicBezTo>
                <a:cubicBezTo>
                  <a:pt x="17371" y="10372"/>
                  <a:pt x="17356" y="10612"/>
                  <a:pt x="17477" y="10751"/>
                </a:cubicBezTo>
                <a:cubicBezTo>
                  <a:pt x="17540" y="10823"/>
                  <a:pt x="17537" y="10870"/>
                  <a:pt x="17466" y="10923"/>
                </a:cubicBezTo>
                <a:cubicBezTo>
                  <a:pt x="17381" y="10986"/>
                  <a:pt x="17352" y="10985"/>
                  <a:pt x="17233" y="10919"/>
                </a:cubicBezTo>
                <a:cubicBezTo>
                  <a:pt x="17159" y="10878"/>
                  <a:pt x="17050" y="10843"/>
                  <a:pt x="16991" y="10843"/>
                </a:cubicBezTo>
                <a:cubicBezTo>
                  <a:pt x="16932" y="10843"/>
                  <a:pt x="16978" y="10896"/>
                  <a:pt x="17095" y="10962"/>
                </a:cubicBezTo>
                <a:cubicBezTo>
                  <a:pt x="17283" y="11069"/>
                  <a:pt x="17294" y="11099"/>
                  <a:pt x="17219" y="11247"/>
                </a:cubicBezTo>
                <a:cubicBezTo>
                  <a:pt x="16834" y="12000"/>
                  <a:pt x="16686" y="12992"/>
                  <a:pt x="16814" y="13940"/>
                </a:cubicBezTo>
                <a:cubicBezTo>
                  <a:pt x="16872" y="14370"/>
                  <a:pt x="16883" y="14682"/>
                  <a:pt x="16840" y="14709"/>
                </a:cubicBezTo>
                <a:cubicBezTo>
                  <a:pt x="16741" y="14769"/>
                  <a:pt x="16698" y="14713"/>
                  <a:pt x="16630" y="14424"/>
                </a:cubicBezTo>
                <a:cubicBezTo>
                  <a:pt x="16556" y="14108"/>
                  <a:pt x="16158" y="13577"/>
                  <a:pt x="15644" y="13110"/>
                </a:cubicBezTo>
                <a:cubicBezTo>
                  <a:pt x="14910" y="12444"/>
                  <a:pt x="14172" y="11968"/>
                  <a:pt x="11520" y="10459"/>
                </a:cubicBezTo>
                <a:cubicBezTo>
                  <a:pt x="11779" y="10636"/>
                  <a:pt x="12139" y="10855"/>
                  <a:pt x="12577" y="11098"/>
                </a:cubicBezTo>
                <a:cubicBezTo>
                  <a:pt x="12863" y="11255"/>
                  <a:pt x="14451" y="12377"/>
                  <a:pt x="14909" y="12744"/>
                </a:cubicBezTo>
                <a:cubicBezTo>
                  <a:pt x="15703" y="13381"/>
                  <a:pt x="16253" y="14020"/>
                  <a:pt x="16418" y="14494"/>
                </a:cubicBezTo>
                <a:cubicBezTo>
                  <a:pt x="16469" y="14642"/>
                  <a:pt x="16483" y="14778"/>
                  <a:pt x="16448" y="14798"/>
                </a:cubicBezTo>
                <a:cubicBezTo>
                  <a:pt x="16414" y="14818"/>
                  <a:pt x="16206" y="14735"/>
                  <a:pt x="15985" y="14613"/>
                </a:cubicBezTo>
                <a:cubicBezTo>
                  <a:pt x="15764" y="14490"/>
                  <a:pt x="15438" y="14350"/>
                  <a:pt x="15261" y="14302"/>
                </a:cubicBezTo>
                <a:cubicBezTo>
                  <a:pt x="15084" y="14253"/>
                  <a:pt x="14831" y="14151"/>
                  <a:pt x="14698" y="14074"/>
                </a:cubicBezTo>
                <a:cubicBezTo>
                  <a:pt x="14397" y="13900"/>
                  <a:pt x="13247" y="13417"/>
                  <a:pt x="12996" y="13358"/>
                </a:cubicBezTo>
                <a:cubicBezTo>
                  <a:pt x="12893" y="13334"/>
                  <a:pt x="12808" y="13292"/>
                  <a:pt x="12808" y="13262"/>
                </a:cubicBezTo>
                <a:cubicBezTo>
                  <a:pt x="12808" y="13196"/>
                  <a:pt x="12266" y="13053"/>
                  <a:pt x="12163" y="13092"/>
                </a:cubicBezTo>
                <a:cubicBezTo>
                  <a:pt x="12118" y="13109"/>
                  <a:pt x="12135" y="13165"/>
                  <a:pt x="12202" y="13229"/>
                </a:cubicBezTo>
                <a:cubicBezTo>
                  <a:pt x="12265" y="13288"/>
                  <a:pt x="12376" y="13502"/>
                  <a:pt x="12450" y="13703"/>
                </a:cubicBezTo>
                <a:cubicBezTo>
                  <a:pt x="12558" y="13994"/>
                  <a:pt x="12567" y="14106"/>
                  <a:pt x="12495" y="14253"/>
                </a:cubicBezTo>
                <a:cubicBezTo>
                  <a:pt x="12380" y="14491"/>
                  <a:pt x="12079" y="14616"/>
                  <a:pt x="11724" y="14575"/>
                </a:cubicBezTo>
                <a:cubicBezTo>
                  <a:pt x="11198" y="14515"/>
                  <a:pt x="11061" y="14274"/>
                  <a:pt x="11075" y="13430"/>
                </a:cubicBezTo>
                <a:cubicBezTo>
                  <a:pt x="11082" y="13028"/>
                  <a:pt x="11049" y="12735"/>
                  <a:pt x="10986" y="12634"/>
                </a:cubicBezTo>
                <a:cubicBezTo>
                  <a:pt x="10931" y="12545"/>
                  <a:pt x="10909" y="12473"/>
                  <a:pt x="10936" y="12473"/>
                </a:cubicBezTo>
                <a:cubicBezTo>
                  <a:pt x="10962" y="12473"/>
                  <a:pt x="10921" y="12430"/>
                  <a:pt x="10842" y="12377"/>
                </a:cubicBezTo>
                <a:cubicBezTo>
                  <a:pt x="10682" y="12268"/>
                  <a:pt x="10659" y="11983"/>
                  <a:pt x="10794" y="11765"/>
                </a:cubicBezTo>
                <a:cubicBezTo>
                  <a:pt x="10841" y="11688"/>
                  <a:pt x="10856" y="11602"/>
                  <a:pt x="10828" y="11573"/>
                </a:cubicBezTo>
                <a:cubicBezTo>
                  <a:pt x="10799" y="11544"/>
                  <a:pt x="10850" y="11486"/>
                  <a:pt x="10941" y="11442"/>
                </a:cubicBezTo>
                <a:cubicBezTo>
                  <a:pt x="11059" y="11386"/>
                  <a:pt x="11118" y="11288"/>
                  <a:pt x="11145" y="11106"/>
                </a:cubicBezTo>
                <a:cubicBezTo>
                  <a:pt x="11178" y="10873"/>
                  <a:pt x="11165" y="10848"/>
                  <a:pt x="11010" y="10834"/>
                </a:cubicBezTo>
                <a:cubicBezTo>
                  <a:pt x="10858" y="10821"/>
                  <a:pt x="10836" y="10782"/>
                  <a:pt x="10815" y="10497"/>
                </a:cubicBezTo>
                <a:cubicBezTo>
                  <a:pt x="10799" y="10277"/>
                  <a:pt x="10828" y="10146"/>
                  <a:pt x="10908" y="10079"/>
                </a:cubicBezTo>
                <a:cubicBezTo>
                  <a:pt x="10990" y="10010"/>
                  <a:pt x="11016" y="9995"/>
                  <a:pt x="11071" y="10059"/>
                </a:cubicBezTo>
                <a:cubicBezTo>
                  <a:pt x="11138" y="9985"/>
                  <a:pt x="11355" y="9841"/>
                  <a:pt x="11623" y="9698"/>
                </a:cubicBezTo>
                <a:cubicBezTo>
                  <a:pt x="12677" y="9135"/>
                  <a:pt x="14979" y="7717"/>
                  <a:pt x="15577" y="7264"/>
                </a:cubicBezTo>
                <a:cubicBezTo>
                  <a:pt x="16243" y="6759"/>
                  <a:pt x="16755" y="6254"/>
                  <a:pt x="16986" y="5876"/>
                </a:cubicBezTo>
                <a:cubicBezTo>
                  <a:pt x="17639" y="4803"/>
                  <a:pt x="17229" y="3614"/>
                  <a:pt x="15937" y="2833"/>
                </a:cubicBezTo>
                <a:cubicBezTo>
                  <a:pt x="15635" y="2650"/>
                  <a:pt x="15420" y="2490"/>
                  <a:pt x="15460" y="2475"/>
                </a:cubicBezTo>
                <a:cubicBezTo>
                  <a:pt x="15499" y="2460"/>
                  <a:pt x="15868" y="2435"/>
                  <a:pt x="16280" y="2422"/>
                </a:cubicBezTo>
                <a:cubicBezTo>
                  <a:pt x="16691" y="2408"/>
                  <a:pt x="17183" y="2386"/>
                  <a:pt x="17370" y="2374"/>
                </a:cubicBezTo>
                <a:cubicBezTo>
                  <a:pt x="17448" y="2369"/>
                  <a:pt x="17507" y="2366"/>
                  <a:pt x="17556" y="2366"/>
                </a:cubicBezTo>
                <a:close/>
                <a:moveTo>
                  <a:pt x="14190" y="2449"/>
                </a:moveTo>
                <a:lnTo>
                  <a:pt x="14713" y="2609"/>
                </a:lnTo>
                <a:cubicBezTo>
                  <a:pt x="15629" y="2889"/>
                  <a:pt x="16424" y="3458"/>
                  <a:pt x="16799" y="4103"/>
                </a:cubicBezTo>
                <a:cubicBezTo>
                  <a:pt x="17082" y="4589"/>
                  <a:pt x="16975" y="5510"/>
                  <a:pt x="16582" y="5961"/>
                </a:cubicBezTo>
                <a:cubicBezTo>
                  <a:pt x="16462" y="6099"/>
                  <a:pt x="16367" y="6075"/>
                  <a:pt x="16188" y="5860"/>
                </a:cubicBezTo>
                <a:cubicBezTo>
                  <a:pt x="16100" y="5754"/>
                  <a:pt x="15920" y="5619"/>
                  <a:pt x="15786" y="5561"/>
                </a:cubicBezTo>
                <a:cubicBezTo>
                  <a:pt x="15584" y="5473"/>
                  <a:pt x="15542" y="5420"/>
                  <a:pt x="15542" y="5256"/>
                </a:cubicBezTo>
                <a:lnTo>
                  <a:pt x="15542" y="5058"/>
                </a:lnTo>
                <a:lnTo>
                  <a:pt x="14838" y="5073"/>
                </a:lnTo>
                <a:lnTo>
                  <a:pt x="14135" y="5088"/>
                </a:lnTo>
                <a:lnTo>
                  <a:pt x="14110" y="4872"/>
                </a:lnTo>
                <a:cubicBezTo>
                  <a:pt x="14096" y="4754"/>
                  <a:pt x="14114" y="4639"/>
                  <a:pt x="14151" y="4617"/>
                </a:cubicBezTo>
                <a:cubicBezTo>
                  <a:pt x="14187" y="4594"/>
                  <a:pt x="14434" y="4563"/>
                  <a:pt x="14698" y="4546"/>
                </a:cubicBezTo>
                <a:cubicBezTo>
                  <a:pt x="15532" y="4495"/>
                  <a:pt x="15542" y="4492"/>
                  <a:pt x="15542" y="4298"/>
                </a:cubicBezTo>
                <a:cubicBezTo>
                  <a:pt x="15542" y="4030"/>
                  <a:pt x="15365" y="4005"/>
                  <a:pt x="14125" y="4099"/>
                </a:cubicBezTo>
                <a:cubicBezTo>
                  <a:pt x="13552" y="4142"/>
                  <a:pt x="13060" y="4177"/>
                  <a:pt x="13031" y="4177"/>
                </a:cubicBezTo>
                <a:cubicBezTo>
                  <a:pt x="13002" y="4177"/>
                  <a:pt x="12966" y="4294"/>
                  <a:pt x="12953" y="4436"/>
                </a:cubicBezTo>
                <a:lnTo>
                  <a:pt x="12929" y="4696"/>
                </a:lnTo>
                <a:lnTo>
                  <a:pt x="11863" y="4678"/>
                </a:lnTo>
                <a:lnTo>
                  <a:pt x="10798" y="4660"/>
                </a:lnTo>
                <a:lnTo>
                  <a:pt x="10798" y="4935"/>
                </a:lnTo>
                <a:cubicBezTo>
                  <a:pt x="10798" y="5242"/>
                  <a:pt x="10664" y="5333"/>
                  <a:pt x="10252" y="5304"/>
                </a:cubicBezTo>
                <a:cubicBezTo>
                  <a:pt x="10047" y="5289"/>
                  <a:pt x="10033" y="5272"/>
                  <a:pt x="10010" y="5004"/>
                </a:cubicBezTo>
                <a:lnTo>
                  <a:pt x="9987" y="4720"/>
                </a:lnTo>
                <a:lnTo>
                  <a:pt x="9678" y="4720"/>
                </a:lnTo>
                <a:cubicBezTo>
                  <a:pt x="9509" y="4720"/>
                  <a:pt x="9331" y="4691"/>
                  <a:pt x="9283" y="4655"/>
                </a:cubicBezTo>
                <a:cubicBezTo>
                  <a:pt x="9134" y="4545"/>
                  <a:pt x="9153" y="2772"/>
                  <a:pt x="9306" y="2516"/>
                </a:cubicBezTo>
                <a:cubicBezTo>
                  <a:pt x="9330" y="2477"/>
                  <a:pt x="10043" y="2459"/>
                  <a:pt x="11764" y="2455"/>
                </a:cubicBezTo>
                <a:lnTo>
                  <a:pt x="14190" y="2449"/>
                </a:lnTo>
                <a:close/>
                <a:moveTo>
                  <a:pt x="7506" y="2451"/>
                </a:moveTo>
                <a:cubicBezTo>
                  <a:pt x="7729" y="2449"/>
                  <a:pt x="7913" y="2467"/>
                  <a:pt x="7949" y="2502"/>
                </a:cubicBezTo>
                <a:cubicBezTo>
                  <a:pt x="8180" y="2732"/>
                  <a:pt x="8176" y="5041"/>
                  <a:pt x="7944" y="5041"/>
                </a:cubicBezTo>
                <a:cubicBezTo>
                  <a:pt x="7900" y="5041"/>
                  <a:pt x="7832" y="4858"/>
                  <a:pt x="7792" y="4634"/>
                </a:cubicBezTo>
                <a:lnTo>
                  <a:pt x="7722" y="4226"/>
                </a:lnTo>
                <a:lnTo>
                  <a:pt x="7157" y="4226"/>
                </a:lnTo>
                <a:lnTo>
                  <a:pt x="6594" y="4226"/>
                </a:lnTo>
                <a:lnTo>
                  <a:pt x="6640" y="4912"/>
                </a:lnTo>
                <a:cubicBezTo>
                  <a:pt x="6686" y="5573"/>
                  <a:pt x="6683" y="5601"/>
                  <a:pt x="6513" y="5696"/>
                </a:cubicBezTo>
                <a:cubicBezTo>
                  <a:pt x="6416" y="5750"/>
                  <a:pt x="6252" y="5821"/>
                  <a:pt x="6148" y="5854"/>
                </a:cubicBezTo>
                <a:cubicBezTo>
                  <a:pt x="6045" y="5886"/>
                  <a:pt x="5818" y="5991"/>
                  <a:pt x="5646" y="6087"/>
                </a:cubicBezTo>
                <a:cubicBezTo>
                  <a:pt x="5427" y="6209"/>
                  <a:pt x="5322" y="6242"/>
                  <a:pt x="5297" y="6195"/>
                </a:cubicBezTo>
                <a:cubicBezTo>
                  <a:pt x="5146" y="5906"/>
                  <a:pt x="4770" y="4191"/>
                  <a:pt x="4770" y="3794"/>
                </a:cubicBezTo>
                <a:cubicBezTo>
                  <a:pt x="4770" y="3573"/>
                  <a:pt x="4813" y="3476"/>
                  <a:pt x="4980" y="3329"/>
                </a:cubicBezTo>
                <a:cubicBezTo>
                  <a:pt x="5335" y="3014"/>
                  <a:pt x="6204" y="2627"/>
                  <a:pt x="6818" y="2511"/>
                </a:cubicBezTo>
                <a:cubicBezTo>
                  <a:pt x="7017" y="2473"/>
                  <a:pt x="7282" y="2453"/>
                  <a:pt x="7506" y="2451"/>
                </a:cubicBezTo>
                <a:close/>
                <a:moveTo>
                  <a:pt x="5655" y="7415"/>
                </a:moveTo>
                <a:cubicBezTo>
                  <a:pt x="5676" y="7416"/>
                  <a:pt x="6270" y="7779"/>
                  <a:pt x="6976" y="8220"/>
                </a:cubicBezTo>
                <a:cubicBezTo>
                  <a:pt x="8223" y="8999"/>
                  <a:pt x="8258" y="9027"/>
                  <a:pt x="8237" y="9212"/>
                </a:cubicBezTo>
                <a:cubicBezTo>
                  <a:pt x="8224" y="9316"/>
                  <a:pt x="8251" y="9416"/>
                  <a:pt x="8296" y="9433"/>
                </a:cubicBezTo>
                <a:cubicBezTo>
                  <a:pt x="8349" y="9453"/>
                  <a:pt x="8325" y="9539"/>
                  <a:pt x="8231" y="9674"/>
                </a:cubicBezTo>
                <a:cubicBezTo>
                  <a:pt x="8045" y="9940"/>
                  <a:pt x="7912" y="10452"/>
                  <a:pt x="7888" y="10992"/>
                </a:cubicBezTo>
                <a:lnTo>
                  <a:pt x="7870" y="11412"/>
                </a:lnTo>
                <a:lnTo>
                  <a:pt x="7184" y="11874"/>
                </a:lnTo>
                <a:cubicBezTo>
                  <a:pt x="6807" y="12129"/>
                  <a:pt x="6347" y="12440"/>
                  <a:pt x="6163" y="12566"/>
                </a:cubicBezTo>
                <a:cubicBezTo>
                  <a:pt x="5786" y="12824"/>
                  <a:pt x="5798" y="12829"/>
                  <a:pt x="5649" y="12301"/>
                </a:cubicBezTo>
                <a:cubicBezTo>
                  <a:pt x="5552" y="11956"/>
                  <a:pt x="5295" y="11462"/>
                  <a:pt x="5158" y="11355"/>
                </a:cubicBezTo>
                <a:cubicBezTo>
                  <a:pt x="5115" y="11322"/>
                  <a:pt x="5123" y="11211"/>
                  <a:pt x="5180" y="11081"/>
                </a:cubicBezTo>
                <a:cubicBezTo>
                  <a:pt x="5257" y="10904"/>
                  <a:pt x="5253" y="10836"/>
                  <a:pt x="5160" y="10717"/>
                </a:cubicBezTo>
                <a:cubicBezTo>
                  <a:pt x="5056" y="10586"/>
                  <a:pt x="5063" y="10546"/>
                  <a:pt x="5223" y="10300"/>
                </a:cubicBezTo>
                <a:cubicBezTo>
                  <a:pt x="5486" y="9896"/>
                  <a:pt x="5593" y="9343"/>
                  <a:pt x="5605" y="8325"/>
                </a:cubicBezTo>
                <a:cubicBezTo>
                  <a:pt x="5611" y="7822"/>
                  <a:pt x="5634" y="7413"/>
                  <a:pt x="5655" y="7415"/>
                </a:cubicBezTo>
                <a:close/>
                <a:moveTo>
                  <a:pt x="7831" y="11624"/>
                </a:moveTo>
                <a:cubicBezTo>
                  <a:pt x="7887" y="11664"/>
                  <a:pt x="8173" y="12964"/>
                  <a:pt x="8180" y="13214"/>
                </a:cubicBezTo>
                <a:cubicBezTo>
                  <a:pt x="8185" y="13358"/>
                  <a:pt x="8145" y="13399"/>
                  <a:pt x="7944" y="13462"/>
                </a:cubicBezTo>
                <a:cubicBezTo>
                  <a:pt x="7365" y="13643"/>
                  <a:pt x="6564" y="13953"/>
                  <a:pt x="6417" y="14053"/>
                </a:cubicBezTo>
                <a:cubicBezTo>
                  <a:pt x="6186" y="14210"/>
                  <a:pt x="5979" y="14270"/>
                  <a:pt x="5939" y="14192"/>
                </a:cubicBezTo>
                <a:cubicBezTo>
                  <a:pt x="5921" y="14157"/>
                  <a:pt x="5890" y="13892"/>
                  <a:pt x="5870" y="13604"/>
                </a:cubicBezTo>
                <a:lnTo>
                  <a:pt x="5832" y="13079"/>
                </a:lnTo>
                <a:lnTo>
                  <a:pt x="6367" y="12659"/>
                </a:lnTo>
                <a:cubicBezTo>
                  <a:pt x="7260" y="11957"/>
                  <a:pt x="7781" y="11588"/>
                  <a:pt x="7831" y="11624"/>
                </a:cubicBezTo>
                <a:close/>
                <a:moveTo>
                  <a:pt x="11547" y="11902"/>
                </a:moveTo>
                <a:cubicBezTo>
                  <a:pt x="11520" y="11907"/>
                  <a:pt x="11516" y="11933"/>
                  <a:pt x="11560" y="11976"/>
                </a:cubicBezTo>
                <a:cubicBezTo>
                  <a:pt x="11589" y="12005"/>
                  <a:pt x="11651" y="12029"/>
                  <a:pt x="11698" y="12029"/>
                </a:cubicBezTo>
                <a:cubicBezTo>
                  <a:pt x="11751" y="12029"/>
                  <a:pt x="11745" y="12000"/>
                  <a:pt x="11681" y="11953"/>
                </a:cubicBezTo>
                <a:cubicBezTo>
                  <a:pt x="11626" y="11912"/>
                  <a:pt x="11575" y="11897"/>
                  <a:pt x="11547" y="11902"/>
                </a:cubicBezTo>
                <a:close/>
              </a:path>
            </a:pathLst>
          </a:custGeom>
          <a:ln w="12700">
            <a:miter lim="400000"/>
          </a:ln>
        </p:spPr>
      </p:pic>
      <p:pic>
        <p:nvPicPr>
          <p:cNvPr id="204" name="Image" descr="Image"/>
          <p:cNvPicPr>
            <a:picLocks noChangeAspect="1"/>
          </p:cNvPicPr>
          <p:nvPr/>
        </p:nvPicPr>
        <p:blipFill>
          <a:blip r:embed="rId4">
            <a:extLst/>
          </a:blip>
          <a:srcRect l="11" t="17" r="73" b="3943"/>
          <a:stretch>
            <a:fillRect/>
          </a:stretch>
        </p:blipFill>
        <p:spPr>
          <a:xfrm>
            <a:off x="5438186" y="5791506"/>
            <a:ext cx="18719961" cy="11317586"/>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12232" y="0"/>
                </a:moveTo>
                <a:cubicBezTo>
                  <a:pt x="12060" y="18"/>
                  <a:pt x="11888" y="85"/>
                  <a:pt x="11812" y="225"/>
                </a:cubicBezTo>
                <a:cubicBezTo>
                  <a:pt x="11596" y="620"/>
                  <a:pt x="11565" y="1228"/>
                  <a:pt x="11745" y="1547"/>
                </a:cubicBezTo>
                <a:lnTo>
                  <a:pt x="11902" y="1828"/>
                </a:lnTo>
                <a:lnTo>
                  <a:pt x="11668" y="2207"/>
                </a:lnTo>
                <a:cubicBezTo>
                  <a:pt x="11556" y="2388"/>
                  <a:pt x="11461" y="2602"/>
                  <a:pt x="11382" y="2838"/>
                </a:cubicBezTo>
                <a:cubicBezTo>
                  <a:pt x="11144" y="3543"/>
                  <a:pt x="11063" y="4438"/>
                  <a:pt x="11186" y="5195"/>
                </a:cubicBezTo>
                <a:cubicBezTo>
                  <a:pt x="11234" y="5344"/>
                  <a:pt x="11231" y="5657"/>
                  <a:pt x="11181" y="5795"/>
                </a:cubicBezTo>
                <a:cubicBezTo>
                  <a:pt x="11149" y="5924"/>
                  <a:pt x="11115" y="6213"/>
                  <a:pt x="11105" y="6462"/>
                </a:cubicBezTo>
                <a:cubicBezTo>
                  <a:pt x="11101" y="6566"/>
                  <a:pt x="11079" y="6692"/>
                  <a:pt x="11055" y="6814"/>
                </a:cubicBezTo>
                <a:cubicBezTo>
                  <a:pt x="11038" y="6909"/>
                  <a:pt x="11005" y="7019"/>
                  <a:pt x="10971" y="7117"/>
                </a:cubicBezTo>
                <a:cubicBezTo>
                  <a:pt x="10945" y="7200"/>
                  <a:pt x="10921" y="7290"/>
                  <a:pt x="10890" y="7358"/>
                </a:cubicBezTo>
                <a:cubicBezTo>
                  <a:pt x="10781" y="7594"/>
                  <a:pt x="10692" y="7853"/>
                  <a:pt x="10692" y="7930"/>
                </a:cubicBezTo>
                <a:cubicBezTo>
                  <a:pt x="10692" y="8111"/>
                  <a:pt x="10930" y="8316"/>
                  <a:pt x="11055" y="8242"/>
                </a:cubicBezTo>
                <a:cubicBezTo>
                  <a:pt x="11057" y="8241"/>
                  <a:pt x="11060" y="8247"/>
                  <a:pt x="11062" y="8246"/>
                </a:cubicBezTo>
                <a:cubicBezTo>
                  <a:pt x="11116" y="8230"/>
                  <a:pt x="11162" y="8303"/>
                  <a:pt x="11198" y="8455"/>
                </a:cubicBezTo>
                <a:cubicBezTo>
                  <a:pt x="11260" y="8636"/>
                  <a:pt x="11308" y="8881"/>
                  <a:pt x="11279" y="9016"/>
                </a:cubicBezTo>
                <a:cubicBezTo>
                  <a:pt x="11263" y="9092"/>
                  <a:pt x="11275" y="9273"/>
                  <a:pt x="11308" y="9418"/>
                </a:cubicBezTo>
                <a:cubicBezTo>
                  <a:pt x="11350" y="9606"/>
                  <a:pt x="11315" y="9822"/>
                  <a:pt x="11215" y="10050"/>
                </a:cubicBezTo>
                <a:cubicBezTo>
                  <a:pt x="11158" y="10282"/>
                  <a:pt x="11067" y="10433"/>
                  <a:pt x="10943" y="10488"/>
                </a:cubicBezTo>
                <a:cubicBezTo>
                  <a:pt x="10875" y="10576"/>
                  <a:pt x="10807" y="10665"/>
                  <a:pt x="10723" y="10753"/>
                </a:cubicBezTo>
                <a:cubicBezTo>
                  <a:pt x="10412" y="11078"/>
                  <a:pt x="10073" y="11554"/>
                  <a:pt x="9842" y="11937"/>
                </a:cubicBezTo>
                <a:cubicBezTo>
                  <a:pt x="9774" y="12059"/>
                  <a:pt x="9657" y="12250"/>
                  <a:pt x="9627" y="12328"/>
                </a:cubicBezTo>
                <a:cubicBezTo>
                  <a:pt x="9612" y="12372"/>
                  <a:pt x="9601" y="12416"/>
                  <a:pt x="9596" y="12462"/>
                </a:cubicBezTo>
                <a:cubicBezTo>
                  <a:pt x="9595" y="12479"/>
                  <a:pt x="9584" y="12495"/>
                  <a:pt x="9584" y="12513"/>
                </a:cubicBezTo>
                <a:cubicBezTo>
                  <a:pt x="9584" y="12601"/>
                  <a:pt x="9600" y="12704"/>
                  <a:pt x="9634" y="12841"/>
                </a:cubicBezTo>
                <a:cubicBezTo>
                  <a:pt x="9683" y="13037"/>
                  <a:pt x="9730" y="13224"/>
                  <a:pt x="9737" y="13259"/>
                </a:cubicBezTo>
                <a:cubicBezTo>
                  <a:pt x="9787" y="13504"/>
                  <a:pt x="9859" y="13723"/>
                  <a:pt x="9935" y="13910"/>
                </a:cubicBezTo>
                <a:cubicBezTo>
                  <a:pt x="9980" y="14009"/>
                  <a:pt x="10025" y="14121"/>
                  <a:pt x="10069" y="14187"/>
                </a:cubicBezTo>
                <a:cubicBezTo>
                  <a:pt x="10070" y="14188"/>
                  <a:pt x="10070" y="14190"/>
                  <a:pt x="10071" y="14191"/>
                </a:cubicBezTo>
                <a:cubicBezTo>
                  <a:pt x="10074" y="14196"/>
                  <a:pt x="10076" y="14195"/>
                  <a:pt x="10078" y="14199"/>
                </a:cubicBezTo>
                <a:cubicBezTo>
                  <a:pt x="10162" y="14321"/>
                  <a:pt x="10217" y="14354"/>
                  <a:pt x="10250" y="14290"/>
                </a:cubicBezTo>
                <a:cubicBezTo>
                  <a:pt x="10253" y="14283"/>
                  <a:pt x="10255" y="14278"/>
                  <a:pt x="10257" y="14270"/>
                </a:cubicBezTo>
                <a:cubicBezTo>
                  <a:pt x="10261" y="14260"/>
                  <a:pt x="10262" y="14236"/>
                  <a:pt x="10265" y="14222"/>
                </a:cubicBezTo>
                <a:cubicBezTo>
                  <a:pt x="10281" y="14116"/>
                  <a:pt x="10292" y="13898"/>
                  <a:pt x="10284" y="13701"/>
                </a:cubicBezTo>
                <a:cubicBezTo>
                  <a:pt x="10278" y="13573"/>
                  <a:pt x="10287" y="13452"/>
                  <a:pt x="10305" y="13330"/>
                </a:cubicBezTo>
                <a:cubicBezTo>
                  <a:pt x="10311" y="13293"/>
                  <a:pt x="10321" y="13253"/>
                  <a:pt x="10329" y="13216"/>
                </a:cubicBezTo>
                <a:cubicBezTo>
                  <a:pt x="10345" y="13127"/>
                  <a:pt x="10362" y="13035"/>
                  <a:pt x="10384" y="12968"/>
                </a:cubicBezTo>
                <a:cubicBezTo>
                  <a:pt x="10391" y="12946"/>
                  <a:pt x="10421" y="12902"/>
                  <a:pt x="10432" y="12877"/>
                </a:cubicBezTo>
                <a:cubicBezTo>
                  <a:pt x="10481" y="12762"/>
                  <a:pt x="10546" y="12629"/>
                  <a:pt x="10649" y="12462"/>
                </a:cubicBezTo>
                <a:cubicBezTo>
                  <a:pt x="10755" y="12284"/>
                  <a:pt x="10883" y="12091"/>
                  <a:pt x="11047" y="11866"/>
                </a:cubicBezTo>
                <a:cubicBezTo>
                  <a:pt x="11050" y="11862"/>
                  <a:pt x="11052" y="11858"/>
                  <a:pt x="11055" y="11854"/>
                </a:cubicBezTo>
                <a:cubicBezTo>
                  <a:pt x="11214" y="11636"/>
                  <a:pt x="11333" y="11488"/>
                  <a:pt x="11427" y="11388"/>
                </a:cubicBezTo>
                <a:cubicBezTo>
                  <a:pt x="11544" y="11259"/>
                  <a:pt x="11628" y="11191"/>
                  <a:pt x="11645" y="11234"/>
                </a:cubicBezTo>
                <a:cubicBezTo>
                  <a:pt x="11646" y="11237"/>
                  <a:pt x="11644" y="11276"/>
                  <a:pt x="11645" y="11282"/>
                </a:cubicBezTo>
                <a:cubicBezTo>
                  <a:pt x="11697" y="11342"/>
                  <a:pt x="11696" y="11540"/>
                  <a:pt x="11659" y="11901"/>
                </a:cubicBezTo>
                <a:cubicBezTo>
                  <a:pt x="11646" y="12024"/>
                  <a:pt x="11638" y="12192"/>
                  <a:pt x="11628" y="12332"/>
                </a:cubicBezTo>
                <a:cubicBezTo>
                  <a:pt x="11619" y="12526"/>
                  <a:pt x="11616" y="12691"/>
                  <a:pt x="11604" y="12908"/>
                </a:cubicBezTo>
                <a:cubicBezTo>
                  <a:pt x="11575" y="13405"/>
                  <a:pt x="11568" y="13593"/>
                  <a:pt x="11551" y="13922"/>
                </a:cubicBezTo>
                <a:cubicBezTo>
                  <a:pt x="11539" y="14448"/>
                  <a:pt x="11537" y="14944"/>
                  <a:pt x="11547" y="15383"/>
                </a:cubicBezTo>
                <a:cubicBezTo>
                  <a:pt x="11576" y="15899"/>
                  <a:pt x="11617" y="16442"/>
                  <a:pt x="11649" y="16575"/>
                </a:cubicBezTo>
                <a:cubicBezTo>
                  <a:pt x="11678" y="16697"/>
                  <a:pt x="11682" y="16879"/>
                  <a:pt x="11659" y="16978"/>
                </a:cubicBezTo>
                <a:cubicBezTo>
                  <a:pt x="11624" y="17129"/>
                  <a:pt x="11554" y="17116"/>
                  <a:pt x="11222" y="16907"/>
                </a:cubicBezTo>
                <a:cubicBezTo>
                  <a:pt x="10705" y="16582"/>
                  <a:pt x="10449" y="16370"/>
                  <a:pt x="10346" y="16177"/>
                </a:cubicBezTo>
                <a:cubicBezTo>
                  <a:pt x="10340" y="16167"/>
                  <a:pt x="10327" y="16155"/>
                  <a:pt x="10322" y="16145"/>
                </a:cubicBezTo>
                <a:cubicBezTo>
                  <a:pt x="10312" y="16122"/>
                  <a:pt x="10309" y="16097"/>
                  <a:pt x="10303" y="16074"/>
                </a:cubicBezTo>
                <a:cubicBezTo>
                  <a:pt x="10291" y="16029"/>
                  <a:pt x="10286" y="15976"/>
                  <a:pt x="10289" y="15920"/>
                </a:cubicBezTo>
                <a:cubicBezTo>
                  <a:pt x="10289" y="15919"/>
                  <a:pt x="10288" y="15918"/>
                  <a:pt x="10289" y="15916"/>
                </a:cubicBezTo>
                <a:cubicBezTo>
                  <a:pt x="10354" y="15502"/>
                  <a:pt x="10025" y="15598"/>
                  <a:pt x="9758" y="16070"/>
                </a:cubicBezTo>
                <a:cubicBezTo>
                  <a:pt x="9705" y="16164"/>
                  <a:pt x="9699" y="16190"/>
                  <a:pt x="9670" y="16247"/>
                </a:cubicBezTo>
                <a:cubicBezTo>
                  <a:pt x="9637" y="16351"/>
                  <a:pt x="9616" y="16439"/>
                  <a:pt x="9610" y="16504"/>
                </a:cubicBezTo>
                <a:cubicBezTo>
                  <a:pt x="9625" y="16519"/>
                  <a:pt x="9643" y="16531"/>
                  <a:pt x="9670" y="16543"/>
                </a:cubicBezTo>
                <a:cubicBezTo>
                  <a:pt x="9697" y="16555"/>
                  <a:pt x="9755" y="16606"/>
                  <a:pt x="9797" y="16634"/>
                </a:cubicBezTo>
                <a:cubicBezTo>
                  <a:pt x="9829" y="16644"/>
                  <a:pt x="9859" y="16668"/>
                  <a:pt x="9895" y="16709"/>
                </a:cubicBezTo>
                <a:cubicBezTo>
                  <a:pt x="9950" y="16751"/>
                  <a:pt x="9993" y="16771"/>
                  <a:pt x="10043" y="16816"/>
                </a:cubicBezTo>
                <a:cubicBezTo>
                  <a:pt x="10169" y="16930"/>
                  <a:pt x="10457" y="17111"/>
                  <a:pt x="10685" y="17222"/>
                </a:cubicBezTo>
                <a:cubicBezTo>
                  <a:pt x="10743" y="17251"/>
                  <a:pt x="10781" y="17281"/>
                  <a:pt x="10830" y="17310"/>
                </a:cubicBezTo>
                <a:cubicBezTo>
                  <a:pt x="10906" y="17351"/>
                  <a:pt x="10987" y="17388"/>
                  <a:pt x="11009" y="17381"/>
                </a:cubicBezTo>
                <a:cubicBezTo>
                  <a:pt x="11036" y="17372"/>
                  <a:pt x="11126" y="17468"/>
                  <a:pt x="11210" y="17594"/>
                </a:cubicBezTo>
                <a:cubicBezTo>
                  <a:pt x="11216" y="17603"/>
                  <a:pt x="11216" y="17612"/>
                  <a:pt x="11222" y="17622"/>
                </a:cubicBezTo>
                <a:cubicBezTo>
                  <a:pt x="11237" y="17644"/>
                  <a:pt x="11241" y="17669"/>
                  <a:pt x="11253" y="17692"/>
                </a:cubicBezTo>
                <a:cubicBezTo>
                  <a:pt x="11280" y="17747"/>
                  <a:pt x="11309" y="17806"/>
                  <a:pt x="11318" y="17866"/>
                </a:cubicBezTo>
                <a:cubicBezTo>
                  <a:pt x="11330" y="17950"/>
                  <a:pt x="11328" y="18042"/>
                  <a:pt x="11308" y="18162"/>
                </a:cubicBezTo>
                <a:cubicBezTo>
                  <a:pt x="11285" y="18305"/>
                  <a:pt x="11260" y="18389"/>
                  <a:pt x="11215" y="18439"/>
                </a:cubicBezTo>
                <a:cubicBezTo>
                  <a:pt x="11170" y="18487"/>
                  <a:pt x="11104" y="18501"/>
                  <a:pt x="11000" y="18501"/>
                </a:cubicBezTo>
                <a:cubicBezTo>
                  <a:pt x="10861" y="18501"/>
                  <a:pt x="10765" y="18560"/>
                  <a:pt x="10728" y="18635"/>
                </a:cubicBezTo>
                <a:cubicBezTo>
                  <a:pt x="10728" y="18636"/>
                  <a:pt x="10728" y="18639"/>
                  <a:pt x="10728" y="18640"/>
                </a:cubicBezTo>
                <a:cubicBezTo>
                  <a:pt x="10719" y="18709"/>
                  <a:pt x="10776" y="18801"/>
                  <a:pt x="10873" y="18908"/>
                </a:cubicBezTo>
                <a:cubicBezTo>
                  <a:pt x="10954" y="18961"/>
                  <a:pt x="11015" y="19042"/>
                  <a:pt x="11062" y="19149"/>
                </a:cubicBezTo>
                <a:cubicBezTo>
                  <a:pt x="11079" y="19178"/>
                  <a:pt x="11090" y="19204"/>
                  <a:pt x="11100" y="19231"/>
                </a:cubicBezTo>
                <a:cubicBezTo>
                  <a:pt x="11140" y="19360"/>
                  <a:pt x="11162" y="19541"/>
                  <a:pt x="11174" y="19757"/>
                </a:cubicBezTo>
                <a:cubicBezTo>
                  <a:pt x="11185" y="19825"/>
                  <a:pt x="11190" y="19909"/>
                  <a:pt x="11186" y="20025"/>
                </a:cubicBezTo>
                <a:cubicBezTo>
                  <a:pt x="11187" y="20058"/>
                  <a:pt x="11188" y="20081"/>
                  <a:pt x="11188" y="20116"/>
                </a:cubicBezTo>
                <a:cubicBezTo>
                  <a:pt x="11189" y="20664"/>
                  <a:pt x="11220" y="20896"/>
                  <a:pt x="11303" y="20961"/>
                </a:cubicBezTo>
                <a:cubicBezTo>
                  <a:pt x="11338" y="20988"/>
                  <a:pt x="11397" y="21041"/>
                  <a:pt x="11451" y="21087"/>
                </a:cubicBezTo>
                <a:cubicBezTo>
                  <a:pt x="11454" y="21088"/>
                  <a:pt x="11457" y="21091"/>
                  <a:pt x="11460" y="21091"/>
                </a:cubicBezTo>
                <a:cubicBezTo>
                  <a:pt x="11526" y="21091"/>
                  <a:pt x="11596" y="21154"/>
                  <a:pt x="11637" y="21233"/>
                </a:cubicBezTo>
                <a:cubicBezTo>
                  <a:pt x="11901" y="21428"/>
                  <a:pt x="12110" y="21331"/>
                  <a:pt x="12289" y="20897"/>
                </a:cubicBezTo>
                <a:cubicBezTo>
                  <a:pt x="12390" y="20653"/>
                  <a:pt x="12476" y="20311"/>
                  <a:pt x="12480" y="20139"/>
                </a:cubicBezTo>
                <a:cubicBezTo>
                  <a:pt x="12484" y="19972"/>
                  <a:pt x="12576" y="19796"/>
                  <a:pt x="12721" y="19591"/>
                </a:cubicBezTo>
                <a:cubicBezTo>
                  <a:pt x="12724" y="19587"/>
                  <a:pt x="12725" y="19583"/>
                  <a:pt x="12728" y="19579"/>
                </a:cubicBezTo>
                <a:cubicBezTo>
                  <a:pt x="12774" y="19515"/>
                  <a:pt x="12802" y="19460"/>
                  <a:pt x="12864" y="19386"/>
                </a:cubicBezTo>
                <a:cubicBezTo>
                  <a:pt x="12877" y="19371"/>
                  <a:pt x="12880" y="19372"/>
                  <a:pt x="12893" y="19358"/>
                </a:cubicBezTo>
                <a:cubicBezTo>
                  <a:pt x="13001" y="19225"/>
                  <a:pt x="13113" y="19106"/>
                  <a:pt x="13217" y="19046"/>
                </a:cubicBezTo>
                <a:cubicBezTo>
                  <a:pt x="13247" y="19029"/>
                  <a:pt x="13271" y="18999"/>
                  <a:pt x="13299" y="18975"/>
                </a:cubicBezTo>
                <a:cubicBezTo>
                  <a:pt x="13304" y="18974"/>
                  <a:pt x="13328" y="18944"/>
                  <a:pt x="13332" y="18944"/>
                </a:cubicBezTo>
                <a:cubicBezTo>
                  <a:pt x="13335" y="18944"/>
                  <a:pt x="13338" y="18936"/>
                  <a:pt x="13342" y="18935"/>
                </a:cubicBezTo>
                <a:cubicBezTo>
                  <a:pt x="13402" y="18873"/>
                  <a:pt x="13451" y="18808"/>
                  <a:pt x="13468" y="18746"/>
                </a:cubicBezTo>
                <a:cubicBezTo>
                  <a:pt x="13516" y="18458"/>
                  <a:pt x="13109" y="18621"/>
                  <a:pt x="12886" y="18991"/>
                </a:cubicBezTo>
                <a:cubicBezTo>
                  <a:pt x="12773" y="19177"/>
                  <a:pt x="12685" y="19265"/>
                  <a:pt x="12613" y="19263"/>
                </a:cubicBezTo>
                <a:cubicBezTo>
                  <a:pt x="12601" y="19268"/>
                  <a:pt x="12580" y="19291"/>
                  <a:pt x="12573" y="19287"/>
                </a:cubicBezTo>
                <a:cubicBezTo>
                  <a:pt x="12564" y="19281"/>
                  <a:pt x="12558" y="19251"/>
                  <a:pt x="12549" y="19240"/>
                </a:cubicBezTo>
                <a:cubicBezTo>
                  <a:pt x="12549" y="19239"/>
                  <a:pt x="12547" y="19240"/>
                  <a:pt x="12547" y="19240"/>
                </a:cubicBezTo>
                <a:cubicBezTo>
                  <a:pt x="12544" y="19237"/>
                  <a:pt x="12542" y="19227"/>
                  <a:pt x="12540" y="19224"/>
                </a:cubicBezTo>
                <a:cubicBezTo>
                  <a:pt x="12519" y="19192"/>
                  <a:pt x="12496" y="19164"/>
                  <a:pt x="12480" y="19097"/>
                </a:cubicBezTo>
                <a:cubicBezTo>
                  <a:pt x="12475" y="19080"/>
                  <a:pt x="12475" y="19039"/>
                  <a:pt x="12470" y="19019"/>
                </a:cubicBezTo>
                <a:cubicBezTo>
                  <a:pt x="12451" y="18920"/>
                  <a:pt x="12434" y="18783"/>
                  <a:pt x="12423" y="18624"/>
                </a:cubicBezTo>
                <a:cubicBezTo>
                  <a:pt x="12392" y="18278"/>
                  <a:pt x="12375" y="17830"/>
                  <a:pt x="12379" y="17148"/>
                </a:cubicBezTo>
                <a:cubicBezTo>
                  <a:pt x="12389" y="15727"/>
                  <a:pt x="12412" y="15627"/>
                  <a:pt x="12761" y="15490"/>
                </a:cubicBezTo>
                <a:cubicBezTo>
                  <a:pt x="12918" y="15428"/>
                  <a:pt x="12962" y="15332"/>
                  <a:pt x="12967" y="15036"/>
                </a:cubicBezTo>
                <a:cubicBezTo>
                  <a:pt x="12969" y="14894"/>
                  <a:pt x="12955" y="14793"/>
                  <a:pt x="12922" y="14700"/>
                </a:cubicBezTo>
                <a:cubicBezTo>
                  <a:pt x="12919" y="14693"/>
                  <a:pt x="12920" y="14688"/>
                  <a:pt x="12917" y="14680"/>
                </a:cubicBezTo>
                <a:cubicBezTo>
                  <a:pt x="12880" y="14587"/>
                  <a:pt x="12819" y="14502"/>
                  <a:pt x="12723" y="14404"/>
                </a:cubicBezTo>
                <a:cubicBezTo>
                  <a:pt x="12722" y="14403"/>
                  <a:pt x="12720" y="14402"/>
                  <a:pt x="12719" y="14400"/>
                </a:cubicBezTo>
                <a:cubicBezTo>
                  <a:pt x="12647" y="14327"/>
                  <a:pt x="12578" y="14233"/>
                  <a:pt x="12523" y="14147"/>
                </a:cubicBezTo>
                <a:cubicBezTo>
                  <a:pt x="12471" y="14067"/>
                  <a:pt x="12430" y="13992"/>
                  <a:pt x="12418" y="13938"/>
                </a:cubicBezTo>
                <a:cubicBezTo>
                  <a:pt x="12418" y="13937"/>
                  <a:pt x="12418" y="13917"/>
                  <a:pt x="12418" y="13915"/>
                </a:cubicBezTo>
                <a:cubicBezTo>
                  <a:pt x="12357" y="13589"/>
                  <a:pt x="12372" y="8147"/>
                  <a:pt x="12437" y="7512"/>
                </a:cubicBezTo>
                <a:cubicBezTo>
                  <a:pt x="12473" y="7151"/>
                  <a:pt x="12522" y="7026"/>
                  <a:pt x="12630" y="6983"/>
                </a:cubicBezTo>
                <a:cubicBezTo>
                  <a:pt x="12696" y="6939"/>
                  <a:pt x="12762" y="6955"/>
                  <a:pt x="12814" y="7034"/>
                </a:cubicBezTo>
                <a:cubicBezTo>
                  <a:pt x="12837" y="7068"/>
                  <a:pt x="12862" y="7096"/>
                  <a:pt x="12874" y="7157"/>
                </a:cubicBezTo>
                <a:cubicBezTo>
                  <a:pt x="12885" y="7219"/>
                  <a:pt x="12910" y="7297"/>
                  <a:pt x="12931" y="7378"/>
                </a:cubicBezTo>
                <a:cubicBezTo>
                  <a:pt x="12935" y="7392"/>
                  <a:pt x="12937" y="7394"/>
                  <a:pt x="12940" y="7410"/>
                </a:cubicBezTo>
                <a:cubicBezTo>
                  <a:pt x="13097" y="8055"/>
                  <a:pt x="13160" y="8207"/>
                  <a:pt x="13299" y="8266"/>
                </a:cubicBezTo>
                <a:cubicBezTo>
                  <a:pt x="13318" y="8272"/>
                  <a:pt x="13327" y="8272"/>
                  <a:pt x="13347" y="8278"/>
                </a:cubicBezTo>
                <a:cubicBezTo>
                  <a:pt x="13392" y="8292"/>
                  <a:pt x="13430" y="8284"/>
                  <a:pt x="13459" y="8262"/>
                </a:cubicBezTo>
                <a:cubicBezTo>
                  <a:pt x="13473" y="8252"/>
                  <a:pt x="13478" y="8231"/>
                  <a:pt x="13487" y="8214"/>
                </a:cubicBezTo>
                <a:cubicBezTo>
                  <a:pt x="13497" y="8197"/>
                  <a:pt x="13511" y="8185"/>
                  <a:pt x="13516" y="8163"/>
                </a:cubicBezTo>
                <a:cubicBezTo>
                  <a:pt x="13526" y="8120"/>
                  <a:pt x="13526" y="8070"/>
                  <a:pt x="13513" y="8021"/>
                </a:cubicBezTo>
                <a:cubicBezTo>
                  <a:pt x="13500" y="7974"/>
                  <a:pt x="13475" y="7926"/>
                  <a:pt x="13437" y="7887"/>
                </a:cubicBezTo>
                <a:cubicBezTo>
                  <a:pt x="13436" y="7885"/>
                  <a:pt x="13436" y="7884"/>
                  <a:pt x="13435" y="7883"/>
                </a:cubicBezTo>
                <a:cubicBezTo>
                  <a:pt x="13378" y="7825"/>
                  <a:pt x="13377" y="7758"/>
                  <a:pt x="13430" y="7670"/>
                </a:cubicBezTo>
                <a:cubicBezTo>
                  <a:pt x="13462" y="7616"/>
                  <a:pt x="13450" y="7503"/>
                  <a:pt x="13425" y="7385"/>
                </a:cubicBezTo>
                <a:cubicBezTo>
                  <a:pt x="13397" y="7326"/>
                  <a:pt x="13363" y="7268"/>
                  <a:pt x="13292" y="7180"/>
                </a:cubicBezTo>
                <a:cubicBezTo>
                  <a:pt x="13256" y="7136"/>
                  <a:pt x="13203" y="7041"/>
                  <a:pt x="13156" y="6964"/>
                </a:cubicBezTo>
                <a:cubicBezTo>
                  <a:pt x="13102" y="6914"/>
                  <a:pt x="13027" y="6796"/>
                  <a:pt x="12948" y="6600"/>
                </a:cubicBezTo>
                <a:cubicBezTo>
                  <a:pt x="12925" y="6544"/>
                  <a:pt x="12906" y="6498"/>
                  <a:pt x="12881" y="6438"/>
                </a:cubicBezTo>
                <a:cubicBezTo>
                  <a:pt x="12849" y="6368"/>
                  <a:pt x="12811" y="6300"/>
                  <a:pt x="12783" y="6233"/>
                </a:cubicBezTo>
                <a:cubicBezTo>
                  <a:pt x="12722" y="6087"/>
                  <a:pt x="12675" y="5968"/>
                  <a:pt x="12637" y="5858"/>
                </a:cubicBezTo>
                <a:cubicBezTo>
                  <a:pt x="12636" y="5854"/>
                  <a:pt x="12636" y="5850"/>
                  <a:pt x="12635" y="5846"/>
                </a:cubicBezTo>
                <a:cubicBezTo>
                  <a:pt x="12635" y="5845"/>
                  <a:pt x="12633" y="5843"/>
                  <a:pt x="12633" y="5842"/>
                </a:cubicBezTo>
                <a:cubicBezTo>
                  <a:pt x="12632" y="5840"/>
                  <a:pt x="12632" y="5833"/>
                  <a:pt x="12630" y="5831"/>
                </a:cubicBezTo>
                <a:cubicBezTo>
                  <a:pt x="12590" y="5709"/>
                  <a:pt x="12566" y="5577"/>
                  <a:pt x="12547" y="5455"/>
                </a:cubicBezTo>
                <a:cubicBezTo>
                  <a:pt x="12522" y="5271"/>
                  <a:pt x="12505" y="5040"/>
                  <a:pt x="12499" y="4765"/>
                </a:cubicBezTo>
                <a:cubicBezTo>
                  <a:pt x="12499" y="4742"/>
                  <a:pt x="12497" y="4737"/>
                  <a:pt x="12497" y="4713"/>
                </a:cubicBezTo>
                <a:cubicBezTo>
                  <a:pt x="12497" y="4710"/>
                  <a:pt x="12497" y="4708"/>
                  <a:pt x="12497" y="4705"/>
                </a:cubicBezTo>
                <a:cubicBezTo>
                  <a:pt x="12490" y="4235"/>
                  <a:pt x="12455" y="3775"/>
                  <a:pt x="12420" y="3683"/>
                </a:cubicBezTo>
                <a:cubicBezTo>
                  <a:pt x="12386" y="3592"/>
                  <a:pt x="12375" y="3489"/>
                  <a:pt x="12396" y="3454"/>
                </a:cubicBezTo>
                <a:cubicBezTo>
                  <a:pt x="12401" y="3447"/>
                  <a:pt x="12394" y="3415"/>
                  <a:pt x="12394" y="3398"/>
                </a:cubicBezTo>
                <a:cubicBezTo>
                  <a:pt x="12395" y="3370"/>
                  <a:pt x="12396" y="3341"/>
                  <a:pt x="12385" y="3284"/>
                </a:cubicBezTo>
                <a:cubicBezTo>
                  <a:pt x="12384" y="3282"/>
                  <a:pt x="12385" y="3279"/>
                  <a:pt x="12385" y="3277"/>
                </a:cubicBezTo>
                <a:cubicBezTo>
                  <a:pt x="12382" y="3267"/>
                  <a:pt x="12377" y="3251"/>
                  <a:pt x="12375" y="3241"/>
                </a:cubicBezTo>
                <a:cubicBezTo>
                  <a:pt x="12356" y="3157"/>
                  <a:pt x="12329" y="3060"/>
                  <a:pt x="12294" y="2956"/>
                </a:cubicBezTo>
                <a:cubicBezTo>
                  <a:pt x="12135" y="2487"/>
                  <a:pt x="12188" y="2345"/>
                  <a:pt x="12482" y="2467"/>
                </a:cubicBezTo>
                <a:cubicBezTo>
                  <a:pt x="12526" y="2485"/>
                  <a:pt x="12546" y="2472"/>
                  <a:pt x="12575" y="2471"/>
                </a:cubicBezTo>
                <a:cubicBezTo>
                  <a:pt x="12629" y="2459"/>
                  <a:pt x="12679" y="2399"/>
                  <a:pt x="12721" y="2294"/>
                </a:cubicBezTo>
                <a:cubicBezTo>
                  <a:pt x="12732" y="2258"/>
                  <a:pt x="12743" y="2251"/>
                  <a:pt x="12755" y="2203"/>
                </a:cubicBezTo>
                <a:cubicBezTo>
                  <a:pt x="12805" y="1982"/>
                  <a:pt x="12825" y="1644"/>
                  <a:pt x="12824" y="1299"/>
                </a:cubicBezTo>
                <a:cubicBezTo>
                  <a:pt x="12818" y="1121"/>
                  <a:pt x="12812" y="960"/>
                  <a:pt x="12804" y="829"/>
                </a:cubicBezTo>
                <a:cubicBezTo>
                  <a:pt x="12795" y="709"/>
                  <a:pt x="12782" y="606"/>
                  <a:pt x="12766" y="501"/>
                </a:cubicBezTo>
                <a:cubicBezTo>
                  <a:pt x="12739" y="315"/>
                  <a:pt x="12706" y="162"/>
                  <a:pt x="12637" y="95"/>
                </a:cubicBezTo>
                <a:cubicBezTo>
                  <a:pt x="12607" y="65"/>
                  <a:pt x="12572" y="47"/>
                  <a:pt x="12530" y="32"/>
                </a:cubicBezTo>
                <a:cubicBezTo>
                  <a:pt x="12455" y="5"/>
                  <a:pt x="12353" y="1"/>
                  <a:pt x="12232" y="0"/>
                </a:cubicBezTo>
                <a:close/>
                <a:moveTo>
                  <a:pt x="15445" y="209"/>
                </a:moveTo>
                <a:cubicBezTo>
                  <a:pt x="15364" y="208"/>
                  <a:pt x="15279" y="234"/>
                  <a:pt x="15187" y="289"/>
                </a:cubicBezTo>
                <a:cubicBezTo>
                  <a:pt x="15168" y="300"/>
                  <a:pt x="15157" y="316"/>
                  <a:pt x="15139" y="328"/>
                </a:cubicBezTo>
                <a:cubicBezTo>
                  <a:pt x="15138" y="329"/>
                  <a:pt x="15138" y="331"/>
                  <a:pt x="15137" y="332"/>
                </a:cubicBezTo>
                <a:cubicBezTo>
                  <a:pt x="14988" y="435"/>
                  <a:pt x="14880" y="565"/>
                  <a:pt x="14827" y="730"/>
                </a:cubicBezTo>
                <a:cubicBezTo>
                  <a:pt x="14822" y="755"/>
                  <a:pt x="14817" y="773"/>
                  <a:pt x="14812" y="801"/>
                </a:cubicBezTo>
                <a:cubicBezTo>
                  <a:pt x="14794" y="880"/>
                  <a:pt x="14782" y="961"/>
                  <a:pt x="14784" y="1050"/>
                </a:cubicBezTo>
                <a:cubicBezTo>
                  <a:pt x="14783" y="1058"/>
                  <a:pt x="14786" y="1077"/>
                  <a:pt x="14786" y="1086"/>
                </a:cubicBezTo>
                <a:cubicBezTo>
                  <a:pt x="14791" y="1194"/>
                  <a:pt x="14807" y="1307"/>
                  <a:pt x="14841" y="1429"/>
                </a:cubicBezTo>
                <a:cubicBezTo>
                  <a:pt x="14898" y="1631"/>
                  <a:pt x="14881" y="1868"/>
                  <a:pt x="14824" y="2064"/>
                </a:cubicBezTo>
                <a:cubicBezTo>
                  <a:pt x="14797" y="2247"/>
                  <a:pt x="14746" y="2360"/>
                  <a:pt x="14683" y="2329"/>
                </a:cubicBezTo>
                <a:cubicBezTo>
                  <a:pt x="14664" y="2350"/>
                  <a:pt x="14648" y="2382"/>
                  <a:pt x="14626" y="2396"/>
                </a:cubicBezTo>
                <a:cubicBezTo>
                  <a:pt x="14523" y="2460"/>
                  <a:pt x="14367" y="2753"/>
                  <a:pt x="14275" y="3052"/>
                </a:cubicBezTo>
                <a:cubicBezTo>
                  <a:pt x="14230" y="3198"/>
                  <a:pt x="14200" y="3321"/>
                  <a:pt x="14177" y="3446"/>
                </a:cubicBezTo>
                <a:cubicBezTo>
                  <a:pt x="14162" y="3788"/>
                  <a:pt x="14155" y="4274"/>
                  <a:pt x="14170" y="4883"/>
                </a:cubicBezTo>
                <a:cubicBezTo>
                  <a:pt x="14192" y="5774"/>
                  <a:pt x="14207" y="6672"/>
                  <a:pt x="14206" y="6880"/>
                </a:cubicBezTo>
                <a:cubicBezTo>
                  <a:pt x="14205" y="6964"/>
                  <a:pt x="14207" y="7075"/>
                  <a:pt x="14208" y="7185"/>
                </a:cubicBezTo>
                <a:cubicBezTo>
                  <a:pt x="14207" y="7256"/>
                  <a:pt x="14214" y="7368"/>
                  <a:pt x="14213" y="7449"/>
                </a:cubicBezTo>
                <a:cubicBezTo>
                  <a:pt x="14211" y="7623"/>
                  <a:pt x="14211" y="8021"/>
                  <a:pt x="14213" y="8333"/>
                </a:cubicBezTo>
                <a:cubicBezTo>
                  <a:pt x="14213" y="8360"/>
                  <a:pt x="14211" y="8382"/>
                  <a:pt x="14211" y="8408"/>
                </a:cubicBezTo>
                <a:cubicBezTo>
                  <a:pt x="14208" y="8720"/>
                  <a:pt x="14199" y="9009"/>
                  <a:pt x="14184" y="9272"/>
                </a:cubicBezTo>
                <a:cubicBezTo>
                  <a:pt x="14161" y="9762"/>
                  <a:pt x="14124" y="10181"/>
                  <a:pt x="14072" y="10389"/>
                </a:cubicBezTo>
                <a:cubicBezTo>
                  <a:pt x="14053" y="10510"/>
                  <a:pt x="14029" y="10639"/>
                  <a:pt x="14005" y="10760"/>
                </a:cubicBezTo>
                <a:cubicBezTo>
                  <a:pt x="14019" y="10783"/>
                  <a:pt x="14006" y="10933"/>
                  <a:pt x="13967" y="11143"/>
                </a:cubicBezTo>
                <a:cubicBezTo>
                  <a:pt x="13925" y="11369"/>
                  <a:pt x="13873" y="11725"/>
                  <a:pt x="13853" y="11933"/>
                </a:cubicBezTo>
                <a:cubicBezTo>
                  <a:pt x="13743" y="13037"/>
                  <a:pt x="13711" y="13341"/>
                  <a:pt x="13676" y="13666"/>
                </a:cubicBezTo>
                <a:cubicBezTo>
                  <a:pt x="13668" y="13766"/>
                  <a:pt x="13657" y="13897"/>
                  <a:pt x="13652" y="13954"/>
                </a:cubicBezTo>
                <a:cubicBezTo>
                  <a:pt x="13650" y="13983"/>
                  <a:pt x="13642" y="14003"/>
                  <a:pt x="13638" y="14033"/>
                </a:cubicBezTo>
                <a:cubicBezTo>
                  <a:pt x="13636" y="14048"/>
                  <a:pt x="13627" y="14130"/>
                  <a:pt x="13626" y="14144"/>
                </a:cubicBezTo>
                <a:cubicBezTo>
                  <a:pt x="13574" y="14580"/>
                  <a:pt x="13565" y="14931"/>
                  <a:pt x="13585" y="15186"/>
                </a:cubicBezTo>
                <a:cubicBezTo>
                  <a:pt x="13602" y="15323"/>
                  <a:pt x="13622" y="15433"/>
                  <a:pt x="13647" y="15513"/>
                </a:cubicBezTo>
                <a:cubicBezTo>
                  <a:pt x="13654" y="15537"/>
                  <a:pt x="13661" y="15577"/>
                  <a:pt x="13669" y="15592"/>
                </a:cubicBezTo>
                <a:cubicBezTo>
                  <a:pt x="13673" y="15603"/>
                  <a:pt x="13672" y="15613"/>
                  <a:pt x="13676" y="15624"/>
                </a:cubicBezTo>
                <a:cubicBezTo>
                  <a:pt x="13707" y="15719"/>
                  <a:pt x="13744" y="15821"/>
                  <a:pt x="13745" y="15884"/>
                </a:cubicBezTo>
                <a:cubicBezTo>
                  <a:pt x="13746" y="15974"/>
                  <a:pt x="13857" y="16429"/>
                  <a:pt x="13991" y="16895"/>
                </a:cubicBezTo>
                <a:cubicBezTo>
                  <a:pt x="14252" y="17808"/>
                  <a:pt x="14292" y="18452"/>
                  <a:pt x="14172" y="19879"/>
                </a:cubicBezTo>
                <a:cubicBezTo>
                  <a:pt x="14114" y="20575"/>
                  <a:pt x="14122" y="20638"/>
                  <a:pt x="14292" y="20854"/>
                </a:cubicBezTo>
                <a:cubicBezTo>
                  <a:pt x="14392" y="20981"/>
                  <a:pt x="14559" y="21087"/>
                  <a:pt x="14664" y="21091"/>
                </a:cubicBezTo>
                <a:cubicBezTo>
                  <a:pt x="14769" y="21095"/>
                  <a:pt x="14921" y="21182"/>
                  <a:pt x="15003" y="21284"/>
                </a:cubicBezTo>
                <a:cubicBezTo>
                  <a:pt x="15089" y="21392"/>
                  <a:pt x="15297" y="21464"/>
                  <a:pt x="15500" y="21454"/>
                </a:cubicBezTo>
                <a:cubicBezTo>
                  <a:pt x="15707" y="21444"/>
                  <a:pt x="15771" y="21413"/>
                  <a:pt x="15657" y="21379"/>
                </a:cubicBezTo>
                <a:cubicBezTo>
                  <a:pt x="15346" y="21286"/>
                  <a:pt x="15321" y="21137"/>
                  <a:pt x="15542" y="20657"/>
                </a:cubicBezTo>
                <a:cubicBezTo>
                  <a:pt x="15599" y="20534"/>
                  <a:pt x="15637" y="20411"/>
                  <a:pt x="15672" y="20285"/>
                </a:cubicBezTo>
                <a:cubicBezTo>
                  <a:pt x="15722" y="20045"/>
                  <a:pt x="15764" y="19783"/>
                  <a:pt x="15770" y="19575"/>
                </a:cubicBezTo>
                <a:cubicBezTo>
                  <a:pt x="15777" y="19279"/>
                  <a:pt x="15795" y="19128"/>
                  <a:pt x="15853" y="19007"/>
                </a:cubicBezTo>
                <a:cubicBezTo>
                  <a:pt x="15908" y="18812"/>
                  <a:pt x="15984" y="18691"/>
                  <a:pt x="16077" y="18691"/>
                </a:cubicBezTo>
                <a:cubicBezTo>
                  <a:pt x="16113" y="18691"/>
                  <a:pt x="16194" y="18597"/>
                  <a:pt x="16266" y="18521"/>
                </a:cubicBezTo>
                <a:cubicBezTo>
                  <a:pt x="16306" y="18476"/>
                  <a:pt x="16366" y="18419"/>
                  <a:pt x="16390" y="18383"/>
                </a:cubicBezTo>
                <a:cubicBezTo>
                  <a:pt x="16419" y="18340"/>
                  <a:pt x="16444" y="18302"/>
                  <a:pt x="16455" y="18277"/>
                </a:cubicBezTo>
                <a:cubicBezTo>
                  <a:pt x="16459" y="18260"/>
                  <a:pt x="16470" y="18241"/>
                  <a:pt x="16469" y="18229"/>
                </a:cubicBezTo>
                <a:cubicBezTo>
                  <a:pt x="16467" y="18200"/>
                  <a:pt x="16452" y="18181"/>
                  <a:pt x="16402" y="18174"/>
                </a:cubicBezTo>
                <a:cubicBezTo>
                  <a:pt x="16328" y="18163"/>
                  <a:pt x="16225" y="18145"/>
                  <a:pt x="16173" y="18134"/>
                </a:cubicBezTo>
                <a:cubicBezTo>
                  <a:pt x="16157" y="18131"/>
                  <a:pt x="16148" y="18103"/>
                  <a:pt x="16137" y="18083"/>
                </a:cubicBezTo>
                <a:cubicBezTo>
                  <a:pt x="16056" y="18018"/>
                  <a:pt x="16056" y="17898"/>
                  <a:pt x="16120" y="17672"/>
                </a:cubicBezTo>
                <a:cubicBezTo>
                  <a:pt x="16135" y="17517"/>
                  <a:pt x="16151" y="17350"/>
                  <a:pt x="16166" y="17175"/>
                </a:cubicBezTo>
                <a:cubicBezTo>
                  <a:pt x="16176" y="17053"/>
                  <a:pt x="16198" y="16922"/>
                  <a:pt x="16221" y="16792"/>
                </a:cubicBezTo>
                <a:cubicBezTo>
                  <a:pt x="16234" y="16631"/>
                  <a:pt x="16282" y="16432"/>
                  <a:pt x="16347" y="16232"/>
                </a:cubicBezTo>
                <a:cubicBezTo>
                  <a:pt x="16368" y="16157"/>
                  <a:pt x="16391" y="16100"/>
                  <a:pt x="16414" y="16034"/>
                </a:cubicBezTo>
                <a:cubicBezTo>
                  <a:pt x="16414" y="16033"/>
                  <a:pt x="16413" y="16032"/>
                  <a:pt x="16414" y="16031"/>
                </a:cubicBezTo>
                <a:cubicBezTo>
                  <a:pt x="16487" y="15817"/>
                  <a:pt x="16562" y="15642"/>
                  <a:pt x="16626" y="15600"/>
                </a:cubicBezTo>
                <a:cubicBezTo>
                  <a:pt x="16681" y="15565"/>
                  <a:pt x="16804" y="15527"/>
                  <a:pt x="16915" y="15494"/>
                </a:cubicBezTo>
                <a:cubicBezTo>
                  <a:pt x="16944" y="15483"/>
                  <a:pt x="16974" y="15464"/>
                  <a:pt x="17001" y="15458"/>
                </a:cubicBezTo>
                <a:cubicBezTo>
                  <a:pt x="17184" y="15421"/>
                  <a:pt x="17294" y="15374"/>
                  <a:pt x="17319" y="15339"/>
                </a:cubicBezTo>
                <a:cubicBezTo>
                  <a:pt x="17328" y="15323"/>
                  <a:pt x="17318" y="15307"/>
                  <a:pt x="17290" y="15296"/>
                </a:cubicBezTo>
                <a:cubicBezTo>
                  <a:pt x="17289" y="15296"/>
                  <a:pt x="17288" y="15296"/>
                  <a:pt x="17288" y="15296"/>
                </a:cubicBezTo>
                <a:cubicBezTo>
                  <a:pt x="17256" y="15286"/>
                  <a:pt x="17201" y="15280"/>
                  <a:pt x="17125" y="15280"/>
                </a:cubicBezTo>
                <a:cubicBezTo>
                  <a:pt x="16995" y="15280"/>
                  <a:pt x="16800" y="15223"/>
                  <a:pt x="16691" y="15154"/>
                </a:cubicBezTo>
                <a:cubicBezTo>
                  <a:pt x="16604" y="15099"/>
                  <a:pt x="16556" y="15060"/>
                  <a:pt x="16540" y="15004"/>
                </a:cubicBezTo>
                <a:cubicBezTo>
                  <a:pt x="16523" y="14949"/>
                  <a:pt x="16538" y="14882"/>
                  <a:pt x="16574" y="14771"/>
                </a:cubicBezTo>
                <a:cubicBezTo>
                  <a:pt x="16619" y="14630"/>
                  <a:pt x="16687" y="14548"/>
                  <a:pt x="16724" y="14586"/>
                </a:cubicBezTo>
                <a:cubicBezTo>
                  <a:pt x="16761" y="14624"/>
                  <a:pt x="16816" y="14592"/>
                  <a:pt x="16843" y="14518"/>
                </a:cubicBezTo>
                <a:cubicBezTo>
                  <a:pt x="16871" y="14444"/>
                  <a:pt x="16950" y="14393"/>
                  <a:pt x="17020" y="14404"/>
                </a:cubicBezTo>
                <a:cubicBezTo>
                  <a:pt x="17209" y="14435"/>
                  <a:pt x="17313" y="14411"/>
                  <a:pt x="17374" y="14317"/>
                </a:cubicBezTo>
                <a:cubicBezTo>
                  <a:pt x="17381" y="14302"/>
                  <a:pt x="17392" y="14293"/>
                  <a:pt x="17397" y="14274"/>
                </a:cubicBezTo>
                <a:cubicBezTo>
                  <a:pt x="17410" y="14226"/>
                  <a:pt x="17414" y="14167"/>
                  <a:pt x="17414" y="14092"/>
                </a:cubicBezTo>
                <a:cubicBezTo>
                  <a:pt x="17414" y="13805"/>
                  <a:pt x="17401" y="13794"/>
                  <a:pt x="17183" y="13930"/>
                </a:cubicBezTo>
                <a:cubicBezTo>
                  <a:pt x="17170" y="13938"/>
                  <a:pt x="17163" y="13939"/>
                  <a:pt x="17152" y="13946"/>
                </a:cubicBezTo>
                <a:cubicBezTo>
                  <a:pt x="17132" y="13961"/>
                  <a:pt x="17111" y="13974"/>
                  <a:pt x="17092" y="13978"/>
                </a:cubicBezTo>
                <a:cubicBezTo>
                  <a:pt x="16955" y="14040"/>
                  <a:pt x="16892" y="13972"/>
                  <a:pt x="16686" y="13599"/>
                </a:cubicBezTo>
                <a:cubicBezTo>
                  <a:pt x="16626" y="13491"/>
                  <a:pt x="16617" y="13439"/>
                  <a:pt x="16571" y="13339"/>
                </a:cubicBezTo>
                <a:cubicBezTo>
                  <a:pt x="16519" y="13237"/>
                  <a:pt x="16463" y="13127"/>
                  <a:pt x="16435" y="13027"/>
                </a:cubicBezTo>
                <a:cubicBezTo>
                  <a:pt x="16433" y="13015"/>
                  <a:pt x="16410" y="12975"/>
                  <a:pt x="16409" y="12968"/>
                </a:cubicBezTo>
                <a:cubicBezTo>
                  <a:pt x="16407" y="12945"/>
                  <a:pt x="16404" y="12919"/>
                  <a:pt x="16402" y="12892"/>
                </a:cubicBezTo>
                <a:cubicBezTo>
                  <a:pt x="16390" y="12830"/>
                  <a:pt x="16380" y="12769"/>
                  <a:pt x="16374" y="12699"/>
                </a:cubicBezTo>
                <a:cubicBezTo>
                  <a:pt x="16367" y="12630"/>
                  <a:pt x="16360" y="12619"/>
                  <a:pt x="16352" y="12549"/>
                </a:cubicBezTo>
                <a:cubicBezTo>
                  <a:pt x="16339" y="12496"/>
                  <a:pt x="16333" y="12448"/>
                  <a:pt x="16316" y="12403"/>
                </a:cubicBezTo>
                <a:cubicBezTo>
                  <a:pt x="16282" y="12313"/>
                  <a:pt x="16239" y="11801"/>
                  <a:pt x="16221" y="11266"/>
                </a:cubicBezTo>
                <a:cubicBezTo>
                  <a:pt x="16181" y="10112"/>
                  <a:pt x="16139" y="9505"/>
                  <a:pt x="16073" y="9131"/>
                </a:cubicBezTo>
                <a:cubicBezTo>
                  <a:pt x="16034" y="8912"/>
                  <a:pt x="16072" y="8818"/>
                  <a:pt x="16261" y="8657"/>
                </a:cubicBezTo>
                <a:cubicBezTo>
                  <a:pt x="16266" y="8653"/>
                  <a:pt x="16269" y="8648"/>
                  <a:pt x="16273" y="8645"/>
                </a:cubicBezTo>
                <a:cubicBezTo>
                  <a:pt x="16332" y="8592"/>
                  <a:pt x="16386" y="8529"/>
                  <a:pt x="16426" y="8467"/>
                </a:cubicBezTo>
                <a:cubicBezTo>
                  <a:pt x="16427" y="8466"/>
                  <a:pt x="16427" y="8465"/>
                  <a:pt x="16428" y="8464"/>
                </a:cubicBezTo>
                <a:cubicBezTo>
                  <a:pt x="16470" y="8391"/>
                  <a:pt x="16483" y="8314"/>
                  <a:pt x="16481" y="8238"/>
                </a:cubicBezTo>
                <a:cubicBezTo>
                  <a:pt x="16457" y="8117"/>
                  <a:pt x="16319" y="7815"/>
                  <a:pt x="16134" y="7500"/>
                </a:cubicBezTo>
                <a:lnTo>
                  <a:pt x="16075" y="7397"/>
                </a:lnTo>
                <a:cubicBezTo>
                  <a:pt x="15993" y="7349"/>
                  <a:pt x="15924" y="7257"/>
                  <a:pt x="15877" y="7066"/>
                </a:cubicBezTo>
                <a:cubicBezTo>
                  <a:pt x="15876" y="7065"/>
                  <a:pt x="15877" y="7063"/>
                  <a:pt x="15877" y="7062"/>
                </a:cubicBezTo>
                <a:lnTo>
                  <a:pt x="15770" y="6880"/>
                </a:lnTo>
                <a:lnTo>
                  <a:pt x="15779" y="6118"/>
                </a:lnTo>
                <a:cubicBezTo>
                  <a:pt x="15775" y="6022"/>
                  <a:pt x="15767" y="5947"/>
                  <a:pt x="15764" y="5838"/>
                </a:cubicBezTo>
                <a:cubicBezTo>
                  <a:pt x="15756" y="5371"/>
                  <a:pt x="15742" y="4995"/>
                  <a:pt x="15724" y="4697"/>
                </a:cubicBezTo>
                <a:cubicBezTo>
                  <a:pt x="15690" y="4610"/>
                  <a:pt x="15652" y="4384"/>
                  <a:pt x="15638" y="4156"/>
                </a:cubicBezTo>
                <a:cubicBezTo>
                  <a:pt x="15623" y="3916"/>
                  <a:pt x="15552" y="3528"/>
                  <a:pt x="15481" y="3292"/>
                </a:cubicBezTo>
                <a:cubicBezTo>
                  <a:pt x="15437" y="3147"/>
                  <a:pt x="15422" y="3022"/>
                  <a:pt x="15418" y="2909"/>
                </a:cubicBezTo>
                <a:cubicBezTo>
                  <a:pt x="15416" y="2871"/>
                  <a:pt x="15415" y="2837"/>
                  <a:pt x="15421" y="2799"/>
                </a:cubicBezTo>
                <a:cubicBezTo>
                  <a:pt x="15426" y="2747"/>
                  <a:pt x="15436" y="2707"/>
                  <a:pt x="15452" y="2668"/>
                </a:cubicBezTo>
                <a:cubicBezTo>
                  <a:pt x="15470" y="2624"/>
                  <a:pt x="15492" y="2588"/>
                  <a:pt x="15524" y="2566"/>
                </a:cubicBezTo>
                <a:cubicBezTo>
                  <a:pt x="15524" y="2565"/>
                  <a:pt x="15525" y="2566"/>
                  <a:pt x="15526" y="2566"/>
                </a:cubicBezTo>
                <a:cubicBezTo>
                  <a:pt x="15555" y="2545"/>
                  <a:pt x="15584" y="2522"/>
                  <a:pt x="15624" y="2522"/>
                </a:cubicBezTo>
                <a:cubicBezTo>
                  <a:pt x="15658" y="2522"/>
                  <a:pt x="15699" y="2483"/>
                  <a:pt x="15741" y="2431"/>
                </a:cubicBezTo>
                <a:cubicBezTo>
                  <a:pt x="15774" y="2378"/>
                  <a:pt x="15806" y="2330"/>
                  <a:pt x="15843" y="2258"/>
                </a:cubicBezTo>
                <a:cubicBezTo>
                  <a:pt x="15886" y="2173"/>
                  <a:pt x="15903" y="2118"/>
                  <a:pt x="15927" y="2053"/>
                </a:cubicBezTo>
                <a:cubicBezTo>
                  <a:pt x="15973" y="1913"/>
                  <a:pt x="16002" y="1779"/>
                  <a:pt x="15967" y="1721"/>
                </a:cubicBezTo>
                <a:cubicBezTo>
                  <a:pt x="15942" y="1679"/>
                  <a:pt x="15929" y="1635"/>
                  <a:pt x="15929" y="1587"/>
                </a:cubicBezTo>
                <a:cubicBezTo>
                  <a:pt x="15930" y="1539"/>
                  <a:pt x="15944" y="1488"/>
                  <a:pt x="15972" y="1433"/>
                </a:cubicBezTo>
                <a:cubicBezTo>
                  <a:pt x="16018" y="1342"/>
                  <a:pt x="16024" y="1197"/>
                  <a:pt x="15989" y="1106"/>
                </a:cubicBezTo>
                <a:cubicBezTo>
                  <a:pt x="15954" y="1016"/>
                  <a:pt x="15924" y="915"/>
                  <a:pt x="15920" y="880"/>
                </a:cubicBezTo>
                <a:cubicBezTo>
                  <a:pt x="15890" y="635"/>
                  <a:pt x="15781" y="434"/>
                  <a:pt x="15631" y="276"/>
                </a:cubicBezTo>
                <a:cubicBezTo>
                  <a:pt x="15574" y="239"/>
                  <a:pt x="15513" y="210"/>
                  <a:pt x="15445" y="209"/>
                </a:cubicBezTo>
                <a:close/>
                <a:moveTo>
                  <a:pt x="20245" y="853"/>
                </a:moveTo>
                <a:cubicBezTo>
                  <a:pt x="19980" y="856"/>
                  <a:pt x="19786" y="1164"/>
                  <a:pt x="19851" y="1677"/>
                </a:cubicBezTo>
                <a:cubicBezTo>
                  <a:pt x="19875" y="1866"/>
                  <a:pt x="19892" y="2025"/>
                  <a:pt x="19899" y="2144"/>
                </a:cubicBezTo>
                <a:cubicBezTo>
                  <a:pt x="19906" y="2270"/>
                  <a:pt x="19902" y="2362"/>
                  <a:pt x="19885" y="2428"/>
                </a:cubicBezTo>
                <a:cubicBezTo>
                  <a:pt x="19872" y="2475"/>
                  <a:pt x="19844" y="2497"/>
                  <a:pt x="19816" y="2522"/>
                </a:cubicBezTo>
                <a:cubicBezTo>
                  <a:pt x="19800" y="2536"/>
                  <a:pt x="19788" y="2557"/>
                  <a:pt x="19768" y="2566"/>
                </a:cubicBezTo>
                <a:cubicBezTo>
                  <a:pt x="19721" y="2585"/>
                  <a:pt x="19667" y="2598"/>
                  <a:pt x="19591" y="2601"/>
                </a:cubicBezTo>
                <a:cubicBezTo>
                  <a:pt x="19347" y="2612"/>
                  <a:pt x="19083" y="2728"/>
                  <a:pt x="18952" y="2858"/>
                </a:cubicBezTo>
                <a:cubicBezTo>
                  <a:pt x="18945" y="2873"/>
                  <a:pt x="18936" y="2886"/>
                  <a:pt x="18930" y="2902"/>
                </a:cubicBezTo>
                <a:cubicBezTo>
                  <a:pt x="18869" y="3076"/>
                  <a:pt x="18788" y="3384"/>
                  <a:pt x="18715" y="3671"/>
                </a:cubicBezTo>
                <a:cubicBezTo>
                  <a:pt x="18707" y="3702"/>
                  <a:pt x="18707" y="3707"/>
                  <a:pt x="18698" y="3738"/>
                </a:cubicBezTo>
                <a:cubicBezTo>
                  <a:pt x="18682" y="3800"/>
                  <a:pt x="18675" y="3838"/>
                  <a:pt x="18660" y="3892"/>
                </a:cubicBezTo>
                <a:cubicBezTo>
                  <a:pt x="18598" y="4157"/>
                  <a:pt x="18541" y="4417"/>
                  <a:pt x="18548" y="4461"/>
                </a:cubicBezTo>
                <a:cubicBezTo>
                  <a:pt x="18551" y="4478"/>
                  <a:pt x="18534" y="4511"/>
                  <a:pt x="18531" y="4536"/>
                </a:cubicBezTo>
                <a:cubicBezTo>
                  <a:pt x="18473" y="4977"/>
                  <a:pt x="18462" y="5582"/>
                  <a:pt x="18448" y="7291"/>
                </a:cubicBezTo>
                <a:cubicBezTo>
                  <a:pt x="18442" y="8035"/>
                  <a:pt x="18428" y="8592"/>
                  <a:pt x="18412" y="9024"/>
                </a:cubicBezTo>
                <a:cubicBezTo>
                  <a:pt x="18412" y="9029"/>
                  <a:pt x="18412" y="9039"/>
                  <a:pt x="18412" y="9044"/>
                </a:cubicBezTo>
                <a:cubicBezTo>
                  <a:pt x="18412" y="9045"/>
                  <a:pt x="18412" y="9046"/>
                  <a:pt x="18412" y="9047"/>
                </a:cubicBezTo>
                <a:cubicBezTo>
                  <a:pt x="18393" y="9529"/>
                  <a:pt x="18370" y="9836"/>
                  <a:pt x="18340" y="9896"/>
                </a:cubicBezTo>
                <a:cubicBezTo>
                  <a:pt x="18292" y="9992"/>
                  <a:pt x="18273" y="10158"/>
                  <a:pt x="18297" y="10264"/>
                </a:cubicBezTo>
                <a:cubicBezTo>
                  <a:pt x="18322" y="10370"/>
                  <a:pt x="18305" y="10493"/>
                  <a:pt x="18259" y="10540"/>
                </a:cubicBezTo>
                <a:cubicBezTo>
                  <a:pt x="18244" y="10555"/>
                  <a:pt x="18239" y="10580"/>
                  <a:pt x="18230" y="10603"/>
                </a:cubicBezTo>
                <a:cubicBezTo>
                  <a:pt x="18225" y="10645"/>
                  <a:pt x="18224" y="10684"/>
                  <a:pt x="18218" y="10721"/>
                </a:cubicBezTo>
                <a:cubicBezTo>
                  <a:pt x="18220" y="10729"/>
                  <a:pt x="18218" y="10738"/>
                  <a:pt x="18221" y="10745"/>
                </a:cubicBezTo>
                <a:cubicBezTo>
                  <a:pt x="18245" y="10811"/>
                  <a:pt x="18224" y="11064"/>
                  <a:pt x="18175" y="11309"/>
                </a:cubicBezTo>
                <a:cubicBezTo>
                  <a:pt x="18030" y="12037"/>
                  <a:pt x="17923" y="15559"/>
                  <a:pt x="18037" y="15849"/>
                </a:cubicBezTo>
                <a:cubicBezTo>
                  <a:pt x="18064" y="15918"/>
                  <a:pt x="18101" y="16180"/>
                  <a:pt x="18120" y="16429"/>
                </a:cubicBezTo>
                <a:cubicBezTo>
                  <a:pt x="18140" y="16678"/>
                  <a:pt x="18219" y="17035"/>
                  <a:pt x="18295" y="17226"/>
                </a:cubicBezTo>
                <a:cubicBezTo>
                  <a:pt x="18385" y="17455"/>
                  <a:pt x="18414" y="17758"/>
                  <a:pt x="18414" y="18268"/>
                </a:cubicBezTo>
                <a:cubicBezTo>
                  <a:pt x="18420" y="18412"/>
                  <a:pt x="18429" y="18510"/>
                  <a:pt x="18431" y="18691"/>
                </a:cubicBezTo>
                <a:cubicBezTo>
                  <a:pt x="18436" y="19109"/>
                  <a:pt x="18448" y="19366"/>
                  <a:pt x="18469" y="19579"/>
                </a:cubicBezTo>
                <a:cubicBezTo>
                  <a:pt x="18501" y="19812"/>
                  <a:pt x="18546" y="20014"/>
                  <a:pt x="18610" y="20175"/>
                </a:cubicBezTo>
                <a:cubicBezTo>
                  <a:pt x="18611" y="20178"/>
                  <a:pt x="18613" y="20180"/>
                  <a:pt x="18615" y="20183"/>
                </a:cubicBezTo>
                <a:cubicBezTo>
                  <a:pt x="18660" y="20282"/>
                  <a:pt x="18710" y="20372"/>
                  <a:pt x="18765" y="20451"/>
                </a:cubicBezTo>
                <a:cubicBezTo>
                  <a:pt x="18806" y="20506"/>
                  <a:pt x="18848" y="20556"/>
                  <a:pt x="18897" y="20597"/>
                </a:cubicBezTo>
                <a:cubicBezTo>
                  <a:pt x="19016" y="20699"/>
                  <a:pt x="19162" y="20763"/>
                  <a:pt x="19334" y="20795"/>
                </a:cubicBezTo>
                <a:cubicBezTo>
                  <a:pt x="19801" y="20882"/>
                  <a:pt x="19935" y="21013"/>
                  <a:pt x="19935" y="21375"/>
                </a:cubicBezTo>
                <a:cubicBezTo>
                  <a:pt x="19935" y="21547"/>
                  <a:pt x="19957" y="21600"/>
                  <a:pt x="20129" y="21593"/>
                </a:cubicBezTo>
                <a:cubicBezTo>
                  <a:pt x="20187" y="21591"/>
                  <a:pt x="20262" y="21582"/>
                  <a:pt x="20357" y="21569"/>
                </a:cubicBezTo>
                <a:cubicBezTo>
                  <a:pt x="20590" y="21537"/>
                  <a:pt x="20821" y="21447"/>
                  <a:pt x="20868" y="21368"/>
                </a:cubicBezTo>
                <a:cubicBezTo>
                  <a:pt x="20965" y="21208"/>
                  <a:pt x="20842" y="20935"/>
                  <a:pt x="20653" y="20787"/>
                </a:cubicBezTo>
                <a:cubicBezTo>
                  <a:pt x="20652" y="20786"/>
                  <a:pt x="20652" y="20784"/>
                  <a:pt x="20651" y="20783"/>
                </a:cubicBezTo>
                <a:cubicBezTo>
                  <a:pt x="20650" y="20782"/>
                  <a:pt x="20649" y="20784"/>
                  <a:pt x="20649" y="20783"/>
                </a:cubicBezTo>
                <a:cubicBezTo>
                  <a:pt x="20586" y="20735"/>
                  <a:pt x="20516" y="20700"/>
                  <a:pt x="20444" y="20688"/>
                </a:cubicBezTo>
                <a:cubicBezTo>
                  <a:pt x="20382" y="20678"/>
                  <a:pt x="20338" y="20663"/>
                  <a:pt x="20302" y="20641"/>
                </a:cubicBezTo>
                <a:cubicBezTo>
                  <a:pt x="20289" y="20633"/>
                  <a:pt x="20278" y="20619"/>
                  <a:pt x="20267" y="20606"/>
                </a:cubicBezTo>
                <a:cubicBezTo>
                  <a:pt x="20256" y="20593"/>
                  <a:pt x="20242" y="20579"/>
                  <a:pt x="20233" y="20562"/>
                </a:cubicBezTo>
                <a:cubicBezTo>
                  <a:pt x="20197" y="20486"/>
                  <a:pt x="20175" y="20358"/>
                  <a:pt x="20152" y="20144"/>
                </a:cubicBezTo>
                <a:cubicBezTo>
                  <a:pt x="20135" y="19979"/>
                  <a:pt x="20131" y="19855"/>
                  <a:pt x="20145" y="19745"/>
                </a:cubicBezTo>
                <a:cubicBezTo>
                  <a:pt x="20160" y="19614"/>
                  <a:pt x="20199" y="19513"/>
                  <a:pt x="20298" y="19386"/>
                </a:cubicBezTo>
                <a:cubicBezTo>
                  <a:pt x="20406" y="19247"/>
                  <a:pt x="20737" y="18985"/>
                  <a:pt x="21035" y="18801"/>
                </a:cubicBezTo>
                <a:lnTo>
                  <a:pt x="21577" y="18466"/>
                </a:lnTo>
                <a:lnTo>
                  <a:pt x="21580" y="17877"/>
                </a:lnTo>
                <a:lnTo>
                  <a:pt x="21596" y="13058"/>
                </a:lnTo>
                <a:lnTo>
                  <a:pt x="21596" y="12896"/>
                </a:lnTo>
                <a:cubicBezTo>
                  <a:pt x="21599" y="12149"/>
                  <a:pt x="21600" y="11456"/>
                  <a:pt x="21599" y="10833"/>
                </a:cubicBezTo>
                <a:cubicBezTo>
                  <a:pt x="21597" y="8965"/>
                  <a:pt x="21581" y="7732"/>
                  <a:pt x="21556" y="7559"/>
                </a:cubicBezTo>
                <a:lnTo>
                  <a:pt x="21391" y="7310"/>
                </a:lnTo>
                <a:cubicBezTo>
                  <a:pt x="21267" y="7123"/>
                  <a:pt x="21149" y="7001"/>
                  <a:pt x="21126" y="7038"/>
                </a:cubicBezTo>
                <a:cubicBezTo>
                  <a:pt x="21104" y="7076"/>
                  <a:pt x="21062" y="7014"/>
                  <a:pt x="21035" y="6900"/>
                </a:cubicBezTo>
                <a:cubicBezTo>
                  <a:pt x="21022" y="6843"/>
                  <a:pt x="21000" y="6788"/>
                  <a:pt x="20973" y="6750"/>
                </a:cubicBezTo>
                <a:cubicBezTo>
                  <a:pt x="20947" y="6712"/>
                  <a:pt x="20917" y="6691"/>
                  <a:pt x="20890" y="6691"/>
                </a:cubicBezTo>
                <a:cubicBezTo>
                  <a:pt x="20883" y="6691"/>
                  <a:pt x="20861" y="6655"/>
                  <a:pt x="20852" y="6648"/>
                </a:cubicBezTo>
                <a:cubicBezTo>
                  <a:pt x="20819" y="6624"/>
                  <a:pt x="20783" y="6593"/>
                  <a:pt x="20732" y="6521"/>
                </a:cubicBezTo>
                <a:cubicBezTo>
                  <a:pt x="20701" y="6478"/>
                  <a:pt x="20668" y="6420"/>
                  <a:pt x="20632" y="6363"/>
                </a:cubicBezTo>
                <a:cubicBezTo>
                  <a:pt x="20593" y="6300"/>
                  <a:pt x="20558" y="6246"/>
                  <a:pt x="20517" y="6174"/>
                </a:cubicBezTo>
                <a:cubicBezTo>
                  <a:pt x="20489" y="6125"/>
                  <a:pt x="20464" y="6092"/>
                  <a:pt x="20436" y="6040"/>
                </a:cubicBezTo>
                <a:cubicBezTo>
                  <a:pt x="20382" y="5939"/>
                  <a:pt x="20375" y="5903"/>
                  <a:pt x="20336" y="5826"/>
                </a:cubicBezTo>
                <a:cubicBezTo>
                  <a:pt x="20154" y="5466"/>
                  <a:pt x="20095" y="5281"/>
                  <a:pt x="20133" y="4998"/>
                </a:cubicBezTo>
                <a:cubicBezTo>
                  <a:pt x="20162" y="4783"/>
                  <a:pt x="20189" y="4300"/>
                  <a:pt x="20195" y="3924"/>
                </a:cubicBezTo>
                <a:cubicBezTo>
                  <a:pt x="20204" y="3321"/>
                  <a:pt x="20228" y="3225"/>
                  <a:pt x="20395" y="3118"/>
                </a:cubicBezTo>
                <a:cubicBezTo>
                  <a:pt x="20398" y="3117"/>
                  <a:pt x="20398" y="3116"/>
                  <a:pt x="20400" y="3114"/>
                </a:cubicBezTo>
                <a:cubicBezTo>
                  <a:pt x="20415" y="3098"/>
                  <a:pt x="20434" y="3090"/>
                  <a:pt x="20450" y="3079"/>
                </a:cubicBezTo>
                <a:cubicBezTo>
                  <a:pt x="20803" y="2846"/>
                  <a:pt x="20930" y="2712"/>
                  <a:pt x="20899" y="2578"/>
                </a:cubicBezTo>
                <a:cubicBezTo>
                  <a:pt x="20891" y="2543"/>
                  <a:pt x="20909" y="2410"/>
                  <a:pt x="20911" y="2325"/>
                </a:cubicBezTo>
                <a:cubicBezTo>
                  <a:pt x="20906" y="2249"/>
                  <a:pt x="20911" y="2151"/>
                  <a:pt x="20923" y="2037"/>
                </a:cubicBezTo>
                <a:cubicBezTo>
                  <a:pt x="20926" y="2009"/>
                  <a:pt x="20922" y="1997"/>
                  <a:pt x="20926" y="1970"/>
                </a:cubicBezTo>
                <a:cubicBezTo>
                  <a:pt x="20928" y="1955"/>
                  <a:pt x="20926" y="1947"/>
                  <a:pt x="20928" y="1934"/>
                </a:cubicBezTo>
                <a:cubicBezTo>
                  <a:pt x="20948" y="1778"/>
                  <a:pt x="20958" y="1663"/>
                  <a:pt x="20944" y="1571"/>
                </a:cubicBezTo>
                <a:cubicBezTo>
                  <a:pt x="20944" y="1569"/>
                  <a:pt x="20945" y="1565"/>
                  <a:pt x="20944" y="1563"/>
                </a:cubicBezTo>
                <a:cubicBezTo>
                  <a:pt x="20944" y="1562"/>
                  <a:pt x="20945" y="1560"/>
                  <a:pt x="20944" y="1559"/>
                </a:cubicBezTo>
                <a:cubicBezTo>
                  <a:pt x="20938" y="1516"/>
                  <a:pt x="20906" y="1480"/>
                  <a:pt x="20890" y="1441"/>
                </a:cubicBezTo>
                <a:cubicBezTo>
                  <a:pt x="20863" y="1377"/>
                  <a:pt x="20836" y="1311"/>
                  <a:pt x="20777" y="1227"/>
                </a:cubicBezTo>
                <a:cubicBezTo>
                  <a:pt x="20728" y="1158"/>
                  <a:pt x="20683" y="1104"/>
                  <a:pt x="20637" y="1054"/>
                </a:cubicBezTo>
                <a:cubicBezTo>
                  <a:pt x="20503" y="919"/>
                  <a:pt x="20367" y="851"/>
                  <a:pt x="20245" y="853"/>
                </a:cubicBezTo>
                <a:close/>
                <a:moveTo>
                  <a:pt x="8539" y="4212"/>
                </a:moveTo>
                <a:lnTo>
                  <a:pt x="8214" y="4224"/>
                </a:lnTo>
                <a:cubicBezTo>
                  <a:pt x="8154" y="4264"/>
                  <a:pt x="8110" y="4328"/>
                  <a:pt x="8064" y="4437"/>
                </a:cubicBezTo>
                <a:cubicBezTo>
                  <a:pt x="8021" y="4538"/>
                  <a:pt x="8003" y="4644"/>
                  <a:pt x="7983" y="4749"/>
                </a:cubicBezTo>
                <a:cubicBezTo>
                  <a:pt x="7971" y="4837"/>
                  <a:pt x="7961" y="4923"/>
                  <a:pt x="7956" y="5005"/>
                </a:cubicBezTo>
                <a:cubicBezTo>
                  <a:pt x="7951" y="5365"/>
                  <a:pt x="8066" y="5706"/>
                  <a:pt x="8309" y="5921"/>
                </a:cubicBezTo>
                <a:cubicBezTo>
                  <a:pt x="8338" y="5946"/>
                  <a:pt x="8350" y="5978"/>
                  <a:pt x="8369" y="6008"/>
                </a:cubicBezTo>
                <a:cubicBezTo>
                  <a:pt x="8423" y="6071"/>
                  <a:pt x="8445" y="6156"/>
                  <a:pt x="8434" y="6261"/>
                </a:cubicBezTo>
                <a:cubicBezTo>
                  <a:pt x="8433" y="6282"/>
                  <a:pt x="8436" y="6301"/>
                  <a:pt x="8434" y="6324"/>
                </a:cubicBezTo>
                <a:cubicBezTo>
                  <a:pt x="8432" y="6331"/>
                  <a:pt x="8435" y="6332"/>
                  <a:pt x="8434" y="6340"/>
                </a:cubicBezTo>
                <a:cubicBezTo>
                  <a:pt x="8432" y="6348"/>
                  <a:pt x="8424" y="6366"/>
                  <a:pt x="8422" y="6375"/>
                </a:cubicBezTo>
                <a:cubicBezTo>
                  <a:pt x="8394" y="6538"/>
                  <a:pt x="8327" y="6739"/>
                  <a:pt x="8205" y="7007"/>
                </a:cubicBezTo>
                <a:cubicBezTo>
                  <a:pt x="8203" y="7011"/>
                  <a:pt x="8202" y="7014"/>
                  <a:pt x="8200" y="7019"/>
                </a:cubicBezTo>
                <a:cubicBezTo>
                  <a:pt x="8101" y="7233"/>
                  <a:pt x="8032" y="7432"/>
                  <a:pt x="8047" y="7460"/>
                </a:cubicBezTo>
                <a:cubicBezTo>
                  <a:pt x="8047" y="7460"/>
                  <a:pt x="8047" y="7465"/>
                  <a:pt x="8047" y="7465"/>
                </a:cubicBezTo>
                <a:cubicBezTo>
                  <a:pt x="8060" y="7493"/>
                  <a:pt x="8025" y="7896"/>
                  <a:pt x="7975" y="8377"/>
                </a:cubicBezTo>
                <a:cubicBezTo>
                  <a:pt x="7955" y="8609"/>
                  <a:pt x="7941" y="8704"/>
                  <a:pt x="7918" y="8878"/>
                </a:cubicBezTo>
                <a:cubicBezTo>
                  <a:pt x="7891" y="9114"/>
                  <a:pt x="7866" y="9365"/>
                  <a:pt x="7839" y="9552"/>
                </a:cubicBezTo>
                <a:cubicBezTo>
                  <a:pt x="7829" y="9625"/>
                  <a:pt x="7832" y="9688"/>
                  <a:pt x="7839" y="9743"/>
                </a:cubicBezTo>
                <a:cubicBezTo>
                  <a:pt x="7842" y="9759"/>
                  <a:pt x="7845" y="9774"/>
                  <a:pt x="7849" y="9789"/>
                </a:cubicBezTo>
                <a:cubicBezTo>
                  <a:pt x="7862" y="9837"/>
                  <a:pt x="7879" y="9878"/>
                  <a:pt x="7908" y="9896"/>
                </a:cubicBezTo>
                <a:cubicBezTo>
                  <a:pt x="7998" y="9953"/>
                  <a:pt x="8043" y="10582"/>
                  <a:pt x="8009" y="10938"/>
                </a:cubicBezTo>
                <a:cubicBezTo>
                  <a:pt x="8000" y="11041"/>
                  <a:pt x="7986" y="11122"/>
                  <a:pt x="7963" y="11159"/>
                </a:cubicBezTo>
                <a:cubicBezTo>
                  <a:pt x="7933" y="11209"/>
                  <a:pt x="7907" y="11375"/>
                  <a:pt x="7906" y="11527"/>
                </a:cubicBezTo>
                <a:cubicBezTo>
                  <a:pt x="7906" y="11575"/>
                  <a:pt x="7896" y="11628"/>
                  <a:pt x="7875" y="11689"/>
                </a:cubicBezTo>
                <a:cubicBezTo>
                  <a:pt x="7874" y="11690"/>
                  <a:pt x="7875" y="11691"/>
                  <a:pt x="7875" y="11692"/>
                </a:cubicBezTo>
                <a:cubicBezTo>
                  <a:pt x="7854" y="11753"/>
                  <a:pt x="7820" y="11818"/>
                  <a:pt x="7777" y="11894"/>
                </a:cubicBezTo>
                <a:cubicBezTo>
                  <a:pt x="7690" y="12047"/>
                  <a:pt x="7560" y="12235"/>
                  <a:pt x="7374" y="12466"/>
                </a:cubicBezTo>
                <a:cubicBezTo>
                  <a:pt x="7343" y="12504"/>
                  <a:pt x="7344" y="12493"/>
                  <a:pt x="7314" y="12529"/>
                </a:cubicBezTo>
                <a:cubicBezTo>
                  <a:pt x="7146" y="12732"/>
                  <a:pt x="7014" y="12870"/>
                  <a:pt x="6916" y="12955"/>
                </a:cubicBezTo>
                <a:cubicBezTo>
                  <a:pt x="6897" y="12970"/>
                  <a:pt x="6811" y="13075"/>
                  <a:pt x="6808" y="13070"/>
                </a:cubicBezTo>
                <a:cubicBezTo>
                  <a:pt x="6790" y="13040"/>
                  <a:pt x="6710" y="13073"/>
                  <a:pt x="6629" y="13145"/>
                </a:cubicBezTo>
                <a:cubicBezTo>
                  <a:pt x="6600" y="13171"/>
                  <a:pt x="6572" y="13177"/>
                  <a:pt x="6546" y="13184"/>
                </a:cubicBezTo>
                <a:cubicBezTo>
                  <a:pt x="6482" y="13234"/>
                  <a:pt x="6430" y="13212"/>
                  <a:pt x="6386" y="13113"/>
                </a:cubicBezTo>
                <a:cubicBezTo>
                  <a:pt x="6291" y="12982"/>
                  <a:pt x="6248" y="12720"/>
                  <a:pt x="6297" y="12486"/>
                </a:cubicBezTo>
                <a:cubicBezTo>
                  <a:pt x="6299" y="12480"/>
                  <a:pt x="6301" y="12471"/>
                  <a:pt x="6302" y="12466"/>
                </a:cubicBezTo>
                <a:cubicBezTo>
                  <a:pt x="6325" y="12365"/>
                  <a:pt x="6363" y="12272"/>
                  <a:pt x="6424" y="12201"/>
                </a:cubicBezTo>
                <a:cubicBezTo>
                  <a:pt x="6447" y="12174"/>
                  <a:pt x="6462" y="12146"/>
                  <a:pt x="6479" y="12119"/>
                </a:cubicBezTo>
                <a:cubicBezTo>
                  <a:pt x="6492" y="12094"/>
                  <a:pt x="6507" y="12067"/>
                  <a:pt x="6517" y="12039"/>
                </a:cubicBezTo>
                <a:cubicBezTo>
                  <a:pt x="6567" y="11901"/>
                  <a:pt x="6572" y="11693"/>
                  <a:pt x="6553" y="11175"/>
                </a:cubicBezTo>
                <a:cubicBezTo>
                  <a:pt x="6548" y="11048"/>
                  <a:pt x="6557" y="11028"/>
                  <a:pt x="6555" y="10934"/>
                </a:cubicBezTo>
                <a:cubicBezTo>
                  <a:pt x="6549" y="10839"/>
                  <a:pt x="6546" y="10696"/>
                  <a:pt x="6538" y="10642"/>
                </a:cubicBezTo>
                <a:cubicBezTo>
                  <a:pt x="6521" y="10515"/>
                  <a:pt x="6547" y="10411"/>
                  <a:pt x="6595" y="10307"/>
                </a:cubicBezTo>
                <a:cubicBezTo>
                  <a:pt x="6623" y="10239"/>
                  <a:pt x="6659" y="10175"/>
                  <a:pt x="6717" y="10105"/>
                </a:cubicBezTo>
                <a:cubicBezTo>
                  <a:pt x="6798" y="10011"/>
                  <a:pt x="6836" y="9937"/>
                  <a:pt x="6865" y="9852"/>
                </a:cubicBezTo>
                <a:cubicBezTo>
                  <a:pt x="6878" y="9814"/>
                  <a:pt x="6886" y="9769"/>
                  <a:pt x="6892" y="9722"/>
                </a:cubicBezTo>
                <a:cubicBezTo>
                  <a:pt x="6899" y="9670"/>
                  <a:pt x="6898" y="9597"/>
                  <a:pt x="6896" y="9525"/>
                </a:cubicBezTo>
                <a:cubicBezTo>
                  <a:pt x="6886" y="9327"/>
                  <a:pt x="6843" y="9067"/>
                  <a:pt x="6758" y="8629"/>
                </a:cubicBezTo>
                <a:cubicBezTo>
                  <a:pt x="6725" y="8458"/>
                  <a:pt x="6626" y="8338"/>
                  <a:pt x="6493" y="8305"/>
                </a:cubicBezTo>
                <a:cubicBezTo>
                  <a:pt x="6421" y="8288"/>
                  <a:pt x="6336" y="8291"/>
                  <a:pt x="6247" y="8309"/>
                </a:cubicBezTo>
                <a:cubicBezTo>
                  <a:pt x="5980" y="8364"/>
                  <a:pt x="5689" y="8553"/>
                  <a:pt x="5710" y="8704"/>
                </a:cubicBezTo>
                <a:cubicBezTo>
                  <a:pt x="5720" y="8781"/>
                  <a:pt x="5702" y="8891"/>
                  <a:pt x="5670" y="8976"/>
                </a:cubicBezTo>
                <a:cubicBezTo>
                  <a:pt x="5665" y="8989"/>
                  <a:pt x="5663" y="9004"/>
                  <a:pt x="5658" y="9016"/>
                </a:cubicBezTo>
                <a:cubicBezTo>
                  <a:pt x="5631" y="9069"/>
                  <a:pt x="5623" y="9152"/>
                  <a:pt x="5629" y="9245"/>
                </a:cubicBezTo>
                <a:cubicBezTo>
                  <a:pt x="5630" y="9260"/>
                  <a:pt x="5635" y="9276"/>
                  <a:pt x="5636" y="9292"/>
                </a:cubicBezTo>
                <a:cubicBezTo>
                  <a:pt x="5645" y="9379"/>
                  <a:pt x="5661" y="9473"/>
                  <a:pt x="5688" y="9565"/>
                </a:cubicBezTo>
                <a:cubicBezTo>
                  <a:pt x="5712" y="9642"/>
                  <a:pt x="5745" y="9707"/>
                  <a:pt x="5777" y="9774"/>
                </a:cubicBezTo>
                <a:cubicBezTo>
                  <a:pt x="5800" y="9808"/>
                  <a:pt x="5823" y="9848"/>
                  <a:pt x="5846" y="9849"/>
                </a:cubicBezTo>
                <a:cubicBezTo>
                  <a:pt x="5961" y="9850"/>
                  <a:pt x="6019" y="9914"/>
                  <a:pt x="6016" y="10101"/>
                </a:cubicBezTo>
                <a:cubicBezTo>
                  <a:pt x="6037" y="10185"/>
                  <a:pt x="5965" y="10493"/>
                  <a:pt x="5877" y="10828"/>
                </a:cubicBezTo>
                <a:cubicBezTo>
                  <a:pt x="5793" y="11151"/>
                  <a:pt x="5680" y="11547"/>
                  <a:pt x="5507" y="12107"/>
                </a:cubicBezTo>
                <a:cubicBezTo>
                  <a:pt x="5506" y="12111"/>
                  <a:pt x="5506" y="12111"/>
                  <a:pt x="5505" y="12115"/>
                </a:cubicBezTo>
                <a:cubicBezTo>
                  <a:pt x="5499" y="12135"/>
                  <a:pt x="5501" y="12202"/>
                  <a:pt x="5497" y="12241"/>
                </a:cubicBezTo>
                <a:cubicBezTo>
                  <a:pt x="5485" y="12400"/>
                  <a:pt x="5494" y="12673"/>
                  <a:pt x="5536" y="12968"/>
                </a:cubicBezTo>
                <a:cubicBezTo>
                  <a:pt x="5610" y="13495"/>
                  <a:pt x="5608" y="13655"/>
                  <a:pt x="5529" y="13788"/>
                </a:cubicBezTo>
                <a:cubicBezTo>
                  <a:pt x="5513" y="13814"/>
                  <a:pt x="5499" y="13889"/>
                  <a:pt x="5483" y="13946"/>
                </a:cubicBezTo>
                <a:cubicBezTo>
                  <a:pt x="5447" y="14101"/>
                  <a:pt x="5410" y="14307"/>
                  <a:pt x="5393" y="14515"/>
                </a:cubicBezTo>
                <a:cubicBezTo>
                  <a:pt x="5364" y="14929"/>
                  <a:pt x="5379" y="15028"/>
                  <a:pt x="5483" y="15028"/>
                </a:cubicBezTo>
                <a:cubicBezTo>
                  <a:pt x="5569" y="15028"/>
                  <a:pt x="5617" y="14915"/>
                  <a:pt x="5624" y="14696"/>
                </a:cubicBezTo>
                <a:cubicBezTo>
                  <a:pt x="5637" y="14319"/>
                  <a:pt x="5826" y="13948"/>
                  <a:pt x="5944" y="14069"/>
                </a:cubicBezTo>
                <a:cubicBezTo>
                  <a:pt x="5987" y="14113"/>
                  <a:pt x="6010" y="14260"/>
                  <a:pt x="5994" y="14396"/>
                </a:cubicBezTo>
                <a:cubicBezTo>
                  <a:pt x="5978" y="14533"/>
                  <a:pt x="5998" y="14676"/>
                  <a:pt x="6037" y="14716"/>
                </a:cubicBezTo>
                <a:cubicBezTo>
                  <a:pt x="6077" y="14756"/>
                  <a:pt x="6109" y="15013"/>
                  <a:pt x="6109" y="15285"/>
                </a:cubicBezTo>
                <a:cubicBezTo>
                  <a:pt x="6109" y="15931"/>
                  <a:pt x="5887" y="16177"/>
                  <a:pt x="5653" y="15790"/>
                </a:cubicBezTo>
                <a:cubicBezTo>
                  <a:pt x="5568" y="15649"/>
                  <a:pt x="5444" y="15533"/>
                  <a:pt x="5378" y="15533"/>
                </a:cubicBezTo>
                <a:cubicBezTo>
                  <a:pt x="5300" y="15533"/>
                  <a:pt x="5310" y="15613"/>
                  <a:pt x="5376" y="15786"/>
                </a:cubicBezTo>
                <a:cubicBezTo>
                  <a:pt x="5379" y="15794"/>
                  <a:pt x="5381" y="15799"/>
                  <a:pt x="5383" y="15806"/>
                </a:cubicBezTo>
                <a:cubicBezTo>
                  <a:pt x="5399" y="15847"/>
                  <a:pt x="5399" y="15860"/>
                  <a:pt x="5424" y="15916"/>
                </a:cubicBezTo>
                <a:cubicBezTo>
                  <a:pt x="5469" y="16023"/>
                  <a:pt x="5482" y="16094"/>
                  <a:pt x="5502" y="16172"/>
                </a:cubicBezTo>
                <a:cubicBezTo>
                  <a:pt x="5558" y="16271"/>
                  <a:pt x="5570" y="16377"/>
                  <a:pt x="5517" y="16630"/>
                </a:cubicBezTo>
                <a:cubicBezTo>
                  <a:pt x="5514" y="16641"/>
                  <a:pt x="5514" y="16648"/>
                  <a:pt x="5512" y="16658"/>
                </a:cubicBezTo>
                <a:cubicBezTo>
                  <a:pt x="5507" y="16681"/>
                  <a:pt x="5506" y="16697"/>
                  <a:pt x="5502" y="16717"/>
                </a:cubicBezTo>
                <a:cubicBezTo>
                  <a:pt x="5494" y="16765"/>
                  <a:pt x="5483" y="16815"/>
                  <a:pt x="5481" y="16855"/>
                </a:cubicBezTo>
                <a:cubicBezTo>
                  <a:pt x="5477" y="16919"/>
                  <a:pt x="5482" y="16980"/>
                  <a:pt x="5497" y="17045"/>
                </a:cubicBezTo>
                <a:cubicBezTo>
                  <a:pt x="5501" y="17058"/>
                  <a:pt x="5517" y="17086"/>
                  <a:pt x="5522" y="17100"/>
                </a:cubicBezTo>
                <a:cubicBezTo>
                  <a:pt x="5558" y="17216"/>
                  <a:pt x="5617" y="17341"/>
                  <a:pt x="5741" y="17562"/>
                </a:cubicBezTo>
                <a:lnTo>
                  <a:pt x="6046" y="18103"/>
                </a:lnTo>
                <a:lnTo>
                  <a:pt x="6018" y="18138"/>
                </a:lnTo>
                <a:lnTo>
                  <a:pt x="6042" y="18182"/>
                </a:lnTo>
                <a:lnTo>
                  <a:pt x="5896" y="18292"/>
                </a:lnTo>
                <a:lnTo>
                  <a:pt x="5875" y="18320"/>
                </a:lnTo>
                <a:cubicBezTo>
                  <a:pt x="5586" y="18680"/>
                  <a:pt x="5727" y="18908"/>
                  <a:pt x="6252" y="18928"/>
                </a:cubicBezTo>
                <a:cubicBezTo>
                  <a:pt x="6648" y="18943"/>
                  <a:pt x="6725" y="18906"/>
                  <a:pt x="6798" y="18679"/>
                </a:cubicBezTo>
                <a:cubicBezTo>
                  <a:pt x="6893" y="18387"/>
                  <a:pt x="6897" y="18400"/>
                  <a:pt x="6674" y="18209"/>
                </a:cubicBezTo>
                <a:cubicBezTo>
                  <a:pt x="6639" y="18179"/>
                  <a:pt x="6628" y="18135"/>
                  <a:pt x="6607" y="18099"/>
                </a:cubicBezTo>
                <a:cubicBezTo>
                  <a:pt x="6565" y="18049"/>
                  <a:pt x="6547" y="17962"/>
                  <a:pt x="6555" y="17858"/>
                </a:cubicBezTo>
                <a:cubicBezTo>
                  <a:pt x="6554" y="17801"/>
                  <a:pt x="6543" y="17760"/>
                  <a:pt x="6550" y="17681"/>
                </a:cubicBezTo>
                <a:cubicBezTo>
                  <a:pt x="6573" y="17425"/>
                  <a:pt x="6540" y="17208"/>
                  <a:pt x="6455" y="17053"/>
                </a:cubicBezTo>
                <a:cubicBezTo>
                  <a:pt x="6445" y="17036"/>
                  <a:pt x="6442" y="17006"/>
                  <a:pt x="6433" y="16985"/>
                </a:cubicBezTo>
                <a:cubicBezTo>
                  <a:pt x="6374" y="16855"/>
                  <a:pt x="6343" y="16722"/>
                  <a:pt x="6357" y="16607"/>
                </a:cubicBezTo>
                <a:cubicBezTo>
                  <a:pt x="6356" y="16580"/>
                  <a:pt x="6347" y="16548"/>
                  <a:pt x="6350" y="16524"/>
                </a:cubicBezTo>
                <a:cubicBezTo>
                  <a:pt x="6370" y="16290"/>
                  <a:pt x="6416" y="16237"/>
                  <a:pt x="6567" y="16271"/>
                </a:cubicBezTo>
                <a:cubicBezTo>
                  <a:pt x="6648" y="16290"/>
                  <a:pt x="6721" y="16344"/>
                  <a:pt x="6780" y="16393"/>
                </a:cubicBezTo>
                <a:cubicBezTo>
                  <a:pt x="6794" y="16400"/>
                  <a:pt x="6826" y="16398"/>
                  <a:pt x="6835" y="16405"/>
                </a:cubicBezTo>
                <a:cubicBezTo>
                  <a:pt x="6871" y="16439"/>
                  <a:pt x="6909" y="16462"/>
                  <a:pt x="6956" y="16484"/>
                </a:cubicBezTo>
                <a:cubicBezTo>
                  <a:pt x="6957" y="16484"/>
                  <a:pt x="6958" y="16485"/>
                  <a:pt x="6959" y="16484"/>
                </a:cubicBezTo>
                <a:cubicBezTo>
                  <a:pt x="6973" y="16461"/>
                  <a:pt x="7156" y="16540"/>
                  <a:pt x="7324" y="16611"/>
                </a:cubicBezTo>
                <a:cubicBezTo>
                  <a:pt x="7379" y="16634"/>
                  <a:pt x="7383" y="16620"/>
                  <a:pt x="7445" y="16650"/>
                </a:cubicBezTo>
                <a:cubicBezTo>
                  <a:pt x="7455" y="16655"/>
                  <a:pt x="7455" y="16657"/>
                  <a:pt x="7465" y="16662"/>
                </a:cubicBezTo>
                <a:cubicBezTo>
                  <a:pt x="7758" y="16767"/>
                  <a:pt x="7886" y="16884"/>
                  <a:pt x="7923" y="17100"/>
                </a:cubicBezTo>
                <a:cubicBezTo>
                  <a:pt x="7937" y="17154"/>
                  <a:pt x="7949" y="17210"/>
                  <a:pt x="7961" y="17285"/>
                </a:cubicBezTo>
                <a:cubicBezTo>
                  <a:pt x="8002" y="17544"/>
                  <a:pt x="7997" y="17762"/>
                  <a:pt x="7949" y="17858"/>
                </a:cubicBezTo>
                <a:cubicBezTo>
                  <a:pt x="7894" y="17968"/>
                  <a:pt x="7904" y="18180"/>
                  <a:pt x="7945" y="18399"/>
                </a:cubicBezTo>
                <a:cubicBezTo>
                  <a:pt x="7945" y="18401"/>
                  <a:pt x="7946" y="18401"/>
                  <a:pt x="7947" y="18403"/>
                </a:cubicBezTo>
                <a:cubicBezTo>
                  <a:pt x="8005" y="18629"/>
                  <a:pt x="8079" y="18834"/>
                  <a:pt x="8154" y="18987"/>
                </a:cubicBezTo>
                <a:cubicBezTo>
                  <a:pt x="8190" y="19046"/>
                  <a:pt x="8225" y="19115"/>
                  <a:pt x="8264" y="19149"/>
                </a:cubicBezTo>
                <a:cubicBezTo>
                  <a:pt x="8503" y="19353"/>
                  <a:pt x="8484" y="19529"/>
                  <a:pt x="8202" y="19705"/>
                </a:cubicBezTo>
                <a:cubicBezTo>
                  <a:pt x="8109" y="19764"/>
                  <a:pt x="8037" y="19860"/>
                  <a:pt x="8026" y="19930"/>
                </a:cubicBezTo>
                <a:cubicBezTo>
                  <a:pt x="8034" y="19992"/>
                  <a:pt x="8076" y="20027"/>
                  <a:pt x="8152" y="20045"/>
                </a:cubicBezTo>
                <a:cubicBezTo>
                  <a:pt x="8152" y="20045"/>
                  <a:pt x="8154" y="20045"/>
                  <a:pt x="8154" y="20045"/>
                </a:cubicBezTo>
                <a:cubicBezTo>
                  <a:pt x="8175" y="20024"/>
                  <a:pt x="8194" y="19992"/>
                  <a:pt x="8209" y="19950"/>
                </a:cubicBezTo>
                <a:cubicBezTo>
                  <a:pt x="8261" y="19812"/>
                  <a:pt x="8682" y="19846"/>
                  <a:pt x="8837" y="19998"/>
                </a:cubicBezTo>
                <a:cubicBezTo>
                  <a:pt x="8979" y="19960"/>
                  <a:pt x="9061" y="19907"/>
                  <a:pt x="9076" y="19777"/>
                </a:cubicBezTo>
                <a:cubicBezTo>
                  <a:pt x="9077" y="19765"/>
                  <a:pt x="9073" y="19753"/>
                  <a:pt x="9073" y="19741"/>
                </a:cubicBezTo>
                <a:cubicBezTo>
                  <a:pt x="9053" y="19647"/>
                  <a:pt x="9004" y="19550"/>
                  <a:pt x="8921" y="19465"/>
                </a:cubicBezTo>
                <a:cubicBezTo>
                  <a:pt x="8776" y="19316"/>
                  <a:pt x="8769" y="19271"/>
                  <a:pt x="8868" y="19149"/>
                </a:cubicBezTo>
                <a:cubicBezTo>
                  <a:pt x="8931" y="19071"/>
                  <a:pt x="9004" y="18909"/>
                  <a:pt x="9031" y="18790"/>
                </a:cubicBezTo>
                <a:cubicBezTo>
                  <a:pt x="9090" y="18529"/>
                  <a:pt x="9642" y="17934"/>
                  <a:pt x="9830" y="17929"/>
                </a:cubicBezTo>
                <a:cubicBezTo>
                  <a:pt x="9852" y="17928"/>
                  <a:pt x="9849" y="17923"/>
                  <a:pt x="9864" y="17921"/>
                </a:cubicBezTo>
                <a:lnTo>
                  <a:pt x="9919" y="17897"/>
                </a:lnTo>
                <a:cubicBezTo>
                  <a:pt x="9913" y="17879"/>
                  <a:pt x="9890" y="17851"/>
                  <a:pt x="9833" y="17795"/>
                </a:cubicBezTo>
                <a:cubicBezTo>
                  <a:pt x="9730" y="17696"/>
                  <a:pt x="9643" y="17729"/>
                  <a:pt x="9470" y="17933"/>
                </a:cubicBezTo>
                <a:cubicBezTo>
                  <a:pt x="9345" y="18080"/>
                  <a:pt x="9206" y="18166"/>
                  <a:pt x="9164" y="18123"/>
                </a:cubicBezTo>
                <a:cubicBezTo>
                  <a:pt x="9103" y="18060"/>
                  <a:pt x="9083" y="17879"/>
                  <a:pt x="9095" y="17697"/>
                </a:cubicBezTo>
                <a:cubicBezTo>
                  <a:pt x="9093" y="17570"/>
                  <a:pt x="9123" y="17449"/>
                  <a:pt x="9179" y="17353"/>
                </a:cubicBezTo>
                <a:cubicBezTo>
                  <a:pt x="9185" y="17342"/>
                  <a:pt x="9186" y="17322"/>
                  <a:pt x="9193" y="17313"/>
                </a:cubicBezTo>
                <a:cubicBezTo>
                  <a:pt x="9275" y="17201"/>
                  <a:pt x="9282" y="17062"/>
                  <a:pt x="9224" y="16698"/>
                </a:cubicBezTo>
                <a:cubicBezTo>
                  <a:pt x="9210" y="16608"/>
                  <a:pt x="9204" y="16553"/>
                  <a:pt x="9193" y="16477"/>
                </a:cubicBezTo>
                <a:cubicBezTo>
                  <a:pt x="9177" y="16399"/>
                  <a:pt x="9180" y="16353"/>
                  <a:pt x="9157" y="16263"/>
                </a:cubicBezTo>
                <a:cubicBezTo>
                  <a:pt x="9056" y="15857"/>
                  <a:pt x="9114" y="15507"/>
                  <a:pt x="9267" y="15604"/>
                </a:cubicBezTo>
                <a:cubicBezTo>
                  <a:pt x="9269" y="15605"/>
                  <a:pt x="9272" y="15603"/>
                  <a:pt x="9274" y="15604"/>
                </a:cubicBezTo>
                <a:cubicBezTo>
                  <a:pt x="9289" y="15597"/>
                  <a:pt x="9297" y="15581"/>
                  <a:pt x="9315" y="15576"/>
                </a:cubicBezTo>
                <a:cubicBezTo>
                  <a:pt x="9396" y="15555"/>
                  <a:pt x="9467" y="15496"/>
                  <a:pt x="9522" y="15423"/>
                </a:cubicBezTo>
                <a:cubicBezTo>
                  <a:pt x="9530" y="15411"/>
                  <a:pt x="9536" y="15399"/>
                  <a:pt x="9544" y="15387"/>
                </a:cubicBezTo>
                <a:cubicBezTo>
                  <a:pt x="9561" y="15360"/>
                  <a:pt x="9577" y="15330"/>
                  <a:pt x="9589" y="15300"/>
                </a:cubicBezTo>
                <a:cubicBezTo>
                  <a:pt x="9598" y="15277"/>
                  <a:pt x="9602" y="15255"/>
                  <a:pt x="9606" y="15233"/>
                </a:cubicBezTo>
                <a:cubicBezTo>
                  <a:pt x="9610" y="15213"/>
                  <a:pt x="9616" y="15195"/>
                  <a:pt x="9618" y="15174"/>
                </a:cubicBezTo>
                <a:cubicBezTo>
                  <a:pt x="9616" y="15153"/>
                  <a:pt x="9547" y="15081"/>
                  <a:pt x="9513" y="15032"/>
                </a:cubicBezTo>
                <a:cubicBezTo>
                  <a:pt x="9464" y="14976"/>
                  <a:pt x="9442" y="14931"/>
                  <a:pt x="9355" y="14862"/>
                </a:cubicBezTo>
                <a:cubicBezTo>
                  <a:pt x="9128" y="14683"/>
                  <a:pt x="9088" y="14590"/>
                  <a:pt x="9088" y="14231"/>
                </a:cubicBezTo>
                <a:cubicBezTo>
                  <a:pt x="9088" y="14191"/>
                  <a:pt x="9096" y="14182"/>
                  <a:pt x="9098" y="14144"/>
                </a:cubicBezTo>
                <a:cubicBezTo>
                  <a:pt x="9093" y="14026"/>
                  <a:pt x="9099" y="13908"/>
                  <a:pt x="9131" y="13788"/>
                </a:cubicBezTo>
                <a:cubicBezTo>
                  <a:pt x="9133" y="13778"/>
                  <a:pt x="9133" y="13767"/>
                  <a:pt x="9136" y="13757"/>
                </a:cubicBezTo>
                <a:cubicBezTo>
                  <a:pt x="9138" y="13751"/>
                  <a:pt x="9138" y="13721"/>
                  <a:pt x="9140" y="13717"/>
                </a:cubicBezTo>
                <a:cubicBezTo>
                  <a:pt x="9142" y="13714"/>
                  <a:pt x="9143" y="13705"/>
                  <a:pt x="9145" y="13701"/>
                </a:cubicBezTo>
                <a:cubicBezTo>
                  <a:pt x="9179" y="13562"/>
                  <a:pt x="9206" y="13434"/>
                  <a:pt x="9222" y="13259"/>
                </a:cubicBezTo>
                <a:cubicBezTo>
                  <a:pt x="9238" y="13039"/>
                  <a:pt x="9250" y="12741"/>
                  <a:pt x="9264" y="12217"/>
                </a:cubicBezTo>
                <a:cubicBezTo>
                  <a:pt x="9275" y="11802"/>
                  <a:pt x="9265" y="11573"/>
                  <a:pt x="9252" y="11404"/>
                </a:cubicBezTo>
                <a:cubicBezTo>
                  <a:pt x="9244" y="11292"/>
                  <a:pt x="9237" y="11172"/>
                  <a:pt x="9224" y="11159"/>
                </a:cubicBezTo>
                <a:cubicBezTo>
                  <a:pt x="9195" y="11130"/>
                  <a:pt x="9190" y="11071"/>
                  <a:pt x="9200" y="11017"/>
                </a:cubicBezTo>
                <a:cubicBezTo>
                  <a:pt x="9200" y="11013"/>
                  <a:pt x="9195" y="11009"/>
                  <a:pt x="9195" y="11006"/>
                </a:cubicBezTo>
                <a:cubicBezTo>
                  <a:pt x="9192" y="10959"/>
                  <a:pt x="9151" y="10762"/>
                  <a:pt x="9102" y="10567"/>
                </a:cubicBezTo>
                <a:cubicBezTo>
                  <a:pt x="9031" y="10284"/>
                  <a:pt x="9035" y="10121"/>
                  <a:pt x="9131" y="9746"/>
                </a:cubicBezTo>
                <a:lnTo>
                  <a:pt x="9179" y="9561"/>
                </a:lnTo>
                <a:lnTo>
                  <a:pt x="9250" y="9281"/>
                </a:lnTo>
                <a:lnTo>
                  <a:pt x="9331" y="9434"/>
                </a:lnTo>
                <a:lnTo>
                  <a:pt x="9439" y="9636"/>
                </a:lnTo>
                <a:cubicBezTo>
                  <a:pt x="9542" y="9832"/>
                  <a:pt x="9606" y="10043"/>
                  <a:pt x="9584" y="10101"/>
                </a:cubicBezTo>
                <a:cubicBezTo>
                  <a:pt x="9581" y="10109"/>
                  <a:pt x="9586" y="10114"/>
                  <a:pt x="9584" y="10121"/>
                </a:cubicBezTo>
                <a:cubicBezTo>
                  <a:pt x="9609" y="10183"/>
                  <a:pt x="9634" y="10228"/>
                  <a:pt x="9661" y="10264"/>
                </a:cubicBezTo>
                <a:cubicBezTo>
                  <a:pt x="9721" y="10280"/>
                  <a:pt x="9801" y="10265"/>
                  <a:pt x="9873" y="10204"/>
                </a:cubicBezTo>
                <a:cubicBezTo>
                  <a:pt x="9897" y="10184"/>
                  <a:pt x="9906" y="10155"/>
                  <a:pt x="9921" y="10129"/>
                </a:cubicBezTo>
                <a:cubicBezTo>
                  <a:pt x="9933" y="10090"/>
                  <a:pt x="9946" y="10053"/>
                  <a:pt x="9954" y="10014"/>
                </a:cubicBezTo>
                <a:cubicBezTo>
                  <a:pt x="9955" y="9988"/>
                  <a:pt x="9961" y="9961"/>
                  <a:pt x="9952" y="9936"/>
                </a:cubicBezTo>
                <a:cubicBezTo>
                  <a:pt x="9920" y="9852"/>
                  <a:pt x="9893" y="9700"/>
                  <a:pt x="9892" y="9596"/>
                </a:cubicBezTo>
                <a:cubicBezTo>
                  <a:pt x="9891" y="9492"/>
                  <a:pt x="9848" y="9407"/>
                  <a:pt x="9797" y="9406"/>
                </a:cubicBezTo>
                <a:cubicBezTo>
                  <a:pt x="9796" y="9406"/>
                  <a:pt x="9793" y="9403"/>
                  <a:pt x="9792" y="9403"/>
                </a:cubicBezTo>
                <a:cubicBezTo>
                  <a:pt x="9786" y="9407"/>
                  <a:pt x="9775" y="9401"/>
                  <a:pt x="9775" y="9415"/>
                </a:cubicBezTo>
                <a:cubicBezTo>
                  <a:pt x="9775" y="9471"/>
                  <a:pt x="9698" y="9381"/>
                  <a:pt x="9604" y="9213"/>
                </a:cubicBezTo>
                <a:cubicBezTo>
                  <a:pt x="9586" y="9182"/>
                  <a:pt x="9575" y="9147"/>
                  <a:pt x="9558" y="9115"/>
                </a:cubicBezTo>
                <a:cubicBezTo>
                  <a:pt x="9346" y="8771"/>
                  <a:pt x="9085" y="8221"/>
                  <a:pt x="9076" y="8021"/>
                </a:cubicBezTo>
                <a:cubicBezTo>
                  <a:pt x="9070" y="7898"/>
                  <a:pt x="9057" y="7809"/>
                  <a:pt x="9047" y="7713"/>
                </a:cubicBezTo>
                <a:cubicBezTo>
                  <a:pt x="9046" y="7703"/>
                  <a:pt x="9046" y="7700"/>
                  <a:pt x="9045" y="7690"/>
                </a:cubicBezTo>
                <a:cubicBezTo>
                  <a:pt x="9035" y="7584"/>
                  <a:pt x="9026" y="7532"/>
                  <a:pt x="9016" y="7445"/>
                </a:cubicBezTo>
                <a:cubicBezTo>
                  <a:pt x="8985" y="7271"/>
                  <a:pt x="8938" y="7071"/>
                  <a:pt x="8852" y="6714"/>
                </a:cubicBezTo>
                <a:cubicBezTo>
                  <a:pt x="8831" y="6631"/>
                  <a:pt x="8819" y="6554"/>
                  <a:pt x="8815" y="6486"/>
                </a:cubicBezTo>
                <a:cubicBezTo>
                  <a:pt x="8815" y="6484"/>
                  <a:pt x="8816" y="6483"/>
                  <a:pt x="8815" y="6482"/>
                </a:cubicBezTo>
                <a:cubicBezTo>
                  <a:pt x="8807" y="6419"/>
                  <a:pt x="8812" y="6359"/>
                  <a:pt x="8827" y="6312"/>
                </a:cubicBezTo>
                <a:cubicBezTo>
                  <a:pt x="8838" y="6267"/>
                  <a:pt x="8857" y="6241"/>
                  <a:pt x="8880" y="6225"/>
                </a:cubicBezTo>
                <a:cubicBezTo>
                  <a:pt x="8904" y="6209"/>
                  <a:pt x="8933" y="6206"/>
                  <a:pt x="8968" y="6229"/>
                </a:cubicBezTo>
                <a:cubicBezTo>
                  <a:pt x="9023" y="6264"/>
                  <a:pt x="9102" y="6104"/>
                  <a:pt x="9157" y="5850"/>
                </a:cubicBezTo>
                <a:cubicBezTo>
                  <a:pt x="9234" y="5500"/>
                  <a:pt x="9235" y="5378"/>
                  <a:pt x="9157" y="5223"/>
                </a:cubicBezTo>
                <a:cubicBezTo>
                  <a:pt x="9128" y="5165"/>
                  <a:pt x="9119" y="5115"/>
                  <a:pt x="9112" y="5064"/>
                </a:cubicBezTo>
                <a:cubicBezTo>
                  <a:pt x="9110" y="5055"/>
                  <a:pt x="9101" y="5042"/>
                  <a:pt x="9100" y="5033"/>
                </a:cubicBezTo>
                <a:cubicBezTo>
                  <a:pt x="9096" y="4964"/>
                  <a:pt x="9111" y="4892"/>
                  <a:pt x="9145" y="4800"/>
                </a:cubicBezTo>
                <a:cubicBezTo>
                  <a:pt x="9242" y="4543"/>
                  <a:pt x="9141" y="4339"/>
                  <a:pt x="8885" y="4240"/>
                </a:cubicBezTo>
                <a:cubicBezTo>
                  <a:pt x="8884" y="4240"/>
                  <a:pt x="8883" y="4240"/>
                  <a:pt x="8882" y="4240"/>
                </a:cubicBezTo>
                <a:cubicBezTo>
                  <a:pt x="8788" y="4219"/>
                  <a:pt x="8675" y="4207"/>
                  <a:pt x="8539" y="4212"/>
                </a:cubicBezTo>
                <a:close/>
                <a:moveTo>
                  <a:pt x="20128" y="6402"/>
                </a:moveTo>
                <a:cubicBezTo>
                  <a:pt x="20186" y="6414"/>
                  <a:pt x="20265" y="6493"/>
                  <a:pt x="20419" y="6652"/>
                </a:cubicBezTo>
                <a:cubicBezTo>
                  <a:pt x="20743" y="6985"/>
                  <a:pt x="21123" y="7651"/>
                  <a:pt x="21288" y="8175"/>
                </a:cubicBezTo>
                <a:cubicBezTo>
                  <a:pt x="21355" y="8388"/>
                  <a:pt x="21381" y="9791"/>
                  <a:pt x="21384" y="13318"/>
                </a:cubicBezTo>
                <a:lnTo>
                  <a:pt x="21389" y="18170"/>
                </a:lnTo>
                <a:lnTo>
                  <a:pt x="21140" y="18478"/>
                </a:lnTo>
                <a:cubicBezTo>
                  <a:pt x="20623" y="19119"/>
                  <a:pt x="19634" y="19313"/>
                  <a:pt x="19961" y="18710"/>
                </a:cubicBezTo>
                <a:cubicBezTo>
                  <a:pt x="20128" y="18404"/>
                  <a:pt x="20317" y="17062"/>
                  <a:pt x="20317" y="16192"/>
                </a:cubicBezTo>
                <a:cubicBezTo>
                  <a:pt x="20317" y="15475"/>
                  <a:pt x="20417" y="15113"/>
                  <a:pt x="20596" y="15166"/>
                </a:cubicBezTo>
                <a:cubicBezTo>
                  <a:pt x="20632" y="15177"/>
                  <a:pt x="20734" y="15178"/>
                  <a:pt x="20823" y="15170"/>
                </a:cubicBezTo>
                <a:cubicBezTo>
                  <a:pt x="20952" y="15158"/>
                  <a:pt x="20977" y="15091"/>
                  <a:pt x="20947" y="14838"/>
                </a:cubicBezTo>
                <a:cubicBezTo>
                  <a:pt x="20926" y="14652"/>
                  <a:pt x="20857" y="14522"/>
                  <a:pt x="20782" y="14522"/>
                </a:cubicBezTo>
                <a:cubicBezTo>
                  <a:pt x="20713" y="14522"/>
                  <a:pt x="20583" y="14436"/>
                  <a:pt x="20493" y="14333"/>
                </a:cubicBezTo>
                <a:cubicBezTo>
                  <a:pt x="20342" y="14157"/>
                  <a:pt x="20333" y="14025"/>
                  <a:pt x="20319" y="12217"/>
                </a:cubicBezTo>
                <a:cubicBezTo>
                  <a:pt x="20304" y="10123"/>
                  <a:pt x="20293" y="9891"/>
                  <a:pt x="20166" y="8814"/>
                </a:cubicBezTo>
                <a:cubicBezTo>
                  <a:pt x="20120" y="8418"/>
                  <a:pt x="20068" y="7927"/>
                  <a:pt x="20052" y="7721"/>
                </a:cubicBezTo>
                <a:cubicBezTo>
                  <a:pt x="20036" y="7516"/>
                  <a:pt x="19984" y="7221"/>
                  <a:pt x="19935" y="7070"/>
                </a:cubicBezTo>
                <a:cubicBezTo>
                  <a:pt x="19863" y="6846"/>
                  <a:pt x="19871" y="6752"/>
                  <a:pt x="19976" y="6561"/>
                </a:cubicBezTo>
                <a:cubicBezTo>
                  <a:pt x="20038" y="6446"/>
                  <a:pt x="20071" y="6391"/>
                  <a:pt x="20128" y="6402"/>
                </a:cubicBezTo>
                <a:close/>
                <a:moveTo>
                  <a:pt x="15179" y="10444"/>
                </a:moveTo>
                <a:cubicBezTo>
                  <a:pt x="15189" y="10439"/>
                  <a:pt x="15199" y="10439"/>
                  <a:pt x="15209" y="10445"/>
                </a:cubicBezTo>
                <a:cubicBezTo>
                  <a:pt x="15286" y="10490"/>
                  <a:pt x="15353" y="10872"/>
                  <a:pt x="15438" y="11602"/>
                </a:cubicBezTo>
                <a:cubicBezTo>
                  <a:pt x="15529" y="12398"/>
                  <a:pt x="15680" y="13133"/>
                  <a:pt x="15891" y="13840"/>
                </a:cubicBezTo>
                <a:lnTo>
                  <a:pt x="16206" y="14893"/>
                </a:lnTo>
                <a:lnTo>
                  <a:pt x="15879" y="15517"/>
                </a:lnTo>
                <a:cubicBezTo>
                  <a:pt x="15700" y="15861"/>
                  <a:pt x="15499" y="16386"/>
                  <a:pt x="15433" y="16682"/>
                </a:cubicBezTo>
                <a:cubicBezTo>
                  <a:pt x="15367" y="16977"/>
                  <a:pt x="15273" y="17238"/>
                  <a:pt x="15223" y="17266"/>
                </a:cubicBezTo>
                <a:cubicBezTo>
                  <a:pt x="15173" y="17293"/>
                  <a:pt x="15040" y="17086"/>
                  <a:pt x="14927" y="16804"/>
                </a:cubicBezTo>
                <a:cubicBezTo>
                  <a:pt x="14814" y="16521"/>
                  <a:pt x="14692" y="16291"/>
                  <a:pt x="14657" y="16291"/>
                </a:cubicBezTo>
                <a:cubicBezTo>
                  <a:pt x="14621" y="16291"/>
                  <a:pt x="14538" y="16121"/>
                  <a:pt x="14473" y="15912"/>
                </a:cubicBezTo>
                <a:cubicBezTo>
                  <a:pt x="14312" y="15398"/>
                  <a:pt x="14428" y="15028"/>
                  <a:pt x="14750" y="15028"/>
                </a:cubicBezTo>
                <a:cubicBezTo>
                  <a:pt x="15015" y="15028"/>
                  <a:pt x="15023" y="14736"/>
                  <a:pt x="14760" y="14672"/>
                </a:cubicBezTo>
                <a:cubicBezTo>
                  <a:pt x="14344" y="14571"/>
                  <a:pt x="14267" y="13564"/>
                  <a:pt x="14605" y="12628"/>
                </a:cubicBezTo>
                <a:cubicBezTo>
                  <a:pt x="14692" y="12384"/>
                  <a:pt x="14840" y="11788"/>
                  <a:pt x="14932" y="11302"/>
                </a:cubicBezTo>
                <a:cubicBezTo>
                  <a:pt x="15032" y="10767"/>
                  <a:pt x="15110" y="10477"/>
                  <a:pt x="15179" y="10444"/>
                </a:cubicBezTo>
                <a:close/>
                <a:moveTo>
                  <a:pt x="19377" y="10637"/>
                </a:moveTo>
                <a:cubicBezTo>
                  <a:pt x="19443" y="10677"/>
                  <a:pt x="19476" y="11025"/>
                  <a:pt x="19476" y="11680"/>
                </a:cubicBezTo>
                <a:cubicBezTo>
                  <a:pt x="19476" y="12707"/>
                  <a:pt x="19609" y="14481"/>
                  <a:pt x="19706" y="14768"/>
                </a:cubicBezTo>
                <a:cubicBezTo>
                  <a:pt x="19743" y="14877"/>
                  <a:pt x="19720" y="15066"/>
                  <a:pt x="19651" y="15241"/>
                </a:cubicBezTo>
                <a:cubicBezTo>
                  <a:pt x="19587" y="15401"/>
                  <a:pt x="19518" y="15904"/>
                  <a:pt x="19496" y="16358"/>
                </a:cubicBezTo>
                <a:cubicBezTo>
                  <a:pt x="19474" y="16811"/>
                  <a:pt x="19427" y="17211"/>
                  <a:pt x="19393" y="17246"/>
                </a:cubicBezTo>
                <a:cubicBezTo>
                  <a:pt x="19317" y="17324"/>
                  <a:pt x="18789" y="15981"/>
                  <a:pt x="18789" y="15710"/>
                </a:cubicBezTo>
                <a:cubicBezTo>
                  <a:pt x="18789" y="15337"/>
                  <a:pt x="18946" y="15028"/>
                  <a:pt x="19135" y="15028"/>
                </a:cubicBezTo>
                <a:cubicBezTo>
                  <a:pt x="19398" y="15028"/>
                  <a:pt x="19379" y="14676"/>
                  <a:pt x="19114" y="14625"/>
                </a:cubicBezTo>
                <a:cubicBezTo>
                  <a:pt x="18919" y="14588"/>
                  <a:pt x="18898" y="14531"/>
                  <a:pt x="18837" y="13824"/>
                </a:cubicBezTo>
                <a:cubicBezTo>
                  <a:pt x="18780" y="13162"/>
                  <a:pt x="18799" y="12919"/>
                  <a:pt x="18975" y="11996"/>
                </a:cubicBezTo>
                <a:cubicBezTo>
                  <a:pt x="19138" y="11143"/>
                  <a:pt x="19263" y="10692"/>
                  <a:pt x="19348" y="10638"/>
                </a:cubicBezTo>
                <a:cubicBezTo>
                  <a:pt x="19358" y="10632"/>
                  <a:pt x="19368" y="10631"/>
                  <a:pt x="19377" y="10637"/>
                </a:cubicBezTo>
                <a:close/>
                <a:moveTo>
                  <a:pt x="8546" y="11937"/>
                </a:moveTo>
                <a:cubicBezTo>
                  <a:pt x="8553" y="11937"/>
                  <a:pt x="8560" y="11939"/>
                  <a:pt x="8565" y="11945"/>
                </a:cubicBezTo>
                <a:cubicBezTo>
                  <a:pt x="8655" y="12036"/>
                  <a:pt x="8815" y="12644"/>
                  <a:pt x="8792" y="12806"/>
                </a:cubicBezTo>
                <a:cubicBezTo>
                  <a:pt x="8717" y="13330"/>
                  <a:pt x="8676" y="15551"/>
                  <a:pt x="8730" y="16188"/>
                </a:cubicBezTo>
                <a:cubicBezTo>
                  <a:pt x="8781" y="16797"/>
                  <a:pt x="8591" y="17141"/>
                  <a:pt x="8355" y="16867"/>
                </a:cubicBezTo>
                <a:cubicBezTo>
                  <a:pt x="8271" y="16771"/>
                  <a:pt x="8001" y="16630"/>
                  <a:pt x="7756" y="16555"/>
                </a:cubicBezTo>
                <a:cubicBezTo>
                  <a:pt x="7334" y="16427"/>
                  <a:pt x="7099" y="16244"/>
                  <a:pt x="7114" y="16058"/>
                </a:cubicBezTo>
                <a:cubicBezTo>
                  <a:pt x="7135" y="15797"/>
                  <a:pt x="7074" y="15795"/>
                  <a:pt x="6832" y="16042"/>
                </a:cubicBezTo>
                <a:cubicBezTo>
                  <a:pt x="6615" y="16264"/>
                  <a:pt x="6540" y="16285"/>
                  <a:pt x="6450" y="16161"/>
                </a:cubicBezTo>
                <a:cubicBezTo>
                  <a:pt x="6300" y="15955"/>
                  <a:pt x="6308" y="15698"/>
                  <a:pt x="6469" y="15549"/>
                </a:cubicBezTo>
                <a:cubicBezTo>
                  <a:pt x="6589" y="15438"/>
                  <a:pt x="6585" y="15409"/>
                  <a:pt x="6424" y="15194"/>
                </a:cubicBezTo>
                <a:cubicBezTo>
                  <a:pt x="6253" y="14966"/>
                  <a:pt x="6251" y="14934"/>
                  <a:pt x="6350" y="14266"/>
                </a:cubicBezTo>
                <a:cubicBezTo>
                  <a:pt x="6469" y="13460"/>
                  <a:pt x="6603" y="13381"/>
                  <a:pt x="6832" y="13982"/>
                </a:cubicBezTo>
                <a:cubicBezTo>
                  <a:pt x="7056" y="14571"/>
                  <a:pt x="7205" y="14527"/>
                  <a:pt x="7140" y="13891"/>
                </a:cubicBezTo>
                <a:lnTo>
                  <a:pt x="7087" y="13386"/>
                </a:lnTo>
                <a:lnTo>
                  <a:pt x="7610" y="12999"/>
                </a:lnTo>
                <a:cubicBezTo>
                  <a:pt x="7902" y="12783"/>
                  <a:pt x="8212" y="12449"/>
                  <a:pt x="8312" y="12241"/>
                </a:cubicBezTo>
                <a:cubicBezTo>
                  <a:pt x="8397" y="12061"/>
                  <a:pt x="8495" y="11937"/>
                  <a:pt x="8546" y="11937"/>
                </a:cubicBezTo>
                <a:close/>
                <a:moveTo>
                  <a:pt x="3031" y="12028"/>
                </a:moveTo>
                <a:cubicBezTo>
                  <a:pt x="2894" y="12039"/>
                  <a:pt x="2789" y="12134"/>
                  <a:pt x="2767" y="12312"/>
                </a:cubicBezTo>
                <a:cubicBezTo>
                  <a:pt x="2658" y="13174"/>
                  <a:pt x="2661" y="13222"/>
                  <a:pt x="2850" y="13595"/>
                </a:cubicBezTo>
                <a:lnTo>
                  <a:pt x="3043" y="13974"/>
                </a:lnTo>
                <a:lnTo>
                  <a:pt x="3005" y="14108"/>
                </a:lnTo>
                <a:cubicBezTo>
                  <a:pt x="3000" y="14131"/>
                  <a:pt x="2995" y="14157"/>
                  <a:pt x="2984" y="14183"/>
                </a:cubicBezTo>
                <a:lnTo>
                  <a:pt x="2860" y="14613"/>
                </a:lnTo>
                <a:cubicBezTo>
                  <a:pt x="2837" y="14690"/>
                  <a:pt x="2816" y="14720"/>
                  <a:pt x="2795" y="14783"/>
                </a:cubicBezTo>
                <a:cubicBezTo>
                  <a:pt x="2792" y="14857"/>
                  <a:pt x="2761" y="14934"/>
                  <a:pt x="2712" y="15012"/>
                </a:cubicBezTo>
                <a:cubicBezTo>
                  <a:pt x="2636" y="15182"/>
                  <a:pt x="2561" y="15298"/>
                  <a:pt x="2470" y="15335"/>
                </a:cubicBezTo>
                <a:cubicBezTo>
                  <a:pt x="2384" y="15371"/>
                  <a:pt x="2320" y="15366"/>
                  <a:pt x="2268" y="15344"/>
                </a:cubicBezTo>
                <a:cubicBezTo>
                  <a:pt x="2226" y="15339"/>
                  <a:pt x="2190" y="15324"/>
                  <a:pt x="2172" y="15276"/>
                </a:cubicBezTo>
                <a:cubicBezTo>
                  <a:pt x="2167" y="15261"/>
                  <a:pt x="2177" y="15228"/>
                  <a:pt x="2177" y="15205"/>
                </a:cubicBezTo>
                <a:cubicBezTo>
                  <a:pt x="2167" y="15129"/>
                  <a:pt x="2176" y="15037"/>
                  <a:pt x="2237" y="14925"/>
                </a:cubicBezTo>
                <a:cubicBezTo>
                  <a:pt x="2322" y="14770"/>
                  <a:pt x="2373" y="14386"/>
                  <a:pt x="2363" y="14183"/>
                </a:cubicBezTo>
                <a:cubicBezTo>
                  <a:pt x="2341" y="14106"/>
                  <a:pt x="2317" y="14051"/>
                  <a:pt x="2299" y="14069"/>
                </a:cubicBezTo>
                <a:cubicBezTo>
                  <a:pt x="2272" y="14094"/>
                  <a:pt x="2165" y="14053"/>
                  <a:pt x="2060" y="13982"/>
                </a:cubicBezTo>
                <a:cubicBezTo>
                  <a:pt x="1955" y="13910"/>
                  <a:pt x="1818" y="13847"/>
                  <a:pt x="1755" y="13840"/>
                </a:cubicBezTo>
                <a:cubicBezTo>
                  <a:pt x="1692" y="13833"/>
                  <a:pt x="1640" y="13743"/>
                  <a:pt x="1640" y="13639"/>
                </a:cubicBezTo>
                <a:cubicBezTo>
                  <a:pt x="1640" y="13625"/>
                  <a:pt x="1636" y="13609"/>
                  <a:pt x="1635" y="13595"/>
                </a:cubicBezTo>
                <a:cubicBezTo>
                  <a:pt x="1614" y="13529"/>
                  <a:pt x="1589" y="13469"/>
                  <a:pt x="1573" y="13389"/>
                </a:cubicBezTo>
                <a:cubicBezTo>
                  <a:pt x="1507" y="13054"/>
                  <a:pt x="1444" y="12967"/>
                  <a:pt x="1284" y="12936"/>
                </a:cubicBezTo>
                <a:cubicBezTo>
                  <a:pt x="1262" y="12938"/>
                  <a:pt x="1243" y="12933"/>
                  <a:pt x="1224" y="12920"/>
                </a:cubicBezTo>
                <a:cubicBezTo>
                  <a:pt x="1086" y="12909"/>
                  <a:pt x="979" y="12937"/>
                  <a:pt x="919" y="12999"/>
                </a:cubicBezTo>
                <a:cubicBezTo>
                  <a:pt x="914" y="13004"/>
                  <a:pt x="914" y="13009"/>
                  <a:pt x="909" y="13015"/>
                </a:cubicBezTo>
                <a:cubicBezTo>
                  <a:pt x="853" y="13085"/>
                  <a:pt x="846" y="13186"/>
                  <a:pt x="907" y="13307"/>
                </a:cubicBezTo>
                <a:cubicBezTo>
                  <a:pt x="1034" y="13560"/>
                  <a:pt x="984" y="14095"/>
                  <a:pt x="838" y="14041"/>
                </a:cubicBezTo>
                <a:cubicBezTo>
                  <a:pt x="809" y="14030"/>
                  <a:pt x="791" y="14034"/>
                  <a:pt x="764" y="14025"/>
                </a:cubicBezTo>
                <a:cubicBezTo>
                  <a:pt x="568" y="13962"/>
                  <a:pt x="407" y="13935"/>
                  <a:pt x="294" y="13982"/>
                </a:cubicBezTo>
                <a:cubicBezTo>
                  <a:pt x="254" y="13998"/>
                  <a:pt x="219" y="14025"/>
                  <a:pt x="189" y="14057"/>
                </a:cubicBezTo>
                <a:cubicBezTo>
                  <a:pt x="186" y="14059"/>
                  <a:pt x="182" y="14058"/>
                  <a:pt x="179" y="14060"/>
                </a:cubicBezTo>
                <a:cubicBezTo>
                  <a:pt x="170" y="14071"/>
                  <a:pt x="164" y="14088"/>
                  <a:pt x="155" y="14100"/>
                </a:cubicBezTo>
                <a:cubicBezTo>
                  <a:pt x="103" y="14175"/>
                  <a:pt x="63" y="14277"/>
                  <a:pt x="38" y="14416"/>
                </a:cubicBezTo>
                <a:cubicBezTo>
                  <a:pt x="12" y="14566"/>
                  <a:pt x="1" y="14761"/>
                  <a:pt x="0" y="14992"/>
                </a:cubicBezTo>
                <a:cubicBezTo>
                  <a:pt x="4" y="15563"/>
                  <a:pt x="76" y="15844"/>
                  <a:pt x="301" y="15972"/>
                </a:cubicBezTo>
                <a:cubicBezTo>
                  <a:pt x="374" y="15996"/>
                  <a:pt x="456" y="16015"/>
                  <a:pt x="571" y="16034"/>
                </a:cubicBezTo>
                <a:cubicBezTo>
                  <a:pt x="766" y="16068"/>
                  <a:pt x="858" y="16095"/>
                  <a:pt x="902" y="16161"/>
                </a:cubicBezTo>
                <a:cubicBezTo>
                  <a:pt x="946" y="16208"/>
                  <a:pt x="967" y="16275"/>
                  <a:pt x="976" y="16386"/>
                </a:cubicBezTo>
                <a:cubicBezTo>
                  <a:pt x="992" y="16568"/>
                  <a:pt x="1034" y="16642"/>
                  <a:pt x="1091" y="16583"/>
                </a:cubicBezTo>
                <a:cubicBezTo>
                  <a:pt x="1140" y="16533"/>
                  <a:pt x="1268" y="16505"/>
                  <a:pt x="1375" y="16524"/>
                </a:cubicBezTo>
                <a:cubicBezTo>
                  <a:pt x="1435" y="16534"/>
                  <a:pt x="1498" y="16516"/>
                  <a:pt x="1556" y="16477"/>
                </a:cubicBezTo>
                <a:cubicBezTo>
                  <a:pt x="1615" y="16437"/>
                  <a:pt x="1668" y="16378"/>
                  <a:pt x="1712" y="16299"/>
                </a:cubicBezTo>
                <a:cubicBezTo>
                  <a:pt x="1790" y="16156"/>
                  <a:pt x="1927" y="16039"/>
                  <a:pt x="2015" y="16038"/>
                </a:cubicBezTo>
                <a:cubicBezTo>
                  <a:pt x="2164" y="16036"/>
                  <a:pt x="2263" y="15968"/>
                  <a:pt x="2330" y="15813"/>
                </a:cubicBezTo>
                <a:cubicBezTo>
                  <a:pt x="2352" y="15762"/>
                  <a:pt x="2371" y="15699"/>
                  <a:pt x="2387" y="15628"/>
                </a:cubicBezTo>
                <a:cubicBezTo>
                  <a:pt x="2418" y="15491"/>
                  <a:pt x="2458" y="15434"/>
                  <a:pt x="2514" y="15435"/>
                </a:cubicBezTo>
                <a:cubicBezTo>
                  <a:pt x="2518" y="15434"/>
                  <a:pt x="2521" y="15429"/>
                  <a:pt x="2525" y="15430"/>
                </a:cubicBezTo>
                <a:cubicBezTo>
                  <a:pt x="2560" y="15437"/>
                  <a:pt x="2599" y="15465"/>
                  <a:pt x="2650" y="15521"/>
                </a:cubicBezTo>
                <a:cubicBezTo>
                  <a:pt x="2650" y="15522"/>
                  <a:pt x="2651" y="15520"/>
                  <a:pt x="2652" y="15521"/>
                </a:cubicBezTo>
                <a:cubicBezTo>
                  <a:pt x="2654" y="15523"/>
                  <a:pt x="2655" y="15523"/>
                  <a:pt x="2657" y="15525"/>
                </a:cubicBezTo>
                <a:cubicBezTo>
                  <a:pt x="2707" y="15582"/>
                  <a:pt x="2767" y="15666"/>
                  <a:pt x="2838" y="15770"/>
                </a:cubicBezTo>
                <a:cubicBezTo>
                  <a:pt x="2840" y="15773"/>
                  <a:pt x="2838" y="15774"/>
                  <a:pt x="2840" y="15778"/>
                </a:cubicBezTo>
                <a:cubicBezTo>
                  <a:pt x="2952" y="15942"/>
                  <a:pt x="3005" y="16028"/>
                  <a:pt x="3022" y="16090"/>
                </a:cubicBezTo>
                <a:cubicBezTo>
                  <a:pt x="3023" y="16092"/>
                  <a:pt x="3029" y="16099"/>
                  <a:pt x="3029" y="16102"/>
                </a:cubicBezTo>
                <a:cubicBezTo>
                  <a:pt x="3037" y="16137"/>
                  <a:pt x="3029" y="16165"/>
                  <a:pt x="3008" y="16188"/>
                </a:cubicBezTo>
                <a:cubicBezTo>
                  <a:pt x="2988" y="16215"/>
                  <a:pt x="2956" y="16242"/>
                  <a:pt x="2915" y="16279"/>
                </a:cubicBezTo>
                <a:cubicBezTo>
                  <a:pt x="2592" y="16564"/>
                  <a:pt x="2727" y="16695"/>
                  <a:pt x="3263" y="16618"/>
                </a:cubicBezTo>
                <a:cubicBezTo>
                  <a:pt x="3604" y="16570"/>
                  <a:pt x="3806" y="16550"/>
                  <a:pt x="3970" y="16548"/>
                </a:cubicBezTo>
                <a:cubicBezTo>
                  <a:pt x="3997" y="16547"/>
                  <a:pt x="4026" y="16551"/>
                  <a:pt x="4051" y="16552"/>
                </a:cubicBezTo>
                <a:cubicBezTo>
                  <a:pt x="4146" y="16557"/>
                  <a:pt x="4307" y="16567"/>
                  <a:pt x="4502" y="16579"/>
                </a:cubicBezTo>
                <a:cubicBezTo>
                  <a:pt x="4671" y="16589"/>
                  <a:pt x="4764" y="16581"/>
                  <a:pt x="4829" y="16555"/>
                </a:cubicBezTo>
                <a:cubicBezTo>
                  <a:pt x="4915" y="16478"/>
                  <a:pt x="4963" y="16348"/>
                  <a:pt x="4963" y="16172"/>
                </a:cubicBezTo>
                <a:cubicBezTo>
                  <a:pt x="4963" y="16056"/>
                  <a:pt x="5003" y="15893"/>
                  <a:pt x="5054" y="15809"/>
                </a:cubicBezTo>
                <a:cubicBezTo>
                  <a:pt x="5160" y="15634"/>
                  <a:pt x="5141" y="14537"/>
                  <a:pt x="5027" y="14309"/>
                </a:cubicBezTo>
                <a:cubicBezTo>
                  <a:pt x="4985" y="14226"/>
                  <a:pt x="4959" y="13970"/>
                  <a:pt x="4970" y="13741"/>
                </a:cubicBezTo>
                <a:cubicBezTo>
                  <a:pt x="4989" y="13337"/>
                  <a:pt x="4947" y="13011"/>
                  <a:pt x="4860" y="12837"/>
                </a:cubicBezTo>
                <a:cubicBezTo>
                  <a:pt x="4821" y="12779"/>
                  <a:pt x="4778" y="12725"/>
                  <a:pt x="4722" y="12699"/>
                </a:cubicBezTo>
                <a:cubicBezTo>
                  <a:pt x="4721" y="12698"/>
                  <a:pt x="4720" y="12699"/>
                  <a:pt x="4719" y="12699"/>
                </a:cubicBezTo>
                <a:cubicBezTo>
                  <a:pt x="4717" y="12698"/>
                  <a:pt x="4714" y="12700"/>
                  <a:pt x="4712" y="12699"/>
                </a:cubicBezTo>
                <a:cubicBezTo>
                  <a:pt x="4649" y="12672"/>
                  <a:pt x="4574" y="12666"/>
                  <a:pt x="4490" y="12679"/>
                </a:cubicBezTo>
                <a:cubicBezTo>
                  <a:pt x="4478" y="12681"/>
                  <a:pt x="4465" y="12683"/>
                  <a:pt x="4452" y="12687"/>
                </a:cubicBezTo>
                <a:cubicBezTo>
                  <a:pt x="4416" y="12695"/>
                  <a:pt x="4386" y="12715"/>
                  <a:pt x="4352" y="12731"/>
                </a:cubicBezTo>
                <a:cubicBezTo>
                  <a:pt x="4272" y="12773"/>
                  <a:pt x="4198" y="12832"/>
                  <a:pt x="4139" y="12920"/>
                </a:cubicBezTo>
                <a:cubicBezTo>
                  <a:pt x="4122" y="12946"/>
                  <a:pt x="4108" y="12945"/>
                  <a:pt x="4089" y="12968"/>
                </a:cubicBezTo>
                <a:cubicBezTo>
                  <a:pt x="4044" y="13078"/>
                  <a:pt x="3985" y="13134"/>
                  <a:pt x="3924" y="13121"/>
                </a:cubicBezTo>
                <a:cubicBezTo>
                  <a:pt x="3924" y="13121"/>
                  <a:pt x="3923" y="13121"/>
                  <a:pt x="3922" y="13121"/>
                </a:cubicBezTo>
                <a:cubicBezTo>
                  <a:pt x="3919" y="13122"/>
                  <a:pt x="3913" y="13133"/>
                  <a:pt x="3910" y="13133"/>
                </a:cubicBezTo>
                <a:cubicBezTo>
                  <a:pt x="3856" y="13133"/>
                  <a:pt x="3787" y="13009"/>
                  <a:pt x="3743" y="12877"/>
                </a:cubicBezTo>
                <a:cubicBezTo>
                  <a:pt x="3739" y="12866"/>
                  <a:pt x="3735" y="12860"/>
                  <a:pt x="3731" y="12849"/>
                </a:cubicBezTo>
                <a:cubicBezTo>
                  <a:pt x="3721" y="12817"/>
                  <a:pt x="3725" y="12809"/>
                  <a:pt x="3717" y="12778"/>
                </a:cubicBezTo>
                <a:cubicBezTo>
                  <a:pt x="3711" y="12751"/>
                  <a:pt x="3707" y="12726"/>
                  <a:pt x="3705" y="12703"/>
                </a:cubicBezTo>
                <a:cubicBezTo>
                  <a:pt x="3688" y="12624"/>
                  <a:pt x="3658" y="12521"/>
                  <a:pt x="3667" y="12501"/>
                </a:cubicBezTo>
                <a:cubicBezTo>
                  <a:pt x="3680" y="12471"/>
                  <a:pt x="3556" y="12329"/>
                  <a:pt x="3423" y="12194"/>
                </a:cubicBezTo>
                <a:cubicBezTo>
                  <a:pt x="3287" y="12081"/>
                  <a:pt x="3147" y="12019"/>
                  <a:pt x="3031" y="12028"/>
                </a:cubicBezTo>
                <a:close/>
                <a:moveTo>
                  <a:pt x="3388" y="14205"/>
                </a:moveTo>
                <a:cubicBezTo>
                  <a:pt x="3417" y="14207"/>
                  <a:pt x="3445" y="14231"/>
                  <a:pt x="3476" y="14274"/>
                </a:cubicBezTo>
                <a:cubicBezTo>
                  <a:pt x="3534" y="14354"/>
                  <a:pt x="3710" y="14400"/>
                  <a:pt x="3867" y="14377"/>
                </a:cubicBezTo>
                <a:cubicBezTo>
                  <a:pt x="4145" y="14336"/>
                  <a:pt x="4154" y="14347"/>
                  <a:pt x="4161" y="14759"/>
                </a:cubicBezTo>
                <a:cubicBezTo>
                  <a:pt x="4165" y="15003"/>
                  <a:pt x="4126" y="15208"/>
                  <a:pt x="4068" y="15245"/>
                </a:cubicBezTo>
                <a:cubicBezTo>
                  <a:pt x="3994" y="15291"/>
                  <a:pt x="3989" y="15355"/>
                  <a:pt x="4048" y="15474"/>
                </a:cubicBezTo>
                <a:cubicBezTo>
                  <a:pt x="4108" y="15592"/>
                  <a:pt x="4102" y="15663"/>
                  <a:pt x="4032" y="15735"/>
                </a:cubicBezTo>
                <a:cubicBezTo>
                  <a:pt x="3979" y="15789"/>
                  <a:pt x="3791" y="15849"/>
                  <a:pt x="3614" y="15865"/>
                </a:cubicBezTo>
                <a:cubicBezTo>
                  <a:pt x="3365" y="15886"/>
                  <a:pt x="3247" y="15823"/>
                  <a:pt x="3096" y="15592"/>
                </a:cubicBezTo>
                <a:cubicBezTo>
                  <a:pt x="2874" y="15252"/>
                  <a:pt x="2849" y="15054"/>
                  <a:pt x="3015" y="14949"/>
                </a:cubicBezTo>
                <a:cubicBezTo>
                  <a:pt x="3078" y="14909"/>
                  <a:pt x="3111" y="14827"/>
                  <a:pt x="3089" y="14768"/>
                </a:cubicBezTo>
                <a:cubicBezTo>
                  <a:pt x="3067" y="14708"/>
                  <a:pt x="3120" y="14538"/>
                  <a:pt x="3208" y="14392"/>
                </a:cubicBezTo>
                <a:cubicBezTo>
                  <a:pt x="3271" y="14289"/>
                  <a:pt x="3318" y="14229"/>
                  <a:pt x="3359" y="14211"/>
                </a:cubicBezTo>
                <a:cubicBezTo>
                  <a:pt x="3369" y="14206"/>
                  <a:pt x="3379" y="14204"/>
                  <a:pt x="3388" y="14205"/>
                </a:cubicBezTo>
                <a:close/>
              </a:path>
            </a:pathLst>
          </a:custGeom>
          <a:ln w="12700">
            <a:miter lim="400000"/>
          </a:ln>
        </p:spPr>
      </p:pic>
      <p:pic>
        <p:nvPicPr>
          <p:cNvPr id="205" name="pasted-movie.png" descr="pasted-movie.png"/>
          <p:cNvPicPr>
            <a:picLocks noChangeAspect="1"/>
          </p:cNvPicPr>
          <p:nvPr/>
        </p:nvPicPr>
        <p:blipFill>
          <a:blip r:embed="rId5">
            <a:extLst/>
          </a:blip>
          <a:stretch>
            <a:fillRect/>
          </a:stretch>
        </p:blipFill>
        <p:spPr>
          <a:xfrm>
            <a:off x="7088649" y="2326270"/>
            <a:ext cx="17432483" cy="3593268"/>
          </a:xfrm>
          <a:prstGeom prst="rect">
            <a:avLst/>
          </a:prstGeom>
          <a:ln w="12700">
            <a:miter lim="400000"/>
          </a:ln>
        </p:spPr>
      </p:pic>
      <p:pic>
        <p:nvPicPr>
          <p:cNvPr id="206" name="pasted-movie.png" descr="pasted-movie.png"/>
          <p:cNvPicPr>
            <a:picLocks noChangeAspect="1"/>
          </p:cNvPicPr>
          <p:nvPr/>
        </p:nvPicPr>
        <p:blipFill>
          <a:blip r:embed="rId6">
            <a:extLst/>
          </a:blip>
          <a:stretch>
            <a:fillRect/>
          </a:stretch>
        </p:blipFill>
        <p:spPr>
          <a:xfrm>
            <a:off x="11922802" y="1151262"/>
            <a:ext cx="7764177" cy="18376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324" name="Ceasing To Walk In Sin (Rom 6:1-23)…"/>
          <p:cNvSpPr txBox="1"/>
          <p:nvPr/>
        </p:nvSpPr>
        <p:spPr>
          <a:xfrm>
            <a:off x="8238414" y="4954429"/>
            <a:ext cx="15234051" cy="8355888"/>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3000"/>
              </a:spcBef>
              <a:buClr>
                <a:srgbClr val="FFD479"/>
              </a:buClr>
              <a:buSzPct val="125000"/>
              <a:buFont typeface="Zapf Dingbats"/>
              <a:buChar char="✦"/>
              <a:defRPr b="1" sz="7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Ceasing To Walk In Sin (Rom 6:1-23)</a:t>
            </a:r>
          </a:p>
          <a:p>
            <a:pPr lvl="1" marL="1704975" indent="-1362075" defTabSz="821531">
              <a:lnSpc>
                <a:spcPct val="100000"/>
              </a:lnSpc>
              <a:spcBef>
                <a:spcPts val="3000"/>
              </a:spcBef>
              <a:buClr>
                <a:srgbClr val="FFD479"/>
              </a:buClr>
              <a:buSzPct val="125000"/>
              <a:buFont typeface="Zapf Dingbats"/>
              <a:buChar char="✴"/>
              <a:defRPr sz="6500">
                <a:solidFill>
                  <a:srgbClr val="FFFFFF"/>
                </a:solidFill>
                <a:effectLst>
                  <a:outerShdw sx="100000" sy="100000" kx="0" ky="0" algn="b" rotWithShape="0" blurRad="152400" dist="76200" dir="2700000">
                    <a:srgbClr val="000000"/>
                  </a:outerShdw>
                </a:effectLst>
                <a:latin typeface="American Typewriter"/>
                <a:ea typeface="American Typewriter"/>
                <a:cs typeface="American Typewriter"/>
                <a:sym typeface="American Typewriter"/>
              </a:defRPr>
            </a:pPr>
            <a:r>
              <a:rPr>
                <a:latin typeface="Helvetica"/>
                <a:ea typeface="Helvetica"/>
                <a:cs typeface="Helvetica"/>
                <a:sym typeface="Helvetica"/>
              </a:rPr>
              <a:t>DRINKING PARTIES - </a:t>
            </a:r>
            <a:r>
              <a:rPr b="1">
                <a:solidFill>
                  <a:srgbClr val="FFFB00"/>
                </a:solidFill>
                <a:uFill>
                  <a:solidFill>
                    <a:srgbClr val="FFFB00"/>
                  </a:solidFill>
                </a:uFill>
                <a:latin typeface="SemiticaDict"/>
                <a:ea typeface="SemiticaDict"/>
                <a:cs typeface="SemiticaDict"/>
                <a:sym typeface="SemiticaDict"/>
              </a:rPr>
              <a:t></a:t>
            </a:r>
            <a:r>
              <a:rPr>
                <a:solidFill>
                  <a:srgbClr val="FFFB00"/>
                </a:solidFill>
                <a:uFill>
                  <a:solidFill>
                    <a:srgbClr val="FFFB00"/>
                  </a:solidFill>
                </a:uFill>
                <a:latin typeface="Times New Roman"/>
                <a:ea typeface="Times New Roman"/>
                <a:cs typeface="Times New Roman"/>
                <a:sym typeface="Times New Roman"/>
              </a:rPr>
              <a:t> (</a:t>
            </a:r>
            <a:r>
              <a:rPr>
                <a:solidFill>
                  <a:srgbClr val="FFFB00"/>
                </a:solidFill>
                <a:uFill>
                  <a:solidFill>
                    <a:srgbClr val="FFFB00"/>
                  </a:solidFill>
                </a:uFill>
                <a:latin typeface="GraecaII"/>
                <a:ea typeface="GraecaII"/>
                <a:cs typeface="GraecaII"/>
                <a:sym typeface="GraecaII"/>
              </a:rPr>
              <a:t></a:t>
            </a:r>
            <a:r>
              <a:rPr>
                <a:solidFill>
                  <a:srgbClr val="FFFB00"/>
                </a:solidFill>
                <a:uFill>
                  <a:solidFill>
                    <a:srgbClr val="FFFB00"/>
                  </a:solidFill>
                </a:uFill>
                <a:latin typeface="Times New Roman"/>
                <a:ea typeface="Times New Roman"/>
                <a:cs typeface="Times New Roman"/>
                <a:sym typeface="Times New Roman"/>
              </a:rPr>
              <a:t>) - </a:t>
            </a:r>
            <a:r>
              <a:rPr>
                <a:latin typeface="Helvetica"/>
                <a:ea typeface="Helvetica"/>
                <a:cs typeface="Helvetica"/>
                <a:sym typeface="Helvetica"/>
              </a:rPr>
              <a:t>Lit. a drinking, </a:t>
            </a:r>
            <a:r>
              <a:rPr i="1">
                <a:solidFill>
                  <a:srgbClr val="F5EC00"/>
                </a:solidFill>
                <a:latin typeface="Helvetica"/>
                <a:ea typeface="Helvetica"/>
                <a:cs typeface="Helvetica"/>
                <a:sym typeface="Helvetica"/>
              </a:rPr>
              <a:t>(Vines)</a:t>
            </a:r>
            <a:r>
              <a:rPr>
                <a:latin typeface="Helvetica"/>
                <a:ea typeface="Helvetica"/>
                <a:cs typeface="Helvetica"/>
                <a:sym typeface="Helvetica"/>
              </a:rPr>
              <a:t> gathering at which wine was served, drinking party - (BDAG)</a:t>
            </a:r>
            <a:endParaRPr>
              <a:latin typeface="Chalkduster"/>
              <a:ea typeface="Chalkduster"/>
              <a:cs typeface="Chalkduster"/>
              <a:sym typeface="Chalkduster"/>
            </a:endParaRPr>
          </a:p>
          <a:p>
            <a:pPr lvl="1" marL="1704975" indent="-1362075" defTabSz="821531">
              <a:lnSpc>
                <a:spcPct val="100000"/>
              </a:lnSpc>
              <a:spcBef>
                <a:spcPts val="3000"/>
              </a:spcBef>
              <a:buClr>
                <a:srgbClr val="FFD479"/>
              </a:buClr>
              <a:buSzPct val="125000"/>
              <a:buFont typeface="Zapf Dingbats"/>
              <a:buChar char="✴"/>
              <a:defRPr sz="65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ABOMINABLE IDOLATRIES</a:t>
            </a:r>
          </a:p>
        </p:txBody>
      </p:sp>
      <p:sp>
        <p:nvSpPr>
          <p:cNvPr id="325" name="Live Acceptab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Live Acceptably</a:t>
            </a:r>
          </a:p>
        </p:txBody>
      </p:sp>
      <p:sp>
        <p:nvSpPr>
          <p:cNvPr id="326" name="1 Peter 4:3 (NKJV)…"/>
          <p:cNvSpPr txBox="1"/>
          <p:nvPr/>
        </p:nvSpPr>
        <p:spPr>
          <a:xfrm>
            <a:off x="231785" y="5490263"/>
            <a:ext cx="8029283" cy="7458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53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4:3 (NKJV)</a:t>
            </a:r>
          </a:p>
          <a:p>
            <a:pPr algn="ctr" defTabSz="821531">
              <a:lnSpc>
                <a:spcPct val="100000"/>
              </a:lnSpc>
              <a:spcBef>
                <a:spcPts val="0"/>
              </a:spcBef>
              <a:defRPr sz="53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3 </a:t>
            </a:r>
            <a:r>
              <a:t>For we have spent enough of our past lifetime in doing the will of the Gentiles--when we walked in lewdness, lusts, drunkenness, revelries, drinking parties, and abominable idolatries. </a:t>
            </a:r>
          </a:p>
        </p:txBody>
      </p:sp>
      <p:pic>
        <p:nvPicPr>
          <p:cNvPr id="327"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4">
                                            <p:txEl>
                                              <p:pRg st="2" end="2"/>
                                            </p:txEl>
                                          </p:spTgt>
                                        </p:tgtEl>
                                        <p:attrNameLst>
                                          <p:attrName>style.visibility</p:attrName>
                                        </p:attrNameLst>
                                      </p:cBhvr>
                                      <p:to>
                                        <p:strVal val="visible"/>
                                      </p:to>
                                    </p:set>
                                    <p:animEffect filter="fade" transition="in">
                                      <p:cBhvr>
                                        <p:cTn id="7" dur="1500"/>
                                        <p:tgtEl>
                                          <p:spTgt spid="32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330" name="There is a noticeable change in the Christian’s life (Mat. 5:13-16; Phili 2:15,16).…"/>
          <p:cNvSpPr txBox="1"/>
          <p:nvPr/>
        </p:nvSpPr>
        <p:spPr>
          <a:xfrm>
            <a:off x="8238414" y="4954429"/>
            <a:ext cx="15234051" cy="785177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3500"/>
              </a:spcBef>
              <a:buClr>
                <a:srgbClr val="FFD479"/>
              </a:buClr>
              <a:buSzPct val="125000"/>
              <a:buFont typeface="Zapf Dingbats"/>
              <a:buChar char="✦"/>
              <a:defRPr b="1" sz="6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There is a noticeable change in the Christian’s life (Mat. 5:13-16; Phili 2:15,16).</a:t>
            </a:r>
          </a:p>
          <a:p>
            <a:pPr lvl="1" marL="1704975" indent="-1362075" defTabSz="821531">
              <a:lnSpc>
                <a:spcPct val="100000"/>
              </a:lnSpc>
              <a:spcBef>
                <a:spcPts val="3500"/>
              </a:spcBef>
              <a:buClr>
                <a:srgbClr val="FFD479"/>
              </a:buClr>
              <a:buSzPct val="125000"/>
              <a:buFont typeface="Zapf Dingbats"/>
              <a:buChar char="✴"/>
              <a:defRPr sz="60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So much so that the ungodly speak evil of the righteous (1 Pet. 2:12; Jde 1:10 )</a:t>
            </a:r>
          </a:p>
          <a:p>
            <a:pPr lvl="1" marL="1704975" indent="-1362075" defTabSz="821531">
              <a:lnSpc>
                <a:spcPct val="100000"/>
              </a:lnSpc>
              <a:spcBef>
                <a:spcPts val="3500"/>
              </a:spcBef>
              <a:buClr>
                <a:srgbClr val="FFD479"/>
              </a:buClr>
              <a:buSzPct val="125000"/>
              <a:buFont typeface="Zapf Dingbats"/>
              <a:buChar char="✴"/>
              <a:defRPr sz="60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Such treatment is to be expected (Mat. 5:10,11; John 15:19; 1 John 3:12) </a:t>
            </a:r>
          </a:p>
        </p:txBody>
      </p:sp>
      <p:sp>
        <p:nvSpPr>
          <p:cNvPr id="331" name="Live Acceptab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Live Acceptably</a:t>
            </a:r>
          </a:p>
        </p:txBody>
      </p:sp>
      <p:sp>
        <p:nvSpPr>
          <p:cNvPr id="332" name="1 Peter 4:4 (NKJV)…"/>
          <p:cNvSpPr txBox="1"/>
          <p:nvPr/>
        </p:nvSpPr>
        <p:spPr>
          <a:xfrm>
            <a:off x="231785" y="5236263"/>
            <a:ext cx="8029283" cy="796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4:4 (NKJV)</a:t>
            </a:r>
          </a:p>
          <a:p>
            <a:pPr algn="ctr" defTabSz="821531">
              <a:lnSpc>
                <a:spcPct val="100000"/>
              </a:lnSpc>
              <a:spcBef>
                <a:spcPts val="0"/>
              </a:spcBef>
              <a:defRPr>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4 </a:t>
            </a:r>
            <a:r>
              <a:t>In regard to these, they think it strange that you do not run with them in the same flood of dissipation, speaking evil of you. </a:t>
            </a:r>
          </a:p>
        </p:txBody>
      </p:sp>
      <p:pic>
        <p:nvPicPr>
          <p:cNvPr id="333"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0">
                                            <p:txEl>
                                              <p:pRg st="1" end="1"/>
                                            </p:txEl>
                                          </p:spTgt>
                                        </p:tgtEl>
                                        <p:attrNameLst>
                                          <p:attrName>style.visibility</p:attrName>
                                        </p:attrNameLst>
                                      </p:cBhvr>
                                      <p:to>
                                        <p:strVal val="visible"/>
                                      </p:to>
                                    </p:set>
                                    <p:animEffect filter="fade" transition="in">
                                      <p:cBhvr>
                                        <p:cTn id="7" dur="1500"/>
                                        <p:tgtEl>
                                          <p:spTgt spid="3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0">
                                            <p:txEl>
                                              <p:pRg st="2" end="2"/>
                                            </p:txEl>
                                          </p:spTgt>
                                        </p:tgtEl>
                                        <p:attrNameLst>
                                          <p:attrName>style.visibility</p:attrName>
                                        </p:attrNameLst>
                                      </p:cBhvr>
                                      <p:to>
                                        <p:strVal val="visible"/>
                                      </p:to>
                                    </p:set>
                                    <p:animEffect filter="fade" transition="in">
                                      <p:cBhvr>
                                        <p:cTn id="12" dur="1500"/>
                                        <p:tgtEl>
                                          <p:spTgt spid="33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0"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336" name="They will be judged by God  (2 Thes 1:6-10; Rom 14:10-12)"/>
          <p:cNvSpPr txBox="1"/>
          <p:nvPr/>
        </p:nvSpPr>
        <p:spPr>
          <a:xfrm>
            <a:off x="8238414" y="4954429"/>
            <a:ext cx="15783736" cy="255587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3500"/>
              </a:spcBef>
              <a:buClr>
                <a:srgbClr val="FFD479"/>
              </a:buClr>
              <a:buSzPct val="125000"/>
              <a:buFont typeface="Zapf Dingbats"/>
              <a:buChar char="✦"/>
              <a:defRPr b="1" sz="7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They will be judged by God  </a:t>
            </a:r>
            <a:r>
              <a:rPr b="0"/>
              <a:t>(2 Thes 1:6-10; Rom 14:10-12)</a:t>
            </a:r>
          </a:p>
        </p:txBody>
      </p:sp>
      <p:sp>
        <p:nvSpPr>
          <p:cNvPr id="337" name="Live Acceptab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Live Acceptably</a:t>
            </a:r>
          </a:p>
        </p:txBody>
      </p:sp>
      <p:sp>
        <p:nvSpPr>
          <p:cNvPr id="338" name="1 Peter 4:5,6 (NKJV)…"/>
          <p:cNvSpPr txBox="1"/>
          <p:nvPr/>
        </p:nvSpPr>
        <p:spPr>
          <a:xfrm>
            <a:off x="501786" y="5389530"/>
            <a:ext cx="7370582" cy="7521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6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4:5,6 (NKJV)</a:t>
            </a:r>
          </a:p>
          <a:p>
            <a:pPr algn="ctr" defTabSz="821531">
              <a:lnSpc>
                <a:spcPct val="100000"/>
              </a:lnSpc>
              <a:spcBef>
                <a:spcPts val="0"/>
              </a:spcBef>
              <a:defRPr sz="6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5 </a:t>
            </a:r>
            <a:r>
              <a:t>They will give an account to Him who is ready to judge the living and the dead. </a:t>
            </a:r>
          </a:p>
        </p:txBody>
      </p:sp>
      <p:pic>
        <p:nvPicPr>
          <p:cNvPr id="339"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342" name="They will be judged by God  (2 Thes 1:6-10; Rom 14:10-12)…"/>
          <p:cNvSpPr txBox="1"/>
          <p:nvPr/>
        </p:nvSpPr>
        <p:spPr>
          <a:xfrm>
            <a:off x="8238414" y="4954429"/>
            <a:ext cx="15855838" cy="778827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3500"/>
              </a:spcBef>
              <a:buClr>
                <a:srgbClr val="FFD479"/>
              </a:buClr>
              <a:buSzPct val="125000"/>
              <a:buFont typeface="Zapf Dingbats"/>
              <a:buChar char="✦"/>
              <a:defRPr b="1" sz="7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They will be judged by God  </a:t>
            </a:r>
            <a:r>
              <a:rPr b="0"/>
              <a:t>(2 Thes 1:6-10; Rom 14:10-12)</a:t>
            </a:r>
          </a:p>
          <a:p>
            <a:pPr lvl="1" marL="1704975" indent="-1362075" defTabSz="821531">
              <a:lnSpc>
                <a:spcPct val="100000"/>
              </a:lnSpc>
              <a:spcBef>
                <a:spcPts val="1200"/>
              </a:spcBef>
              <a:buClr>
                <a:srgbClr val="FFD479"/>
              </a:buClr>
              <a:buSzPct val="125000"/>
              <a:buFont typeface="Zapf Dingbats"/>
              <a:buChar char="✴"/>
              <a:defRPr sz="61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Since everyone will face the judgment, preach the gospel (2 Cor. 5:9-11)</a:t>
            </a:r>
          </a:p>
          <a:p>
            <a:pPr lvl="1" marL="1704975" indent="-1362075" defTabSz="821531">
              <a:lnSpc>
                <a:spcPct val="100000"/>
              </a:lnSpc>
              <a:spcBef>
                <a:spcPts val="1200"/>
              </a:spcBef>
              <a:buClr>
                <a:srgbClr val="FFD479"/>
              </a:buClr>
              <a:buSzPct val="125000"/>
              <a:buFont typeface="Zapf Dingbats"/>
              <a:buChar char="✴"/>
              <a:defRPr sz="61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Those who believe &amp; obey the gospel face a different fate than those who reject it (1 Pet 4:6, 12-19)</a:t>
            </a:r>
          </a:p>
        </p:txBody>
      </p:sp>
      <p:sp>
        <p:nvSpPr>
          <p:cNvPr id="343" name="Live Acceptab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Live Acceptably</a:t>
            </a:r>
          </a:p>
        </p:txBody>
      </p:sp>
      <p:sp>
        <p:nvSpPr>
          <p:cNvPr id="344" name="1 Peter 4:5,6 (NKJV)…"/>
          <p:cNvSpPr txBox="1"/>
          <p:nvPr/>
        </p:nvSpPr>
        <p:spPr>
          <a:xfrm>
            <a:off x="313955" y="4750743"/>
            <a:ext cx="7400977" cy="865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66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4:5,6 (NKJV)</a:t>
            </a:r>
          </a:p>
          <a:p>
            <a:pPr algn="ctr" defTabSz="821531">
              <a:lnSpc>
                <a:spcPct val="100000"/>
              </a:lnSpc>
              <a:spcBef>
                <a:spcPts val="0"/>
              </a:spcBef>
              <a:defRPr sz="53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6 </a:t>
            </a:r>
            <a:r>
              <a:t>For this reason the gospel was preached also to those who are dead, that they might be judged according to men in the flesh, but live according to God in the spirit. </a:t>
            </a:r>
          </a:p>
        </p:txBody>
      </p:sp>
      <p:pic>
        <p:nvPicPr>
          <p:cNvPr id="345"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2">
                                            <p:txEl>
                                              <p:pRg st="2" end="2"/>
                                            </p:txEl>
                                          </p:spTgt>
                                        </p:tgtEl>
                                        <p:attrNameLst>
                                          <p:attrName>style.visibility</p:attrName>
                                        </p:attrNameLst>
                                      </p:cBhvr>
                                      <p:to>
                                        <p:strVal val="visible"/>
                                      </p:to>
                                    </p:set>
                                    <p:animEffect filter="fade" transition="in">
                                      <p:cBhvr>
                                        <p:cTn id="7" dur="1500"/>
                                        <p:tgtEl>
                                          <p:spTgt spid="34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2"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348" name="Take Life Seriously  -…"/>
          <p:cNvSpPr txBox="1"/>
          <p:nvPr/>
        </p:nvSpPr>
        <p:spPr>
          <a:xfrm>
            <a:off x="8140233" y="4907205"/>
            <a:ext cx="15977415" cy="856297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75833" indent="-1375833" defTabSz="821531">
              <a:lnSpc>
                <a:spcPct val="100000"/>
              </a:lnSpc>
              <a:spcBef>
                <a:spcPts val="1300"/>
              </a:spcBef>
              <a:buClr>
                <a:srgbClr val="FFD479"/>
              </a:buClr>
              <a:buSzPct val="125000"/>
              <a:buFont typeface="Zapf Dingbats"/>
              <a:buChar char="✦"/>
              <a:defRPr b="1" sz="65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Take Life Seriously  -</a:t>
            </a:r>
          </a:p>
          <a:p>
            <a:pPr lvl="1" marL="1685003" indent="-1342103" defTabSz="821531">
              <a:lnSpc>
                <a:spcPct val="100000"/>
              </a:lnSpc>
              <a:spcBef>
                <a:spcPts val="1300"/>
              </a:spcBef>
              <a:buClr>
                <a:srgbClr val="FFD479"/>
              </a:buClr>
              <a:buSzPct val="125000"/>
              <a:buFont typeface="Zapf Dingbats"/>
              <a:buChar char="✴"/>
              <a:defRPr sz="65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To be clear-minded and self-controlled - lit., “be sober”; cf. 1 Peter 1:13; 5:8)</a:t>
            </a:r>
          </a:p>
          <a:p>
            <a:pPr marL="1375833" indent="-1375833" defTabSz="821531">
              <a:lnSpc>
                <a:spcPct val="100000"/>
              </a:lnSpc>
              <a:spcBef>
                <a:spcPts val="1300"/>
              </a:spcBef>
              <a:buClr>
                <a:srgbClr val="FFD479"/>
              </a:buClr>
              <a:buSzPct val="125000"/>
              <a:buFont typeface="Zapf Dingbats"/>
              <a:buChar char="✦"/>
              <a:defRPr b="1" sz="65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“And Sober Minded For The Sake of Your Prayers” - ESV</a:t>
            </a:r>
          </a:p>
          <a:p>
            <a:pPr lvl="1" marL="1685003" indent="-1342103" defTabSz="821531">
              <a:lnSpc>
                <a:spcPct val="100000"/>
              </a:lnSpc>
              <a:spcBef>
                <a:spcPts val="1300"/>
              </a:spcBef>
              <a:buClr>
                <a:srgbClr val="FFD479"/>
              </a:buClr>
              <a:buSzPct val="125000"/>
              <a:buFont typeface="Zapf Dingbats"/>
              <a:buChar char="✴"/>
              <a:defRPr sz="65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Prayer without sober living is ineffective - but God hears the righteous (Eph 6:18; 1 John 5:15,16)</a:t>
            </a:r>
          </a:p>
        </p:txBody>
      </p:sp>
      <p:sp>
        <p:nvSpPr>
          <p:cNvPr id="349" name="Act Sober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Act Soberly</a:t>
            </a:r>
          </a:p>
        </p:txBody>
      </p:sp>
      <p:pic>
        <p:nvPicPr>
          <p:cNvPr id="350"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
        <p:nvSpPr>
          <p:cNvPr id="351" name="1 Peter 4:7 (NKJV)…"/>
          <p:cNvSpPr txBox="1"/>
          <p:nvPr/>
        </p:nvSpPr>
        <p:spPr>
          <a:xfrm>
            <a:off x="290375" y="4900855"/>
            <a:ext cx="7484009" cy="857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6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4:7 (NKJV)</a:t>
            </a:r>
          </a:p>
          <a:p>
            <a:pPr algn="ctr" defTabSz="821531">
              <a:lnSpc>
                <a:spcPct val="100000"/>
              </a:lnSpc>
              <a:spcBef>
                <a:spcPts val="0"/>
              </a:spcBef>
              <a:defRPr sz="6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7 </a:t>
            </a:r>
            <a:r>
              <a:t>But the end of all things is at hand; therefore be serious and watchful in your prayers.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8">
                                            <p:txEl>
                                              <p:pRg st="1" end="1"/>
                                            </p:txEl>
                                          </p:spTgt>
                                        </p:tgtEl>
                                        <p:attrNameLst>
                                          <p:attrName>style.visibility</p:attrName>
                                        </p:attrNameLst>
                                      </p:cBhvr>
                                      <p:to>
                                        <p:strVal val="visible"/>
                                      </p:to>
                                    </p:set>
                                    <p:animEffect filter="fade" transition="in">
                                      <p:cBhvr>
                                        <p:cTn id="7" dur="1500"/>
                                        <p:tgtEl>
                                          <p:spTgt spid="3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8">
                                            <p:txEl>
                                              <p:pRg st="2" end="2"/>
                                            </p:txEl>
                                          </p:spTgt>
                                        </p:tgtEl>
                                        <p:attrNameLst>
                                          <p:attrName>style.visibility</p:attrName>
                                        </p:attrNameLst>
                                      </p:cBhvr>
                                      <p:to>
                                        <p:strVal val="visible"/>
                                      </p:to>
                                    </p:set>
                                    <p:animEffect filter="fade" transition="in">
                                      <p:cBhvr>
                                        <p:cTn id="12" dur="1500"/>
                                        <p:tgtEl>
                                          <p:spTgt spid="3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48">
                                            <p:txEl>
                                              <p:pRg st="3" end="3"/>
                                            </p:txEl>
                                          </p:spTgt>
                                        </p:tgtEl>
                                        <p:attrNameLst>
                                          <p:attrName>style.visibility</p:attrName>
                                        </p:attrNameLst>
                                      </p:cBhvr>
                                      <p:to>
                                        <p:strVal val="visible"/>
                                      </p:to>
                                    </p:set>
                                    <p:animEffect filter="fade" transition="in">
                                      <p:cBhvr>
                                        <p:cTn id="17" dur="1500"/>
                                        <p:tgtEl>
                                          <p:spTgt spid="34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8"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3"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354" name="The Priority &amp; Nature of love - (Col. 3:12-14; 1 Pet. 1:22; 1 Cor. 13:1-8; 1 Thes. 4:10)…"/>
          <p:cNvSpPr txBox="1"/>
          <p:nvPr/>
        </p:nvSpPr>
        <p:spPr>
          <a:xfrm>
            <a:off x="8140233" y="4907205"/>
            <a:ext cx="15977415" cy="842327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1800"/>
              </a:spcBef>
              <a:buClr>
                <a:srgbClr val="FFD479"/>
              </a:buClr>
              <a:buSzPct val="125000"/>
              <a:buFont typeface="Zapf Dingbats"/>
              <a:buChar char="✦"/>
              <a:defRPr b="1">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The Priority &amp; Nature of love - (Col. 3:12-14; 1 Pet. 1:22; 1 Cor. 13:1-8; 1 Thes. 4:10)</a:t>
            </a:r>
          </a:p>
          <a:p>
            <a:pPr lvl="1" marL="1704975" indent="-1362075" defTabSz="821531">
              <a:lnSpc>
                <a:spcPct val="100000"/>
              </a:lnSpc>
              <a:spcBef>
                <a:spcPts val="1800"/>
              </a:spcBef>
              <a:buClr>
                <a:srgbClr val="FFD479"/>
              </a:buClr>
              <a:buSzPct val="125000"/>
              <a:buFont typeface="Zapf Dingbats"/>
              <a:buChar char="✴"/>
              <a:defRPr>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Love is a choice, desire &amp; commitment to actively seek the well being of its object (John 3:16; John 15:13; 1 John 5:3; 3:17; Rom 5:8)</a:t>
            </a:r>
          </a:p>
          <a:p>
            <a:pPr lvl="1" marL="1704975" indent="-1362075" defTabSz="821531">
              <a:lnSpc>
                <a:spcPct val="100000"/>
              </a:lnSpc>
              <a:spcBef>
                <a:spcPts val="1800"/>
              </a:spcBef>
              <a:buClr>
                <a:srgbClr val="FFD479"/>
              </a:buClr>
              <a:buSzPct val="125000"/>
              <a:buFont typeface="Zapf Dingbats"/>
              <a:buChar char="✴"/>
              <a:defRPr>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True love flows from God!</a:t>
            </a:r>
          </a:p>
        </p:txBody>
      </p:sp>
      <p:pic>
        <p:nvPicPr>
          <p:cNvPr id="355"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
        <p:nvSpPr>
          <p:cNvPr id="356" name="Love Fervent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Love Fervently</a:t>
            </a:r>
          </a:p>
        </p:txBody>
      </p:sp>
      <p:sp>
        <p:nvSpPr>
          <p:cNvPr id="357" name="1 Peter 4:8 (NKJV)…"/>
          <p:cNvSpPr txBox="1"/>
          <p:nvPr/>
        </p:nvSpPr>
        <p:spPr>
          <a:xfrm>
            <a:off x="339466" y="5304205"/>
            <a:ext cx="6942570" cy="8169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66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4:8 (NKJV)</a:t>
            </a:r>
          </a:p>
          <a:p>
            <a:pPr algn="ctr" defTabSz="821531">
              <a:lnSpc>
                <a:spcPct val="100000"/>
              </a:lnSpc>
              <a:spcBef>
                <a:spcPts val="0"/>
              </a:spcBef>
              <a:defRPr sz="66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8 </a:t>
            </a:r>
            <a:r>
              <a:t>And above all things have fervent love for one another, for "love will cover a multitude of sins."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4">
                                            <p:txEl>
                                              <p:pRg st="1" end="1"/>
                                            </p:txEl>
                                          </p:spTgt>
                                        </p:tgtEl>
                                        <p:attrNameLst>
                                          <p:attrName>style.visibility</p:attrName>
                                        </p:attrNameLst>
                                      </p:cBhvr>
                                      <p:to>
                                        <p:strVal val="visible"/>
                                      </p:to>
                                    </p:set>
                                    <p:animEffect filter="fade" transition="in">
                                      <p:cBhvr>
                                        <p:cTn id="7" dur="1500"/>
                                        <p:tgtEl>
                                          <p:spTgt spid="3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4">
                                            <p:txEl>
                                              <p:pRg st="2" end="2"/>
                                            </p:txEl>
                                          </p:spTgt>
                                        </p:tgtEl>
                                        <p:attrNameLst>
                                          <p:attrName>style.visibility</p:attrName>
                                        </p:attrNameLst>
                                      </p:cBhvr>
                                      <p:to>
                                        <p:strVal val="visible"/>
                                      </p:to>
                                    </p:set>
                                    <p:animEffect filter="fade" transition="in">
                                      <p:cBhvr>
                                        <p:cTn id="12" dur="1500"/>
                                        <p:tgtEl>
                                          <p:spTgt spid="35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4"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360" name="Will cover a multitude of sins (Prov. 10:12)…"/>
          <p:cNvSpPr txBox="1"/>
          <p:nvPr/>
        </p:nvSpPr>
        <p:spPr>
          <a:xfrm>
            <a:off x="8140233" y="4907205"/>
            <a:ext cx="15977415" cy="762317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2200"/>
              </a:spcBef>
              <a:buClr>
                <a:srgbClr val="FFD479"/>
              </a:buClr>
              <a:buSzPct val="125000"/>
              <a:buFont typeface="Zapf Dingbats"/>
              <a:buChar char="✦"/>
              <a:defRPr b="1" sz="75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Will cover a multitude of sins (Prov. 10:12)</a:t>
            </a:r>
          </a:p>
          <a:p>
            <a:pPr lvl="1" marL="1685003" indent="-1342103" defTabSz="821531">
              <a:lnSpc>
                <a:spcPct val="100000"/>
              </a:lnSpc>
              <a:spcBef>
                <a:spcPts val="2200"/>
              </a:spcBef>
              <a:buClr>
                <a:srgbClr val="FFD479"/>
              </a:buClr>
              <a:buSzPct val="125000"/>
              <a:buFont typeface="Zapf Dingbats"/>
              <a:buChar char="✴"/>
              <a:defRPr sz="61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Active love is not restricted to the righteous (Mt 5:43-48; Luke 6:27,35)</a:t>
            </a:r>
          </a:p>
          <a:p>
            <a:pPr lvl="1" marL="1685003" indent="-1342103" defTabSz="821531">
              <a:lnSpc>
                <a:spcPct val="100000"/>
              </a:lnSpc>
              <a:spcBef>
                <a:spcPts val="2200"/>
              </a:spcBef>
              <a:buClr>
                <a:srgbClr val="FFD479"/>
              </a:buClr>
              <a:buSzPct val="125000"/>
              <a:buFont typeface="Zapf Dingbats"/>
              <a:buChar char="✴"/>
              <a:defRPr sz="61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Love never turns a blind eye to sin, but actively does whatever is necessary to help sinners overcome their sin (Ja 5:20)</a:t>
            </a:r>
          </a:p>
        </p:txBody>
      </p:sp>
      <p:pic>
        <p:nvPicPr>
          <p:cNvPr id="361"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
        <p:nvSpPr>
          <p:cNvPr id="362" name="Love Fervent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Love Fervently</a:t>
            </a:r>
          </a:p>
        </p:txBody>
      </p:sp>
      <p:sp>
        <p:nvSpPr>
          <p:cNvPr id="363" name="1 Peter 4:8 (NKJV)…"/>
          <p:cNvSpPr txBox="1"/>
          <p:nvPr/>
        </p:nvSpPr>
        <p:spPr>
          <a:xfrm>
            <a:off x="339466" y="5304205"/>
            <a:ext cx="6942570" cy="8169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66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4:8 (NKJV)</a:t>
            </a:r>
          </a:p>
          <a:p>
            <a:pPr algn="ctr" defTabSz="821531">
              <a:lnSpc>
                <a:spcPct val="100000"/>
              </a:lnSpc>
              <a:spcBef>
                <a:spcPts val="0"/>
              </a:spcBef>
              <a:defRPr sz="66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8 </a:t>
            </a:r>
            <a:r>
              <a:t>And above all things have fervent love for one another, for "love will cover a multitude of sins."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0">
                                            <p:txEl>
                                              <p:pRg st="1" end="1"/>
                                            </p:txEl>
                                          </p:spTgt>
                                        </p:tgtEl>
                                        <p:attrNameLst>
                                          <p:attrName>style.visibility</p:attrName>
                                        </p:attrNameLst>
                                      </p:cBhvr>
                                      <p:to>
                                        <p:strVal val="visible"/>
                                      </p:to>
                                    </p:set>
                                    <p:animEffect filter="fade" transition="in">
                                      <p:cBhvr>
                                        <p:cTn id="7" dur="1500"/>
                                        <p:tgtEl>
                                          <p:spTgt spid="3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60">
                                            <p:txEl>
                                              <p:pRg st="2" end="2"/>
                                            </p:txEl>
                                          </p:spTgt>
                                        </p:tgtEl>
                                        <p:attrNameLst>
                                          <p:attrName>style.visibility</p:attrName>
                                        </p:attrNameLst>
                                      </p:cBhvr>
                                      <p:to>
                                        <p:strVal val="visible"/>
                                      </p:to>
                                    </p:set>
                                    <p:animEffect filter="fade" transition="in">
                                      <p:cBhvr>
                                        <p:cTn id="12" dur="1500"/>
                                        <p:tgtEl>
                                          <p:spTgt spid="36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0"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366" name="Love provides the needs of others gladly (Heb 13:2)…"/>
          <p:cNvSpPr txBox="1"/>
          <p:nvPr/>
        </p:nvSpPr>
        <p:spPr>
          <a:xfrm>
            <a:off x="8140233" y="4907205"/>
            <a:ext cx="15977415" cy="738187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3300"/>
              </a:spcBef>
              <a:buClr>
                <a:srgbClr val="FFD479"/>
              </a:buClr>
              <a:buSzPct val="125000"/>
              <a:buFont typeface="Zapf Dingbats"/>
              <a:buChar char="✦"/>
              <a:defRPr b="1" sz="78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Love provides the needs of others gladly (Heb 13:2)</a:t>
            </a:r>
          </a:p>
          <a:p>
            <a:pPr lvl="1" marL="1723736" indent="-1380836" defTabSz="821531">
              <a:lnSpc>
                <a:spcPct val="100000"/>
              </a:lnSpc>
              <a:spcBef>
                <a:spcPts val="3300"/>
              </a:spcBef>
              <a:buClr>
                <a:srgbClr val="FFD479"/>
              </a:buClr>
              <a:buSzPct val="125000"/>
              <a:buFont typeface="Zapf Dingbats"/>
              <a:buChar char="✴"/>
              <a:defRPr sz="66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Individually, good is to be done towards all men (Gal. 6:10; Mat 5:45)</a:t>
            </a:r>
          </a:p>
          <a:p>
            <a:pPr lvl="1" marL="1723736" indent="-1380836" defTabSz="821531">
              <a:lnSpc>
                <a:spcPct val="100000"/>
              </a:lnSpc>
              <a:spcBef>
                <a:spcPts val="3300"/>
              </a:spcBef>
              <a:buClr>
                <a:srgbClr val="FFD479"/>
              </a:buClr>
              <a:buSzPct val="125000"/>
              <a:buFont typeface="Zapf Dingbats"/>
              <a:buChar char="✴"/>
              <a:defRPr sz="66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Provides for brethren “without complaining” (Gal. 6:10; Rom 12:13)</a:t>
            </a:r>
          </a:p>
        </p:txBody>
      </p:sp>
      <p:pic>
        <p:nvPicPr>
          <p:cNvPr id="367"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
        <p:nvSpPr>
          <p:cNvPr id="368" name="Love Fervent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8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Love Fervently</a:t>
            </a:r>
          </a:p>
        </p:txBody>
      </p:sp>
      <p:sp>
        <p:nvSpPr>
          <p:cNvPr id="369" name="1 Peter 4:9 (NKJV)…"/>
          <p:cNvSpPr txBox="1"/>
          <p:nvPr/>
        </p:nvSpPr>
        <p:spPr>
          <a:xfrm>
            <a:off x="1100377" y="5998432"/>
            <a:ext cx="5786438" cy="7165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66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4:9 (NKJV)</a:t>
            </a:r>
          </a:p>
          <a:p>
            <a:pPr algn="ctr" defTabSz="821531">
              <a:lnSpc>
                <a:spcPct val="100000"/>
              </a:lnSpc>
              <a:spcBef>
                <a:spcPts val="0"/>
              </a:spcBef>
              <a:defRPr sz="66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9 </a:t>
            </a:r>
            <a:r>
              <a:t>Be hospitable to one another without grumbling.</a:t>
            </a:r>
            <a:b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6">
                                            <p:txEl>
                                              <p:pRg st="1" end="1"/>
                                            </p:txEl>
                                          </p:spTgt>
                                        </p:tgtEl>
                                        <p:attrNameLst>
                                          <p:attrName>style.visibility</p:attrName>
                                        </p:attrNameLst>
                                      </p:cBhvr>
                                      <p:to>
                                        <p:strVal val="visible"/>
                                      </p:to>
                                    </p:set>
                                    <p:animEffect filter="fade" transition="in">
                                      <p:cBhvr>
                                        <p:cTn id="7" dur="1500"/>
                                        <p:tgtEl>
                                          <p:spTgt spid="36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66">
                                            <p:txEl>
                                              <p:pRg st="2" end="2"/>
                                            </p:txEl>
                                          </p:spTgt>
                                        </p:tgtEl>
                                        <p:attrNameLst>
                                          <p:attrName>style.visibility</p:attrName>
                                        </p:attrNameLst>
                                      </p:cBhvr>
                                      <p:to>
                                        <p:strVal val="visible"/>
                                      </p:to>
                                    </p:set>
                                    <p:animEffect filter="fade" transition="in">
                                      <p:cBhvr>
                                        <p:cTn id="12" dur="1500"/>
                                        <p:tgtEl>
                                          <p:spTgt spid="36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6"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372" name="Using The Abilities We Have Been Given (Rom 12:6-8)…"/>
          <p:cNvSpPr txBox="1"/>
          <p:nvPr/>
        </p:nvSpPr>
        <p:spPr>
          <a:xfrm>
            <a:off x="8140233" y="4907205"/>
            <a:ext cx="15977415" cy="776287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3300"/>
              </a:spcBef>
              <a:buClr>
                <a:srgbClr val="FFD479"/>
              </a:buClr>
              <a:buSzPct val="125000"/>
              <a:buFont typeface="Zapf Dingbats"/>
              <a:buChar char="✦"/>
              <a:defRPr b="1" sz="74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Using The Abilities We Have Been Given (Rom 12:6-8)</a:t>
            </a:r>
          </a:p>
          <a:p>
            <a:pPr lvl="1" marL="1735094" indent="-1392194" defTabSz="821531">
              <a:lnSpc>
                <a:spcPct val="100000"/>
              </a:lnSpc>
              <a:spcBef>
                <a:spcPts val="3300"/>
              </a:spcBef>
              <a:buClr>
                <a:srgbClr val="FFD479"/>
              </a:buClr>
              <a:buSzPct val="125000"/>
              <a:buFont typeface="Zapf Dingbats"/>
              <a:buChar char="✴"/>
              <a:defRPr sz="74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Serving one another (Mat. 25:44, 2 Cor. 9:1, Heb. 6:10; Phili. 2:1-5)</a:t>
            </a:r>
          </a:p>
          <a:p>
            <a:pPr lvl="1" marL="1735094" indent="-1392194" defTabSz="821531">
              <a:lnSpc>
                <a:spcPct val="100000"/>
              </a:lnSpc>
              <a:spcBef>
                <a:spcPts val="3300"/>
              </a:spcBef>
              <a:buClr>
                <a:srgbClr val="FFD479"/>
              </a:buClr>
              <a:buSzPct val="125000"/>
              <a:buFont typeface="Zapf Dingbats"/>
              <a:buChar char="✴"/>
              <a:defRPr sz="74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As good stewards (1 Cor. 4:1, Mat. 25:14-30)</a:t>
            </a:r>
          </a:p>
        </p:txBody>
      </p:sp>
      <p:pic>
        <p:nvPicPr>
          <p:cNvPr id="373"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
        <p:nvSpPr>
          <p:cNvPr id="374" name="1 Peter 4:10 (NKJV)…"/>
          <p:cNvSpPr txBox="1"/>
          <p:nvPr/>
        </p:nvSpPr>
        <p:spPr>
          <a:xfrm>
            <a:off x="819733" y="4949946"/>
            <a:ext cx="6422704" cy="8575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67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4:10 (NKJV)</a:t>
            </a:r>
          </a:p>
          <a:p>
            <a:pPr algn="ctr" defTabSz="821531">
              <a:lnSpc>
                <a:spcPct val="100000"/>
              </a:lnSpc>
              <a:spcBef>
                <a:spcPts val="0"/>
              </a:spcBef>
              <a:defRPr sz="60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10 </a:t>
            </a:r>
            <a:r>
              <a:t>As each one has received a gift, minister it to one another, as good stewards of the manifold grace of God. </a:t>
            </a:r>
          </a:p>
        </p:txBody>
      </p:sp>
      <p:sp>
        <p:nvSpPr>
          <p:cNvPr id="375" name="Serve Faithful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90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Serve Faithfully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2">
                                            <p:txEl>
                                              <p:pRg st="1" end="1"/>
                                            </p:txEl>
                                          </p:spTgt>
                                        </p:tgtEl>
                                        <p:attrNameLst>
                                          <p:attrName>style.visibility</p:attrName>
                                        </p:attrNameLst>
                                      </p:cBhvr>
                                      <p:to>
                                        <p:strVal val="visible"/>
                                      </p:to>
                                    </p:set>
                                    <p:animEffect filter="fade" transition="in">
                                      <p:cBhvr>
                                        <p:cTn id="7" dur="1500"/>
                                        <p:tgtEl>
                                          <p:spTgt spid="37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72">
                                            <p:txEl>
                                              <p:pRg st="2" end="2"/>
                                            </p:txEl>
                                          </p:spTgt>
                                        </p:tgtEl>
                                        <p:attrNameLst>
                                          <p:attrName>style.visibility</p:attrName>
                                        </p:attrNameLst>
                                      </p:cBhvr>
                                      <p:to>
                                        <p:strVal val="visible"/>
                                      </p:to>
                                    </p:set>
                                    <p:animEffect filter="fade" transition="in">
                                      <p:cBhvr>
                                        <p:cTn id="12" dur="1500"/>
                                        <p:tgtEl>
                                          <p:spTgt spid="37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2"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7" name="droppedImage.pdf" descr="droppedImage.pdf"/>
          <p:cNvPicPr>
            <a:picLocks noChangeAspect="1"/>
          </p:cNvPicPr>
          <p:nvPr/>
        </p:nvPicPr>
        <p:blipFill>
          <a:blip r:embed="rId2">
            <a:extLst/>
          </a:blip>
          <a:stretch>
            <a:fillRect/>
          </a:stretch>
        </p:blipFill>
        <p:spPr>
          <a:xfrm>
            <a:off x="3048000" y="2446734"/>
            <a:ext cx="4518422" cy="2485133"/>
          </a:xfrm>
          <a:prstGeom prst="rect">
            <a:avLst/>
          </a:prstGeom>
          <a:ln w="12700">
            <a:miter lim="400000"/>
          </a:ln>
          <a:effectLst>
            <a:outerShdw sx="100000" sy="100000" kx="0" ky="0" algn="b" rotWithShape="0" blurRad="177800" dist="101600" dir="2700000">
              <a:srgbClr val="000000"/>
            </a:outerShdw>
          </a:effectLst>
        </p:spPr>
      </p:pic>
      <p:sp>
        <p:nvSpPr>
          <p:cNvPr id="378" name="Using The Abilities We Have Been Given (Rom 12:6-8)…"/>
          <p:cNvSpPr txBox="1"/>
          <p:nvPr/>
        </p:nvSpPr>
        <p:spPr>
          <a:xfrm>
            <a:off x="8140233" y="4907205"/>
            <a:ext cx="15977415" cy="851217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4826" indent="-1364826" defTabSz="821531">
              <a:lnSpc>
                <a:spcPct val="100000"/>
              </a:lnSpc>
              <a:spcBef>
                <a:spcPts val="3300"/>
              </a:spcBef>
              <a:buClr>
                <a:srgbClr val="FFD479"/>
              </a:buClr>
              <a:buSzPct val="125000"/>
              <a:buFont typeface="Zapf Dingbats"/>
              <a:buChar char="✦"/>
              <a:defRPr b="1" sz="74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Using The Abilities We Have Been Given (Rom 12:6-8)</a:t>
            </a:r>
          </a:p>
          <a:p>
            <a:pPr lvl="1" marL="1735094" indent="-1392194" defTabSz="821531">
              <a:lnSpc>
                <a:spcPct val="100000"/>
              </a:lnSpc>
              <a:spcBef>
                <a:spcPts val="3300"/>
              </a:spcBef>
              <a:buClr>
                <a:srgbClr val="FFD479"/>
              </a:buClr>
              <a:buSzPct val="125000"/>
              <a:buFont typeface="Zapf Dingbats"/>
              <a:buChar char="✴"/>
              <a:defRPr sz="6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Speaking God’s word (Acts 8:1-4; 2 Tim 4:2)</a:t>
            </a:r>
          </a:p>
          <a:p>
            <a:pPr lvl="1" marL="1735094" indent="-1392194" defTabSz="821531">
              <a:lnSpc>
                <a:spcPct val="100000"/>
              </a:lnSpc>
              <a:spcBef>
                <a:spcPts val="3300"/>
              </a:spcBef>
              <a:buClr>
                <a:srgbClr val="FFD479"/>
              </a:buClr>
              <a:buSzPct val="125000"/>
              <a:buFont typeface="Zapf Dingbats"/>
              <a:buChar char="✴"/>
              <a:defRPr sz="6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Giving the glory to God through Jesus (1 Cor. 6:20; 10:31; 2 Cor. 9:13; Eph. 3:21)</a:t>
            </a:r>
          </a:p>
        </p:txBody>
      </p:sp>
      <p:pic>
        <p:nvPicPr>
          <p:cNvPr id="379"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
        <p:nvSpPr>
          <p:cNvPr id="380" name="1 Peter 4:11 (NKJV)…"/>
          <p:cNvSpPr txBox="1"/>
          <p:nvPr/>
        </p:nvSpPr>
        <p:spPr>
          <a:xfrm>
            <a:off x="6280" y="4622795"/>
            <a:ext cx="8373783" cy="8689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6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t>1 Peter 4:11 (NKJV)</a:t>
            </a:r>
          </a:p>
          <a:p>
            <a:pPr algn="ctr" defTabSz="821531">
              <a:lnSpc>
                <a:spcPct val="100000"/>
              </a:lnSpc>
              <a:spcBef>
                <a:spcPts val="0"/>
              </a:spcBef>
              <a:defRPr sz="4900">
                <a:solidFill>
                  <a:srgbClr val="FFFFFF"/>
                </a:solidFill>
                <a:effectLst>
                  <a:outerShdw sx="100000" sy="100000" kx="0" ky="0" algn="b" rotWithShape="0" blurRad="152400" dist="76200" dir="2700000">
                    <a:srgbClr val="000000"/>
                  </a:outerShdw>
                </a:effectLst>
                <a:latin typeface="Helvetica"/>
                <a:ea typeface="Helvetica"/>
                <a:cs typeface="Helvetica"/>
                <a:sym typeface="Helvetica"/>
              </a:defRPr>
            </a:pPr>
            <a:r>
              <a:rPr baseline="31999"/>
              <a:t>11 </a:t>
            </a:r>
            <a:r>
              <a:t>If anyone speaks, let him speak as the oracles of God. If anyone ministers, let him do it as with the ability which God supplies, that in all things God may be glorified through Jesus Christ, to whom belong the glory and the dominion forever and ever. Amen. </a:t>
            </a:r>
          </a:p>
        </p:txBody>
      </p:sp>
      <p:sp>
        <p:nvSpPr>
          <p:cNvPr id="381" name="Serve Faithfully"/>
          <p:cNvSpPr/>
          <p:nvPr/>
        </p:nvSpPr>
        <p:spPr>
          <a:xfrm>
            <a:off x="7369968" y="2786062"/>
            <a:ext cx="13251657" cy="1785938"/>
          </a:xfrm>
          <a:prstGeom prst="roundRect">
            <a:avLst>
              <a:gd name="adj" fmla="val 49047"/>
            </a:avLst>
          </a:prstGeom>
          <a:gradFill>
            <a:gsLst>
              <a:gs pos="0">
                <a:srgbClr val="000000">
                  <a:alpha val="27000"/>
                </a:srgbClr>
              </a:gs>
              <a:gs pos="100000">
                <a:srgbClr val="58596B"/>
              </a:gs>
            </a:gsLst>
            <a:lin ang="5400000"/>
          </a:gradFill>
          <a:ln w="12700">
            <a:solidFill>
              <a:srgbClr val="000000"/>
            </a:solidFill>
            <a:miter lim="400000"/>
          </a:ln>
          <a:effectLst>
            <a:outerShdw sx="100000" sy="100000" kx="0" ky="0" algn="b" rotWithShape="0" blurRad="241300" dist="571500" dir="162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9000">
                <a:solidFill>
                  <a:srgbClr val="FFFFFF"/>
                </a:solidFill>
                <a:effectLst>
                  <a:outerShdw sx="100000" sy="100000" kx="0" ky="0" algn="b" rotWithShape="0" blurRad="177800" dist="190500" dir="1620000">
                    <a:srgbClr val="000000"/>
                  </a:outerShdw>
                </a:effectLst>
                <a:latin typeface="Boulder Regular"/>
                <a:ea typeface="Boulder Regular"/>
                <a:cs typeface="Boulder Regular"/>
                <a:sym typeface="Boulder Regular"/>
              </a:defRPr>
            </a:lvl1pPr>
          </a:lstStyle>
          <a:p>
            <a:pPr/>
            <a:r>
              <a:t>Serve Faithfully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8">
                                            <p:txEl>
                                              <p:pRg st="2" end="2"/>
                                            </p:txEl>
                                          </p:spTgt>
                                        </p:tgtEl>
                                        <p:attrNameLst>
                                          <p:attrName>style.visibility</p:attrName>
                                        </p:attrNameLst>
                                      </p:cBhvr>
                                      <p:to>
                                        <p:strVal val="visible"/>
                                      </p:to>
                                    </p:set>
                                    <p:animEffect filter="fade" transition="in">
                                      <p:cBhvr>
                                        <p:cTn id="7" dur="1500"/>
                                        <p:tgtEl>
                                          <p:spTgt spid="37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8"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pasted-movie.png" descr="pasted-movie.png"/>
          <p:cNvPicPr>
            <a:picLocks noChangeAspect="1"/>
          </p:cNvPicPr>
          <p:nvPr/>
        </p:nvPicPr>
        <p:blipFill>
          <a:blip r:embed="rId2">
            <a:extLst/>
          </a:blip>
          <a:stretch>
            <a:fillRect/>
          </a:stretch>
        </p:blipFill>
        <p:spPr>
          <a:xfrm>
            <a:off x="-2361141" y="-142378"/>
            <a:ext cx="12297748" cy="3170315"/>
          </a:xfrm>
          <a:prstGeom prst="rect">
            <a:avLst/>
          </a:prstGeom>
          <a:ln w="12700">
            <a:miter lim="400000"/>
          </a:ln>
          <a:effectLst>
            <a:outerShdw sx="100000" sy="100000" kx="0" ky="0" algn="b" rotWithShape="0" blurRad="254000" dist="305053" dir="2700000">
              <a:srgbClr val="000000"/>
            </a:outerShdw>
          </a:effectLst>
        </p:spPr>
      </p:pic>
      <p:pic>
        <p:nvPicPr>
          <p:cNvPr id="209" name="pasted-movie.png" descr="pasted-movie.png"/>
          <p:cNvPicPr>
            <a:picLocks noChangeAspect="1"/>
          </p:cNvPicPr>
          <p:nvPr/>
        </p:nvPicPr>
        <p:blipFill>
          <a:blip r:embed="rId3">
            <a:extLst/>
          </a:blip>
          <a:stretch>
            <a:fillRect/>
          </a:stretch>
        </p:blipFill>
        <p:spPr>
          <a:xfrm>
            <a:off x="3824967" y="-142378"/>
            <a:ext cx="12400016" cy="3170315"/>
          </a:xfrm>
          <a:prstGeom prst="rect">
            <a:avLst/>
          </a:prstGeom>
          <a:ln w="12700">
            <a:miter lim="400000"/>
          </a:ln>
          <a:effectLst>
            <a:outerShdw sx="100000" sy="100000" kx="0" ky="0" algn="b" rotWithShape="0" blurRad="254000" dist="305053" dir="2700000">
              <a:srgbClr val="000000"/>
            </a:outerShdw>
          </a:effectLst>
        </p:spPr>
      </p:pic>
      <p:pic>
        <p:nvPicPr>
          <p:cNvPr id="210" name="pasted-movie.png" descr="pasted-movie.png"/>
          <p:cNvPicPr>
            <a:picLocks noChangeAspect="1"/>
          </p:cNvPicPr>
          <p:nvPr/>
        </p:nvPicPr>
        <p:blipFill>
          <a:blip r:embed="rId4">
            <a:extLst/>
          </a:blip>
          <a:stretch>
            <a:fillRect/>
          </a:stretch>
        </p:blipFill>
        <p:spPr>
          <a:xfrm>
            <a:off x="9502030" y="-142378"/>
            <a:ext cx="12706821" cy="3170315"/>
          </a:xfrm>
          <a:prstGeom prst="rect">
            <a:avLst/>
          </a:prstGeom>
          <a:ln w="12700">
            <a:miter lim="400000"/>
          </a:ln>
          <a:effectLst>
            <a:outerShdw sx="100000" sy="100000" kx="0" ky="0" algn="b" rotWithShape="0" blurRad="254000" dist="305053" dir="2700000">
              <a:srgbClr val="000000"/>
            </a:outerShdw>
          </a:effectLst>
        </p:spPr>
      </p:pic>
      <p:pic>
        <p:nvPicPr>
          <p:cNvPr id="211" name="pasted-movie.png" descr="pasted-movie.png"/>
          <p:cNvPicPr>
            <a:picLocks noChangeAspect="1"/>
          </p:cNvPicPr>
          <p:nvPr/>
        </p:nvPicPr>
        <p:blipFill>
          <a:blip r:embed="rId5">
            <a:extLst/>
          </a:blip>
          <a:stretch>
            <a:fillRect/>
          </a:stretch>
        </p:blipFill>
        <p:spPr>
          <a:xfrm>
            <a:off x="15204898" y="-142378"/>
            <a:ext cx="12374449" cy="3170315"/>
          </a:xfrm>
          <a:prstGeom prst="rect">
            <a:avLst/>
          </a:prstGeom>
          <a:ln w="12700">
            <a:miter lim="400000"/>
          </a:ln>
          <a:effectLst>
            <a:outerShdw sx="100000" sy="100000" kx="0" ky="0" algn="b" rotWithShape="0" blurRad="254000" dist="305053" dir="2700000">
              <a:srgbClr val="000000"/>
            </a:outerShdw>
          </a:effectLst>
        </p:spPr>
      </p:pic>
      <p:pic>
        <p:nvPicPr>
          <p:cNvPr id="212" name="actnow3-500x254.png" descr="actnow3-500x254.png"/>
          <p:cNvPicPr>
            <a:picLocks noChangeAspect="1"/>
          </p:cNvPicPr>
          <p:nvPr/>
        </p:nvPicPr>
        <p:blipFill>
          <a:blip r:embed="rId6">
            <a:extLst/>
          </a:blip>
          <a:srcRect l="15266" t="14312" r="21400" b="0"/>
          <a:stretch>
            <a:fillRect/>
          </a:stretch>
        </p:blipFill>
        <p:spPr>
          <a:xfrm>
            <a:off x="124681" y="4937488"/>
            <a:ext cx="12706591" cy="8733345"/>
          </a:xfrm>
          <a:custGeom>
            <a:avLst/>
            <a:gdLst/>
            <a:ahLst/>
            <a:cxnLst>
              <a:cxn ang="0">
                <a:pos x="wd2" y="hd2"/>
              </a:cxn>
              <a:cxn ang="5400000">
                <a:pos x="wd2" y="hd2"/>
              </a:cxn>
              <a:cxn ang="10800000">
                <a:pos x="wd2" y="hd2"/>
              </a:cxn>
              <a:cxn ang="16200000">
                <a:pos x="wd2" y="hd2"/>
              </a:cxn>
            </a:cxnLst>
            <a:rect l="0" t="0" r="r" b="b"/>
            <a:pathLst>
              <a:path w="21475" h="21599" fill="norm" stroke="1" extrusionOk="0">
                <a:moveTo>
                  <a:pt x="8984" y="1"/>
                </a:moveTo>
                <a:cubicBezTo>
                  <a:pt x="8914" y="-1"/>
                  <a:pt x="8839" y="2"/>
                  <a:pt x="8760" y="12"/>
                </a:cubicBezTo>
                <a:cubicBezTo>
                  <a:pt x="8281" y="67"/>
                  <a:pt x="7651" y="317"/>
                  <a:pt x="7115" y="685"/>
                </a:cubicBezTo>
                <a:cubicBezTo>
                  <a:pt x="6672" y="989"/>
                  <a:pt x="6632" y="998"/>
                  <a:pt x="5912" y="964"/>
                </a:cubicBezTo>
                <a:cubicBezTo>
                  <a:pt x="4447" y="894"/>
                  <a:pt x="4004" y="923"/>
                  <a:pt x="3701" y="1100"/>
                </a:cubicBezTo>
                <a:cubicBezTo>
                  <a:pt x="3130" y="1435"/>
                  <a:pt x="2833" y="1908"/>
                  <a:pt x="2339" y="3271"/>
                </a:cubicBezTo>
                <a:cubicBezTo>
                  <a:pt x="2275" y="3446"/>
                  <a:pt x="2126" y="4012"/>
                  <a:pt x="2008" y="4531"/>
                </a:cubicBezTo>
                <a:cubicBezTo>
                  <a:pt x="1890" y="5049"/>
                  <a:pt x="1749" y="5602"/>
                  <a:pt x="1694" y="5758"/>
                </a:cubicBezTo>
                <a:cubicBezTo>
                  <a:pt x="1639" y="5915"/>
                  <a:pt x="1447" y="6651"/>
                  <a:pt x="1268" y="7396"/>
                </a:cubicBezTo>
                <a:cubicBezTo>
                  <a:pt x="1089" y="8140"/>
                  <a:pt x="761" y="9374"/>
                  <a:pt x="537" y="10140"/>
                </a:cubicBezTo>
                <a:cubicBezTo>
                  <a:pt x="-117" y="12373"/>
                  <a:pt x="-125" y="12556"/>
                  <a:pt x="251" y="16438"/>
                </a:cubicBezTo>
                <a:cubicBezTo>
                  <a:pt x="477" y="18773"/>
                  <a:pt x="588" y="20297"/>
                  <a:pt x="588" y="21065"/>
                </a:cubicBezTo>
                <a:lnTo>
                  <a:pt x="588" y="21599"/>
                </a:lnTo>
                <a:lnTo>
                  <a:pt x="10031" y="21573"/>
                </a:lnTo>
                <a:lnTo>
                  <a:pt x="19475" y="21549"/>
                </a:lnTo>
                <a:lnTo>
                  <a:pt x="19468" y="21196"/>
                </a:lnTo>
                <a:cubicBezTo>
                  <a:pt x="19464" y="20981"/>
                  <a:pt x="19363" y="20599"/>
                  <a:pt x="19214" y="20225"/>
                </a:cubicBezTo>
                <a:cubicBezTo>
                  <a:pt x="19046" y="19806"/>
                  <a:pt x="18994" y="19592"/>
                  <a:pt x="19051" y="19564"/>
                </a:cubicBezTo>
                <a:cubicBezTo>
                  <a:pt x="19097" y="19542"/>
                  <a:pt x="19264" y="19474"/>
                  <a:pt x="19422" y="19415"/>
                </a:cubicBezTo>
                <a:cubicBezTo>
                  <a:pt x="19580" y="19356"/>
                  <a:pt x="19781" y="19211"/>
                  <a:pt x="19868" y="19090"/>
                </a:cubicBezTo>
                <a:cubicBezTo>
                  <a:pt x="19956" y="18969"/>
                  <a:pt x="20225" y="18266"/>
                  <a:pt x="20464" y="17530"/>
                </a:cubicBezTo>
                <a:lnTo>
                  <a:pt x="20899" y="16191"/>
                </a:lnTo>
                <a:lnTo>
                  <a:pt x="20899" y="15248"/>
                </a:lnTo>
                <a:cubicBezTo>
                  <a:pt x="20899" y="14399"/>
                  <a:pt x="20880" y="14260"/>
                  <a:pt x="20712" y="13843"/>
                </a:cubicBezTo>
                <a:cubicBezTo>
                  <a:pt x="20462" y="13221"/>
                  <a:pt x="20062" y="12734"/>
                  <a:pt x="19394" y="12249"/>
                </a:cubicBezTo>
                <a:cubicBezTo>
                  <a:pt x="18891" y="11884"/>
                  <a:pt x="18776" y="11841"/>
                  <a:pt x="18190" y="11796"/>
                </a:cubicBezTo>
                <a:cubicBezTo>
                  <a:pt x="17751" y="11762"/>
                  <a:pt x="17517" y="11702"/>
                  <a:pt x="17463" y="11607"/>
                </a:cubicBezTo>
                <a:cubicBezTo>
                  <a:pt x="17314" y="11345"/>
                  <a:pt x="17511" y="11272"/>
                  <a:pt x="18362" y="11272"/>
                </a:cubicBezTo>
                <a:cubicBezTo>
                  <a:pt x="20606" y="11270"/>
                  <a:pt x="21473" y="10635"/>
                  <a:pt x="21475" y="8990"/>
                </a:cubicBezTo>
                <a:cubicBezTo>
                  <a:pt x="21475" y="8795"/>
                  <a:pt x="21428" y="8408"/>
                  <a:pt x="21372" y="8128"/>
                </a:cubicBezTo>
                <a:cubicBezTo>
                  <a:pt x="21252" y="7540"/>
                  <a:pt x="20944" y="7106"/>
                  <a:pt x="20458" y="6844"/>
                </a:cubicBezTo>
                <a:cubicBezTo>
                  <a:pt x="20290" y="6753"/>
                  <a:pt x="20107" y="6623"/>
                  <a:pt x="20051" y="6555"/>
                </a:cubicBezTo>
                <a:cubicBezTo>
                  <a:pt x="19995" y="6488"/>
                  <a:pt x="19629" y="6315"/>
                  <a:pt x="19237" y="6171"/>
                </a:cubicBezTo>
                <a:cubicBezTo>
                  <a:pt x="18674" y="5963"/>
                  <a:pt x="18249" y="5889"/>
                  <a:pt x="17203" y="5811"/>
                </a:cubicBezTo>
                <a:cubicBezTo>
                  <a:pt x="15589" y="5693"/>
                  <a:pt x="14503" y="5812"/>
                  <a:pt x="13449" y="6227"/>
                </a:cubicBezTo>
                <a:cubicBezTo>
                  <a:pt x="13282" y="6293"/>
                  <a:pt x="12916" y="6310"/>
                  <a:pt x="12496" y="6270"/>
                </a:cubicBezTo>
                <a:cubicBezTo>
                  <a:pt x="12081" y="6231"/>
                  <a:pt x="11624" y="6248"/>
                  <a:pt x="11337" y="6317"/>
                </a:cubicBezTo>
                <a:cubicBezTo>
                  <a:pt x="10646" y="6482"/>
                  <a:pt x="10590" y="6484"/>
                  <a:pt x="10589" y="6317"/>
                </a:cubicBezTo>
                <a:cubicBezTo>
                  <a:pt x="10588" y="6235"/>
                  <a:pt x="10465" y="5823"/>
                  <a:pt x="10317" y="5401"/>
                </a:cubicBezTo>
                <a:cubicBezTo>
                  <a:pt x="10084" y="4740"/>
                  <a:pt x="10060" y="4606"/>
                  <a:pt x="10133" y="4434"/>
                </a:cubicBezTo>
                <a:cubicBezTo>
                  <a:pt x="10258" y="4142"/>
                  <a:pt x="10240" y="4101"/>
                  <a:pt x="10014" y="4167"/>
                </a:cubicBezTo>
                <a:cubicBezTo>
                  <a:pt x="9834" y="4220"/>
                  <a:pt x="9794" y="4185"/>
                  <a:pt x="9656" y="3857"/>
                </a:cubicBezTo>
                <a:cubicBezTo>
                  <a:pt x="9397" y="3238"/>
                  <a:pt x="9337" y="2981"/>
                  <a:pt x="9423" y="2855"/>
                </a:cubicBezTo>
                <a:cubicBezTo>
                  <a:pt x="9465" y="2794"/>
                  <a:pt x="9536" y="2744"/>
                  <a:pt x="9582" y="2744"/>
                </a:cubicBezTo>
                <a:cubicBezTo>
                  <a:pt x="9723" y="2744"/>
                  <a:pt x="9897" y="1785"/>
                  <a:pt x="9864" y="1191"/>
                </a:cubicBezTo>
                <a:cubicBezTo>
                  <a:pt x="9820" y="413"/>
                  <a:pt x="9656" y="138"/>
                  <a:pt x="9177" y="25"/>
                </a:cubicBezTo>
                <a:cubicBezTo>
                  <a:pt x="9119" y="11"/>
                  <a:pt x="9054" y="3"/>
                  <a:pt x="8984" y="1"/>
                </a:cubicBezTo>
                <a:close/>
                <a:moveTo>
                  <a:pt x="8458" y="5237"/>
                </a:moveTo>
                <a:lnTo>
                  <a:pt x="8711" y="5365"/>
                </a:lnTo>
                <a:cubicBezTo>
                  <a:pt x="8962" y="5492"/>
                  <a:pt x="9130" y="5817"/>
                  <a:pt x="9417" y="6729"/>
                </a:cubicBezTo>
                <a:lnTo>
                  <a:pt x="9531" y="7091"/>
                </a:lnTo>
                <a:lnTo>
                  <a:pt x="9059" y="7706"/>
                </a:lnTo>
                <a:cubicBezTo>
                  <a:pt x="8591" y="8314"/>
                  <a:pt x="8584" y="8318"/>
                  <a:pt x="8414" y="8155"/>
                </a:cubicBezTo>
                <a:cubicBezTo>
                  <a:pt x="8320" y="8065"/>
                  <a:pt x="8224" y="7916"/>
                  <a:pt x="8200" y="7824"/>
                </a:cubicBezTo>
                <a:cubicBezTo>
                  <a:pt x="8157" y="7654"/>
                  <a:pt x="8099" y="7573"/>
                  <a:pt x="7755" y="7197"/>
                </a:cubicBezTo>
                <a:lnTo>
                  <a:pt x="7564" y="6986"/>
                </a:lnTo>
                <a:lnTo>
                  <a:pt x="7281" y="7436"/>
                </a:lnTo>
                <a:cubicBezTo>
                  <a:pt x="7125" y="7682"/>
                  <a:pt x="6936" y="8051"/>
                  <a:pt x="6863" y="8254"/>
                </a:cubicBezTo>
                <a:lnTo>
                  <a:pt x="6729" y="8623"/>
                </a:lnTo>
                <a:lnTo>
                  <a:pt x="6999" y="8955"/>
                </a:lnTo>
                <a:cubicBezTo>
                  <a:pt x="7147" y="9137"/>
                  <a:pt x="7329" y="9300"/>
                  <a:pt x="7403" y="9315"/>
                </a:cubicBezTo>
                <a:cubicBezTo>
                  <a:pt x="7589" y="9355"/>
                  <a:pt x="7559" y="9501"/>
                  <a:pt x="7327" y="9690"/>
                </a:cubicBezTo>
                <a:cubicBezTo>
                  <a:pt x="7220" y="9777"/>
                  <a:pt x="7025" y="9945"/>
                  <a:pt x="6895" y="10065"/>
                </a:cubicBezTo>
                <a:cubicBezTo>
                  <a:pt x="6625" y="10313"/>
                  <a:pt x="6582" y="10328"/>
                  <a:pt x="6519" y="10180"/>
                </a:cubicBezTo>
                <a:cubicBezTo>
                  <a:pt x="6462" y="10044"/>
                  <a:pt x="6541" y="8394"/>
                  <a:pt x="6634" y="7780"/>
                </a:cubicBezTo>
                <a:cubicBezTo>
                  <a:pt x="6700" y="7346"/>
                  <a:pt x="6740" y="7275"/>
                  <a:pt x="7183" y="6844"/>
                </a:cubicBezTo>
                <a:cubicBezTo>
                  <a:pt x="7446" y="6588"/>
                  <a:pt x="7844" y="6121"/>
                  <a:pt x="8063" y="5808"/>
                </a:cubicBezTo>
                <a:lnTo>
                  <a:pt x="8458" y="5237"/>
                </a:lnTo>
                <a:close/>
              </a:path>
            </a:pathLst>
          </a:custGeom>
          <a:ln w="12700">
            <a:miter lim="400000"/>
          </a:ln>
        </p:spPr>
      </p:pic>
      <p:sp>
        <p:nvSpPr>
          <p:cNvPr id="213" name="Sporting Events…"/>
          <p:cNvSpPr txBox="1"/>
          <p:nvPr/>
        </p:nvSpPr>
        <p:spPr>
          <a:xfrm>
            <a:off x="13314044" y="3152147"/>
            <a:ext cx="10066704" cy="9522619"/>
          </a:xfrm>
          <a:prstGeom prst="rect">
            <a:avLst/>
          </a:prstGeom>
          <a:ln w="12700">
            <a:miter lim="400000"/>
          </a:ln>
          <a:effectLst>
            <a:outerShdw sx="100000" sy="100000" kx="0" ky="0" algn="b" rotWithShape="0" blurRad="266700" dist="1016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2500"/>
              </a:spcBef>
              <a:defRPr sz="88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Sporting Events</a:t>
            </a:r>
          </a:p>
          <a:p>
            <a:pPr algn="ctr" defTabSz="821531">
              <a:lnSpc>
                <a:spcPct val="100000"/>
              </a:lnSpc>
              <a:spcBef>
                <a:spcPts val="2500"/>
              </a:spcBef>
              <a:defRPr sz="88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Deadlines</a:t>
            </a:r>
          </a:p>
          <a:p>
            <a:pPr algn="ctr" defTabSz="821531">
              <a:lnSpc>
                <a:spcPct val="100000"/>
              </a:lnSpc>
              <a:spcBef>
                <a:spcPts val="2500"/>
              </a:spcBef>
              <a:defRPr sz="88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Special Days</a:t>
            </a:r>
          </a:p>
          <a:p>
            <a:pPr algn="ctr" defTabSz="821531">
              <a:lnSpc>
                <a:spcPct val="100000"/>
              </a:lnSpc>
              <a:spcBef>
                <a:spcPts val="2500"/>
              </a:spcBef>
              <a:defRPr sz="88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Opportunities</a:t>
            </a:r>
          </a:p>
          <a:p>
            <a:pPr algn="ctr" defTabSz="821531">
              <a:lnSpc>
                <a:spcPct val="100000"/>
              </a:lnSpc>
              <a:spcBef>
                <a:spcPts val="2500"/>
              </a:spcBef>
              <a:defRPr sz="88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Our Lives</a:t>
            </a:r>
          </a:p>
          <a:p>
            <a:pPr algn="ctr" defTabSz="821531">
              <a:lnSpc>
                <a:spcPct val="100000"/>
              </a:lnSpc>
              <a:spcBef>
                <a:spcPts val="2500"/>
              </a:spcBef>
              <a:defRPr sz="88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This World</a:t>
            </a:r>
          </a:p>
        </p:txBody>
      </p:sp>
      <p:pic>
        <p:nvPicPr>
          <p:cNvPr id="214" name="Image" descr="Image"/>
          <p:cNvPicPr>
            <a:picLocks noChangeAspect="1"/>
          </p:cNvPicPr>
          <p:nvPr/>
        </p:nvPicPr>
        <p:blipFill>
          <a:blip r:embed="rId7">
            <a:extLst/>
          </a:blip>
          <a:stretch>
            <a:fillRect/>
          </a:stretch>
        </p:blipFill>
        <p:spPr>
          <a:xfrm>
            <a:off x="767007" y="1890211"/>
            <a:ext cx="10626330" cy="296465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3">
                                            <p:bg/>
                                          </p:spTgt>
                                        </p:tgtEl>
                                        <p:attrNameLst>
                                          <p:attrName>style.visibility</p:attrName>
                                        </p:attrNameLst>
                                      </p:cBhvr>
                                      <p:to>
                                        <p:strVal val="visible"/>
                                      </p:to>
                                    </p:set>
                                    <p:animEffect filter="wipe(left)" transition="in">
                                      <p:cBhvr>
                                        <p:cTn id="7" dur="1500"/>
                                        <p:tgtEl>
                                          <p:spTgt spid="21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13">
                                            <p:txEl>
                                              <p:pRg st="0" end="0"/>
                                            </p:txEl>
                                          </p:spTgt>
                                        </p:tgtEl>
                                        <p:attrNameLst>
                                          <p:attrName>style.visibility</p:attrName>
                                        </p:attrNameLst>
                                      </p:cBhvr>
                                      <p:to>
                                        <p:strVal val="visible"/>
                                      </p:to>
                                    </p:set>
                                    <p:animEffect filter="wipe(left)" transition="in">
                                      <p:cBhvr>
                                        <p:cTn id="10" dur="1500"/>
                                        <p:tgtEl>
                                          <p:spTgt spid="2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13">
                                            <p:txEl>
                                              <p:pRg st="1" end="1"/>
                                            </p:txEl>
                                          </p:spTgt>
                                        </p:tgtEl>
                                        <p:attrNameLst>
                                          <p:attrName>style.visibility</p:attrName>
                                        </p:attrNameLst>
                                      </p:cBhvr>
                                      <p:to>
                                        <p:strVal val="visible"/>
                                      </p:to>
                                    </p:set>
                                    <p:animEffect filter="wipe(left)" transition="in">
                                      <p:cBhvr>
                                        <p:cTn id="15" dur="1500"/>
                                        <p:tgtEl>
                                          <p:spTgt spid="2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13">
                                            <p:txEl>
                                              <p:pRg st="2" end="2"/>
                                            </p:txEl>
                                          </p:spTgt>
                                        </p:tgtEl>
                                        <p:attrNameLst>
                                          <p:attrName>style.visibility</p:attrName>
                                        </p:attrNameLst>
                                      </p:cBhvr>
                                      <p:to>
                                        <p:strVal val="visible"/>
                                      </p:to>
                                    </p:set>
                                    <p:animEffect filter="wipe(left)" transition="in">
                                      <p:cBhvr>
                                        <p:cTn id="20" dur="1500"/>
                                        <p:tgtEl>
                                          <p:spTgt spid="2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13">
                                            <p:txEl>
                                              <p:pRg st="3" end="3"/>
                                            </p:txEl>
                                          </p:spTgt>
                                        </p:tgtEl>
                                        <p:attrNameLst>
                                          <p:attrName>style.visibility</p:attrName>
                                        </p:attrNameLst>
                                      </p:cBhvr>
                                      <p:to>
                                        <p:strVal val="visible"/>
                                      </p:to>
                                    </p:set>
                                    <p:animEffect filter="wipe(left)" transition="in">
                                      <p:cBhvr>
                                        <p:cTn id="25" dur="1500"/>
                                        <p:tgtEl>
                                          <p:spTgt spid="2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13">
                                            <p:txEl>
                                              <p:pRg st="4" end="4"/>
                                            </p:txEl>
                                          </p:spTgt>
                                        </p:tgtEl>
                                        <p:attrNameLst>
                                          <p:attrName>style.visibility</p:attrName>
                                        </p:attrNameLst>
                                      </p:cBhvr>
                                      <p:to>
                                        <p:strVal val="visible"/>
                                      </p:to>
                                    </p:set>
                                    <p:animEffect filter="wipe(left)" transition="in">
                                      <p:cBhvr>
                                        <p:cTn id="30" dur="1500"/>
                                        <p:tgtEl>
                                          <p:spTgt spid="21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13">
                                            <p:txEl>
                                              <p:pRg st="5" end="5"/>
                                            </p:txEl>
                                          </p:spTgt>
                                        </p:tgtEl>
                                        <p:attrNameLst>
                                          <p:attrName>style.visibility</p:attrName>
                                        </p:attrNameLst>
                                      </p:cBhvr>
                                      <p:to>
                                        <p:strVal val="visible"/>
                                      </p:to>
                                    </p:set>
                                    <p:animEffect filter="wipe(left)" transition="in">
                                      <p:cBhvr>
                                        <p:cTn id="35" dur="1500"/>
                                        <p:tgtEl>
                                          <p:spTgt spid="21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3"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3" name="droppedImage.pdf" descr="droppedImage.pdf"/>
          <p:cNvPicPr>
            <a:picLocks noChangeAspect="0"/>
          </p:cNvPicPr>
          <p:nvPr/>
        </p:nvPicPr>
        <p:blipFill>
          <a:blip r:embed="rId2">
            <a:extLst/>
          </a:blip>
          <a:stretch>
            <a:fillRect/>
          </a:stretch>
        </p:blipFill>
        <p:spPr>
          <a:xfrm>
            <a:off x="-27760" y="356462"/>
            <a:ext cx="13266478" cy="13716001"/>
          </a:xfrm>
          <a:prstGeom prst="rect">
            <a:avLst/>
          </a:prstGeom>
        </p:spPr>
      </p:pic>
      <p:pic>
        <p:nvPicPr>
          <p:cNvPr id="384"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
        <p:nvSpPr>
          <p:cNvPr id="385" name="Romans 13:11-14 (NKJV)…"/>
          <p:cNvSpPr txBox="1"/>
          <p:nvPr/>
        </p:nvSpPr>
        <p:spPr>
          <a:xfrm>
            <a:off x="581852" y="3350981"/>
            <a:ext cx="23220296" cy="10544176"/>
          </a:xfrm>
          <a:prstGeom prst="rect">
            <a:avLst/>
          </a:prstGeom>
          <a:solidFill>
            <a:srgbClr val="000000">
              <a:alpha val="32512"/>
            </a:srgbClr>
          </a:solidFill>
          <a:ln w="12700">
            <a:miter lim="400000"/>
          </a:ln>
          <a:effectLst>
            <a:outerShdw sx="100000" sy="100000" kx="0" ky="0" algn="b" rotWithShape="0" blurRad="1778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0"/>
              </a:spcBef>
              <a:defRPr b="1" sz="9000">
                <a:solidFill>
                  <a:srgbClr val="FFFFFF"/>
                </a:solidFill>
                <a:effectLst>
                  <a:outerShdw sx="100000" sy="100000" kx="0" ky="0" algn="b" rotWithShape="0" blurRad="127000" dist="76200" dir="2700000">
                    <a:srgbClr val="000000"/>
                  </a:outerShdw>
                </a:effectLst>
                <a:latin typeface="Helvetica"/>
                <a:ea typeface="Helvetica"/>
                <a:cs typeface="Helvetica"/>
                <a:sym typeface="Helvetica"/>
              </a:defRPr>
            </a:pPr>
            <a:r>
              <a:t>Romans 13:11-14 (NKJV) </a:t>
            </a:r>
          </a:p>
          <a:p>
            <a:pPr algn="ctr" defTabSz="821531">
              <a:lnSpc>
                <a:spcPct val="100000"/>
              </a:lnSpc>
              <a:spcBef>
                <a:spcPts val="0"/>
              </a:spcBef>
              <a:defRPr sz="6600">
                <a:solidFill>
                  <a:srgbClr val="FFFFFF"/>
                </a:solidFill>
                <a:effectLst>
                  <a:outerShdw sx="100000" sy="100000" kx="0" ky="0" algn="b" rotWithShape="0" blurRad="127000" dist="76200" dir="2700000">
                    <a:srgbClr val="000000"/>
                  </a:outerShdw>
                </a:effectLst>
                <a:latin typeface="Helvetica"/>
                <a:ea typeface="Helvetica"/>
                <a:cs typeface="Helvetica"/>
                <a:sym typeface="Helvetica"/>
              </a:defRPr>
            </a:pPr>
            <a:r>
              <a:rPr baseline="31999"/>
              <a:t>11</a:t>
            </a:r>
            <a:r>
              <a:t> And do this, knowing the time, that now it is high time to awake out of sleep; for now our salvation is nearer than when we first believed. </a:t>
            </a:r>
            <a:r>
              <a:rPr baseline="31999"/>
              <a:t>12</a:t>
            </a:r>
            <a:r>
              <a:t> The night is far spent, the day is at hand. Therefore let us cast off the works of darkness, and let us put on the armor of light. </a:t>
            </a:r>
            <a:r>
              <a:rPr baseline="31999"/>
              <a:t>13</a:t>
            </a:r>
            <a:r>
              <a:t> Let us walk properly, as in the day, not in revelry and drunkenness, not in lewdness and lust, not in strife and envy. </a:t>
            </a:r>
            <a:r>
              <a:rPr baseline="31999"/>
              <a:t>14</a:t>
            </a:r>
            <a:r>
              <a:t> But put on the Lord Jesus Christ, and make no provision for the flesh, to fulfill its lusts. </a:t>
            </a:r>
            <a:b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droppedImage.pdf" descr="droppedImage.pdf"/>
          <p:cNvPicPr>
            <a:picLocks noChangeAspect="0"/>
          </p:cNvPicPr>
          <p:nvPr/>
        </p:nvPicPr>
        <p:blipFill>
          <a:blip r:embed="rId2">
            <a:extLst/>
          </a:blip>
          <a:stretch>
            <a:fillRect/>
          </a:stretch>
        </p:blipFill>
        <p:spPr>
          <a:xfrm>
            <a:off x="-27760" y="356462"/>
            <a:ext cx="13266478" cy="13716001"/>
          </a:xfrm>
          <a:prstGeom prst="rect">
            <a:avLst/>
          </a:prstGeom>
        </p:spPr>
      </p:pic>
      <p:pic>
        <p:nvPicPr>
          <p:cNvPr id="388"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
        <p:nvSpPr>
          <p:cNvPr id="389" name="2 Peter 3:10-14 (NKJV)…"/>
          <p:cNvSpPr txBox="1"/>
          <p:nvPr/>
        </p:nvSpPr>
        <p:spPr>
          <a:xfrm>
            <a:off x="581852" y="3350981"/>
            <a:ext cx="23220296" cy="9947276"/>
          </a:xfrm>
          <a:prstGeom prst="rect">
            <a:avLst/>
          </a:prstGeom>
          <a:solidFill>
            <a:srgbClr val="000000">
              <a:alpha val="32512"/>
            </a:srgbClr>
          </a:solidFill>
          <a:ln w="12700">
            <a:miter lim="400000"/>
          </a:ln>
          <a:effectLst>
            <a:outerShdw sx="100000" sy="100000" kx="0" ky="0" algn="b" rotWithShape="0" blurRad="1778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0"/>
              </a:spcBef>
              <a:defRPr b="1" sz="9000">
                <a:solidFill>
                  <a:srgbClr val="FFFFFF"/>
                </a:solidFill>
                <a:effectLst>
                  <a:outerShdw sx="100000" sy="100000" kx="0" ky="0" algn="b" rotWithShape="0" blurRad="127000" dist="76200" dir="2700000">
                    <a:srgbClr val="000000"/>
                  </a:outerShdw>
                </a:effectLst>
                <a:latin typeface="Helvetica"/>
                <a:ea typeface="Helvetica"/>
                <a:cs typeface="Helvetica"/>
                <a:sym typeface="Helvetica"/>
              </a:defRPr>
            </a:pPr>
            <a:r>
              <a:t>2 Peter 3:10-14 (NKJV)  </a:t>
            </a:r>
          </a:p>
          <a:p>
            <a:pPr algn="ctr" defTabSz="821531">
              <a:lnSpc>
                <a:spcPct val="100000"/>
              </a:lnSpc>
              <a:spcBef>
                <a:spcPts val="0"/>
              </a:spcBef>
              <a:defRPr sz="6900">
                <a:solidFill>
                  <a:srgbClr val="FFFFFF"/>
                </a:solidFill>
                <a:effectLst>
                  <a:outerShdw sx="100000" sy="100000" kx="0" ky="0" algn="b" rotWithShape="0" blurRad="127000" dist="76200" dir="2700000">
                    <a:srgbClr val="000000"/>
                  </a:outerShdw>
                </a:effectLst>
                <a:latin typeface="Helvetica"/>
                <a:ea typeface="Helvetica"/>
                <a:cs typeface="Helvetica"/>
                <a:sym typeface="Helvetica"/>
              </a:defRPr>
            </a:pPr>
            <a:r>
              <a:rPr baseline="31999"/>
              <a:t>12</a:t>
            </a:r>
            <a:r>
              <a:t> looking for and hastening the coming of the day of God, because of which the heavens will be dissolved, being on fire, and the elements will melt with fervent heat? </a:t>
            </a:r>
            <a:r>
              <a:rPr baseline="31999"/>
              <a:t>13</a:t>
            </a:r>
            <a:r>
              <a:t> Nevertheless we, according to His promise, look for new heavens and a new earth in which righteousness dwells. </a:t>
            </a:r>
            <a:r>
              <a:rPr baseline="31999"/>
              <a:t>14</a:t>
            </a:r>
            <a:r>
              <a:t> Therefore, beloved, looking forward to these things, be diligent to be found by Him in peace, without spot and blameless;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1" name="droppedImage.pdf" descr="droppedImage.pdf"/>
          <p:cNvPicPr>
            <a:picLocks noChangeAspect="0"/>
          </p:cNvPicPr>
          <p:nvPr/>
        </p:nvPicPr>
        <p:blipFill>
          <a:blip r:embed="rId2">
            <a:extLst/>
          </a:blip>
          <a:stretch>
            <a:fillRect/>
          </a:stretch>
        </p:blipFill>
        <p:spPr>
          <a:xfrm>
            <a:off x="-27760" y="356462"/>
            <a:ext cx="13266478" cy="13716001"/>
          </a:xfrm>
          <a:prstGeom prst="rect">
            <a:avLst/>
          </a:prstGeom>
        </p:spPr>
      </p:pic>
      <p:pic>
        <p:nvPicPr>
          <p:cNvPr id="392" name="pasted-movie.png" descr="pasted-movie.png"/>
          <p:cNvPicPr>
            <a:picLocks noChangeAspect="1"/>
          </p:cNvPicPr>
          <p:nvPr/>
        </p:nvPicPr>
        <p:blipFill>
          <a:blip r:embed="rId3">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sp>
        <p:nvSpPr>
          <p:cNvPr id="393" name="How much time do you have????…"/>
          <p:cNvSpPr txBox="1"/>
          <p:nvPr/>
        </p:nvSpPr>
        <p:spPr>
          <a:xfrm>
            <a:off x="13343255" y="2666834"/>
            <a:ext cx="10283113" cy="10539413"/>
          </a:xfrm>
          <a:prstGeom prst="rect">
            <a:avLst/>
          </a:prstGeom>
          <a:ln w="12700">
            <a:miter lim="400000"/>
          </a:ln>
          <a:effectLst>
            <a:outerShdw sx="100000" sy="100000" kx="0" ky="0" algn="b" rotWithShape="0" blurRad="2667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2500"/>
              </a:spcBef>
              <a:defRPr sz="8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How much time do you have????</a:t>
            </a:r>
          </a:p>
          <a:p>
            <a:pPr algn="ctr" defTabSz="821531">
              <a:lnSpc>
                <a:spcPct val="100000"/>
              </a:lnSpc>
              <a:spcBef>
                <a:spcPts val="2500"/>
              </a:spcBef>
              <a:defRPr sz="8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The day will come when "every one of us shall give account of himself to God" </a:t>
            </a:r>
          </a:p>
          <a:p>
            <a:pPr algn="ctr" defTabSz="821531">
              <a:lnSpc>
                <a:spcPct val="100000"/>
              </a:lnSpc>
              <a:spcBef>
                <a:spcPts val="2500"/>
              </a:spcBef>
              <a:defRPr sz="8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(Romans 14:12).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93">
                                            <p:txEl>
                                              <p:pRg st="1" end="1"/>
                                            </p:txEl>
                                          </p:spTgt>
                                        </p:tgtEl>
                                        <p:attrNameLst>
                                          <p:attrName>style.visibility</p:attrName>
                                        </p:attrNameLst>
                                      </p:cBhvr>
                                      <p:to>
                                        <p:strVal val="visible"/>
                                      </p:to>
                                    </p:set>
                                    <p:animEffect filter="fade" transition="in">
                                      <p:cBhvr>
                                        <p:cTn id="7" dur="1500"/>
                                        <p:tgtEl>
                                          <p:spTgt spid="39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93">
                                            <p:txEl>
                                              <p:pRg st="2" end="2"/>
                                            </p:txEl>
                                          </p:spTgt>
                                        </p:tgtEl>
                                        <p:attrNameLst>
                                          <p:attrName>style.visibility</p:attrName>
                                        </p:attrNameLst>
                                      </p:cBhvr>
                                      <p:to>
                                        <p:strVal val="visible"/>
                                      </p:to>
                                    </p:set>
                                    <p:animEffect filter="fade" transition="in">
                                      <p:cBhvr>
                                        <p:cTn id="12" dur="1500"/>
                                        <p:tgtEl>
                                          <p:spTgt spid="39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3"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pasted-movie.png" descr="pasted-movie.png"/>
          <p:cNvPicPr>
            <a:picLocks noChangeAspect="1"/>
          </p:cNvPicPr>
          <p:nvPr/>
        </p:nvPicPr>
        <p:blipFill>
          <a:blip r:embed="rId2">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pic>
        <p:nvPicPr>
          <p:cNvPr id="396" name="actnow3-500x254.png" descr="actnow3-500x254.png"/>
          <p:cNvPicPr>
            <a:picLocks noChangeAspect="1"/>
          </p:cNvPicPr>
          <p:nvPr/>
        </p:nvPicPr>
        <p:blipFill>
          <a:blip r:embed="rId3">
            <a:extLst/>
          </a:blip>
          <a:srcRect l="15266" t="14312" r="21400" b="0"/>
          <a:stretch>
            <a:fillRect/>
          </a:stretch>
        </p:blipFill>
        <p:spPr>
          <a:xfrm>
            <a:off x="370177" y="5759247"/>
            <a:ext cx="11582480" cy="7960676"/>
          </a:xfrm>
          <a:custGeom>
            <a:avLst/>
            <a:gdLst/>
            <a:ahLst/>
            <a:cxnLst>
              <a:cxn ang="0">
                <a:pos x="wd2" y="hd2"/>
              </a:cxn>
              <a:cxn ang="5400000">
                <a:pos x="wd2" y="hd2"/>
              </a:cxn>
              <a:cxn ang="10800000">
                <a:pos x="wd2" y="hd2"/>
              </a:cxn>
              <a:cxn ang="16200000">
                <a:pos x="wd2" y="hd2"/>
              </a:cxn>
            </a:cxnLst>
            <a:rect l="0" t="0" r="r" b="b"/>
            <a:pathLst>
              <a:path w="21475" h="21599" fill="norm" stroke="1" extrusionOk="0">
                <a:moveTo>
                  <a:pt x="8984" y="1"/>
                </a:moveTo>
                <a:cubicBezTo>
                  <a:pt x="8914" y="-1"/>
                  <a:pt x="8839" y="2"/>
                  <a:pt x="8760" y="12"/>
                </a:cubicBezTo>
                <a:cubicBezTo>
                  <a:pt x="8282" y="67"/>
                  <a:pt x="7652" y="317"/>
                  <a:pt x="7115" y="685"/>
                </a:cubicBezTo>
                <a:cubicBezTo>
                  <a:pt x="6672" y="989"/>
                  <a:pt x="6632" y="998"/>
                  <a:pt x="5911" y="964"/>
                </a:cubicBezTo>
                <a:cubicBezTo>
                  <a:pt x="4447" y="893"/>
                  <a:pt x="4003" y="923"/>
                  <a:pt x="3701" y="1100"/>
                </a:cubicBezTo>
                <a:cubicBezTo>
                  <a:pt x="3130" y="1435"/>
                  <a:pt x="2833" y="1908"/>
                  <a:pt x="2339" y="3271"/>
                </a:cubicBezTo>
                <a:cubicBezTo>
                  <a:pt x="2276" y="3445"/>
                  <a:pt x="2126" y="4011"/>
                  <a:pt x="2008" y="4530"/>
                </a:cubicBezTo>
                <a:cubicBezTo>
                  <a:pt x="1889" y="5048"/>
                  <a:pt x="1749" y="5602"/>
                  <a:pt x="1694" y="5759"/>
                </a:cubicBezTo>
                <a:cubicBezTo>
                  <a:pt x="1639" y="5915"/>
                  <a:pt x="1447" y="6651"/>
                  <a:pt x="1268" y="7395"/>
                </a:cubicBezTo>
                <a:cubicBezTo>
                  <a:pt x="1089" y="8139"/>
                  <a:pt x="762" y="9374"/>
                  <a:pt x="537" y="10140"/>
                </a:cubicBezTo>
                <a:cubicBezTo>
                  <a:pt x="-116" y="12373"/>
                  <a:pt x="-125" y="12556"/>
                  <a:pt x="251" y="16439"/>
                </a:cubicBezTo>
                <a:cubicBezTo>
                  <a:pt x="477" y="18774"/>
                  <a:pt x="588" y="20298"/>
                  <a:pt x="588" y="21066"/>
                </a:cubicBezTo>
                <a:lnTo>
                  <a:pt x="588" y="21599"/>
                </a:lnTo>
                <a:lnTo>
                  <a:pt x="10031" y="21574"/>
                </a:lnTo>
                <a:lnTo>
                  <a:pt x="19475" y="21549"/>
                </a:lnTo>
                <a:lnTo>
                  <a:pt x="19468" y="21195"/>
                </a:lnTo>
                <a:cubicBezTo>
                  <a:pt x="19464" y="20980"/>
                  <a:pt x="19363" y="20599"/>
                  <a:pt x="19214" y="20225"/>
                </a:cubicBezTo>
                <a:cubicBezTo>
                  <a:pt x="19046" y="19806"/>
                  <a:pt x="18994" y="19593"/>
                  <a:pt x="19051" y="19565"/>
                </a:cubicBezTo>
                <a:cubicBezTo>
                  <a:pt x="19097" y="19542"/>
                  <a:pt x="19264" y="19474"/>
                  <a:pt x="19422" y="19415"/>
                </a:cubicBezTo>
                <a:cubicBezTo>
                  <a:pt x="19580" y="19356"/>
                  <a:pt x="19781" y="19211"/>
                  <a:pt x="19868" y="19090"/>
                </a:cubicBezTo>
                <a:cubicBezTo>
                  <a:pt x="19956" y="18969"/>
                  <a:pt x="20225" y="18267"/>
                  <a:pt x="20464" y="17530"/>
                </a:cubicBezTo>
                <a:lnTo>
                  <a:pt x="20899" y="16190"/>
                </a:lnTo>
                <a:lnTo>
                  <a:pt x="20899" y="15248"/>
                </a:lnTo>
                <a:cubicBezTo>
                  <a:pt x="20899" y="14399"/>
                  <a:pt x="20879" y="14260"/>
                  <a:pt x="20712" y="13843"/>
                </a:cubicBezTo>
                <a:cubicBezTo>
                  <a:pt x="20462" y="13220"/>
                  <a:pt x="20062" y="12734"/>
                  <a:pt x="19394" y="12249"/>
                </a:cubicBezTo>
                <a:cubicBezTo>
                  <a:pt x="18891" y="11884"/>
                  <a:pt x="18776" y="11841"/>
                  <a:pt x="18190" y="11796"/>
                </a:cubicBezTo>
                <a:cubicBezTo>
                  <a:pt x="17751" y="11762"/>
                  <a:pt x="17517" y="11701"/>
                  <a:pt x="17463" y="11606"/>
                </a:cubicBezTo>
                <a:cubicBezTo>
                  <a:pt x="17314" y="11344"/>
                  <a:pt x="17512" y="11272"/>
                  <a:pt x="18362" y="11272"/>
                </a:cubicBezTo>
                <a:cubicBezTo>
                  <a:pt x="20607" y="11270"/>
                  <a:pt x="21473" y="10635"/>
                  <a:pt x="21475" y="8990"/>
                </a:cubicBezTo>
                <a:cubicBezTo>
                  <a:pt x="21475" y="8795"/>
                  <a:pt x="21428" y="8407"/>
                  <a:pt x="21371" y="8127"/>
                </a:cubicBezTo>
                <a:cubicBezTo>
                  <a:pt x="21252" y="7540"/>
                  <a:pt x="20944" y="7106"/>
                  <a:pt x="20458" y="6844"/>
                </a:cubicBezTo>
                <a:cubicBezTo>
                  <a:pt x="20290" y="6753"/>
                  <a:pt x="20107" y="6623"/>
                  <a:pt x="20051" y="6555"/>
                </a:cubicBezTo>
                <a:cubicBezTo>
                  <a:pt x="19995" y="6487"/>
                  <a:pt x="19629" y="6315"/>
                  <a:pt x="19237" y="6171"/>
                </a:cubicBezTo>
                <a:cubicBezTo>
                  <a:pt x="18674" y="5963"/>
                  <a:pt x="18249" y="5888"/>
                  <a:pt x="17203" y="5811"/>
                </a:cubicBezTo>
                <a:cubicBezTo>
                  <a:pt x="15589" y="5692"/>
                  <a:pt x="14503" y="5812"/>
                  <a:pt x="13450" y="6227"/>
                </a:cubicBezTo>
                <a:cubicBezTo>
                  <a:pt x="13283" y="6293"/>
                  <a:pt x="12917" y="6310"/>
                  <a:pt x="12496" y="6270"/>
                </a:cubicBezTo>
                <a:cubicBezTo>
                  <a:pt x="12082" y="6231"/>
                  <a:pt x="11624" y="6247"/>
                  <a:pt x="11336" y="6316"/>
                </a:cubicBezTo>
                <a:cubicBezTo>
                  <a:pt x="10646" y="6482"/>
                  <a:pt x="10590" y="6483"/>
                  <a:pt x="10589" y="6316"/>
                </a:cubicBezTo>
                <a:cubicBezTo>
                  <a:pt x="10588" y="6234"/>
                  <a:pt x="10466" y="5823"/>
                  <a:pt x="10317" y="5401"/>
                </a:cubicBezTo>
                <a:cubicBezTo>
                  <a:pt x="10085" y="4739"/>
                  <a:pt x="10060" y="4606"/>
                  <a:pt x="10133" y="4434"/>
                </a:cubicBezTo>
                <a:cubicBezTo>
                  <a:pt x="10257" y="4142"/>
                  <a:pt x="10240" y="4101"/>
                  <a:pt x="10014" y="4167"/>
                </a:cubicBezTo>
                <a:cubicBezTo>
                  <a:pt x="9834" y="4220"/>
                  <a:pt x="9793" y="4185"/>
                  <a:pt x="9656" y="3857"/>
                </a:cubicBezTo>
                <a:cubicBezTo>
                  <a:pt x="9397" y="3238"/>
                  <a:pt x="9337" y="2981"/>
                  <a:pt x="9423" y="2856"/>
                </a:cubicBezTo>
                <a:cubicBezTo>
                  <a:pt x="9465" y="2794"/>
                  <a:pt x="9537" y="2744"/>
                  <a:pt x="9582" y="2744"/>
                </a:cubicBezTo>
                <a:cubicBezTo>
                  <a:pt x="9724" y="2744"/>
                  <a:pt x="9898" y="1784"/>
                  <a:pt x="9864" y="1190"/>
                </a:cubicBezTo>
                <a:cubicBezTo>
                  <a:pt x="9820" y="413"/>
                  <a:pt x="9656" y="138"/>
                  <a:pt x="9177" y="25"/>
                </a:cubicBezTo>
                <a:cubicBezTo>
                  <a:pt x="9118" y="11"/>
                  <a:pt x="9054" y="3"/>
                  <a:pt x="8984" y="1"/>
                </a:cubicBezTo>
                <a:close/>
                <a:moveTo>
                  <a:pt x="8459" y="5237"/>
                </a:moveTo>
                <a:lnTo>
                  <a:pt x="8711" y="5364"/>
                </a:lnTo>
                <a:cubicBezTo>
                  <a:pt x="8963" y="5492"/>
                  <a:pt x="9130" y="5817"/>
                  <a:pt x="9417" y="6729"/>
                </a:cubicBezTo>
                <a:lnTo>
                  <a:pt x="9531" y="7092"/>
                </a:lnTo>
                <a:lnTo>
                  <a:pt x="9058" y="7705"/>
                </a:lnTo>
                <a:cubicBezTo>
                  <a:pt x="8591" y="8313"/>
                  <a:pt x="8584" y="8318"/>
                  <a:pt x="8414" y="8155"/>
                </a:cubicBezTo>
                <a:cubicBezTo>
                  <a:pt x="8320" y="8065"/>
                  <a:pt x="8224" y="7916"/>
                  <a:pt x="8200" y="7824"/>
                </a:cubicBezTo>
                <a:cubicBezTo>
                  <a:pt x="8157" y="7654"/>
                  <a:pt x="8099" y="7572"/>
                  <a:pt x="7755" y="7197"/>
                </a:cubicBezTo>
                <a:lnTo>
                  <a:pt x="7565" y="6986"/>
                </a:lnTo>
                <a:lnTo>
                  <a:pt x="7281" y="7436"/>
                </a:lnTo>
                <a:cubicBezTo>
                  <a:pt x="7125" y="7683"/>
                  <a:pt x="6936" y="8051"/>
                  <a:pt x="6863" y="8254"/>
                </a:cubicBezTo>
                <a:lnTo>
                  <a:pt x="6729" y="8624"/>
                </a:lnTo>
                <a:lnTo>
                  <a:pt x="6999" y="8955"/>
                </a:lnTo>
                <a:cubicBezTo>
                  <a:pt x="7147" y="9138"/>
                  <a:pt x="7329" y="9299"/>
                  <a:pt x="7403" y="9315"/>
                </a:cubicBezTo>
                <a:cubicBezTo>
                  <a:pt x="7589" y="9354"/>
                  <a:pt x="7559" y="9501"/>
                  <a:pt x="7327" y="9691"/>
                </a:cubicBezTo>
                <a:cubicBezTo>
                  <a:pt x="7220" y="9778"/>
                  <a:pt x="7026" y="9946"/>
                  <a:pt x="6895" y="10066"/>
                </a:cubicBezTo>
                <a:cubicBezTo>
                  <a:pt x="6625" y="10313"/>
                  <a:pt x="6582" y="10329"/>
                  <a:pt x="6520" y="10181"/>
                </a:cubicBezTo>
                <a:cubicBezTo>
                  <a:pt x="6462" y="10045"/>
                  <a:pt x="6541" y="8393"/>
                  <a:pt x="6634" y="7780"/>
                </a:cubicBezTo>
                <a:cubicBezTo>
                  <a:pt x="6700" y="7346"/>
                  <a:pt x="6740" y="7274"/>
                  <a:pt x="7183" y="6844"/>
                </a:cubicBezTo>
                <a:cubicBezTo>
                  <a:pt x="7446" y="6587"/>
                  <a:pt x="7844" y="6122"/>
                  <a:pt x="8063" y="5808"/>
                </a:cubicBezTo>
                <a:lnTo>
                  <a:pt x="8459" y="5237"/>
                </a:lnTo>
                <a:close/>
              </a:path>
            </a:pathLst>
          </a:custGeom>
          <a:ln w="12700">
            <a:miter lim="400000"/>
          </a:ln>
        </p:spPr>
      </p:pic>
      <p:sp>
        <p:nvSpPr>
          <p:cNvPr id="397" name="Are You:…"/>
          <p:cNvSpPr txBox="1"/>
          <p:nvPr/>
        </p:nvSpPr>
        <p:spPr>
          <a:xfrm>
            <a:off x="12684835" y="3078878"/>
            <a:ext cx="11033580" cy="9865520"/>
          </a:xfrm>
          <a:prstGeom prst="rect">
            <a:avLst/>
          </a:prstGeom>
          <a:ln w="12700">
            <a:miter lim="400000"/>
          </a:ln>
          <a:effectLst>
            <a:outerShdw sx="100000" sy="100000" kx="0" ky="0" algn="b" rotWithShape="0" blurRad="266700" dist="1016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2500"/>
              </a:spcBef>
              <a:defRPr b="1" sz="9900">
                <a:solidFill>
                  <a:srgbClr val="FFFFFF"/>
                </a:solidFill>
                <a:effectLst>
                  <a:outerShdw sx="100000" sy="100000" kx="0" ky="0" algn="b" rotWithShape="0" blurRad="190500" dist="76200" dir="2700000">
                    <a:srgbClr val="000000"/>
                  </a:outerShdw>
                </a:effectLst>
                <a:latin typeface="Helvetica"/>
                <a:ea typeface="Helvetica"/>
                <a:cs typeface="Helvetica"/>
                <a:sym typeface="Helvetica"/>
              </a:defRPr>
            </a:pPr>
            <a:r>
              <a:t>Are You:</a:t>
            </a:r>
          </a:p>
          <a:p>
            <a:pPr algn="ctr" defTabSz="821531">
              <a:lnSpc>
                <a:spcPct val="100000"/>
              </a:lnSpc>
              <a:spcBef>
                <a:spcPts val="2500"/>
              </a:spcBef>
              <a:defRPr sz="8700">
                <a:solidFill>
                  <a:srgbClr val="FFFFFF"/>
                </a:solidFill>
                <a:effectLst>
                  <a:outerShdw sx="100000" sy="100000" kx="0" ky="0" algn="b" rotWithShape="0" blurRad="190500" dist="76200" dir="2700000">
                    <a:srgbClr val="000000"/>
                  </a:outerShdw>
                </a:effectLst>
                <a:latin typeface="Helvetica"/>
                <a:ea typeface="Helvetica"/>
                <a:cs typeface="Helvetica"/>
                <a:sym typeface="Helvetica"/>
              </a:defRPr>
            </a:pPr>
            <a:r>
              <a:t>Thinking Spiritually?</a:t>
            </a:r>
          </a:p>
          <a:p>
            <a:pPr algn="ctr" defTabSz="821531">
              <a:lnSpc>
                <a:spcPct val="100000"/>
              </a:lnSpc>
              <a:spcBef>
                <a:spcPts val="2500"/>
              </a:spcBef>
              <a:defRPr sz="8700">
                <a:solidFill>
                  <a:srgbClr val="FFFFFF"/>
                </a:solidFill>
                <a:effectLst>
                  <a:outerShdw sx="100000" sy="100000" kx="0" ky="0" algn="b" rotWithShape="0" blurRad="190500" dist="76200" dir="2700000">
                    <a:srgbClr val="000000"/>
                  </a:outerShdw>
                </a:effectLst>
                <a:latin typeface="Helvetica"/>
                <a:ea typeface="Helvetica"/>
                <a:cs typeface="Helvetica"/>
                <a:sym typeface="Helvetica"/>
              </a:defRPr>
            </a:pPr>
            <a:r>
              <a:t>Living Acceptably? </a:t>
            </a:r>
          </a:p>
          <a:p>
            <a:pPr algn="ctr" defTabSz="821531">
              <a:lnSpc>
                <a:spcPct val="100000"/>
              </a:lnSpc>
              <a:spcBef>
                <a:spcPts val="2500"/>
              </a:spcBef>
              <a:defRPr sz="8700">
                <a:solidFill>
                  <a:srgbClr val="FFFFFF"/>
                </a:solidFill>
                <a:effectLst>
                  <a:outerShdw sx="100000" sy="100000" kx="0" ky="0" algn="b" rotWithShape="0" blurRad="190500" dist="76200" dir="2700000">
                    <a:srgbClr val="000000"/>
                  </a:outerShdw>
                </a:effectLst>
                <a:latin typeface="Helvetica"/>
                <a:ea typeface="Helvetica"/>
                <a:cs typeface="Helvetica"/>
                <a:sym typeface="Helvetica"/>
              </a:defRPr>
            </a:pPr>
            <a:r>
              <a:t>Acting Soberly?</a:t>
            </a:r>
          </a:p>
          <a:p>
            <a:pPr algn="ctr" defTabSz="821531">
              <a:lnSpc>
                <a:spcPct val="100000"/>
              </a:lnSpc>
              <a:spcBef>
                <a:spcPts val="2500"/>
              </a:spcBef>
              <a:defRPr sz="8700">
                <a:solidFill>
                  <a:srgbClr val="FFFFFF"/>
                </a:solidFill>
                <a:effectLst>
                  <a:outerShdw sx="100000" sy="100000" kx="0" ky="0" algn="b" rotWithShape="0" blurRad="190500" dist="76200" dir="2700000">
                    <a:srgbClr val="000000"/>
                  </a:outerShdw>
                </a:effectLst>
                <a:latin typeface="Helvetica"/>
                <a:ea typeface="Helvetica"/>
                <a:cs typeface="Helvetica"/>
                <a:sym typeface="Helvetica"/>
              </a:defRPr>
            </a:pPr>
            <a:r>
              <a:t>Loving Fervently?</a:t>
            </a:r>
          </a:p>
          <a:p>
            <a:pPr algn="ctr" defTabSz="821531">
              <a:lnSpc>
                <a:spcPct val="100000"/>
              </a:lnSpc>
              <a:spcBef>
                <a:spcPts val="2500"/>
              </a:spcBef>
              <a:defRPr sz="8700">
                <a:solidFill>
                  <a:srgbClr val="FFFFFF"/>
                </a:solidFill>
                <a:effectLst>
                  <a:outerShdw sx="100000" sy="100000" kx="0" ky="0" algn="b" rotWithShape="0" blurRad="190500" dist="76200" dir="2700000">
                    <a:srgbClr val="000000"/>
                  </a:outerShdw>
                </a:effectLst>
                <a:latin typeface="Helvetica"/>
                <a:ea typeface="Helvetica"/>
                <a:cs typeface="Helvetica"/>
                <a:sym typeface="Helvetica"/>
              </a:defRPr>
            </a:pPr>
            <a:r>
              <a:t>Serving Faithfully?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7">
                                            <p:txEl>
                                              <p:pRg st="1" end="1"/>
                                            </p:txEl>
                                          </p:spTgt>
                                        </p:tgtEl>
                                        <p:attrNameLst>
                                          <p:attrName>style.visibility</p:attrName>
                                        </p:attrNameLst>
                                      </p:cBhvr>
                                      <p:to>
                                        <p:strVal val="visible"/>
                                      </p:to>
                                    </p:set>
                                    <p:animEffect filter="wipe(left)" transition="in">
                                      <p:cBhvr>
                                        <p:cTn id="7" dur="1500"/>
                                        <p:tgtEl>
                                          <p:spTgt spid="39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7">
                                            <p:txEl>
                                              <p:pRg st="2" end="2"/>
                                            </p:txEl>
                                          </p:spTgt>
                                        </p:tgtEl>
                                        <p:attrNameLst>
                                          <p:attrName>style.visibility</p:attrName>
                                        </p:attrNameLst>
                                      </p:cBhvr>
                                      <p:to>
                                        <p:strVal val="visible"/>
                                      </p:to>
                                    </p:set>
                                    <p:animEffect filter="wipe(left)" transition="in">
                                      <p:cBhvr>
                                        <p:cTn id="12" dur="1500"/>
                                        <p:tgtEl>
                                          <p:spTgt spid="3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97">
                                            <p:txEl>
                                              <p:pRg st="3" end="3"/>
                                            </p:txEl>
                                          </p:spTgt>
                                        </p:tgtEl>
                                        <p:attrNameLst>
                                          <p:attrName>style.visibility</p:attrName>
                                        </p:attrNameLst>
                                      </p:cBhvr>
                                      <p:to>
                                        <p:strVal val="visible"/>
                                      </p:to>
                                    </p:set>
                                    <p:animEffect filter="wipe(left)" transition="in">
                                      <p:cBhvr>
                                        <p:cTn id="17" dur="1500"/>
                                        <p:tgtEl>
                                          <p:spTgt spid="39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97">
                                            <p:txEl>
                                              <p:pRg st="4" end="4"/>
                                            </p:txEl>
                                          </p:spTgt>
                                        </p:tgtEl>
                                        <p:attrNameLst>
                                          <p:attrName>style.visibility</p:attrName>
                                        </p:attrNameLst>
                                      </p:cBhvr>
                                      <p:to>
                                        <p:strVal val="visible"/>
                                      </p:to>
                                    </p:set>
                                    <p:animEffect filter="wipe(left)" transition="in">
                                      <p:cBhvr>
                                        <p:cTn id="22" dur="1500"/>
                                        <p:tgtEl>
                                          <p:spTgt spid="39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97">
                                            <p:txEl>
                                              <p:pRg st="5" end="5"/>
                                            </p:txEl>
                                          </p:spTgt>
                                        </p:tgtEl>
                                        <p:attrNameLst>
                                          <p:attrName>style.visibility</p:attrName>
                                        </p:attrNameLst>
                                      </p:cBhvr>
                                      <p:to>
                                        <p:strVal val="visible"/>
                                      </p:to>
                                    </p:set>
                                    <p:animEffect filter="wipe(left)" transition="in">
                                      <p:cBhvr>
                                        <p:cTn id="27" dur="1500"/>
                                        <p:tgtEl>
                                          <p:spTgt spid="39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7"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9" name="pasted-movie.png" descr="pasted-movie.png"/>
          <p:cNvPicPr>
            <a:picLocks noChangeAspect="1"/>
          </p:cNvPicPr>
          <p:nvPr/>
        </p:nvPicPr>
        <p:blipFill>
          <a:blip r:embed="rId2">
            <a:extLst/>
          </a:blip>
          <a:stretch>
            <a:fillRect/>
          </a:stretch>
        </p:blipFill>
        <p:spPr>
          <a:xfrm>
            <a:off x="336184" y="-172742"/>
            <a:ext cx="23711632" cy="3071734"/>
          </a:xfrm>
          <a:prstGeom prst="rect">
            <a:avLst/>
          </a:prstGeom>
          <a:ln w="12700">
            <a:miter lim="400000"/>
          </a:ln>
          <a:effectLst>
            <a:outerShdw sx="100000" sy="100000" kx="0" ky="0" algn="b" rotWithShape="0" blurRad="254000" dist="305053" dir="2700000">
              <a:srgbClr val="000000"/>
            </a:outerShdw>
          </a:effectLst>
        </p:spPr>
      </p:pic>
      <p:pic>
        <p:nvPicPr>
          <p:cNvPr id="400" name="actnow3-500x254.png" descr="actnow3-500x254.png"/>
          <p:cNvPicPr>
            <a:picLocks noChangeAspect="1"/>
          </p:cNvPicPr>
          <p:nvPr/>
        </p:nvPicPr>
        <p:blipFill>
          <a:blip r:embed="rId3">
            <a:extLst/>
          </a:blip>
          <a:srcRect l="15266" t="14312" r="21400" b="0"/>
          <a:stretch>
            <a:fillRect/>
          </a:stretch>
        </p:blipFill>
        <p:spPr>
          <a:xfrm>
            <a:off x="370177" y="5759247"/>
            <a:ext cx="11582480" cy="7960676"/>
          </a:xfrm>
          <a:custGeom>
            <a:avLst/>
            <a:gdLst/>
            <a:ahLst/>
            <a:cxnLst>
              <a:cxn ang="0">
                <a:pos x="wd2" y="hd2"/>
              </a:cxn>
              <a:cxn ang="5400000">
                <a:pos x="wd2" y="hd2"/>
              </a:cxn>
              <a:cxn ang="10800000">
                <a:pos x="wd2" y="hd2"/>
              </a:cxn>
              <a:cxn ang="16200000">
                <a:pos x="wd2" y="hd2"/>
              </a:cxn>
            </a:cxnLst>
            <a:rect l="0" t="0" r="r" b="b"/>
            <a:pathLst>
              <a:path w="21475" h="21599" fill="norm" stroke="1" extrusionOk="0">
                <a:moveTo>
                  <a:pt x="8984" y="1"/>
                </a:moveTo>
                <a:cubicBezTo>
                  <a:pt x="8914" y="-1"/>
                  <a:pt x="8839" y="2"/>
                  <a:pt x="8760" y="12"/>
                </a:cubicBezTo>
                <a:cubicBezTo>
                  <a:pt x="8282" y="67"/>
                  <a:pt x="7652" y="317"/>
                  <a:pt x="7115" y="685"/>
                </a:cubicBezTo>
                <a:cubicBezTo>
                  <a:pt x="6672" y="989"/>
                  <a:pt x="6632" y="998"/>
                  <a:pt x="5911" y="964"/>
                </a:cubicBezTo>
                <a:cubicBezTo>
                  <a:pt x="4447" y="893"/>
                  <a:pt x="4003" y="923"/>
                  <a:pt x="3701" y="1100"/>
                </a:cubicBezTo>
                <a:cubicBezTo>
                  <a:pt x="3130" y="1435"/>
                  <a:pt x="2833" y="1908"/>
                  <a:pt x="2339" y="3271"/>
                </a:cubicBezTo>
                <a:cubicBezTo>
                  <a:pt x="2276" y="3445"/>
                  <a:pt x="2126" y="4011"/>
                  <a:pt x="2008" y="4530"/>
                </a:cubicBezTo>
                <a:cubicBezTo>
                  <a:pt x="1889" y="5048"/>
                  <a:pt x="1749" y="5602"/>
                  <a:pt x="1694" y="5759"/>
                </a:cubicBezTo>
                <a:cubicBezTo>
                  <a:pt x="1639" y="5915"/>
                  <a:pt x="1447" y="6651"/>
                  <a:pt x="1268" y="7395"/>
                </a:cubicBezTo>
                <a:cubicBezTo>
                  <a:pt x="1089" y="8139"/>
                  <a:pt x="762" y="9374"/>
                  <a:pt x="537" y="10140"/>
                </a:cubicBezTo>
                <a:cubicBezTo>
                  <a:pt x="-116" y="12373"/>
                  <a:pt x="-125" y="12556"/>
                  <a:pt x="251" y="16439"/>
                </a:cubicBezTo>
                <a:cubicBezTo>
                  <a:pt x="477" y="18774"/>
                  <a:pt x="588" y="20298"/>
                  <a:pt x="588" y="21066"/>
                </a:cubicBezTo>
                <a:lnTo>
                  <a:pt x="588" y="21599"/>
                </a:lnTo>
                <a:lnTo>
                  <a:pt x="10031" y="21574"/>
                </a:lnTo>
                <a:lnTo>
                  <a:pt x="19475" y="21549"/>
                </a:lnTo>
                <a:lnTo>
                  <a:pt x="19468" y="21195"/>
                </a:lnTo>
                <a:cubicBezTo>
                  <a:pt x="19464" y="20980"/>
                  <a:pt x="19363" y="20599"/>
                  <a:pt x="19214" y="20225"/>
                </a:cubicBezTo>
                <a:cubicBezTo>
                  <a:pt x="19046" y="19806"/>
                  <a:pt x="18994" y="19593"/>
                  <a:pt x="19051" y="19565"/>
                </a:cubicBezTo>
                <a:cubicBezTo>
                  <a:pt x="19097" y="19542"/>
                  <a:pt x="19264" y="19474"/>
                  <a:pt x="19422" y="19415"/>
                </a:cubicBezTo>
                <a:cubicBezTo>
                  <a:pt x="19580" y="19356"/>
                  <a:pt x="19781" y="19211"/>
                  <a:pt x="19868" y="19090"/>
                </a:cubicBezTo>
                <a:cubicBezTo>
                  <a:pt x="19956" y="18969"/>
                  <a:pt x="20225" y="18267"/>
                  <a:pt x="20464" y="17530"/>
                </a:cubicBezTo>
                <a:lnTo>
                  <a:pt x="20899" y="16190"/>
                </a:lnTo>
                <a:lnTo>
                  <a:pt x="20899" y="15248"/>
                </a:lnTo>
                <a:cubicBezTo>
                  <a:pt x="20899" y="14399"/>
                  <a:pt x="20879" y="14260"/>
                  <a:pt x="20712" y="13843"/>
                </a:cubicBezTo>
                <a:cubicBezTo>
                  <a:pt x="20462" y="13220"/>
                  <a:pt x="20062" y="12734"/>
                  <a:pt x="19394" y="12249"/>
                </a:cubicBezTo>
                <a:cubicBezTo>
                  <a:pt x="18891" y="11884"/>
                  <a:pt x="18776" y="11841"/>
                  <a:pt x="18190" y="11796"/>
                </a:cubicBezTo>
                <a:cubicBezTo>
                  <a:pt x="17751" y="11762"/>
                  <a:pt x="17517" y="11701"/>
                  <a:pt x="17463" y="11606"/>
                </a:cubicBezTo>
                <a:cubicBezTo>
                  <a:pt x="17314" y="11344"/>
                  <a:pt x="17512" y="11272"/>
                  <a:pt x="18362" y="11272"/>
                </a:cubicBezTo>
                <a:cubicBezTo>
                  <a:pt x="20607" y="11270"/>
                  <a:pt x="21473" y="10635"/>
                  <a:pt x="21475" y="8990"/>
                </a:cubicBezTo>
                <a:cubicBezTo>
                  <a:pt x="21475" y="8795"/>
                  <a:pt x="21428" y="8407"/>
                  <a:pt x="21371" y="8127"/>
                </a:cubicBezTo>
                <a:cubicBezTo>
                  <a:pt x="21252" y="7540"/>
                  <a:pt x="20944" y="7106"/>
                  <a:pt x="20458" y="6844"/>
                </a:cubicBezTo>
                <a:cubicBezTo>
                  <a:pt x="20290" y="6753"/>
                  <a:pt x="20107" y="6623"/>
                  <a:pt x="20051" y="6555"/>
                </a:cubicBezTo>
                <a:cubicBezTo>
                  <a:pt x="19995" y="6487"/>
                  <a:pt x="19629" y="6315"/>
                  <a:pt x="19237" y="6171"/>
                </a:cubicBezTo>
                <a:cubicBezTo>
                  <a:pt x="18674" y="5963"/>
                  <a:pt x="18249" y="5888"/>
                  <a:pt x="17203" y="5811"/>
                </a:cubicBezTo>
                <a:cubicBezTo>
                  <a:pt x="15589" y="5692"/>
                  <a:pt x="14503" y="5812"/>
                  <a:pt x="13450" y="6227"/>
                </a:cubicBezTo>
                <a:cubicBezTo>
                  <a:pt x="13283" y="6293"/>
                  <a:pt x="12917" y="6310"/>
                  <a:pt x="12496" y="6270"/>
                </a:cubicBezTo>
                <a:cubicBezTo>
                  <a:pt x="12082" y="6231"/>
                  <a:pt x="11624" y="6247"/>
                  <a:pt x="11336" y="6316"/>
                </a:cubicBezTo>
                <a:cubicBezTo>
                  <a:pt x="10646" y="6482"/>
                  <a:pt x="10590" y="6483"/>
                  <a:pt x="10589" y="6316"/>
                </a:cubicBezTo>
                <a:cubicBezTo>
                  <a:pt x="10588" y="6234"/>
                  <a:pt x="10466" y="5823"/>
                  <a:pt x="10317" y="5401"/>
                </a:cubicBezTo>
                <a:cubicBezTo>
                  <a:pt x="10085" y="4739"/>
                  <a:pt x="10060" y="4606"/>
                  <a:pt x="10133" y="4434"/>
                </a:cubicBezTo>
                <a:cubicBezTo>
                  <a:pt x="10257" y="4142"/>
                  <a:pt x="10240" y="4101"/>
                  <a:pt x="10014" y="4167"/>
                </a:cubicBezTo>
                <a:cubicBezTo>
                  <a:pt x="9834" y="4220"/>
                  <a:pt x="9793" y="4185"/>
                  <a:pt x="9656" y="3857"/>
                </a:cubicBezTo>
                <a:cubicBezTo>
                  <a:pt x="9397" y="3238"/>
                  <a:pt x="9337" y="2981"/>
                  <a:pt x="9423" y="2856"/>
                </a:cubicBezTo>
                <a:cubicBezTo>
                  <a:pt x="9465" y="2794"/>
                  <a:pt x="9537" y="2744"/>
                  <a:pt x="9582" y="2744"/>
                </a:cubicBezTo>
                <a:cubicBezTo>
                  <a:pt x="9724" y="2744"/>
                  <a:pt x="9898" y="1784"/>
                  <a:pt x="9864" y="1190"/>
                </a:cubicBezTo>
                <a:cubicBezTo>
                  <a:pt x="9820" y="413"/>
                  <a:pt x="9656" y="138"/>
                  <a:pt x="9177" y="25"/>
                </a:cubicBezTo>
                <a:cubicBezTo>
                  <a:pt x="9118" y="11"/>
                  <a:pt x="9054" y="3"/>
                  <a:pt x="8984" y="1"/>
                </a:cubicBezTo>
                <a:close/>
                <a:moveTo>
                  <a:pt x="8459" y="5237"/>
                </a:moveTo>
                <a:lnTo>
                  <a:pt x="8711" y="5364"/>
                </a:lnTo>
                <a:cubicBezTo>
                  <a:pt x="8963" y="5492"/>
                  <a:pt x="9130" y="5817"/>
                  <a:pt x="9417" y="6729"/>
                </a:cubicBezTo>
                <a:lnTo>
                  <a:pt x="9531" y="7092"/>
                </a:lnTo>
                <a:lnTo>
                  <a:pt x="9058" y="7705"/>
                </a:lnTo>
                <a:cubicBezTo>
                  <a:pt x="8591" y="8313"/>
                  <a:pt x="8584" y="8318"/>
                  <a:pt x="8414" y="8155"/>
                </a:cubicBezTo>
                <a:cubicBezTo>
                  <a:pt x="8320" y="8065"/>
                  <a:pt x="8224" y="7916"/>
                  <a:pt x="8200" y="7824"/>
                </a:cubicBezTo>
                <a:cubicBezTo>
                  <a:pt x="8157" y="7654"/>
                  <a:pt x="8099" y="7572"/>
                  <a:pt x="7755" y="7197"/>
                </a:cubicBezTo>
                <a:lnTo>
                  <a:pt x="7565" y="6986"/>
                </a:lnTo>
                <a:lnTo>
                  <a:pt x="7281" y="7436"/>
                </a:lnTo>
                <a:cubicBezTo>
                  <a:pt x="7125" y="7683"/>
                  <a:pt x="6936" y="8051"/>
                  <a:pt x="6863" y="8254"/>
                </a:cubicBezTo>
                <a:lnTo>
                  <a:pt x="6729" y="8624"/>
                </a:lnTo>
                <a:lnTo>
                  <a:pt x="6999" y="8955"/>
                </a:lnTo>
                <a:cubicBezTo>
                  <a:pt x="7147" y="9138"/>
                  <a:pt x="7329" y="9299"/>
                  <a:pt x="7403" y="9315"/>
                </a:cubicBezTo>
                <a:cubicBezTo>
                  <a:pt x="7589" y="9354"/>
                  <a:pt x="7559" y="9501"/>
                  <a:pt x="7327" y="9691"/>
                </a:cubicBezTo>
                <a:cubicBezTo>
                  <a:pt x="7220" y="9778"/>
                  <a:pt x="7026" y="9946"/>
                  <a:pt x="6895" y="10066"/>
                </a:cubicBezTo>
                <a:cubicBezTo>
                  <a:pt x="6625" y="10313"/>
                  <a:pt x="6582" y="10329"/>
                  <a:pt x="6520" y="10181"/>
                </a:cubicBezTo>
                <a:cubicBezTo>
                  <a:pt x="6462" y="10045"/>
                  <a:pt x="6541" y="8393"/>
                  <a:pt x="6634" y="7780"/>
                </a:cubicBezTo>
                <a:cubicBezTo>
                  <a:pt x="6700" y="7346"/>
                  <a:pt x="6740" y="7274"/>
                  <a:pt x="7183" y="6844"/>
                </a:cubicBezTo>
                <a:cubicBezTo>
                  <a:pt x="7446" y="6587"/>
                  <a:pt x="7844" y="6122"/>
                  <a:pt x="8063" y="5808"/>
                </a:cubicBezTo>
                <a:lnTo>
                  <a:pt x="8459" y="5237"/>
                </a:lnTo>
                <a:close/>
              </a:path>
            </a:pathLst>
          </a:custGeom>
          <a:ln w="12700">
            <a:miter lim="400000"/>
          </a:ln>
        </p:spPr>
      </p:pic>
      <p:sp>
        <p:nvSpPr>
          <p:cNvPr id="401" name="How will you live out the rest of your time? (4:2)…"/>
          <p:cNvSpPr txBox="1"/>
          <p:nvPr/>
        </p:nvSpPr>
        <p:spPr>
          <a:xfrm>
            <a:off x="12292107" y="2995931"/>
            <a:ext cx="11033580" cy="10031414"/>
          </a:xfrm>
          <a:prstGeom prst="rect">
            <a:avLst/>
          </a:prstGeom>
          <a:ln w="12700">
            <a:miter lim="400000"/>
          </a:ln>
          <a:effectLst>
            <a:outerShdw sx="100000" sy="100000" kx="0" ky="0" algn="b" rotWithShape="0" blurRad="266700" dist="1016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2500"/>
              </a:spcBef>
              <a:defRPr sz="90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How will you live out the rest of your time? (4:2)</a:t>
            </a:r>
          </a:p>
          <a:p>
            <a:pPr algn="ctr" defTabSz="821531">
              <a:lnSpc>
                <a:spcPct val="100000"/>
              </a:lnSpc>
              <a:spcBef>
                <a:spcPts val="2500"/>
              </a:spcBef>
              <a:defRPr sz="90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Have you obeyed the gospel? (4:17)</a:t>
            </a:r>
          </a:p>
          <a:p>
            <a:pPr algn="ctr" defTabSz="821531">
              <a:lnSpc>
                <a:spcPct val="100000"/>
              </a:lnSpc>
              <a:spcBef>
                <a:spcPts val="2500"/>
              </a:spcBef>
              <a:defRPr sz="90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What if time ran out today?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1">
                                            <p:txEl>
                                              <p:pRg st="1" end="1"/>
                                            </p:txEl>
                                          </p:spTgt>
                                        </p:tgtEl>
                                        <p:attrNameLst>
                                          <p:attrName>style.visibility</p:attrName>
                                        </p:attrNameLst>
                                      </p:cBhvr>
                                      <p:to>
                                        <p:strVal val="visible"/>
                                      </p:to>
                                    </p:set>
                                    <p:animEffect filter="wipe(left)" transition="in">
                                      <p:cBhvr>
                                        <p:cTn id="7" dur="1500"/>
                                        <p:tgtEl>
                                          <p:spTgt spid="4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1">
                                            <p:txEl>
                                              <p:pRg st="2" end="2"/>
                                            </p:txEl>
                                          </p:spTgt>
                                        </p:tgtEl>
                                        <p:attrNameLst>
                                          <p:attrName>style.visibility</p:attrName>
                                        </p:attrNameLst>
                                      </p:cBhvr>
                                      <p:to>
                                        <p:strVal val="visible"/>
                                      </p:to>
                                    </p:set>
                                    <p:animEffect filter="wipe(left)" transition="in">
                                      <p:cBhvr>
                                        <p:cTn id="12" dur="1500"/>
                                        <p:tgtEl>
                                          <p:spTgt spid="40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1"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hueOff val="-78595"/>
            <a:satOff val="12505"/>
            <a:lumOff val="13871"/>
          </a:schemeClr>
        </a:solidFill>
      </p:bgPr>
    </p:bg>
    <p:spTree>
      <p:nvGrpSpPr>
        <p:cNvPr id="1" name=""/>
        <p:cNvGrpSpPr/>
        <p:nvPr/>
      </p:nvGrpSpPr>
      <p:grpSpPr>
        <a:xfrm>
          <a:off x="0" y="0"/>
          <a:ext cx="0" cy="0"/>
          <a:chOff x="0" y="0"/>
          <a:chExt cx="0" cy="0"/>
        </a:xfrm>
      </p:grpSpPr>
      <p:pic>
        <p:nvPicPr>
          <p:cNvPr id="403" name="NEW_BUILDING_1.jpg" descr="NEW_BUILDING_1.jpg"/>
          <p:cNvPicPr>
            <a:picLocks noChangeAspect="1"/>
          </p:cNvPicPr>
          <p:nvPr/>
        </p:nvPicPr>
        <p:blipFill>
          <a:blip r:embed="rId2">
            <a:extLst/>
          </a:blip>
          <a:stretch>
            <a:fillRect/>
          </a:stretch>
        </p:blipFill>
        <p:spPr>
          <a:xfrm>
            <a:off x="-81762" y="-23399"/>
            <a:ext cx="26010075" cy="13847469"/>
          </a:xfrm>
          <a:prstGeom prst="rect">
            <a:avLst/>
          </a:prstGeom>
          <a:ln w="12700">
            <a:miter lim="400000"/>
          </a:ln>
        </p:spPr>
      </p:pic>
      <p:sp>
        <p:nvSpPr>
          <p:cNvPr id="404" name="ALEXANDERCHURCHOFCHRIST.COM"/>
          <p:cNvSpPr txBox="1"/>
          <p:nvPr/>
        </p:nvSpPr>
        <p:spPr>
          <a:xfrm>
            <a:off x="8509164" y="11909393"/>
            <a:ext cx="18519625" cy="838201"/>
          </a:xfrm>
          <a:prstGeom prst="rect">
            <a:avLst/>
          </a:prstGeom>
          <a:ln w="12700">
            <a:miter lim="400000"/>
          </a:ln>
          <a:effectLst>
            <a:outerShdw sx="100000" sy="100000" kx="0" ky="0" algn="b" rotWithShape="0" blurRad="203200" dist="79218"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5000">
                <a:solidFill>
                  <a:srgbClr val="FFFFFF"/>
                </a:solidFill>
                <a:latin typeface="Gill Sans"/>
                <a:ea typeface="Gill Sans"/>
                <a:cs typeface="Gill Sans"/>
                <a:sym typeface="Gill Sans"/>
              </a:defRPr>
            </a:pPr>
            <a:r>
              <a:rPr u="sng">
                <a:hlinkClick r:id="rId3" invalidUrl="" action="" tgtFrame="" tooltip="" history="1" highlightClick="0" endSnd="0"/>
              </a:rPr>
              <a:t>ALEXANDERCHURCHOFCHRIST.COM</a:t>
            </a:r>
            <a:r>
              <a:t> </a:t>
            </a:r>
          </a:p>
        </p:txBody>
      </p:sp>
      <p:sp>
        <p:nvSpPr>
          <p:cNvPr id="405" name="You Are Welcome At Any And All of Our Services!"/>
          <p:cNvSpPr txBox="1"/>
          <p:nvPr/>
        </p:nvSpPr>
        <p:spPr>
          <a:xfrm>
            <a:off x="12090910" y="3246548"/>
            <a:ext cx="11356132" cy="2062957"/>
          </a:xfrm>
          <a:prstGeom prst="rect">
            <a:avLst/>
          </a:prstGeom>
          <a:ln w="12700"/>
          <a:effectLst>
            <a:outerShdw sx="100000" sy="100000" kx="0" ky="0" algn="b" rotWithShape="0" blurRad="190500" dist="101600" dir="0">
              <a:srgbClr val="424242"/>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defTabSz="821531">
              <a:lnSpc>
                <a:spcPct val="100000"/>
              </a:lnSpc>
              <a:spcBef>
                <a:spcPts val="2300"/>
              </a:spcBef>
              <a:buClr>
                <a:srgbClr val="FFFFFF"/>
              </a:buClr>
              <a:defRPr b="1" spc="-83" sz="6300">
                <a:solidFill>
                  <a:srgbClr val="FFFFFF"/>
                </a:solidFill>
                <a:effectLst>
                  <a:outerShdw sx="100000" sy="100000" kx="0" ky="0" algn="b" rotWithShape="0" blurRad="63500" dist="0" dir="3600000">
                    <a:srgbClr val="000000">
                      <a:alpha val="70000"/>
                    </a:srgbClr>
                  </a:outerShdw>
                </a:effectLst>
                <a:uFill>
                  <a:solidFill>
                    <a:srgbClr val="FFFFFF"/>
                  </a:solidFill>
                </a:uFill>
                <a:latin typeface="Century Gothic"/>
                <a:ea typeface="Century Gothic"/>
                <a:cs typeface="Century Gothic"/>
                <a:sym typeface="Century Gothic"/>
              </a:defRPr>
            </a:lvl1pPr>
          </a:lstStyle>
          <a:p>
            <a:pPr>
              <a:defRPr>
                <a:effectLst/>
                <a:uFillTx/>
              </a:defRPr>
            </a:pPr>
            <a:r>
              <a:rPr>
                <a:effectLst>
                  <a:outerShdw sx="100000" sy="100000" kx="0" ky="0" algn="b" rotWithShape="0" blurRad="63500" dist="0" dir="3600000">
                    <a:srgbClr val="000000">
                      <a:alpha val="70000"/>
                    </a:srgbClr>
                  </a:outerShdw>
                </a:effectLst>
                <a:uFill>
                  <a:solidFill>
                    <a:srgbClr val="FFFFFF"/>
                  </a:solidFill>
                </a:uFill>
              </a:rPr>
              <a:t>You Are Welcome At Any And All of Our Services!</a:t>
            </a:r>
          </a:p>
        </p:txBody>
      </p:sp>
      <p:sp>
        <p:nvSpPr>
          <p:cNvPr id="406" name="Meeting Times:…"/>
          <p:cNvSpPr txBox="1"/>
          <p:nvPr/>
        </p:nvSpPr>
        <p:spPr>
          <a:xfrm>
            <a:off x="11535978" y="5441642"/>
            <a:ext cx="12465997" cy="6016626"/>
          </a:xfrm>
          <a:prstGeom prst="rect">
            <a:avLst/>
          </a:prstGeom>
          <a:gradFill>
            <a:gsLst>
              <a:gs pos="0">
                <a:srgbClr val="EBEBEB">
                  <a:alpha val="68713"/>
                </a:srgbClr>
              </a:gs>
              <a:gs pos="100000">
                <a:srgbClr val="FFFFFF">
                  <a:alpha val="76559"/>
                </a:srgbClr>
              </a:gs>
            </a:gsLst>
            <a:lin ang="16200000"/>
          </a:gradFill>
          <a:ln w="63500">
            <a:solidFill>
              <a:srgbClr val="000000"/>
            </a:solidFill>
          </a:ln>
          <a:effectLst>
            <a:outerShdw sx="100000" sy="100000" kx="0" ky="0" algn="b" rotWithShape="0" blurRad="279400" dist="241300" dir="5400000">
              <a:srgbClr val="000000">
                <a:alpha val="38000"/>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357187" tIns="357187" rIns="357187" bIns="357187" anchor="ctr">
            <a:spAutoFit/>
          </a:bodyPr>
          <a:lstStyle/>
          <a:p>
            <a:pPr algn="ctr" defTabSz="821531">
              <a:lnSpc>
                <a:spcPct val="100000"/>
              </a:lnSpc>
              <a:spcBef>
                <a:spcPts val="500"/>
              </a:spcBef>
              <a:buClr>
                <a:srgbClr val="000000"/>
              </a:buClr>
              <a:defRPr b="1" cap="all" spc="959" sz="8000">
                <a:solidFill>
                  <a:srgbClr val="005493"/>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a:uFill>
                  <a:solidFill>
                    <a:srgbClr val="000000"/>
                  </a:solidFill>
                </a:uFill>
              </a:rPr>
              <a:t>Meeting Times:</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Sunday A.M. Bible Study: 9:00</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Sunday A.M. Assembly:	10:00</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Sunday P.M. Assembly:     4:00</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Wed. P.M. Bible Study:      7:00</a:t>
            </a:r>
          </a:p>
        </p:txBody>
      </p:sp>
      <p:pic>
        <p:nvPicPr>
          <p:cNvPr id="407" name="pasted-movie.png" descr="pasted-movie.png"/>
          <p:cNvPicPr>
            <a:picLocks noChangeAspect="1"/>
          </p:cNvPicPr>
          <p:nvPr/>
        </p:nvPicPr>
        <p:blipFill>
          <a:blip r:embed="rId4">
            <a:extLst/>
          </a:blip>
          <a:stretch>
            <a:fillRect/>
          </a:stretch>
        </p:blipFill>
        <p:spPr>
          <a:xfrm>
            <a:off x="439809" y="7572071"/>
            <a:ext cx="5718073" cy="5718073"/>
          </a:xfrm>
          <a:prstGeom prst="rect">
            <a:avLst/>
          </a:prstGeom>
          <a:ln w="12700">
            <a:miter lim="400000"/>
          </a:ln>
        </p:spPr>
      </p:pic>
      <p:sp>
        <p:nvSpPr>
          <p:cNvPr id="408" name="100 CORNERSTONE ALEXANDER AR, 72002"/>
          <p:cNvSpPr txBox="1"/>
          <p:nvPr/>
        </p:nvSpPr>
        <p:spPr>
          <a:xfrm>
            <a:off x="6479382" y="2162558"/>
            <a:ext cx="17904620" cy="990601"/>
          </a:xfrm>
          <a:prstGeom prst="rect">
            <a:avLst/>
          </a:prstGeom>
          <a:gradFill>
            <a:gsLst>
              <a:gs pos="0">
                <a:srgbClr val="005493">
                  <a:alpha val="38270"/>
                </a:srgbClr>
              </a:gs>
              <a:gs pos="100000">
                <a:srgbClr val="FFFFFF">
                  <a:alpha val="44810"/>
                </a:srgbClr>
              </a:gs>
            </a:gsLst>
            <a:lin ang="162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5700">
                <a:ln w="12700" cap="flat">
                  <a:solidFill>
                    <a:srgbClr val="000000"/>
                  </a:solidFill>
                  <a:prstDash val="solid"/>
                  <a:miter lim="400000"/>
                </a:ln>
                <a:solidFill>
                  <a:srgbClr val="FFFFFF"/>
                </a:solidFill>
                <a:effectLst>
                  <a:outerShdw sx="100000" sy="100000" kx="0" ky="0" algn="b" rotWithShape="0" blurRad="12700" dist="63500" dir="4418335">
                    <a:srgbClr val="000000"/>
                  </a:outerShdw>
                </a:effectLst>
                <a:latin typeface="Century Gothic"/>
                <a:ea typeface="Century Gothic"/>
                <a:cs typeface="Century Gothic"/>
                <a:sym typeface="Century Gothic"/>
              </a:defRPr>
            </a:lvl1pPr>
          </a:lstStyle>
          <a:p>
            <a:pPr/>
            <a:r>
              <a:t>100 CORNERSTONE ALEXANDER AR, 72002</a:t>
            </a:r>
          </a:p>
        </p:txBody>
      </p:sp>
      <p:pic>
        <p:nvPicPr>
          <p:cNvPr id="409" name="pasted-movie.png" descr="pasted-movie.png"/>
          <p:cNvPicPr>
            <a:picLocks noChangeAspect="1"/>
          </p:cNvPicPr>
          <p:nvPr/>
        </p:nvPicPr>
        <p:blipFill>
          <a:blip r:embed="rId5">
            <a:extLst/>
          </a:blip>
          <a:stretch>
            <a:fillRect/>
          </a:stretch>
        </p:blipFill>
        <p:spPr>
          <a:xfrm>
            <a:off x="-84497" y="684307"/>
            <a:ext cx="7609327" cy="7187439"/>
          </a:xfrm>
          <a:prstGeom prst="rect">
            <a:avLst/>
          </a:prstGeom>
          <a:ln w="12700">
            <a:miter lim="400000"/>
          </a:ln>
        </p:spPr>
      </p:pic>
      <p:pic>
        <p:nvPicPr>
          <p:cNvPr id="410" name="pasted-movie.png" descr="pasted-movie.png"/>
          <p:cNvPicPr>
            <a:picLocks noChangeAspect="1"/>
          </p:cNvPicPr>
          <p:nvPr/>
        </p:nvPicPr>
        <p:blipFill>
          <a:blip r:embed="rId6">
            <a:extLst/>
          </a:blip>
          <a:stretch>
            <a:fillRect/>
          </a:stretch>
        </p:blipFill>
        <p:spPr>
          <a:xfrm>
            <a:off x="-335577" y="-324224"/>
            <a:ext cx="25055154" cy="243093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peelOff/>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3" name="Front view of a red motorcycle against a black background" descr="Front view of a red motorcycle against a black background"/>
          <p:cNvPicPr>
            <a:picLocks noChangeAspect="1"/>
          </p:cNvPicPr>
          <p:nvPr>
            <p:ph type="pic" idx="21"/>
          </p:nvPr>
        </p:nvPicPr>
        <p:blipFill>
          <a:blip r:embed="rId2">
            <a:extLst/>
          </a:blip>
          <a:srcRect l="0" t="5059" r="0" b="5059"/>
          <a:stretch>
            <a:fillRect/>
          </a:stretch>
        </p:blipFill>
        <p:spPr>
          <a:prstGeom prst="rect">
            <a:avLst/>
          </a:prstGeom>
        </p:spPr>
      </p:pic>
      <p:pic>
        <p:nvPicPr>
          <p:cNvPr id="414" name="pasted-movie.png" descr="pasted-movie.png"/>
          <p:cNvPicPr>
            <a:picLocks noChangeAspect="1"/>
          </p:cNvPicPr>
          <p:nvPr/>
        </p:nvPicPr>
        <p:blipFill>
          <a:blip r:embed="rId3">
            <a:extLst/>
          </a:blip>
          <a:stretch>
            <a:fillRect/>
          </a:stretch>
        </p:blipFill>
        <p:spPr>
          <a:xfrm>
            <a:off x="1082664" y="11540550"/>
            <a:ext cx="4855980" cy="1149345"/>
          </a:xfrm>
          <a:prstGeom prst="rect">
            <a:avLst/>
          </a:prstGeom>
          <a:ln w="12700">
            <a:miter lim="400000"/>
          </a:ln>
        </p:spPr>
      </p:pic>
      <p:grpSp>
        <p:nvGrpSpPr>
          <p:cNvPr id="419" name="Group"/>
          <p:cNvGrpSpPr/>
          <p:nvPr/>
        </p:nvGrpSpPr>
        <p:grpSpPr>
          <a:xfrm>
            <a:off x="-2696835" y="1026105"/>
            <a:ext cx="12414978" cy="10521717"/>
            <a:chOff x="0" y="0"/>
            <a:chExt cx="12414976" cy="10521716"/>
          </a:xfrm>
        </p:grpSpPr>
        <p:pic>
          <p:nvPicPr>
            <p:cNvPr id="415" name="pasted-movie.png" descr="pasted-movie.png"/>
            <p:cNvPicPr>
              <a:picLocks noChangeAspect="1"/>
            </p:cNvPicPr>
            <p:nvPr/>
          </p:nvPicPr>
          <p:blipFill>
            <a:blip r:embed="rId4">
              <a:extLst/>
            </a:blip>
            <a:stretch>
              <a:fillRect/>
            </a:stretch>
          </p:blipFill>
          <p:spPr>
            <a:xfrm>
              <a:off x="199838" y="0"/>
              <a:ext cx="12015300" cy="3097499"/>
            </a:xfrm>
            <a:prstGeom prst="rect">
              <a:avLst/>
            </a:prstGeom>
            <a:ln w="12700" cap="flat">
              <a:noFill/>
              <a:miter lim="400000"/>
            </a:ln>
            <a:effectLst>
              <a:outerShdw sx="100000" sy="100000" kx="0" ky="0" algn="b" rotWithShape="0" blurRad="254000" dist="305053" dir="2700000">
                <a:srgbClr val="000000"/>
              </a:outerShdw>
            </a:effectLst>
          </p:spPr>
        </p:pic>
        <p:pic>
          <p:nvPicPr>
            <p:cNvPr id="416" name="pasted-movie.png" descr="pasted-movie.png"/>
            <p:cNvPicPr>
              <a:picLocks noChangeAspect="1"/>
            </p:cNvPicPr>
            <p:nvPr/>
          </p:nvPicPr>
          <p:blipFill>
            <a:blip r:embed="rId5">
              <a:extLst/>
            </a:blip>
            <a:stretch>
              <a:fillRect/>
            </a:stretch>
          </p:blipFill>
          <p:spPr>
            <a:xfrm>
              <a:off x="149879" y="2589845"/>
              <a:ext cx="12115219" cy="3097500"/>
            </a:xfrm>
            <a:prstGeom prst="rect">
              <a:avLst/>
            </a:prstGeom>
            <a:ln w="12700" cap="flat">
              <a:noFill/>
              <a:miter lim="400000"/>
            </a:ln>
            <a:effectLst>
              <a:outerShdw sx="100000" sy="100000" kx="0" ky="0" algn="b" rotWithShape="0" blurRad="254000" dist="305053" dir="2700000">
                <a:srgbClr val="000000"/>
              </a:outerShdw>
            </a:effectLst>
          </p:spPr>
        </p:pic>
        <p:pic>
          <p:nvPicPr>
            <p:cNvPr id="417" name="pasted-movie.png" descr="pasted-movie.png"/>
            <p:cNvPicPr>
              <a:picLocks noChangeAspect="1"/>
            </p:cNvPicPr>
            <p:nvPr/>
          </p:nvPicPr>
          <p:blipFill>
            <a:blip r:embed="rId6">
              <a:extLst/>
            </a:blip>
            <a:stretch>
              <a:fillRect/>
            </a:stretch>
          </p:blipFill>
          <p:spPr>
            <a:xfrm>
              <a:off x="0" y="4922901"/>
              <a:ext cx="12414977" cy="3097500"/>
            </a:xfrm>
            <a:prstGeom prst="rect">
              <a:avLst/>
            </a:prstGeom>
            <a:ln w="12700" cap="flat">
              <a:noFill/>
              <a:miter lim="400000"/>
            </a:ln>
            <a:effectLst>
              <a:outerShdw sx="100000" sy="100000" kx="0" ky="0" algn="b" rotWithShape="0" blurRad="254000" dist="305053" dir="2700000">
                <a:srgbClr val="000000"/>
              </a:outerShdw>
            </a:effectLst>
          </p:spPr>
        </p:pic>
        <p:pic>
          <p:nvPicPr>
            <p:cNvPr id="418" name="pasted-movie.png" descr="pasted-movie.png"/>
            <p:cNvPicPr>
              <a:picLocks noChangeAspect="1"/>
            </p:cNvPicPr>
            <p:nvPr/>
          </p:nvPicPr>
          <p:blipFill>
            <a:blip r:embed="rId7">
              <a:extLst/>
            </a:blip>
            <a:stretch>
              <a:fillRect/>
            </a:stretch>
          </p:blipFill>
          <p:spPr>
            <a:xfrm>
              <a:off x="162368" y="7424218"/>
              <a:ext cx="12090240" cy="3097499"/>
            </a:xfrm>
            <a:prstGeom prst="rect">
              <a:avLst/>
            </a:prstGeom>
            <a:ln w="12700" cap="flat">
              <a:noFill/>
              <a:miter lim="400000"/>
            </a:ln>
            <a:effectLst>
              <a:outerShdw sx="100000" sy="100000" kx="0" ky="0" algn="b" rotWithShape="0" blurRad="254000" dist="305053" dir="2700000">
                <a:srgbClr val="000000"/>
              </a:outerShdw>
            </a:effectLst>
          </p:spPr>
        </p:pic>
      </p:grpSp>
      <p:sp>
        <p:nvSpPr>
          <p:cNvPr id="420" name="Charts by Don McClain…"/>
          <p:cNvSpPr txBox="1"/>
          <p:nvPr/>
        </p:nvSpPr>
        <p:spPr>
          <a:xfrm>
            <a:off x="17944354" y="1814376"/>
            <a:ext cx="6356852" cy="9645428"/>
          </a:xfrm>
          <a:prstGeom prst="rect">
            <a:avLst/>
          </a:prstGeom>
          <a:solidFill>
            <a:srgbClr val="000000">
              <a:alpha val="22906"/>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1531">
              <a:lnSpc>
                <a:spcPct val="100000"/>
              </a:lnSpc>
              <a:spcBef>
                <a:spcPts val="0"/>
              </a:spcBef>
              <a:defRPr sz="4400">
                <a:solidFill>
                  <a:srgbClr val="FFFFFF"/>
                </a:solidFill>
              </a:defRPr>
            </a:pPr>
            <a:r>
              <a:rPr>
                <a:latin typeface="Berlin Sans FB Demi Bold"/>
                <a:ea typeface="Berlin Sans FB Demi Bold"/>
                <a:cs typeface="Berlin Sans FB Demi Bold"/>
                <a:sym typeface="Berlin Sans FB Demi Bold"/>
              </a:rPr>
              <a:t>Charts by Don McClain</a:t>
            </a:r>
            <a:r>
              <a:t> </a:t>
            </a:r>
          </a:p>
          <a:p>
            <a:pPr algn="ctr" defTabSz="821531">
              <a:lnSpc>
                <a:spcPct val="100000"/>
              </a:lnSpc>
              <a:spcBef>
                <a:spcPts val="0"/>
              </a:spcBef>
              <a:defRPr sz="4400">
                <a:solidFill>
                  <a:srgbClr val="FFFFFF"/>
                </a:solidFill>
              </a:defRPr>
            </a:pPr>
            <a:r>
              <a:t>Preached November 4, 2012 West 65</a:t>
            </a:r>
            <a:r>
              <a:rPr baseline="31181"/>
              <a:t>th</a:t>
            </a:r>
            <a:r>
              <a:t> Street church of Christ</a:t>
            </a:r>
          </a:p>
          <a:p>
            <a:pPr algn="ctr" defTabSz="821531">
              <a:lnSpc>
                <a:spcPct val="100000"/>
              </a:lnSpc>
              <a:spcBef>
                <a:spcPts val="0"/>
              </a:spcBef>
              <a:defRPr sz="4400">
                <a:solidFill>
                  <a:srgbClr val="FFFFFF"/>
                </a:solidFill>
              </a:defRPr>
            </a:pPr>
            <a:r>
              <a:t>Preached May 31, 2026 Alexander church of Christ/ / 100 Cornerstone Alexander AR 72002 / 501-568-1062</a:t>
            </a:r>
          </a:p>
          <a:p>
            <a:pPr algn="ctr" defTabSz="821531">
              <a:lnSpc>
                <a:spcPct val="100000"/>
              </a:lnSpc>
              <a:spcBef>
                <a:spcPts val="0"/>
              </a:spcBef>
              <a:defRPr sz="4400">
                <a:solidFill>
                  <a:srgbClr val="FFFFFF"/>
                </a:solidFill>
              </a:defRPr>
            </a:pPr>
            <a:r>
              <a:t>Prepared using Keynote</a:t>
            </a:r>
          </a:p>
          <a:p>
            <a:pPr algn="ctr" defTabSz="821531">
              <a:lnSpc>
                <a:spcPct val="100000"/>
              </a:lnSpc>
              <a:spcBef>
                <a:spcPts val="0"/>
              </a:spcBef>
              <a:defRPr sz="4400">
                <a:solidFill>
                  <a:srgbClr val="FFFFFF"/>
                </a:solidFill>
              </a:defRPr>
            </a:pPr>
            <a:r>
              <a:t>Email –</a:t>
            </a:r>
            <a:r>
              <a:rPr>
                <a:solidFill>
                  <a:srgbClr val="0056D6"/>
                </a:solidFill>
                <a:uFill>
                  <a:solidFill>
                    <a:srgbClr val="0056D6"/>
                  </a:solidFill>
                </a:uFill>
              </a:rPr>
              <a:t> </a:t>
            </a:r>
            <a:r>
              <a:rPr u="sng">
                <a:solidFill>
                  <a:srgbClr val="0056D6"/>
                </a:solidFill>
                <a:uFill>
                  <a:solidFill>
                    <a:srgbClr val="0056D6"/>
                  </a:solidFill>
                </a:uFill>
                <a:hlinkClick r:id="rId8" invalidUrl="" action="" tgtFrame="" tooltip="" history="1" highlightClick="0" endSnd="0"/>
              </a:rPr>
              <a:t>donmcclain@sbcglobal.net</a:t>
            </a:r>
            <a:r>
              <a:rPr u="sng">
                <a:solidFill>
                  <a:srgbClr val="0056D6"/>
                </a:solidFill>
                <a:uFill>
                  <a:solidFill>
                    <a:srgbClr val="0056D6"/>
                  </a:solidFill>
                </a:uFill>
              </a:rPr>
              <a:t> </a:t>
            </a:r>
            <a:r>
              <a:rPr>
                <a:solidFill>
                  <a:srgbClr val="0056D6"/>
                </a:solidFill>
                <a:uFill>
                  <a:solidFill>
                    <a:srgbClr val="0056D6"/>
                  </a:solidFill>
                </a:uFill>
              </a:rPr>
              <a:t> </a:t>
            </a:r>
            <a:r>
              <a:t> / Our Website:  </a:t>
            </a:r>
            <a:r>
              <a:rPr u="sng">
                <a:hlinkClick r:id="rId9" invalidUrl="" action="" tgtFrame="" tooltip="" history="1" highlightClick="0" endSnd="0"/>
              </a:rPr>
              <a:t>WWW.BRYANTCHURCHOFCHRIST.COM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5493"/>
            </a:gs>
            <a:gs pos="100000">
              <a:srgbClr val="009193"/>
            </a:gs>
          </a:gsLst>
          <a:lin ang="5400000" scaled="0"/>
        </a:gradFill>
      </p:bgPr>
    </p:bg>
    <p:spTree>
      <p:nvGrpSpPr>
        <p:cNvPr id="1" name=""/>
        <p:cNvGrpSpPr/>
        <p:nvPr/>
      </p:nvGrpSpPr>
      <p:grpSpPr>
        <a:xfrm>
          <a:off x="0" y="0"/>
          <a:ext cx="0" cy="0"/>
          <a:chOff x="0" y="0"/>
          <a:chExt cx="0" cy="0"/>
        </a:xfrm>
      </p:grpSpPr>
      <p:sp>
        <p:nvSpPr>
          <p:cNvPr id="422" name="Romans 13:11-14 (NKJV)…"/>
          <p:cNvSpPr txBox="1"/>
          <p:nvPr/>
        </p:nvSpPr>
        <p:spPr>
          <a:xfrm>
            <a:off x="581852" y="957262"/>
            <a:ext cx="23220296" cy="11801476"/>
          </a:xfrm>
          <a:prstGeom prst="rect">
            <a:avLst/>
          </a:prstGeom>
          <a:ln w="12700">
            <a:miter lim="400000"/>
          </a:ln>
          <a:effectLst>
            <a:outerShdw sx="100000" sy="100000" kx="0" ky="0" algn="b" rotWithShape="0" blurRad="1778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0"/>
              </a:spcBef>
              <a:defRPr b="1" sz="9000">
                <a:solidFill>
                  <a:srgbClr val="FFFFFF"/>
                </a:solidFill>
                <a:effectLst>
                  <a:outerShdw sx="100000" sy="100000" kx="0" ky="0" algn="b" rotWithShape="0" blurRad="127000" dist="76200" dir="2700000">
                    <a:srgbClr val="000000"/>
                  </a:outerShdw>
                </a:effectLst>
                <a:latin typeface="Helvetica"/>
                <a:ea typeface="Helvetica"/>
                <a:cs typeface="Helvetica"/>
                <a:sym typeface="Helvetica"/>
              </a:defRPr>
            </a:pPr>
            <a:r>
              <a:t>Romans 13:11-14 (NKJV) </a:t>
            </a:r>
          </a:p>
          <a:p>
            <a:pPr algn="ctr" defTabSz="821531">
              <a:lnSpc>
                <a:spcPct val="100000"/>
              </a:lnSpc>
              <a:spcBef>
                <a:spcPts val="0"/>
              </a:spcBef>
              <a:defRPr sz="7500">
                <a:solidFill>
                  <a:srgbClr val="FFFFFF"/>
                </a:solidFill>
                <a:effectLst>
                  <a:outerShdw sx="100000" sy="100000" kx="0" ky="0" algn="b" rotWithShape="0" blurRad="127000" dist="76200" dir="2700000">
                    <a:srgbClr val="000000"/>
                  </a:outerShdw>
                </a:effectLst>
                <a:latin typeface="Helvetica"/>
                <a:ea typeface="Helvetica"/>
                <a:cs typeface="Helvetica"/>
                <a:sym typeface="Helvetica"/>
              </a:defRPr>
            </a:pPr>
            <a:r>
              <a:rPr baseline="31999"/>
              <a:t>11</a:t>
            </a:r>
            <a:r>
              <a:t> And do this, knowing the time, that now it is high time to awake out of sleep; for now our salvation is nearer than when we first believed. </a:t>
            </a:r>
            <a:r>
              <a:rPr baseline="31999"/>
              <a:t>12</a:t>
            </a:r>
            <a:r>
              <a:t> The night is far spent, the day is at hand. Therefore let us cast off the works of darkness, and let us put on the armor of light. </a:t>
            </a:r>
            <a:r>
              <a:rPr baseline="31999"/>
              <a:t>13</a:t>
            </a:r>
            <a:r>
              <a:t> Let us walk properly, as in the day, not in revelry and drunkenness, not in lewdness and lust, not in strife and envy. </a:t>
            </a:r>
            <a:r>
              <a:rPr baseline="31999"/>
              <a:t>14</a:t>
            </a:r>
            <a:r>
              <a:t> But put on the Lord Jesus Christ, and make no provision for the flesh, to fulfill its lusts.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pasted-movie.png" descr="pasted-movie.png"/>
          <p:cNvPicPr>
            <a:picLocks noChangeAspect="1"/>
          </p:cNvPicPr>
          <p:nvPr/>
        </p:nvPicPr>
        <p:blipFill>
          <a:blip r:embed="rId2">
            <a:extLst/>
          </a:blip>
          <a:stretch>
            <a:fillRect/>
          </a:stretch>
        </p:blipFill>
        <p:spPr>
          <a:xfrm>
            <a:off x="-2361141" y="-142378"/>
            <a:ext cx="12297748" cy="3170315"/>
          </a:xfrm>
          <a:prstGeom prst="rect">
            <a:avLst/>
          </a:prstGeom>
          <a:ln w="12700">
            <a:miter lim="400000"/>
          </a:ln>
          <a:effectLst>
            <a:outerShdw sx="100000" sy="100000" kx="0" ky="0" algn="b" rotWithShape="0" blurRad="254000" dist="305053" dir="2700000">
              <a:srgbClr val="000000"/>
            </a:outerShdw>
          </a:effectLst>
        </p:spPr>
      </p:pic>
      <p:pic>
        <p:nvPicPr>
          <p:cNvPr id="217" name="pasted-movie.png" descr="pasted-movie.png"/>
          <p:cNvPicPr>
            <a:picLocks noChangeAspect="1"/>
          </p:cNvPicPr>
          <p:nvPr/>
        </p:nvPicPr>
        <p:blipFill>
          <a:blip r:embed="rId3">
            <a:extLst/>
          </a:blip>
          <a:stretch>
            <a:fillRect/>
          </a:stretch>
        </p:blipFill>
        <p:spPr>
          <a:xfrm>
            <a:off x="3824967" y="-142378"/>
            <a:ext cx="12400016" cy="3170315"/>
          </a:xfrm>
          <a:prstGeom prst="rect">
            <a:avLst/>
          </a:prstGeom>
          <a:ln w="12700">
            <a:miter lim="400000"/>
          </a:ln>
          <a:effectLst>
            <a:outerShdw sx="100000" sy="100000" kx="0" ky="0" algn="b" rotWithShape="0" blurRad="254000" dist="305053" dir="2700000">
              <a:srgbClr val="000000"/>
            </a:outerShdw>
          </a:effectLst>
        </p:spPr>
      </p:pic>
      <p:pic>
        <p:nvPicPr>
          <p:cNvPr id="218" name="pasted-movie.png" descr="pasted-movie.png"/>
          <p:cNvPicPr>
            <a:picLocks noChangeAspect="1"/>
          </p:cNvPicPr>
          <p:nvPr/>
        </p:nvPicPr>
        <p:blipFill>
          <a:blip r:embed="rId4">
            <a:extLst/>
          </a:blip>
          <a:stretch>
            <a:fillRect/>
          </a:stretch>
        </p:blipFill>
        <p:spPr>
          <a:xfrm>
            <a:off x="9502030" y="-142378"/>
            <a:ext cx="12706821" cy="3170315"/>
          </a:xfrm>
          <a:prstGeom prst="rect">
            <a:avLst/>
          </a:prstGeom>
          <a:ln w="12700">
            <a:miter lim="400000"/>
          </a:ln>
          <a:effectLst>
            <a:outerShdw sx="100000" sy="100000" kx="0" ky="0" algn="b" rotWithShape="0" blurRad="254000" dist="305053" dir="2700000">
              <a:srgbClr val="000000"/>
            </a:outerShdw>
          </a:effectLst>
        </p:spPr>
      </p:pic>
      <p:pic>
        <p:nvPicPr>
          <p:cNvPr id="219" name="pasted-movie.png" descr="pasted-movie.png"/>
          <p:cNvPicPr>
            <a:picLocks noChangeAspect="1"/>
          </p:cNvPicPr>
          <p:nvPr/>
        </p:nvPicPr>
        <p:blipFill>
          <a:blip r:embed="rId5">
            <a:extLst/>
          </a:blip>
          <a:stretch>
            <a:fillRect/>
          </a:stretch>
        </p:blipFill>
        <p:spPr>
          <a:xfrm>
            <a:off x="15204898" y="-142378"/>
            <a:ext cx="12374449" cy="3170315"/>
          </a:xfrm>
          <a:prstGeom prst="rect">
            <a:avLst/>
          </a:prstGeom>
          <a:ln w="12700">
            <a:miter lim="400000"/>
          </a:ln>
          <a:effectLst>
            <a:outerShdw sx="100000" sy="100000" kx="0" ky="0" algn="b" rotWithShape="0" blurRad="254000" dist="305053" dir="2700000">
              <a:srgbClr val="000000"/>
            </a:outerShdw>
          </a:effectLst>
        </p:spPr>
      </p:pic>
      <p:pic>
        <p:nvPicPr>
          <p:cNvPr id="220" name="Image" descr="Image"/>
          <p:cNvPicPr>
            <a:picLocks noChangeAspect="1"/>
          </p:cNvPicPr>
          <p:nvPr/>
        </p:nvPicPr>
        <p:blipFill>
          <a:blip r:embed="rId6">
            <a:extLst/>
          </a:blip>
          <a:srcRect l="2500" t="3247" r="0" b="1"/>
          <a:stretch>
            <a:fillRect/>
          </a:stretch>
        </p:blipFill>
        <p:spPr>
          <a:xfrm>
            <a:off x="8506312" y="3506931"/>
            <a:ext cx="15898676" cy="10254737"/>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4794" y="2"/>
                </a:moveTo>
                <a:cubicBezTo>
                  <a:pt x="14628" y="-1"/>
                  <a:pt x="14413" y="0"/>
                  <a:pt x="14150" y="5"/>
                </a:cubicBezTo>
                <a:cubicBezTo>
                  <a:pt x="13364" y="20"/>
                  <a:pt x="13296" y="24"/>
                  <a:pt x="13016" y="79"/>
                </a:cubicBezTo>
                <a:cubicBezTo>
                  <a:pt x="12837" y="113"/>
                  <a:pt x="12442" y="170"/>
                  <a:pt x="12377" y="171"/>
                </a:cubicBezTo>
                <a:cubicBezTo>
                  <a:pt x="12350" y="171"/>
                  <a:pt x="12328" y="179"/>
                  <a:pt x="12328" y="190"/>
                </a:cubicBezTo>
                <a:cubicBezTo>
                  <a:pt x="12328" y="212"/>
                  <a:pt x="12149" y="250"/>
                  <a:pt x="12064" y="246"/>
                </a:cubicBezTo>
                <a:cubicBezTo>
                  <a:pt x="12032" y="244"/>
                  <a:pt x="12006" y="256"/>
                  <a:pt x="12006" y="272"/>
                </a:cubicBezTo>
                <a:cubicBezTo>
                  <a:pt x="12006" y="288"/>
                  <a:pt x="11963" y="300"/>
                  <a:pt x="11907" y="300"/>
                </a:cubicBezTo>
                <a:cubicBezTo>
                  <a:pt x="11853" y="300"/>
                  <a:pt x="11809" y="310"/>
                  <a:pt x="11809" y="322"/>
                </a:cubicBezTo>
                <a:cubicBezTo>
                  <a:pt x="11809" y="334"/>
                  <a:pt x="11791" y="346"/>
                  <a:pt x="11769" y="349"/>
                </a:cubicBezTo>
                <a:cubicBezTo>
                  <a:pt x="11671" y="361"/>
                  <a:pt x="11503" y="410"/>
                  <a:pt x="11372" y="462"/>
                </a:cubicBezTo>
                <a:cubicBezTo>
                  <a:pt x="11293" y="494"/>
                  <a:pt x="11177" y="539"/>
                  <a:pt x="11113" y="563"/>
                </a:cubicBezTo>
                <a:cubicBezTo>
                  <a:pt x="11049" y="588"/>
                  <a:pt x="10920" y="639"/>
                  <a:pt x="10827" y="679"/>
                </a:cubicBezTo>
                <a:cubicBezTo>
                  <a:pt x="10734" y="718"/>
                  <a:pt x="10627" y="756"/>
                  <a:pt x="10590" y="763"/>
                </a:cubicBezTo>
                <a:cubicBezTo>
                  <a:pt x="10553" y="770"/>
                  <a:pt x="10523" y="787"/>
                  <a:pt x="10523" y="798"/>
                </a:cubicBezTo>
                <a:cubicBezTo>
                  <a:pt x="10523" y="810"/>
                  <a:pt x="10483" y="827"/>
                  <a:pt x="10434" y="838"/>
                </a:cubicBezTo>
                <a:cubicBezTo>
                  <a:pt x="10385" y="848"/>
                  <a:pt x="10344" y="868"/>
                  <a:pt x="10344" y="883"/>
                </a:cubicBezTo>
                <a:cubicBezTo>
                  <a:pt x="10344" y="897"/>
                  <a:pt x="10330" y="909"/>
                  <a:pt x="10313" y="909"/>
                </a:cubicBezTo>
                <a:cubicBezTo>
                  <a:pt x="10269" y="910"/>
                  <a:pt x="9403" y="1372"/>
                  <a:pt x="9380" y="1408"/>
                </a:cubicBezTo>
                <a:cubicBezTo>
                  <a:pt x="9375" y="1415"/>
                  <a:pt x="9355" y="1426"/>
                  <a:pt x="9335" y="1431"/>
                </a:cubicBezTo>
                <a:cubicBezTo>
                  <a:pt x="9315" y="1436"/>
                  <a:pt x="9266" y="1464"/>
                  <a:pt x="9226" y="1493"/>
                </a:cubicBezTo>
                <a:cubicBezTo>
                  <a:pt x="9185" y="1521"/>
                  <a:pt x="9107" y="1571"/>
                  <a:pt x="9051" y="1603"/>
                </a:cubicBezTo>
                <a:cubicBezTo>
                  <a:pt x="8995" y="1636"/>
                  <a:pt x="8896" y="1704"/>
                  <a:pt x="8830" y="1756"/>
                </a:cubicBezTo>
                <a:cubicBezTo>
                  <a:pt x="8765" y="1808"/>
                  <a:pt x="8697" y="1851"/>
                  <a:pt x="8679" y="1851"/>
                </a:cubicBezTo>
                <a:cubicBezTo>
                  <a:pt x="8662" y="1851"/>
                  <a:pt x="8647" y="1864"/>
                  <a:pt x="8647" y="1879"/>
                </a:cubicBezTo>
                <a:cubicBezTo>
                  <a:pt x="8647" y="1894"/>
                  <a:pt x="8627" y="1907"/>
                  <a:pt x="8602" y="1907"/>
                </a:cubicBezTo>
                <a:cubicBezTo>
                  <a:pt x="8578" y="1907"/>
                  <a:pt x="8558" y="1919"/>
                  <a:pt x="8558" y="1934"/>
                </a:cubicBezTo>
                <a:cubicBezTo>
                  <a:pt x="8558" y="1950"/>
                  <a:pt x="8541" y="1962"/>
                  <a:pt x="8521" y="1962"/>
                </a:cubicBezTo>
                <a:cubicBezTo>
                  <a:pt x="8501" y="1962"/>
                  <a:pt x="8481" y="1981"/>
                  <a:pt x="8475" y="2004"/>
                </a:cubicBezTo>
                <a:cubicBezTo>
                  <a:pt x="8469" y="2027"/>
                  <a:pt x="8452" y="2045"/>
                  <a:pt x="8437" y="2045"/>
                </a:cubicBezTo>
                <a:cubicBezTo>
                  <a:pt x="8422" y="2045"/>
                  <a:pt x="8337" y="2105"/>
                  <a:pt x="8247" y="2179"/>
                </a:cubicBezTo>
                <a:cubicBezTo>
                  <a:pt x="8158" y="2253"/>
                  <a:pt x="8056" y="2331"/>
                  <a:pt x="8022" y="2351"/>
                </a:cubicBezTo>
                <a:cubicBezTo>
                  <a:pt x="7987" y="2372"/>
                  <a:pt x="7948" y="2405"/>
                  <a:pt x="7935" y="2425"/>
                </a:cubicBezTo>
                <a:cubicBezTo>
                  <a:pt x="7922" y="2445"/>
                  <a:pt x="7905" y="2454"/>
                  <a:pt x="7897" y="2447"/>
                </a:cubicBezTo>
                <a:cubicBezTo>
                  <a:pt x="7889" y="2439"/>
                  <a:pt x="7878" y="2452"/>
                  <a:pt x="7872" y="2476"/>
                </a:cubicBezTo>
                <a:cubicBezTo>
                  <a:pt x="7866" y="2500"/>
                  <a:pt x="7853" y="2512"/>
                  <a:pt x="7844" y="2504"/>
                </a:cubicBezTo>
                <a:cubicBezTo>
                  <a:pt x="7835" y="2495"/>
                  <a:pt x="7819" y="2509"/>
                  <a:pt x="7809" y="2536"/>
                </a:cubicBezTo>
                <a:cubicBezTo>
                  <a:pt x="7799" y="2563"/>
                  <a:pt x="7791" y="2575"/>
                  <a:pt x="7790" y="2562"/>
                </a:cubicBezTo>
                <a:cubicBezTo>
                  <a:pt x="7790" y="2550"/>
                  <a:pt x="7768" y="2566"/>
                  <a:pt x="7742" y="2597"/>
                </a:cubicBezTo>
                <a:cubicBezTo>
                  <a:pt x="7716" y="2629"/>
                  <a:pt x="7685" y="2654"/>
                  <a:pt x="7673" y="2654"/>
                </a:cubicBezTo>
                <a:cubicBezTo>
                  <a:pt x="7660" y="2654"/>
                  <a:pt x="7609" y="2696"/>
                  <a:pt x="7559" y="2748"/>
                </a:cubicBezTo>
                <a:cubicBezTo>
                  <a:pt x="7510" y="2800"/>
                  <a:pt x="7440" y="2858"/>
                  <a:pt x="7406" y="2876"/>
                </a:cubicBezTo>
                <a:cubicBezTo>
                  <a:pt x="7371" y="2893"/>
                  <a:pt x="7343" y="2917"/>
                  <a:pt x="7343" y="2929"/>
                </a:cubicBezTo>
                <a:cubicBezTo>
                  <a:pt x="7343" y="2941"/>
                  <a:pt x="7311" y="2974"/>
                  <a:pt x="7272" y="3003"/>
                </a:cubicBezTo>
                <a:cubicBezTo>
                  <a:pt x="7232" y="3033"/>
                  <a:pt x="7200" y="3066"/>
                  <a:pt x="7200" y="3077"/>
                </a:cubicBezTo>
                <a:cubicBezTo>
                  <a:pt x="7200" y="3088"/>
                  <a:pt x="7189" y="3098"/>
                  <a:pt x="7177" y="3098"/>
                </a:cubicBezTo>
                <a:cubicBezTo>
                  <a:pt x="7164" y="3098"/>
                  <a:pt x="7062" y="3198"/>
                  <a:pt x="6949" y="3321"/>
                </a:cubicBezTo>
                <a:cubicBezTo>
                  <a:pt x="6837" y="3444"/>
                  <a:pt x="6726" y="3557"/>
                  <a:pt x="6703" y="3571"/>
                </a:cubicBezTo>
                <a:cubicBezTo>
                  <a:pt x="6680" y="3585"/>
                  <a:pt x="6657" y="3622"/>
                  <a:pt x="6651" y="3652"/>
                </a:cubicBezTo>
                <a:cubicBezTo>
                  <a:pt x="6646" y="3682"/>
                  <a:pt x="6635" y="3706"/>
                  <a:pt x="6626" y="3706"/>
                </a:cubicBezTo>
                <a:cubicBezTo>
                  <a:pt x="6606" y="3706"/>
                  <a:pt x="6329" y="3972"/>
                  <a:pt x="6280" y="4038"/>
                </a:cubicBezTo>
                <a:cubicBezTo>
                  <a:pt x="6260" y="4065"/>
                  <a:pt x="6216" y="4111"/>
                  <a:pt x="6182" y="4139"/>
                </a:cubicBezTo>
                <a:cubicBezTo>
                  <a:pt x="6147" y="4168"/>
                  <a:pt x="6113" y="4207"/>
                  <a:pt x="6105" y="4226"/>
                </a:cubicBezTo>
                <a:cubicBezTo>
                  <a:pt x="6097" y="4246"/>
                  <a:pt x="6083" y="4256"/>
                  <a:pt x="6076" y="4248"/>
                </a:cubicBezTo>
                <a:cubicBezTo>
                  <a:pt x="6068" y="4241"/>
                  <a:pt x="6041" y="4268"/>
                  <a:pt x="6015" y="4310"/>
                </a:cubicBezTo>
                <a:cubicBezTo>
                  <a:pt x="5990" y="4351"/>
                  <a:pt x="5936" y="4423"/>
                  <a:pt x="5897" y="4469"/>
                </a:cubicBezTo>
                <a:cubicBezTo>
                  <a:pt x="5857" y="4514"/>
                  <a:pt x="5794" y="4592"/>
                  <a:pt x="5758" y="4642"/>
                </a:cubicBezTo>
                <a:cubicBezTo>
                  <a:pt x="5722" y="4691"/>
                  <a:pt x="5686" y="4731"/>
                  <a:pt x="5678" y="4731"/>
                </a:cubicBezTo>
                <a:cubicBezTo>
                  <a:pt x="5670" y="4731"/>
                  <a:pt x="5634" y="4775"/>
                  <a:pt x="5597" y="4827"/>
                </a:cubicBezTo>
                <a:cubicBezTo>
                  <a:pt x="5476" y="4998"/>
                  <a:pt x="5237" y="5313"/>
                  <a:pt x="5228" y="5313"/>
                </a:cubicBezTo>
                <a:cubicBezTo>
                  <a:pt x="5223" y="5313"/>
                  <a:pt x="5196" y="5347"/>
                  <a:pt x="5168" y="5389"/>
                </a:cubicBezTo>
                <a:cubicBezTo>
                  <a:pt x="4927" y="5748"/>
                  <a:pt x="4770" y="5972"/>
                  <a:pt x="4770" y="5958"/>
                </a:cubicBezTo>
                <a:cubicBezTo>
                  <a:pt x="4770" y="5928"/>
                  <a:pt x="4263" y="6740"/>
                  <a:pt x="4002" y="7189"/>
                </a:cubicBezTo>
                <a:cubicBezTo>
                  <a:pt x="3958" y="7265"/>
                  <a:pt x="3884" y="7391"/>
                  <a:pt x="3837" y="7470"/>
                </a:cubicBezTo>
                <a:cubicBezTo>
                  <a:pt x="3790" y="7548"/>
                  <a:pt x="3752" y="7619"/>
                  <a:pt x="3752" y="7627"/>
                </a:cubicBezTo>
                <a:cubicBezTo>
                  <a:pt x="3752" y="7641"/>
                  <a:pt x="3734" y="7675"/>
                  <a:pt x="3625" y="7862"/>
                </a:cubicBezTo>
                <a:cubicBezTo>
                  <a:pt x="3585" y="7930"/>
                  <a:pt x="3539" y="8020"/>
                  <a:pt x="3523" y="8062"/>
                </a:cubicBezTo>
                <a:cubicBezTo>
                  <a:pt x="3507" y="8104"/>
                  <a:pt x="3486" y="8139"/>
                  <a:pt x="3476" y="8139"/>
                </a:cubicBezTo>
                <a:cubicBezTo>
                  <a:pt x="3455" y="8140"/>
                  <a:pt x="3359" y="8346"/>
                  <a:pt x="3359" y="8388"/>
                </a:cubicBezTo>
                <a:cubicBezTo>
                  <a:pt x="3359" y="8403"/>
                  <a:pt x="3351" y="8415"/>
                  <a:pt x="3341" y="8415"/>
                </a:cubicBezTo>
                <a:cubicBezTo>
                  <a:pt x="3331" y="8415"/>
                  <a:pt x="3323" y="8434"/>
                  <a:pt x="3323" y="8457"/>
                </a:cubicBezTo>
                <a:cubicBezTo>
                  <a:pt x="3323" y="8480"/>
                  <a:pt x="3317" y="8499"/>
                  <a:pt x="3309" y="8499"/>
                </a:cubicBezTo>
                <a:cubicBezTo>
                  <a:pt x="3301" y="8499"/>
                  <a:pt x="3282" y="8533"/>
                  <a:pt x="3265" y="8575"/>
                </a:cubicBezTo>
                <a:cubicBezTo>
                  <a:pt x="3249" y="8617"/>
                  <a:pt x="3207" y="8697"/>
                  <a:pt x="3172" y="8753"/>
                </a:cubicBezTo>
                <a:cubicBezTo>
                  <a:pt x="3137" y="8809"/>
                  <a:pt x="3108" y="8861"/>
                  <a:pt x="3108" y="8869"/>
                </a:cubicBezTo>
                <a:cubicBezTo>
                  <a:pt x="3108" y="8877"/>
                  <a:pt x="3089" y="8917"/>
                  <a:pt x="3064" y="8958"/>
                </a:cubicBezTo>
                <a:cubicBezTo>
                  <a:pt x="3040" y="9000"/>
                  <a:pt x="3019" y="9050"/>
                  <a:pt x="3019" y="9070"/>
                </a:cubicBezTo>
                <a:cubicBezTo>
                  <a:pt x="3019" y="9091"/>
                  <a:pt x="3012" y="9108"/>
                  <a:pt x="3002" y="9108"/>
                </a:cubicBezTo>
                <a:cubicBezTo>
                  <a:pt x="2993" y="9108"/>
                  <a:pt x="2972" y="9152"/>
                  <a:pt x="2956" y="9205"/>
                </a:cubicBezTo>
                <a:cubicBezTo>
                  <a:pt x="2940" y="9258"/>
                  <a:pt x="2919" y="9302"/>
                  <a:pt x="2910" y="9302"/>
                </a:cubicBezTo>
                <a:cubicBezTo>
                  <a:pt x="2901" y="9302"/>
                  <a:pt x="2894" y="9317"/>
                  <a:pt x="2894" y="9336"/>
                </a:cubicBezTo>
                <a:cubicBezTo>
                  <a:pt x="2894" y="9355"/>
                  <a:pt x="2874" y="9406"/>
                  <a:pt x="2850" y="9447"/>
                </a:cubicBezTo>
                <a:cubicBezTo>
                  <a:pt x="2825" y="9488"/>
                  <a:pt x="2805" y="9534"/>
                  <a:pt x="2805" y="9549"/>
                </a:cubicBezTo>
                <a:cubicBezTo>
                  <a:pt x="2805" y="9565"/>
                  <a:pt x="2798" y="9579"/>
                  <a:pt x="2790" y="9579"/>
                </a:cubicBezTo>
                <a:cubicBezTo>
                  <a:pt x="2782" y="9579"/>
                  <a:pt x="2757" y="9635"/>
                  <a:pt x="2735" y="9703"/>
                </a:cubicBezTo>
                <a:cubicBezTo>
                  <a:pt x="2713" y="9772"/>
                  <a:pt x="2680" y="9841"/>
                  <a:pt x="2661" y="9857"/>
                </a:cubicBezTo>
                <a:cubicBezTo>
                  <a:pt x="2642" y="9873"/>
                  <a:pt x="2626" y="9903"/>
                  <a:pt x="2626" y="9926"/>
                </a:cubicBezTo>
                <a:cubicBezTo>
                  <a:pt x="2626" y="9948"/>
                  <a:pt x="2618" y="9967"/>
                  <a:pt x="2609" y="9967"/>
                </a:cubicBezTo>
                <a:cubicBezTo>
                  <a:pt x="2599" y="9967"/>
                  <a:pt x="2591" y="9986"/>
                  <a:pt x="2591" y="10011"/>
                </a:cubicBezTo>
                <a:cubicBezTo>
                  <a:pt x="2591" y="10035"/>
                  <a:pt x="2563" y="10115"/>
                  <a:pt x="2528" y="10188"/>
                </a:cubicBezTo>
                <a:cubicBezTo>
                  <a:pt x="2494" y="10261"/>
                  <a:pt x="2466" y="10332"/>
                  <a:pt x="2466" y="10346"/>
                </a:cubicBezTo>
                <a:cubicBezTo>
                  <a:pt x="2466" y="10360"/>
                  <a:pt x="2446" y="10401"/>
                  <a:pt x="2421" y="10437"/>
                </a:cubicBezTo>
                <a:cubicBezTo>
                  <a:pt x="2396" y="10473"/>
                  <a:pt x="2376" y="10526"/>
                  <a:pt x="2376" y="10554"/>
                </a:cubicBezTo>
                <a:cubicBezTo>
                  <a:pt x="2376" y="10582"/>
                  <a:pt x="2364" y="10612"/>
                  <a:pt x="2349" y="10621"/>
                </a:cubicBezTo>
                <a:cubicBezTo>
                  <a:pt x="2335" y="10630"/>
                  <a:pt x="2322" y="10654"/>
                  <a:pt x="2322" y="10675"/>
                </a:cubicBezTo>
                <a:cubicBezTo>
                  <a:pt x="2322" y="10697"/>
                  <a:pt x="2314" y="10715"/>
                  <a:pt x="2305" y="10715"/>
                </a:cubicBezTo>
                <a:cubicBezTo>
                  <a:pt x="2295" y="10715"/>
                  <a:pt x="2287" y="10744"/>
                  <a:pt x="2287" y="10781"/>
                </a:cubicBezTo>
                <a:cubicBezTo>
                  <a:pt x="2287" y="10817"/>
                  <a:pt x="2275" y="10854"/>
                  <a:pt x="2260" y="10863"/>
                </a:cubicBezTo>
                <a:cubicBezTo>
                  <a:pt x="2246" y="10871"/>
                  <a:pt x="2233" y="10903"/>
                  <a:pt x="2233" y="10932"/>
                </a:cubicBezTo>
                <a:cubicBezTo>
                  <a:pt x="2233" y="10961"/>
                  <a:pt x="2221" y="11001"/>
                  <a:pt x="2205" y="11021"/>
                </a:cubicBezTo>
                <a:cubicBezTo>
                  <a:pt x="2189" y="11042"/>
                  <a:pt x="2169" y="11084"/>
                  <a:pt x="2161" y="11115"/>
                </a:cubicBezTo>
                <a:cubicBezTo>
                  <a:pt x="2152" y="11146"/>
                  <a:pt x="2121" y="11234"/>
                  <a:pt x="2092" y="11310"/>
                </a:cubicBezTo>
                <a:cubicBezTo>
                  <a:pt x="2062" y="11386"/>
                  <a:pt x="2025" y="11492"/>
                  <a:pt x="2007" y="11546"/>
                </a:cubicBezTo>
                <a:cubicBezTo>
                  <a:pt x="1990" y="11599"/>
                  <a:pt x="1966" y="11652"/>
                  <a:pt x="1953" y="11664"/>
                </a:cubicBezTo>
                <a:cubicBezTo>
                  <a:pt x="1940" y="11676"/>
                  <a:pt x="1930" y="11705"/>
                  <a:pt x="1930" y="11727"/>
                </a:cubicBezTo>
                <a:cubicBezTo>
                  <a:pt x="1930" y="11749"/>
                  <a:pt x="1921" y="11767"/>
                  <a:pt x="1911" y="11767"/>
                </a:cubicBezTo>
                <a:cubicBezTo>
                  <a:pt x="1902" y="11767"/>
                  <a:pt x="1894" y="11797"/>
                  <a:pt x="1894" y="11834"/>
                </a:cubicBezTo>
                <a:cubicBezTo>
                  <a:pt x="1894" y="11871"/>
                  <a:pt x="1888" y="11905"/>
                  <a:pt x="1880" y="11910"/>
                </a:cubicBezTo>
                <a:cubicBezTo>
                  <a:pt x="1865" y="11921"/>
                  <a:pt x="1769" y="12213"/>
                  <a:pt x="1769" y="12249"/>
                </a:cubicBezTo>
                <a:cubicBezTo>
                  <a:pt x="1769" y="12263"/>
                  <a:pt x="1748" y="12315"/>
                  <a:pt x="1724" y="12365"/>
                </a:cubicBezTo>
                <a:cubicBezTo>
                  <a:pt x="1699" y="12415"/>
                  <a:pt x="1680" y="12481"/>
                  <a:pt x="1680" y="12513"/>
                </a:cubicBezTo>
                <a:cubicBezTo>
                  <a:pt x="1680" y="12544"/>
                  <a:pt x="1672" y="12570"/>
                  <a:pt x="1663" y="12570"/>
                </a:cubicBezTo>
                <a:cubicBezTo>
                  <a:pt x="1655" y="12570"/>
                  <a:pt x="1643" y="12592"/>
                  <a:pt x="1638" y="12619"/>
                </a:cubicBezTo>
                <a:cubicBezTo>
                  <a:pt x="1632" y="12646"/>
                  <a:pt x="1617" y="12692"/>
                  <a:pt x="1604" y="12722"/>
                </a:cubicBezTo>
                <a:cubicBezTo>
                  <a:pt x="1535" y="12886"/>
                  <a:pt x="1501" y="12990"/>
                  <a:pt x="1501" y="13038"/>
                </a:cubicBezTo>
                <a:cubicBezTo>
                  <a:pt x="1501" y="13067"/>
                  <a:pt x="1486" y="13139"/>
                  <a:pt x="1467" y="13197"/>
                </a:cubicBezTo>
                <a:cubicBezTo>
                  <a:pt x="1449" y="13256"/>
                  <a:pt x="1412" y="13371"/>
                  <a:pt x="1387" y="13452"/>
                </a:cubicBezTo>
                <a:cubicBezTo>
                  <a:pt x="1361" y="13534"/>
                  <a:pt x="1340" y="13622"/>
                  <a:pt x="1340" y="13650"/>
                </a:cubicBezTo>
                <a:cubicBezTo>
                  <a:pt x="1340" y="13677"/>
                  <a:pt x="1328" y="13714"/>
                  <a:pt x="1313" y="13733"/>
                </a:cubicBezTo>
                <a:cubicBezTo>
                  <a:pt x="1298" y="13752"/>
                  <a:pt x="1287" y="13791"/>
                  <a:pt x="1287" y="13820"/>
                </a:cubicBezTo>
                <a:cubicBezTo>
                  <a:pt x="1287" y="13849"/>
                  <a:pt x="1279" y="13872"/>
                  <a:pt x="1269" y="13872"/>
                </a:cubicBezTo>
                <a:cubicBezTo>
                  <a:pt x="1259" y="13872"/>
                  <a:pt x="1250" y="13895"/>
                  <a:pt x="1250" y="13924"/>
                </a:cubicBezTo>
                <a:cubicBezTo>
                  <a:pt x="1250" y="13952"/>
                  <a:pt x="1239" y="13992"/>
                  <a:pt x="1224" y="14011"/>
                </a:cubicBezTo>
                <a:cubicBezTo>
                  <a:pt x="1209" y="14030"/>
                  <a:pt x="1197" y="14080"/>
                  <a:pt x="1197" y="14124"/>
                </a:cubicBezTo>
                <a:cubicBezTo>
                  <a:pt x="1197" y="14168"/>
                  <a:pt x="1189" y="14204"/>
                  <a:pt x="1179" y="14204"/>
                </a:cubicBezTo>
                <a:cubicBezTo>
                  <a:pt x="1169" y="14204"/>
                  <a:pt x="1161" y="14231"/>
                  <a:pt x="1161" y="14264"/>
                </a:cubicBezTo>
                <a:cubicBezTo>
                  <a:pt x="1161" y="14297"/>
                  <a:pt x="1151" y="14344"/>
                  <a:pt x="1138" y="14368"/>
                </a:cubicBezTo>
                <a:cubicBezTo>
                  <a:pt x="1125" y="14392"/>
                  <a:pt x="1104" y="14468"/>
                  <a:pt x="1092" y="14536"/>
                </a:cubicBezTo>
                <a:cubicBezTo>
                  <a:pt x="1080" y="14605"/>
                  <a:pt x="1064" y="14686"/>
                  <a:pt x="1055" y="14716"/>
                </a:cubicBezTo>
                <a:cubicBezTo>
                  <a:pt x="1047" y="14747"/>
                  <a:pt x="1027" y="14822"/>
                  <a:pt x="1010" y="14882"/>
                </a:cubicBezTo>
                <a:cubicBezTo>
                  <a:pt x="994" y="14943"/>
                  <a:pt x="973" y="15015"/>
                  <a:pt x="964" y="15041"/>
                </a:cubicBezTo>
                <a:cubicBezTo>
                  <a:pt x="955" y="15068"/>
                  <a:pt x="947" y="15109"/>
                  <a:pt x="947" y="15133"/>
                </a:cubicBezTo>
                <a:cubicBezTo>
                  <a:pt x="947" y="15157"/>
                  <a:pt x="935" y="15197"/>
                  <a:pt x="920" y="15219"/>
                </a:cubicBezTo>
                <a:cubicBezTo>
                  <a:pt x="905" y="15242"/>
                  <a:pt x="893" y="15296"/>
                  <a:pt x="893" y="15340"/>
                </a:cubicBezTo>
                <a:cubicBezTo>
                  <a:pt x="893" y="15383"/>
                  <a:pt x="885" y="15427"/>
                  <a:pt x="876" y="15437"/>
                </a:cubicBezTo>
                <a:cubicBezTo>
                  <a:pt x="866" y="15446"/>
                  <a:pt x="857" y="15483"/>
                  <a:pt x="857" y="15519"/>
                </a:cubicBezTo>
                <a:cubicBezTo>
                  <a:pt x="857" y="15554"/>
                  <a:pt x="846" y="15590"/>
                  <a:pt x="831" y="15599"/>
                </a:cubicBezTo>
                <a:cubicBezTo>
                  <a:pt x="813" y="15609"/>
                  <a:pt x="804" y="15653"/>
                  <a:pt x="804" y="15727"/>
                </a:cubicBezTo>
                <a:cubicBezTo>
                  <a:pt x="804" y="15788"/>
                  <a:pt x="796" y="15838"/>
                  <a:pt x="786" y="15838"/>
                </a:cubicBezTo>
                <a:cubicBezTo>
                  <a:pt x="776" y="15838"/>
                  <a:pt x="768" y="15870"/>
                  <a:pt x="768" y="15908"/>
                </a:cubicBezTo>
                <a:cubicBezTo>
                  <a:pt x="768" y="15946"/>
                  <a:pt x="761" y="16000"/>
                  <a:pt x="753" y="16026"/>
                </a:cubicBezTo>
                <a:cubicBezTo>
                  <a:pt x="725" y="16114"/>
                  <a:pt x="692" y="16266"/>
                  <a:pt x="689" y="16330"/>
                </a:cubicBezTo>
                <a:cubicBezTo>
                  <a:pt x="687" y="16365"/>
                  <a:pt x="676" y="16409"/>
                  <a:pt x="664" y="16426"/>
                </a:cubicBezTo>
                <a:cubicBezTo>
                  <a:pt x="653" y="16444"/>
                  <a:pt x="643" y="16499"/>
                  <a:pt x="643" y="16548"/>
                </a:cubicBezTo>
                <a:cubicBezTo>
                  <a:pt x="643" y="16598"/>
                  <a:pt x="635" y="16646"/>
                  <a:pt x="625" y="16655"/>
                </a:cubicBezTo>
                <a:cubicBezTo>
                  <a:pt x="616" y="16665"/>
                  <a:pt x="608" y="16701"/>
                  <a:pt x="608" y="16735"/>
                </a:cubicBezTo>
                <a:cubicBezTo>
                  <a:pt x="608" y="16769"/>
                  <a:pt x="596" y="16821"/>
                  <a:pt x="581" y="16851"/>
                </a:cubicBezTo>
                <a:cubicBezTo>
                  <a:pt x="567" y="16881"/>
                  <a:pt x="555" y="16945"/>
                  <a:pt x="554" y="16993"/>
                </a:cubicBezTo>
                <a:cubicBezTo>
                  <a:pt x="554" y="17042"/>
                  <a:pt x="547" y="17088"/>
                  <a:pt x="538" y="17097"/>
                </a:cubicBezTo>
                <a:cubicBezTo>
                  <a:pt x="529" y="17105"/>
                  <a:pt x="517" y="17155"/>
                  <a:pt x="511" y="17209"/>
                </a:cubicBezTo>
                <a:cubicBezTo>
                  <a:pt x="504" y="17262"/>
                  <a:pt x="491" y="17307"/>
                  <a:pt x="481" y="17307"/>
                </a:cubicBezTo>
                <a:cubicBezTo>
                  <a:pt x="472" y="17307"/>
                  <a:pt x="464" y="17361"/>
                  <a:pt x="464" y="17429"/>
                </a:cubicBezTo>
                <a:cubicBezTo>
                  <a:pt x="464" y="17496"/>
                  <a:pt x="457" y="17556"/>
                  <a:pt x="446" y="17561"/>
                </a:cubicBezTo>
                <a:cubicBezTo>
                  <a:pt x="436" y="17566"/>
                  <a:pt x="423" y="17619"/>
                  <a:pt x="418" y="17680"/>
                </a:cubicBezTo>
                <a:cubicBezTo>
                  <a:pt x="412" y="17741"/>
                  <a:pt x="401" y="17816"/>
                  <a:pt x="393" y="17847"/>
                </a:cubicBezTo>
                <a:cubicBezTo>
                  <a:pt x="384" y="17877"/>
                  <a:pt x="373" y="17958"/>
                  <a:pt x="368" y="18026"/>
                </a:cubicBezTo>
                <a:cubicBezTo>
                  <a:pt x="349" y="18282"/>
                  <a:pt x="335" y="18388"/>
                  <a:pt x="320" y="18402"/>
                </a:cubicBezTo>
                <a:cubicBezTo>
                  <a:pt x="311" y="18411"/>
                  <a:pt x="303" y="18458"/>
                  <a:pt x="303" y="18506"/>
                </a:cubicBezTo>
                <a:cubicBezTo>
                  <a:pt x="303" y="18555"/>
                  <a:pt x="291" y="18625"/>
                  <a:pt x="277" y="18663"/>
                </a:cubicBezTo>
                <a:cubicBezTo>
                  <a:pt x="263" y="18701"/>
                  <a:pt x="251" y="18791"/>
                  <a:pt x="251" y="18862"/>
                </a:cubicBezTo>
                <a:cubicBezTo>
                  <a:pt x="250" y="18934"/>
                  <a:pt x="242" y="19000"/>
                  <a:pt x="232" y="19009"/>
                </a:cubicBezTo>
                <a:cubicBezTo>
                  <a:pt x="223" y="19019"/>
                  <a:pt x="215" y="19098"/>
                  <a:pt x="215" y="19186"/>
                </a:cubicBezTo>
                <a:cubicBezTo>
                  <a:pt x="215" y="19283"/>
                  <a:pt x="204" y="19366"/>
                  <a:pt x="188" y="19399"/>
                </a:cubicBezTo>
                <a:cubicBezTo>
                  <a:pt x="174" y="19428"/>
                  <a:pt x="162" y="19492"/>
                  <a:pt x="161" y="19541"/>
                </a:cubicBezTo>
                <a:cubicBezTo>
                  <a:pt x="161" y="19590"/>
                  <a:pt x="153" y="19637"/>
                  <a:pt x="143" y="19646"/>
                </a:cubicBezTo>
                <a:cubicBezTo>
                  <a:pt x="133" y="19656"/>
                  <a:pt x="125" y="19742"/>
                  <a:pt x="125" y="19839"/>
                </a:cubicBezTo>
                <a:cubicBezTo>
                  <a:pt x="125" y="19960"/>
                  <a:pt x="117" y="20024"/>
                  <a:pt x="98" y="20048"/>
                </a:cubicBezTo>
                <a:cubicBezTo>
                  <a:pt x="78" y="20074"/>
                  <a:pt x="72" y="20144"/>
                  <a:pt x="72" y="20323"/>
                </a:cubicBezTo>
                <a:cubicBezTo>
                  <a:pt x="72" y="20456"/>
                  <a:pt x="64" y="20576"/>
                  <a:pt x="54" y="20590"/>
                </a:cubicBezTo>
                <a:cubicBezTo>
                  <a:pt x="45" y="20605"/>
                  <a:pt x="36" y="20725"/>
                  <a:pt x="35" y="20858"/>
                </a:cubicBezTo>
                <a:cubicBezTo>
                  <a:pt x="33" y="20992"/>
                  <a:pt x="24" y="21101"/>
                  <a:pt x="16" y="21101"/>
                </a:cubicBezTo>
                <a:cubicBezTo>
                  <a:pt x="7" y="21101"/>
                  <a:pt x="0" y="21213"/>
                  <a:pt x="0" y="21350"/>
                </a:cubicBezTo>
                <a:lnTo>
                  <a:pt x="0" y="21599"/>
                </a:lnTo>
                <a:lnTo>
                  <a:pt x="10800" y="21599"/>
                </a:lnTo>
                <a:lnTo>
                  <a:pt x="21600" y="21599"/>
                </a:lnTo>
                <a:lnTo>
                  <a:pt x="21600" y="12417"/>
                </a:lnTo>
                <a:lnTo>
                  <a:pt x="21600" y="3235"/>
                </a:lnTo>
                <a:lnTo>
                  <a:pt x="21551" y="3202"/>
                </a:lnTo>
                <a:cubicBezTo>
                  <a:pt x="21524" y="3183"/>
                  <a:pt x="21495" y="3152"/>
                  <a:pt x="21487" y="3133"/>
                </a:cubicBezTo>
                <a:cubicBezTo>
                  <a:pt x="21479" y="3114"/>
                  <a:pt x="21462" y="3098"/>
                  <a:pt x="21449" y="3098"/>
                </a:cubicBezTo>
                <a:cubicBezTo>
                  <a:pt x="21436" y="3098"/>
                  <a:pt x="21420" y="3077"/>
                  <a:pt x="21414" y="3052"/>
                </a:cubicBezTo>
                <a:cubicBezTo>
                  <a:pt x="21408" y="3027"/>
                  <a:pt x="21398" y="3014"/>
                  <a:pt x="21392" y="3023"/>
                </a:cubicBezTo>
                <a:cubicBezTo>
                  <a:pt x="21386" y="3032"/>
                  <a:pt x="21352" y="3012"/>
                  <a:pt x="21316" y="2978"/>
                </a:cubicBezTo>
                <a:cubicBezTo>
                  <a:pt x="21280" y="2945"/>
                  <a:pt x="21204" y="2881"/>
                  <a:pt x="21148" y="2835"/>
                </a:cubicBezTo>
                <a:cubicBezTo>
                  <a:pt x="21092" y="2790"/>
                  <a:pt x="21046" y="2744"/>
                  <a:pt x="21046" y="2732"/>
                </a:cubicBezTo>
                <a:cubicBezTo>
                  <a:pt x="21046" y="2720"/>
                  <a:pt x="21034" y="2710"/>
                  <a:pt x="21019" y="2710"/>
                </a:cubicBezTo>
                <a:cubicBezTo>
                  <a:pt x="21004" y="2710"/>
                  <a:pt x="20960" y="2679"/>
                  <a:pt x="20921" y="2641"/>
                </a:cubicBezTo>
                <a:cubicBezTo>
                  <a:pt x="20882" y="2603"/>
                  <a:pt x="20836" y="2571"/>
                  <a:pt x="20820" y="2571"/>
                </a:cubicBezTo>
                <a:cubicBezTo>
                  <a:pt x="20803" y="2571"/>
                  <a:pt x="20795" y="2563"/>
                  <a:pt x="20802" y="2553"/>
                </a:cubicBezTo>
                <a:cubicBezTo>
                  <a:pt x="20809" y="2543"/>
                  <a:pt x="20744" y="2479"/>
                  <a:pt x="20659" y="2412"/>
                </a:cubicBezTo>
                <a:cubicBezTo>
                  <a:pt x="20573" y="2345"/>
                  <a:pt x="20483" y="2269"/>
                  <a:pt x="20457" y="2243"/>
                </a:cubicBezTo>
                <a:cubicBezTo>
                  <a:pt x="20432" y="2217"/>
                  <a:pt x="20380" y="2171"/>
                  <a:pt x="20342" y="2141"/>
                </a:cubicBezTo>
                <a:cubicBezTo>
                  <a:pt x="20303" y="2111"/>
                  <a:pt x="20243" y="2063"/>
                  <a:pt x="20208" y="2035"/>
                </a:cubicBezTo>
                <a:cubicBezTo>
                  <a:pt x="20141" y="1980"/>
                  <a:pt x="20114" y="1968"/>
                  <a:pt x="20055" y="1964"/>
                </a:cubicBezTo>
                <a:cubicBezTo>
                  <a:pt x="20025" y="1961"/>
                  <a:pt x="20023" y="1957"/>
                  <a:pt x="20046" y="1934"/>
                </a:cubicBezTo>
                <a:cubicBezTo>
                  <a:pt x="20067" y="1913"/>
                  <a:pt x="20063" y="1907"/>
                  <a:pt x="20027" y="1907"/>
                </a:cubicBezTo>
                <a:cubicBezTo>
                  <a:pt x="20002" y="1906"/>
                  <a:pt x="19973" y="1895"/>
                  <a:pt x="19964" y="1881"/>
                </a:cubicBezTo>
                <a:cubicBezTo>
                  <a:pt x="19955" y="1867"/>
                  <a:pt x="19851" y="1791"/>
                  <a:pt x="19733" y="1714"/>
                </a:cubicBezTo>
                <a:cubicBezTo>
                  <a:pt x="19615" y="1636"/>
                  <a:pt x="19502" y="1562"/>
                  <a:pt x="19483" y="1547"/>
                </a:cubicBezTo>
                <a:cubicBezTo>
                  <a:pt x="19395" y="1484"/>
                  <a:pt x="19306" y="1435"/>
                  <a:pt x="19275" y="1435"/>
                </a:cubicBezTo>
                <a:cubicBezTo>
                  <a:pt x="19257" y="1435"/>
                  <a:pt x="19242" y="1423"/>
                  <a:pt x="19242" y="1408"/>
                </a:cubicBezTo>
                <a:cubicBezTo>
                  <a:pt x="19242" y="1392"/>
                  <a:pt x="19234" y="1380"/>
                  <a:pt x="19225" y="1380"/>
                </a:cubicBezTo>
                <a:cubicBezTo>
                  <a:pt x="19216" y="1380"/>
                  <a:pt x="19186" y="1366"/>
                  <a:pt x="19158" y="1348"/>
                </a:cubicBezTo>
                <a:cubicBezTo>
                  <a:pt x="19130" y="1331"/>
                  <a:pt x="19090" y="1311"/>
                  <a:pt x="19069" y="1306"/>
                </a:cubicBezTo>
                <a:cubicBezTo>
                  <a:pt x="19048" y="1300"/>
                  <a:pt x="18984" y="1271"/>
                  <a:pt x="18926" y="1240"/>
                </a:cubicBezTo>
                <a:cubicBezTo>
                  <a:pt x="18869" y="1209"/>
                  <a:pt x="18782" y="1164"/>
                  <a:pt x="18733" y="1141"/>
                </a:cubicBezTo>
                <a:cubicBezTo>
                  <a:pt x="18683" y="1118"/>
                  <a:pt x="18610" y="1075"/>
                  <a:pt x="18569" y="1047"/>
                </a:cubicBezTo>
                <a:cubicBezTo>
                  <a:pt x="18529" y="1018"/>
                  <a:pt x="18472" y="987"/>
                  <a:pt x="18444" y="976"/>
                </a:cubicBezTo>
                <a:cubicBezTo>
                  <a:pt x="18416" y="966"/>
                  <a:pt x="18385" y="948"/>
                  <a:pt x="18375" y="936"/>
                </a:cubicBezTo>
                <a:cubicBezTo>
                  <a:pt x="18365" y="925"/>
                  <a:pt x="18329" y="911"/>
                  <a:pt x="18295" y="907"/>
                </a:cubicBezTo>
                <a:cubicBezTo>
                  <a:pt x="18260" y="902"/>
                  <a:pt x="18224" y="890"/>
                  <a:pt x="18214" y="879"/>
                </a:cubicBezTo>
                <a:cubicBezTo>
                  <a:pt x="18205" y="869"/>
                  <a:pt x="18162" y="852"/>
                  <a:pt x="18121" y="841"/>
                </a:cubicBezTo>
                <a:cubicBezTo>
                  <a:pt x="18079" y="830"/>
                  <a:pt x="18049" y="810"/>
                  <a:pt x="18054" y="796"/>
                </a:cubicBezTo>
                <a:cubicBezTo>
                  <a:pt x="18062" y="775"/>
                  <a:pt x="17949" y="755"/>
                  <a:pt x="17897" y="767"/>
                </a:cubicBezTo>
                <a:cubicBezTo>
                  <a:pt x="17890" y="769"/>
                  <a:pt x="17884" y="757"/>
                  <a:pt x="17884" y="741"/>
                </a:cubicBezTo>
                <a:cubicBezTo>
                  <a:pt x="17884" y="724"/>
                  <a:pt x="17874" y="716"/>
                  <a:pt x="17861" y="723"/>
                </a:cubicBezTo>
                <a:cubicBezTo>
                  <a:pt x="17849" y="730"/>
                  <a:pt x="17809" y="719"/>
                  <a:pt x="17772" y="699"/>
                </a:cubicBezTo>
                <a:cubicBezTo>
                  <a:pt x="17735" y="679"/>
                  <a:pt x="17705" y="670"/>
                  <a:pt x="17705" y="679"/>
                </a:cubicBezTo>
                <a:cubicBezTo>
                  <a:pt x="17705" y="688"/>
                  <a:pt x="17695" y="682"/>
                  <a:pt x="17683" y="667"/>
                </a:cubicBezTo>
                <a:cubicBezTo>
                  <a:pt x="17670" y="652"/>
                  <a:pt x="17616" y="625"/>
                  <a:pt x="17562" y="606"/>
                </a:cubicBezTo>
                <a:cubicBezTo>
                  <a:pt x="17508" y="587"/>
                  <a:pt x="17403" y="546"/>
                  <a:pt x="17330" y="514"/>
                </a:cubicBezTo>
                <a:cubicBezTo>
                  <a:pt x="17256" y="482"/>
                  <a:pt x="17160" y="446"/>
                  <a:pt x="17116" y="435"/>
                </a:cubicBezTo>
                <a:cubicBezTo>
                  <a:pt x="16839" y="362"/>
                  <a:pt x="16741" y="341"/>
                  <a:pt x="16740" y="354"/>
                </a:cubicBezTo>
                <a:cubicBezTo>
                  <a:pt x="16740" y="363"/>
                  <a:pt x="16734" y="354"/>
                  <a:pt x="16726" y="336"/>
                </a:cubicBezTo>
                <a:cubicBezTo>
                  <a:pt x="16719" y="318"/>
                  <a:pt x="16681" y="300"/>
                  <a:pt x="16642" y="296"/>
                </a:cubicBezTo>
                <a:cubicBezTo>
                  <a:pt x="16603" y="292"/>
                  <a:pt x="16567" y="281"/>
                  <a:pt x="16562" y="271"/>
                </a:cubicBezTo>
                <a:cubicBezTo>
                  <a:pt x="16557" y="260"/>
                  <a:pt x="16477" y="245"/>
                  <a:pt x="16384" y="236"/>
                </a:cubicBezTo>
                <a:cubicBezTo>
                  <a:pt x="16292" y="227"/>
                  <a:pt x="16212" y="209"/>
                  <a:pt x="16206" y="197"/>
                </a:cubicBezTo>
                <a:cubicBezTo>
                  <a:pt x="16200" y="185"/>
                  <a:pt x="16167" y="173"/>
                  <a:pt x="16133" y="169"/>
                </a:cubicBezTo>
                <a:cubicBezTo>
                  <a:pt x="16098" y="165"/>
                  <a:pt x="15954" y="143"/>
                  <a:pt x="15811" y="120"/>
                </a:cubicBezTo>
                <a:cubicBezTo>
                  <a:pt x="15669" y="96"/>
                  <a:pt x="15504" y="71"/>
                  <a:pt x="15445" y="64"/>
                </a:cubicBezTo>
                <a:cubicBezTo>
                  <a:pt x="15386" y="57"/>
                  <a:pt x="15250" y="38"/>
                  <a:pt x="15142" y="21"/>
                </a:cubicBezTo>
                <a:cubicBezTo>
                  <a:pt x="15077" y="11"/>
                  <a:pt x="14960" y="4"/>
                  <a:pt x="14794" y="2"/>
                </a:cubicBezTo>
                <a:close/>
              </a:path>
            </a:pathLst>
          </a:custGeom>
          <a:ln w="12700">
            <a:miter lim="400000"/>
          </a:ln>
          <a:effectLst>
            <a:outerShdw sx="100000" sy="100000" kx="0" ky="0" algn="b" rotWithShape="0" blurRad="546100" dist="260411" dir="12969677">
              <a:srgbClr val="000000"/>
            </a:outerShdw>
          </a:effectLst>
        </p:spPr>
      </p:pic>
      <p:pic>
        <p:nvPicPr>
          <p:cNvPr id="221" name="Psalm 39:4 (NKJV)… Psalm 39:4 (NKJV)      &quot;Lord, make me to know my end, And what is the measure of my days,  That I may know how frail I am. " descr="Psalm 39:4 (NKJV)… Psalm 39:4 (NKJV)      &quot;Lord, make me to know my end, And what is the measure of my days,  That I may know how frail I am. "/>
          <p:cNvPicPr>
            <a:picLocks noChangeAspect="0"/>
          </p:cNvPicPr>
          <p:nvPr/>
        </p:nvPicPr>
        <p:blipFill>
          <a:blip r:embed="rId7">
            <a:extLst/>
          </a:blip>
          <a:stretch>
            <a:fillRect/>
          </a:stretch>
        </p:blipFill>
        <p:spPr>
          <a:xfrm>
            <a:off x="740070" y="4829599"/>
            <a:ext cx="8657597" cy="8116492"/>
          </a:xfrm>
          <a:prstGeom prst="rect">
            <a:avLst/>
          </a:prstGeom>
          <a:effectLst>
            <a:outerShdw sx="100000" sy="100000" kx="0" ky="0" algn="b" rotWithShape="0" blurRad="177800" dist="101600" dir="2700000">
              <a:srgbClr val="000000"/>
            </a:outerShdw>
          </a:effectLst>
        </p:spPr>
      </p:pic>
      <p:pic>
        <p:nvPicPr>
          <p:cNvPr id="222" name="Image" descr="Image"/>
          <p:cNvPicPr>
            <a:picLocks noChangeAspect="1"/>
          </p:cNvPicPr>
          <p:nvPr/>
        </p:nvPicPr>
        <p:blipFill>
          <a:blip r:embed="rId8">
            <a:extLst/>
          </a:blip>
          <a:stretch>
            <a:fillRect/>
          </a:stretch>
        </p:blipFill>
        <p:spPr>
          <a:xfrm>
            <a:off x="767007" y="1890211"/>
            <a:ext cx="10626330" cy="296465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14:flip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pasted-movie.png" descr="pasted-movie.png"/>
          <p:cNvPicPr>
            <a:picLocks noChangeAspect="1"/>
          </p:cNvPicPr>
          <p:nvPr/>
        </p:nvPicPr>
        <p:blipFill>
          <a:blip r:embed="rId2">
            <a:extLst/>
          </a:blip>
          <a:stretch>
            <a:fillRect/>
          </a:stretch>
        </p:blipFill>
        <p:spPr>
          <a:xfrm>
            <a:off x="-2361141" y="-142378"/>
            <a:ext cx="12297748" cy="3170315"/>
          </a:xfrm>
          <a:prstGeom prst="rect">
            <a:avLst/>
          </a:prstGeom>
          <a:ln w="12700">
            <a:miter lim="400000"/>
          </a:ln>
          <a:effectLst>
            <a:outerShdw sx="100000" sy="100000" kx="0" ky="0" algn="b" rotWithShape="0" blurRad="254000" dist="305053" dir="2700000">
              <a:srgbClr val="000000"/>
            </a:outerShdw>
          </a:effectLst>
        </p:spPr>
      </p:pic>
      <p:pic>
        <p:nvPicPr>
          <p:cNvPr id="225" name="pasted-movie.png" descr="pasted-movie.png"/>
          <p:cNvPicPr>
            <a:picLocks noChangeAspect="1"/>
          </p:cNvPicPr>
          <p:nvPr/>
        </p:nvPicPr>
        <p:blipFill>
          <a:blip r:embed="rId3">
            <a:extLst/>
          </a:blip>
          <a:stretch>
            <a:fillRect/>
          </a:stretch>
        </p:blipFill>
        <p:spPr>
          <a:xfrm>
            <a:off x="3824967" y="-142378"/>
            <a:ext cx="12400016" cy="3170315"/>
          </a:xfrm>
          <a:prstGeom prst="rect">
            <a:avLst/>
          </a:prstGeom>
          <a:ln w="12700">
            <a:miter lim="400000"/>
          </a:ln>
          <a:effectLst>
            <a:outerShdw sx="100000" sy="100000" kx="0" ky="0" algn="b" rotWithShape="0" blurRad="254000" dist="305053" dir="2700000">
              <a:srgbClr val="000000"/>
            </a:outerShdw>
          </a:effectLst>
        </p:spPr>
      </p:pic>
      <p:pic>
        <p:nvPicPr>
          <p:cNvPr id="226" name="pasted-movie.png" descr="pasted-movie.png"/>
          <p:cNvPicPr>
            <a:picLocks noChangeAspect="1"/>
          </p:cNvPicPr>
          <p:nvPr/>
        </p:nvPicPr>
        <p:blipFill>
          <a:blip r:embed="rId4">
            <a:extLst/>
          </a:blip>
          <a:stretch>
            <a:fillRect/>
          </a:stretch>
        </p:blipFill>
        <p:spPr>
          <a:xfrm>
            <a:off x="9502030" y="-142378"/>
            <a:ext cx="12706821" cy="3170315"/>
          </a:xfrm>
          <a:prstGeom prst="rect">
            <a:avLst/>
          </a:prstGeom>
          <a:ln w="12700">
            <a:miter lim="400000"/>
          </a:ln>
          <a:effectLst>
            <a:outerShdw sx="100000" sy="100000" kx="0" ky="0" algn="b" rotWithShape="0" blurRad="254000" dist="305053" dir="2700000">
              <a:srgbClr val="000000"/>
            </a:outerShdw>
          </a:effectLst>
        </p:spPr>
      </p:pic>
      <p:pic>
        <p:nvPicPr>
          <p:cNvPr id="227" name="pasted-movie.png" descr="pasted-movie.png"/>
          <p:cNvPicPr>
            <a:picLocks noChangeAspect="1"/>
          </p:cNvPicPr>
          <p:nvPr/>
        </p:nvPicPr>
        <p:blipFill>
          <a:blip r:embed="rId5">
            <a:extLst/>
          </a:blip>
          <a:stretch>
            <a:fillRect/>
          </a:stretch>
        </p:blipFill>
        <p:spPr>
          <a:xfrm>
            <a:off x="15204898" y="-142378"/>
            <a:ext cx="12374449" cy="3170315"/>
          </a:xfrm>
          <a:prstGeom prst="rect">
            <a:avLst/>
          </a:prstGeom>
          <a:ln w="12700">
            <a:miter lim="400000"/>
          </a:ln>
          <a:effectLst>
            <a:outerShdw sx="100000" sy="100000" kx="0" ky="0" algn="b" rotWithShape="0" blurRad="254000" dist="305053" dir="2700000">
              <a:srgbClr val="000000"/>
            </a:outerShdw>
          </a:effectLst>
        </p:spPr>
      </p:pic>
      <p:pic>
        <p:nvPicPr>
          <p:cNvPr id="228" name="Image" descr="Image"/>
          <p:cNvPicPr>
            <a:picLocks noChangeAspect="1"/>
          </p:cNvPicPr>
          <p:nvPr/>
        </p:nvPicPr>
        <p:blipFill>
          <a:blip r:embed="rId6">
            <a:extLst/>
          </a:blip>
          <a:srcRect l="2500" t="3247" r="0" b="1"/>
          <a:stretch>
            <a:fillRect/>
          </a:stretch>
        </p:blipFill>
        <p:spPr>
          <a:xfrm>
            <a:off x="8506312" y="3506931"/>
            <a:ext cx="15898676" cy="10254737"/>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4794" y="2"/>
                </a:moveTo>
                <a:cubicBezTo>
                  <a:pt x="14628" y="-1"/>
                  <a:pt x="14413" y="0"/>
                  <a:pt x="14150" y="5"/>
                </a:cubicBezTo>
                <a:cubicBezTo>
                  <a:pt x="13364" y="20"/>
                  <a:pt x="13296" y="24"/>
                  <a:pt x="13016" y="79"/>
                </a:cubicBezTo>
                <a:cubicBezTo>
                  <a:pt x="12837" y="113"/>
                  <a:pt x="12442" y="170"/>
                  <a:pt x="12377" y="171"/>
                </a:cubicBezTo>
                <a:cubicBezTo>
                  <a:pt x="12350" y="171"/>
                  <a:pt x="12328" y="179"/>
                  <a:pt x="12328" y="190"/>
                </a:cubicBezTo>
                <a:cubicBezTo>
                  <a:pt x="12328" y="212"/>
                  <a:pt x="12149" y="250"/>
                  <a:pt x="12064" y="246"/>
                </a:cubicBezTo>
                <a:cubicBezTo>
                  <a:pt x="12032" y="244"/>
                  <a:pt x="12006" y="256"/>
                  <a:pt x="12006" y="272"/>
                </a:cubicBezTo>
                <a:cubicBezTo>
                  <a:pt x="12006" y="288"/>
                  <a:pt x="11963" y="300"/>
                  <a:pt x="11907" y="300"/>
                </a:cubicBezTo>
                <a:cubicBezTo>
                  <a:pt x="11853" y="300"/>
                  <a:pt x="11809" y="310"/>
                  <a:pt x="11809" y="322"/>
                </a:cubicBezTo>
                <a:cubicBezTo>
                  <a:pt x="11809" y="334"/>
                  <a:pt x="11791" y="346"/>
                  <a:pt x="11769" y="349"/>
                </a:cubicBezTo>
                <a:cubicBezTo>
                  <a:pt x="11671" y="361"/>
                  <a:pt x="11503" y="410"/>
                  <a:pt x="11372" y="462"/>
                </a:cubicBezTo>
                <a:cubicBezTo>
                  <a:pt x="11293" y="494"/>
                  <a:pt x="11177" y="539"/>
                  <a:pt x="11113" y="563"/>
                </a:cubicBezTo>
                <a:cubicBezTo>
                  <a:pt x="11049" y="588"/>
                  <a:pt x="10920" y="639"/>
                  <a:pt x="10827" y="679"/>
                </a:cubicBezTo>
                <a:cubicBezTo>
                  <a:pt x="10734" y="718"/>
                  <a:pt x="10627" y="756"/>
                  <a:pt x="10590" y="763"/>
                </a:cubicBezTo>
                <a:cubicBezTo>
                  <a:pt x="10553" y="770"/>
                  <a:pt x="10523" y="787"/>
                  <a:pt x="10523" y="798"/>
                </a:cubicBezTo>
                <a:cubicBezTo>
                  <a:pt x="10523" y="810"/>
                  <a:pt x="10483" y="827"/>
                  <a:pt x="10434" y="838"/>
                </a:cubicBezTo>
                <a:cubicBezTo>
                  <a:pt x="10385" y="848"/>
                  <a:pt x="10344" y="868"/>
                  <a:pt x="10344" y="883"/>
                </a:cubicBezTo>
                <a:cubicBezTo>
                  <a:pt x="10344" y="897"/>
                  <a:pt x="10330" y="909"/>
                  <a:pt x="10313" y="909"/>
                </a:cubicBezTo>
                <a:cubicBezTo>
                  <a:pt x="10269" y="910"/>
                  <a:pt x="9403" y="1372"/>
                  <a:pt x="9380" y="1408"/>
                </a:cubicBezTo>
                <a:cubicBezTo>
                  <a:pt x="9375" y="1415"/>
                  <a:pt x="9355" y="1426"/>
                  <a:pt x="9335" y="1431"/>
                </a:cubicBezTo>
                <a:cubicBezTo>
                  <a:pt x="9315" y="1436"/>
                  <a:pt x="9266" y="1464"/>
                  <a:pt x="9226" y="1493"/>
                </a:cubicBezTo>
                <a:cubicBezTo>
                  <a:pt x="9185" y="1521"/>
                  <a:pt x="9107" y="1571"/>
                  <a:pt x="9051" y="1603"/>
                </a:cubicBezTo>
                <a:cubicBezTo>
                  <a:pt x="8995" y="1636"/>
                  <a:pt x="8896" y="1704"/>
                  <a:pt x="8830" y="1756"/>
                </a:cubicBezTo>
                <a:cubicBezTo>
                  <a:pt x="8765" y="1808"/>
                  <a:pt x="8697" y="1851"/>
                  <a:pt x="8679" y="1851"/>
                </a:cubicBezTo>
                <a:cubicBezTo>
                  <a:pt x="8662" y="1851"/>
                  <a:pt x="8647" y="1864"/>
                  <a:pt x="8647" y="1879"/>
                </a:cubicBezTo>
                <a:cubicBezTo>
                  <a:pt x="8647" y="1894"/>
                  <a:pt x="8627" y="1907"/>
                  <a:pt x="8602" y="1907"/>
                </a:cubicBezTo>
                <a:cubicBezTo>
                  <a:pt x="8578" y="1907"/>
                  <a:pt x="8558" y="1919"/>
                  <a:pt x="8558" y="1934"/>
                </a:cubicBezTo>
                <a:cubicBezTo>
                  <a:pt x="8558" y="1950"/>
                  <a:pt x="8541" y="1962"/>
                  <a:pt x="8521" y="1962"/>
                </a:cubicBezTo>
                <a:cubicBezTo>
                  <a:pt x="8501" y="1962"/>
                  <a:pt x="8481" y="1981"/>
                  <a:pt x="8475" y="2004"/>
                </a:cubicBezTo>
                <a:cubicBezTo>
                  <a:pt x="8469" y="2027"/>
                  <a:pt x="8452" y="2045"/>
                  <a:pt x="8437" y="2045"/>
                </a:cubicBezTo>
                <a:cubicBezTo>
                  <a:pt x="8422" y="2045"/>
                  <a:pt x="8337" y="2105"/>
                  <a:pt x="8247" y="2179"/>
                </a:cubicBezTo>
                <a:cubicBezTo>
                  <a:pt x="8158" y="2253"/>
                  <a:pt x="8056" y="2331"/>
                  <a:pt x="8022" y="2351"/>
                </a:cubicBezTo>
                <a:cubicBezTo>
                  <a:pt x="7987" y="2372"/>
                  <a:pt x="7948" y="2405"/>
                  <a:pt x="7935" y="2425"/>
                </a:cubicBezTo>
                <a:cubicBezTo>
                  <a:pt x="7922" y="2445"/>
                  <a:pt x="7905" y="2454"/>
                  <a:pt x="7897" y="2447"/>
                </a:cubicBezTo>
                <a:cubicBezTo>
                  <a:pt x="7889" y="2439"/>
                  <a:pt x="7878" y="2452"/>
                  <a:pt x="7872" y="2476"/>
                </a:cubicBezTo>
                <a:cubicBezTo>
                  <a:pt x="7866" y="2500"/>
                  <a:pt x="7853" y="2512"/>
                  <a:pt x="7844" y="2504"/>
                </a:cubicBezTo>
                <a:cubicBezTo>
                  <a:pt x="7835" y="2495"/>
                  <a:pt x="7819" y="2509"/>
                  <a:pt x="7809" y="2536"/>
                </a:cubicBezTo>
                <a:cubicBezTo>
                  <a:pt x="7799" y="2563"/>
                  <a:pt x="7791" y="2575"/>
                  <a:pt x="7790" y="2562"/>
                </a:cubicBezTo>
                <a:cubicBezTo>
                  <a:pt x="7790" y="2550"/>
                  <a:pt x="7768" y="2566"/>
                  <a:pt x="7742" y="2597"/>
                </a:cubicBezTo>
                <a:cubicBezTo>
                  <a:pt x="7716" y="2629"/>
                  <a:pt x="7685" y="2654"/>
                  <a:pt x="7673" y="2654"/>
                </a:cubicBezTo>
                <a:cubicBezTo>
                  <a:pt x="7660" y="2654"/>
                  <a:pt x="7609" y="2696"/>
                  <a:pt x="7559" y="2748"/>
                </a:cubicBezTo>
                <a:cubicBezTo>
                  <a:pt x="7510" y="2800"/>
                  <a:pt x="7440" y="2858"/>
                  <a:pt x="7406" y="2876"/>
                </a:cubicBezTo>
                <a:cubicBezTo>
                  <a:pt x="7371" y="2893"/>
                  <a:pt x="7343" y="2917"/>
                  <a:pt x="7343" y="2929"/>
                </a:cubicBezTo>
                <a:cubicBezTo>
                  <a:pt x="7343" y="2941"/>
                  <a:pt x="7311" y="2974"/>
                  <a:pt x="7272" y="3003"/>
                </a:cubicBezTo>
                <a:cubicBezTo>
                  <a:pt x="7232" y="3033"/>
                  <a:pt x="7200" y="3066"/>
                  <a:pt x="7200" y="3077"/>
                </a:cubicBezTo>
                <a:cubicBezTo>
                  <a:pt x="7200" y="3088"/>
                  <a:pt x="7189" y="3098"/>
                  <a:pt x="7177" y="3098"/>
                </a:cubicBezTo>
                <a:cubicBezTo>
                  <a:pt x="7164" y="3098"/>
                  <a:pt x="7062" y="3198"/>
                  <a:pt x="6949" y="3321"/>
                </a:cubicBezTo>
                <a:cubicBezTo>
                  <a:pt x="6837" y="3444"/>
                  <a:pt x="6726" y="3557"/>
                  <a:pt x="6703" y="3571"/>
                </a:cubicBezTo>
                <a:cubicBezTo>
                  <a:pt x="6680" y="3585"/>
                  <a:pt x="6657" y="3622"/>
                  <a:pt x="6651" y="3652"/>
                </a:cubicBezTo>
                <a:cubicBezTo>
                  <a:pt x="6646" y="3682"/>
                  <a:pt x="6635" y="3706"/>
                  <a:pt x="6626" y="3706"/>
                </a:cubicBezTo>
                <a:cubicBezTo>
                  <a:pt x="6606" y="3706"/>
                  <a:pt x="6329" y="3972"/>
                  <a:pt x="6280" y="4038"/>
                </a:cubicBezTo>
                <a:cubicBezTo>
                  <a:pt x="6260" y="4065"/>
                  <a:pt x="6216" y="4111"/>
                  <a:pt x="6182" y="4139"/>
                </a:cubicBezTo>
                <a:cubicBezTo>
                  <a:pt x="6147" y="4168"/>
                  <a:pt x="6113" y="4207"/>
                  <a:pt x="6105" y="4226"/>
                </a:cubicBezTo>
                <a:cubicBezTo>
                  <a:pt x="6097" y="4246"/>
                  <a:pt x="6083" y="4256"/>
                  <a:pt x="6076" y="4248"/>
                </a:cubicBezTo>
                <a:cubicBezTo>
                  <a:pt x="6068" y="4241"/>
                  <a:pt x="6041" y="4268"/>
                  <a:pt x="6015" y="4310"/>
                </a:cubicBezTo>
                <a:cubicBezTo>
                  <a:pt x="5990" y="4351"/>
                  <a:pt x="5936" y="4423"/>
                  <a:pt x="5897" y="4469"/>
                </a:cubicBezTo>
                <a:cubicBezTo>
                  <a:pt x="5857" y="4514"/>
                  <a:pt x="5794" y="4592"/>
                  <a:pt x="5758" y="4642"/>
                </a:cubicBezTo>
                <a:cubicBezTo>
                  <a:pt x="5722" y="4691"/>
                  <a:pt x="5686" y="4731"/>
                  <a:pt x="5678" y="4731"/>
                </a:cubicBezTo>
                <a:cubicBezTo>
                  <a:pt x="5670" y="4731"/>
                  <a:pt x="5634" y="4775"/>
                  <a:pt x="5597" y="4827"/>
                </a:cubicBezTo>
                <a:cubicBezTo>
                  <a:pt x="5476" y="4998"/>
                  <a:pt x="5237" y="5313"/>
                  <a:pt x="5228" y="5313"/>
                </a:cubicBezTo>
                <a:cubicBezTo>
                  <a:pt x="5223" y="5313"/>
                  <a:pt x="5196" y="5347"/>
                  <a:pt x="5168" y="5389"/>
                </a:cubicBezTo>
                <a:cubicBezTo>
                  <a:pt x="4927" y="5748"/>
                  <a:pt x="4770" y="5972"/>
                  <a:pt x="4770" y="5958"/>
                </a:cubicBezTo>
                <a:cubicBezTo>
                  <a:pt x="4770" y="5928"/>
                  <a:pt x="4263" y="6740"/>
                  <a:pt x="4002" y="7189"/>
                </a:cubicBezTo>
                <a:cubicBezTo>
                  <a:pt x="3958" y="7265"/>
                  <a:pt x="3884" y="7391"/>
                  <a:pt x="3837" y="7470"/>
                </a:cubicBezTo>
                <a:cubicBezTo>
                  <a:pt x="3790" y="7548"/>
                  <a:pt x="3752" y="7619"/>
                  <a:pt x="3752" y="7627"/>
                </a:cubicBezTo>
                <a:cubicBezTo>
                  <a:pt x="3752" y="7641"/>
                  <a:pt x="3734" y="7675"/>
                  <a:pt x="3625" y="7862"/>
                </a:cubicBezTo>
                <a:cubicBezTo>
                  <a:pt x="3585" y="7930"/>
                  <a:pt x="3539" y="8020"/>
                  <a:pt x="3523" y="8062"/>
                </a:cubicBezTo>
                <a:cubicBezTo>
                  <a:pt x="3507" y="8104"/>
                  <a:pt x="3486" y="8139"/>
                  <a:pt x="3476" y="8139"/>
                </a:cubicBezTo>
                <a:cubicBezTo>
                  <a:pt x="3455" y="8140"/>
                  <a:pt x="3359" y="8346"/>
                  <a:pt x="3359" y="8388"/>
                </a:cubicBezTo>
                <a:cubicBezTo>
                  <a:pt x="3359" y="8403"/>
                  <a:pt x="3351" y="8415"/>
                  <a:pt x="3341" y="8415"/>
                </a:cubicBezTo>
                <a:cubicBezTo>
                  <a:pt x="3331" y="8415"/>
                  <a:pt x="3323" y="8434"/>
                  <a:pt x="3323" y="8457"/>
                </a:cubicBezTo>
                <a:cubicBezTo>
                  <a:pt x="3323" y="8480"/>
                  <a:pt x="3317" y="8499"/>
                  <a:pt x="3309" y="8499"/>
                </a:cubicBezTo>
                <a:cubicBezTo>
                  <a:pt x="3301" y="8499"/>
                  <a:pt x="3282" y="8533"/>
                  <a:pt x="3265" y="8575"/>
                </a:cubicBezTo>
                <a:cubicBezTo>
                  <a:pt x="3249" y="8617"/>
                  <a:pt x="3207" y="8697"/>
                  <a:pt x="3172" y="8753"/>
                </a:cubicBezTo>
                <a:cubicBezTo>
                  <a:pt x="3137" y="8809"/>
                  <a:pt x="3108" y="8861"/>
                  <a:pt x="3108" y="8869"/>
                </a:cubicBezTo>
                <a:cubicBezTo>
                  <a:pt x="3108" y="8877"/>
                  <a:pt x="3089" y="8917"/>
                  <a:pt x="3064" y="8958"/>
                </a:cubicBezTo>
                <a:cubicBezTo>
                  <a:pt x="3040" y="9000"/>
                  <a:pt x="3019" y="9050"/>
                  <a:pt x="3019" y="9070"/>
                </a:cubicBezTo>
                <a:cubicBezTo>
                  <a:pt x="3019" y="9091"/>
                  <a:pt x="3012" y="9108"/>
                  <a:pt x="3002" y="9108"/>
                </a:cubicBezTo>
                <a:cubicBezTo>
                  <a:pt x="2993" y="9108"/>
                  <a:pt x="2972" y="9152"/>
                  <a:pt x="2956" y="9205"/>
                </a:cubicBezTo>
                <a:cubicBezTo>
                  <a:pt x="2940" y="9258"/>
                  <a:pt x="2919" y="9302"/>
                  <a:pt x="2910" y="9302"/>
                </a:cubicBezTo>
                <a:cubicBezTo>
                  <a:pt x="2901" y="9302"/>
                  <a:pt x="2894" y="9317"/>
                  <a:pt x="2894" y="9336"/>
                </a:cubicBezTo>
                <a:cubicBezTo>
                  <a:pt x="2894" y="9355"/>
                  <a:pt x="2874" y="9406"/>
                  <a:pt x="2850" y="9447"/>
                </a:cubicBezTo>
                <a:cubicBezTo>
                  <a:pt x="2825" y="9488"/>
                  <a:pt x="2805" y="9534"/>
                  <a:pt x="2805" y="9549"/>
                </a:cubicBezTo>
                <a:cubicBezTo>
                  <a:pt x="2805" y="9565"/>
                  <a:pt x="2798" y="9579"/>
                  <a:pt x="2790" y="9579"/>
                </a:cubicBezTo>
                <a:cubicBezTo>
                  <a:pt x="2782" y="9579"/>
                  <a:pt x="2757" y="9635"/>
                  <a:pt x="2735" y="9703"/>
                </a:cubicBezTo>
                <a:cubicBezTo>
                  <a:pt x="2713" y="9772"/>
                  <a:pt x="2680" y="9841"/>
                  <a:pt x="2661" y="9857"/>
                </a:cubicBezTo>
                <a:cubicBezTo>
                  <a:pt x="2642" y="9873"/>
                  <a:pt x="2626" y="9903"/>
                  <a:pt x="2626" y="9926"/>
                </a:cubicBezTo>
                <a:cubicBezTo>
                  <a:pt x="2626" y="9948"/>
                  <a:pt x="2618" y="9967"/>
                  <a:pt x="2609" y="9967"/>
                </a:cubicBezTo>
                <a:cubicBezTo>
                  <a:pt x="2599" y="9967"/>
                  <a:pt x="2591" y="9986"/>
                  <a:pt x="2591" y="10011"/>
                </a:cubicBezTo>
                <a:cubicBezTo>
                  <a:pt x="2591" y="10035"/>
                  <a:pt x="2563" y="10115"/>
                  <a:pt x="2528" y="10188"/>
                </a:cubicBezTo>
                <a:cubicBezTo>
                  <a:pt x="2494" y="10261"/>
                  <a:pt x="2466" y="10332"/>
                  <a:pt x="2466" y="10346"/>
                </a:cubicBezTo>
                <a:cubicBezTo>
                  <a:pt x="2466" y="10360"/>
                  <a:pt x="2446" y="10401"/>
                  <a:pt x="2421" y="10437"/>
                </a:cubicBezTo>
                <a:cubicBezTo>
                  <a:pt x="2396" y="10473"/>
                  <a:pt x="2376" y="10526"/>
                  <a:pt x="2376" y="10554"/>
                </a:cubicBezTo>
                <a:cubicBezTo>
                  <a:pt x="2376" y="10582"/>
                  <a:pt x="2364" y="10612"/>
                  <a:pt x="2349" y="10621"/>
                </a:cubicBezTo>
                <a:cubicBezTo>
                  <a:pt x="2335" y="10630"/>
                  <a:pt x="2322" y="10654"/>
                  <a:pt x="2322" y="10675"/>
                </a:cubicBezTo>
                <a:cubicBezTo>
                  <a:pt x="2322" y="10697"/>
                  <a:pt x="2314" y="10715"/>
                  <a:pt x="2305" y="10715"/>
                </a:cubicBezTo>
                <a:cubicBezTo>
                  <a:pt x="2295" y="10715"/>
                  <a:pt x="2287" y="10744"/>
                  <a:pt x="2287" y="10781"/>
                </a:cubicBezTo>
                <a:cubicBezTo>
                  <a:pt x="2287" y="10817"/>
                  <a:pt x="2275" y="10854"/>
                  <a:pt x="2260" y="10863"/>
                </a:cubicBezTo>
                <a:cubicBezTo>
                  <a:pt x="2246" y="10871"/>
                  <a:pt x="2233" y="10903"/>
                  <a:pt x="2233" y="10932"/>
                </a:cubicBezTo>
                <a:cubicBezTo>
                  <a:pt x="2233" y="10961"/>
                  <a:pt x="2221" y="11001"/>
                  <a:pt x="2205" y="11021"/>
                </a:cubicBezTo>
                <a:cubicBezTo>
                  <a:pt x="2189" y="11042"/>
                  <a:pt x="2169" y="11084"/>
                  <a:pt x="2161" y="11115"/>
                </a:cubicBezTo>
                <a:cubicBezTo>
                  <a:pt x="2152" y="11146"/>
                  <a:pt x="2121" y="11234"/>
                  <a:pt x="2092" y="11310"/>
                </a:cubicBezTo>
                <a:cubicBezTo>
                  <a:pt x="2062" y="11386"/>
                  <a:pt x="2025" y="11492"/>
                  <a:pt x="2007" y="11546"/>
                </a:cubicBezTo>
                <a:cubicBezTo>
                  <a:pt x="1990" y="11599"/>
                  <a:pt x="1966" y="11652"/>
                  <a:pt x="1953" y="11664"/>
                </a:cubicBezTo>
                <a:cubicBezTo>
                  <a:pt x="1940" y="11676"/>
                  <a:pt x="1930" y="11705"/>
                  <a:pt x="1930" y="11727"/>
                </a:cubicBezTo>
                <a:cubicBezTo>
                  <a:pt x="1930" y="11749"/>
                  <a:pt x="1921" y="11767"/>
                  <a:pt x="1911" y="11767"/>
                </a:cubicBezTo>
                <a:cubicBezTo>
                  <a:pt x="1902" y="11767"/>
                  <a:pt x="1894" y="11797"/>
                  <a:pt x="1894" y="11834"/>
                </a:cubicBezTo>
                <a:cubicBezTo>
                  <a:pt x="1894" y="11871"/>
                  <a:pt x="1888" y="11905"/>
                  <a:pt x="1880" y="11910"/>
                </a:cubicBezTo>
                <a:cubicBezTo>
                  <a:pt x="1865" y="11921"/>
                  <a:pt x="1769" y="12213"/>
                  <a:pt x="1769" y="12249"/>
                </a:cubicBezTo>
                <a:cubicBezTo>
                  <a:pt x="1769" y="12263"/>
                  <a:pt x="1748" y="12315"/>
                  <a:pt x="1724" y="12365"/>
                </a:cubicBezTo>
                <a:cubicBezTo>
                  <a:pt x="1699" y="12415"/>
                  <a:pt x="1680" y="12481"/>
                  <a:pt x="1680" y="12513"/>
                </a:cubicBezTo>
                <a:cubicBezTo>
                  <a:pt x="1680" y="12544"/>
                  <a:pt x="1672" y="12570"/>
                  <a:pt x="1663" y="12570"/>
                </a:cubicBezTo>
                <a:cubicBezTo>
                  <a:pt x="1655" y="12570"/>
                  <a:pt x="1643" y="12592"/>
                  <a:pt x="1638" y="12619"/>
                </a:cubicBezTo>
                <a:cubicBezTo>
                  <a:pt x="1632" y="12646"/>
                  <a:pt x="1617" y="12692"/>
                  <a:pt x="1604" y="12722"/>
                </a:cubicBezTo>
                <a:cubicBezTo>
                  <a:pt x="1535" y="12886"/>
                  <a:pt x="1501" y="12990"/>
                  <a:pt x="1501" y="13038"/>
                </a:cubicBezTo>
                <a:cubicBezTo>
                  <a:pt x="1501" y="13067"/>
                  <a:pt x="1486" y="13139"/>
                  <a:pt x="1467" y="13197"/>
                </a:cubicBezTo>
                <a:cubicBezTo>
                  <a:pt x="1449" y="13256"/>
                  <a:pt x="1412" y="13371"/>
                  <a:pt x="1387" y="13452"/>
                </a:cubicBezTo>
                <a:cubicBezTo>
                  <a:pt x="1361" y="13534"/>
                  <a:pt x="1340" y="13622"/>
                  <a:pt x="1340" y="13650"/>
                </a:cubicBezTo>
                <a:cubicBezTo>
                  <a:pt x="1340" y="13677"/>
                  <a:pt x="1328" y="13714"/>
                  <a:pt x="1313" y="13733"/>
                </a:cubicBezTo>
                <a:cubicBezTo>
                  <a:pt x="1298" y="13752"/>
                  <a:pt x="1287" y="13791"/>
                  <a:pt x="1287" y="13820"/>
                </a:cubicBezTo>
                <a:cubicBezTo>
                  <a:pt x="1287" y="13849"/>
                  <a:pt x="1279" y="13872"/>
                  <a:pt x="1269" y="13872"/>
                </a:cubicBezTo>
                <a:cubicBezTo>
                  <a:pt x="1259" y="13872"/>
                  <a:pt x="1250" y="13895"/>
                  <a:pt x="1250" y="13924"/>
                </a:cubicBezTo>
                <a:cubicBezTo>
                  <a:pt x="1250" y="13952"/>
                  <a:pt x="1239" y="13992"/>
                  <a:pt x="1224" y="14011"/>
                </a:cubicBezTo>
                <a:cubicBezTo>
                  <a:pt x="1209" y="14030"/>
                  <a:pt x="1197" y="14080"/>
                  <a:pt x="1197" y="14124"/>
                </a:cubicBezTo>
                <a:cubicBezTo>
                  <a:pt x="1197" y="14168"/>
                  <a:pt x="1189" y="14204"/>
                  <a:pt x="1179" y="14204"/>
                </a:cubicBezTo>
                <a:cubicBezTo>
                  <a:pt x="1169" y="14204"/>
                  <a:pt x="1161" y="14231"/>
                  <a:pt x="1161" y="14264"/>
                </a:cubicBezTo>
                <a:cubicBezTo>
                  <a:pt x="1161" y="14297"/>
                  <a:pt x="1151" y="14344"/>
                  <a:pt x="1138" y="14368"/>
                </a:cubicBezTo>
                <a:cubicBezTo>
                  <a:pt x="1125" y="14392"/>
                  <a:pt x="1104" y="14468"/>
                  <a:pt x="1092" y="14536"/>
                </a:cubicBezTo>
                <a:cubicBezTo>
                  <a:pt x="1080" y="14605"/>
                  <a:pt x="1064" y="14686"/>
                  <a:pt x="1055" y="14716"/>
                </a:cubicBezTo>
                <a:cubicBezTo>
                  <a:pt x="1047" y="14747"/>
                  <a:pt x="1027" y="14822"/>
                  <a:pt x="1010" y="14882"/>
                </a:cubicBezTo>
                <a:cubicBezTo>
                  <a:pt x="994" y="14943"/>
                  <a:pt x="973" y="15015"/>
                  <a:pt x="964" y="15041"/>
                </a:cubicBezTo>
                <a:cubicBezTo>
                  <a:pt x="955" y="15068"/>
                  <a:pt x="947" y="15109"/>
                  <a:pt x="947" y="15133"/>
                </a:cubicBezTo>
                <a:cubicBezTo>
                  <a:pt x="947" y="15157"/>
                  <a:pt x="935" y="15197"/>
                  <a:pt x="920" y="15219"/>
                </a:cubicBezTo>
                <a:cubicBezTo>
                  <a:pt x="905" y="15242"/>
                  <a:pt x="893" y="15296"/>
                  <a:pt x="893" y="15340"/>
                </a:cubicBezTo>
                <a:cubicBezTo>
                  <a:pt x="893" y="15383"/>
                  <a:pt x="885" y="15427"/>
                  <a:pt x="876" y="15437"/>
                </a:cubicBezTo>
                <a:cubicBezTo>
                  <a:pt x="866" y="15446"/>
                  <a:pt x="857" y="15483"/>
                  <a:pt x="857" y="15519"/>
                </a:cubicBezTo>
                <a:cubicBezTo>
                  <a:pt x="857" y="15554"/>
                  <a:pt x="846" y="15590"/>
                  <a:pt x="831" y="15599"/>
                </a:cubicBezTo>
                <a:cubicBezTo>
                  <a:pt x="813" y="15609"/>
                  <a:pt x="804" y="15653"/>
                  <a:pt x="804" y="15727"/>
                </a:cubicBezTo>
                <a:cubicBezTo>
                  <a:pt x="804" y="15788"/>
                  <a:pt x="796" y="15838"/>
                  <a:pt x="786" y="15838"/>
                </a:cubicBezTo>
                <a:cubicBezTo>
                  <a:pt x="776" y="15838"/>
                  <a:pt x="768" y="15870"/>
                  <a:pt x="768" y="15908"/>
                </a:cubicBezTo>
                <a:cubicBezTo>
                  <a:pt x="768" y="15946"/>
                  <a:pt x="761" y="16000"/>
                  <a:pt x="753" y="16026"/>
                </a:cubicBezTo>
                <a:cubicBezTo>
                  <a:pt x="725" y="16114"/>
                  <a:pt x="692" y="16266"/>
                  <a:pt x="689" y="16330"/>
                </a:cubicBezTo>
                <a:cubicBezTo>
                  <a:pt x="687" y="16365"/>
                  <a:pt x="676" y="16409"/>
                  <a:pt x="664" y="16426"/>
                </a:cubicBezTo>
                <a:cubicBezTo>
                  <a:pt x="653" y="16444"/>
                  <a:pt x="643" y="16499"/>
                  <a:pt x="643" y="16548"/>
                </a:cubicBezTo>
                <a:cubicBezTo>
                  <a:pt x="643" y="16598"/>
                  <a:pt x="635" y="16646"/>
                  <a:pt x="625" y="16655"/>
                </a:cubicBezTo>
                <a:cubicBezTo>
                  <a:pt x="616" y="16665"/>
                  <a:pt x="608" y="16701"/>
                  <a:pt x="608" y="16735"/>
                </a:cubicBezTo>
                <a:cubicBezTo>
                  <a:pt x="608" y="16769"/>
                  <a:pt x="596" y="16821"/>
                  <a:pt x="581" y="16851"/>
                </a:cubicBezTo>
                <a:cubicBezTo>
                  <a:pt x="567" y="16881"/>
                  <a:pt x="555" y="16945"/>
                  <a:pt x="554" y="16993"/>
                </a:cubicBezTo>
                <a:cubicBezTo>
                  <a:pt x="554" y="17042"/>
                  <a:pt x="547" y="17088"/>
                  <a:pt x="538" y="17097"/>
                </a:cubicBezTo>
                <a:cubicBezTo>
                  <a:pt x="529" y="17105"/>
                  <a:pt x="517" y="17155"/>
                  <a:pt x="511" y="17209"/>
                </a:cubicBezTo>
                <a:cubicBezTo>
                  <a:pt x="504" y="17262"/>
                  <a:pt x="491" y="17307"/>
                  <a:pt x="481" y="17307"/>
                </a:cubicBezTo>
                <a:cubicBezTo>
                  <a:pt x="472" y="17307"/>
                  <a:pt x="464" y="17361"/>
                  <a:pt x="464" y="17429"/>
                </a:cubicBezTo>
                <a:cubicBezTo>
                  <a:pt x="464" y="17496"/>
                  <a:pt x="457" y="17556"/>
                  <a:pt x="446" y="17561"/>
                </a:cubicBezTo>
                <a:cubicBezTo>
                  <a:pt x="436" y="17566"/>
                  <a:pt x="423" y="17619"/>
                  <a:pt x="418" y="17680"/>
                </a:cubicBezTo>
                <a:cubicBezTo>
                  <a:pt x="412" y="17741"/>
                  <a:pt x="401" y="17816"/>
                  <a:pt x="393" y="17847"/>
                </a:cubicBezTo>
                <a:cubicBezTo>
                  <a:pt x="384" y="17877"/>
                  <a:pt x="373" y="17958"/>
                  <a:pt x="368" y="18026"/>
                </a:cubicBezTo>
                <a:cubicBezTo>
                  <a:pt x="349" y="18282"/>
                  <a:pt x="335" y="18388"/>
                  <a:pt x="320" y="18402"/>
                </a:cubicBezTo>
                <a:cubicBezTo>
                  <a:pt x="311" y="18411"/>
                  <a:pt x="303" y="18458"/>
                  <a:pt x="303" y="18506"/>
                </a:cubicBezTo>
                <a:cubicBezTo>
                  <a:pt x="303" y="18555"/>
                  <a:pt x="291" y="18625"/>
                  <a:pt x="277" y="18663"/>
                </a:cubicBezTo>
                <a:cubicBezTo>
                  <a:pt x="263" y="18701"/>
                  <a:pt x="251" y="18791"/>
                  <a:pt x="251" y="18862"/>
                </a:cubicBezTo>
                <a:cubicBezTo>
                  <a:pt x="250" y="18934"/>
                  <a:pt x="242" y="19000"/>
                  <a:pt x="232" y="19009"/>
                </a:cubicBezTo>
                <a:cubicBezTo>
                  <a:pt x="223" y="19019"/>
                  <a:pt x="215" y="19098"/>
                  <a:pt x="215" y="19186"/>
                </a:cubicBezTo>
                <a:cubicBezTo>
                  <a:pt x="215" y="19283"/>
                  <a:pt x="204" y="19366"/>
                  <a:pt x="188" y="19399"/>
                </a:cubicBezTo>
                <a:cubicBezTo>
                  <a:pt x="174" y="19428"/>
                  <a:pt x="162" y="19492"/>
                  <a:pt x="161" y="19541"/>
                </a:cubicBezTo>
                <a:cubicBezTo>
                  <a:pt x="161" y="19590"/>
                  <a:pt x="153" y="19637"/>
                  <a:pt x="143" y="19646"/>
                </a:cubicBezTo>
                <a:cubicBezTo>
                  <a:pt x="133" y="19656"/>
                  <a:pt x="125" y="19742"/>
                  <a:pt x="125" y="19839"/>
                </a:cubicBezTo>
                <a:cubicBezTo>
                  <a:pt x="125" y="19960"/>
                  <a:pt x="117" y="20024"/>
                  <a:pt x="98" y="20048"/>
                </a:cubicBezTo>
                <a:cubicBezTo>
                  <a:pt x="78" y="20074"/>
                  <a:pt x="72" y="20144"/>
                  <a:pt x="72" y="20323"/>
                </a:cubicBezTo>
                <a:cubicBezTo>
                  <a:pt x="72" y="20456"/>
                  <a:pt x="64" y="20576"/>
                  <a:pt x="54" y="20590"/>
                </a:cubicBezTo>
                <a:cubicBezTo>
                  <a:pt x="45" y="20605"/>
                  <a:pt x="36" y="20725"/>
                  <a:pt x="35" y="20858"/>
                </a:cubicBezTo>
                <a:cubicBezTo>
                  <a:pt x="33" y="20992"/>
                  <a:pt x="24" y="21101"/>
                  <a:pt x="16" y="21101"/>
                </a:cubicBezTo>
                <a:cubicBezTo>
                  <a:pt x="7" y="21101"/>
                  <a:pt x="0" y="21213"/>
                  <a:pt x="0" y="21350"/>
                </a:cubicBezTo>
                <a:lnTo>
                  <a:pt x="0" y="21599"/>
                </a:lnTo>
                <a:lnTo>
                  <a:pt x="10800" y="21599"/>
                </a:lnTo>
                <a:lnTo>
                  <a:pt x="21600" y="21599"/>
                </a:lnTo>
                <a:lnTo>
                  <a:pt x="21600" y="12417"/>
                </a:lnTo>
                <a:lnTo>
                  <a:pt x="21600" y="3235"/>
                </a:lnTo>
                <a:lnTo>
                  <a:pt x="21551" y="3202"/>
                </a:lnTo>
                <a:cubicBezTo>
                  <a:pt x="21524" y="3183"/>
                  <a:pt x="21495" y="3152"/>
                  <a:pt x="21487" y="3133"/>
                </a:cubicBezTo>
                <a:cubicBezTo>
                  <a:pt x="21479" y="3114"/>
                  <a:pt x="21462" y="3098"/>
                  <a:pt x="21449" y="3098"/>
                </a:cubicBezTo>
                <a:cubicBezTo>
                  <a:pt x="21436" y="3098"/>
                  <a:pt x="21420" y="3077"/>
                  <a:pt x="21414" y="3052"/>
                </a:cubicBezTo>
                <a:cubicBezTo>
                  <a:pt x="21408" y="3027"/>
                  <a:pt x="21398" y="3014"/>
                  <a:pt x="21392" y="3023"/>
                </a:cubicBezTo>
                <a:cubicBezTo>
                  <a:pt x="21386" y="3032"/>
                  <a:pt x="21352" y="3012"/>
                  <a:pt x="21316" y="2978"/>
                </a:cubicBezTo>
                <a:cubicBezTo>
                  <a:pt x="21280" y="2945"/>
                  <a:pt x="21204" y="2881"/>
                  <a:pt x="21148" y="2835"/>
                </a:cubicBezTo>
                <a:cubicBezTo>
                  <a:pt x="21092" y="2790"/>
                  <a:pt x="21046" y="2744"/>
                  <a:pt x="21046" y="2732"/>
                </a:cubicBezTo>
                <a:cubicBezTo>
                  <a:pt x="21046" y="2720"/>
                  <a:pt x="21034" y="2710"/>
                  <a:pt x="21019" y="2710"/>
                </a:cubicBezTo>
                <a:cubicBezTo>
                  <a:pt x="21004" y="2710"/>
                  <a:pt x="20960" y="2679"/>
                  <a:pt x="20921" y="2641"/>
                </a:cubicBezTo>
                <a:cubicBezTo>
                  <a:pt x="20882" y="2603"/>
                  <a:pt x="20836" y="2571"/>
                  <a:pt x="20820" y="2571"/>
                </a:cubicBezTo>
                <a:cubicBezTo>
                  <a:pt x="20803" y="2571"/>
                  <a:pt x="20795" y="2563"/>
                  <a:pt x="20802" y="2553"/>
                </a:cubicBezTo>
                <a:cubicBezTo>
                  <a:pt x="20809" y="2543"/>
                  <a:pt x="20744" y="2479"/>
                  <a:pt x="20659" y="2412"/>
                </a:cubicBezTo>
                <a:cubicBezTo>
                  <a:pt x="20573" y="2345"/>
                  <a:pt x="20483" y="2269"/>
                  <a:pt x="20457" y="2243"/>
                </a:cubicBezTo>
                <a:cubicBezTo>
                  <a:pt x="20432" y="2217"/>
                  <a:pt x="20380" y="2171"/>
                  <a:pt x="20342" y="2141"/>
                </a:cubicBezTo>
                <a:cubicBezTo>
                  <a:pt x="20303" y="2111"/>
                  <a:pt x="20243" y="2063"/>
                  <a:pt x="20208" y="2035"/>
                </a:cubicBezTo>
                <a:cubicBezTo>
                  <a:pt x="20141" y="1980"/>
                  <a:pt x="20114" y="1968"/>
                  <a:pt x="20055" y="1964"/>
                </a:cubicBezTo>
                <a:cubicBezTo>
                  <a:pt x="20025" y="1961"/>
                  <a:pt x="20023" y="1957"/>
                  <a:pt x="20046" y="1934"/>
                </a:cubicBezTo>
                <a:cubicBezTo>
                  <a:pt x="20067" y="1913"/>
                  <a:pt x="20063" y="1907"/>
                  <a:pt x="20027" y="1907"/>
                </a:cubicBezTo>
                <a:cubicBezTo>
                  <a:pt x="20002" y="1906"/>
                  <a:pt x="19973" y="1895"/>
                  <a:pt x="19964" y="1881"/>
                </a:cubicBezTo>
                <a:cubicBezTo>
                  <a:pt x="19955" y="1867"/>
                  <a:pt x="19851" y="1791"/>
                  <a:pt x="19733" y="1714"/>
                </a:cubicBezTo>
                <a:cubicBezTo>
                  <a:pt x="19615" y="1636"/>
                  <a:pt x="19502" y="1562"/>
                  <a:pt x="19483" y="1547"/>
                </a:cubicBezTo>
                <a:cubicBezTo>
                  <a:pt x="19395" y="1484"/>
                  <a:pt x="19306" y="1435"/>
                  <a:pt x="19275" y="1435"/>
                </a:cubicBezTo>
                <a:cubicBezTo>
                  <a:pt x="19257" y="1435"/>
                  <a:pt x="19242" y="1423"/>
                  <a:pt x="19242" y="1408"/>
                </a:cubicBezTo>
                <a:cubicBezTo>
                  <a:pt x="19242" y="1392"/>
                  <a:pt x="19234" y="1380"/>
                  <a:pt x="19225" y="1380"/>
                </a:cubicBezTo>
                <a:cubicBezTo>
                  <a:pt x="19216" y="1380"/>
                  <a:pt x="19186" y="1366"/>
                  <a:pt x="19158" y="1348"/>
                </a:cubicBezTo>
                <a:cubicBezTo>
                  <a:pt x="19130" y="1331"/>
                  <a:pt x="19090" y="1311"/>
                  <a:pt x="19069" y="1306"/>
                </a:cubicBezTo>
                <a:cubicBezTo>
                  <a:pt x="19048" y="1300"/>
                  <a:pt x="18984" y="1271"/>
                  <a:pt x="18926" y="1240"/>
                </a:cubicBezTo>
                <a:cubicBezTo>
                  <a:pt x="18869" y="1209"/>
                  <a:pt x="18782" y="1164"/>
                  <a:pt x="18733" y="1141"/>
                </a:cubicBezTo>
                <a:cubicBezTo>
                  <a:pt x="18683" y="1118"/>
                  <a:pt x="18610" y="1075"/>
                  <a:pt x="18569" y="1047"/>
                </a:cubicBezTo>
                <a:cubicBezTo>
                  <a:pt x="18529" y="1018"/>
                  <a:pt x="18472" y="987"/>
                  <a:pt x="18444" y="976"/>
                </a:cubicBezTo>
                <a:cubicBezTo>
                  <a:pt x="18416" y="966"/>
                  <a:pt x="18385" y="948"/>
                  <a:pt x="18375" y="936"/>
                </a:cubicBezTo>
                <a:cubicBezTo>
                  <a:pt x="18365" y="925"/>
                  <a:pt x="18329" y="911"/>
                  <a:pt x="18295" y="907"/>
                </a:cubicBezTo>
                <a:cubicBezTo>
                  <a:pt x="18260" y="902"/>
                  <a:pt x="18224" y="890"/>
                  <a:pt x="18214" y="879"/>
                </a:cubicBezTo>
                <a:cubicBezTo>
                  <a:pt x="18205" y="869"/>
                  <a:pt x="18162" y="852"/>
                  <a:pt x="18121" y="841"/>
                </a:cubicBezTo>
                <a:cubicBezTo>
                  <a:pt x="18079" y="830"/>
                  <a:pt x="18049" y="810"/>
                  <a:pt x="18054" y="796"/>
                </a:cubicBezTo>
                <a:cubicBezTo>
                  <a:pt x="18062" y="775"/>
                  <a:pt x="17949" y="755"/>
                  <a:pt x="17897" y="767"/>
                </a:cubicBezTo>
                <a:cubicBezTo>
                  <a:pt x="17890" y="769"/>
                  <a:pt x="17884" y="757"/>
                  <a:pt x="17884" y="741"/>
                </a:cubicBezTo>
                <a:cubicBezTo>
                  <a:pt x="17884" y="724"/>
                  <a:pt x="17874" y="716"/>
                  <a:pt x="17861" y="723"/>
                </a:cubicBezTo>
                <a:cubicBezTo>
                  <a:pt x="17849" y="730"/>
                  <a:pt x="17809" y="719"/>
                  <a:pt x="17772" y="699"/>
                </a:cubicBezTo>
                <a:cubicBezTo>
                  <a:pt x="17735" y="679"/>
                  <a:pt x="17705" y="670"/>
                  <a:pt x="17705" y="679"/>
                </a:cubicBezTo>
                <a:cubicBezTo>
                  <a:pt x="17705" y="688"/>
                  <a:pt x="17695" y="682"/>
                  <a:pt x="17683" y="667"/>
                </a:cubicBezTo>
                <a:cubicBezTo>
                  <a:pt x="17670" y="652"/>
                  <a:pt x="17616" y="625"/>
                  <a:pt x="17562" y="606"/>
                </a:cubicBezTo>
                <a:cubicBezTo>
                  <a:pt x="17508" y="587"/>
                  <a:pt x="17403" y="546"/>
                  <a:pt x="17330" y="514"/>
                </a:cubicBezTo>
                <a:cubicBezTo>
                  <a:pt x="17256" y="482"/>
                  <a:pt x="17160" y="446"/>
                  <a:pt x="17116" y="435"/>
                </a:cubicBezTo>
                <a:cubicBezTo>
                  <a:pt x="16839" y="362"/>
                  <a:pt x="16741" y="341"/>
                  <a:pt x="16740" y="354"/>
                </a:cubicBezTo>
                <a:cubicBezTo>
                  <a:pt x="16740" y="363"/>
                  <a:pt x="16734" y="354"/>
                  <a:pt x="16726" y="336"/>
                </a:cubicBezTo>
                <a:cubicBezTo>
                  <a:pt x="16719" y="318"/>
                  <a:pt x="16681" y="300"/>
                  <a:pt x="16642" y="296"/>
                </a:cubicBezTo>
                <a:cubicBezTo>
                  <a:pt x="16603" y="292"/>
                  <a:pt x="16567" y="281"/>
                  <a:pt x="16562" y="271"/>
                </a:cubicBezTo>
                <a:cubicBezTo>
                  <a:pt x="16557" y="260"/>
                  <a:pt x="16477" y="245"/>
                  <a:pt x="16384" y="236"/>
                </a:cubicBezTo>
                <a:cubicBezTo>
                  <a:pt x="16292" y="227"/>
                  <a:pt x="16212" y="209"/>
                  <a:pt x="16206" y="197"/>
                </a:cubicBezTo>
                <a:cubicBezTo>
                  <a:pt x="16200" y="185"/>
                  <a:pt x="16167" y="173"/>
                  <a:pt x="16133" y="169"/>
                </a:cubicBezTo>
                <a:cubicBezTo>
                  <a:pt x="16098" y="165"/>
                  <a:pt x="15954" y="143"/>
                  <a:pt x="15811" y="120"/>
                </a:cubicBezTo>
                <a:cubicBezTo>
                  <a:pt x="15669" y="96"/>
                  <a:pt x="15504" y="71"/>
                  <a:pt x="15445" y="64"/>
                </a:cubicBezTo>
                <a:cubicBezTo>
                  <a:pt x="15386" y="57"/>
                  <a:pt x="15250" y="38"/>
                  <a:pt x="15142" y="21"/>
                </a:cubicBezTo>
                <a:cubicBezTo>
                  <a:pt x="15077" y="11"/>
                  <a:pt x="14960" y="4"/>
                  <a:pt x="14794" y="2"/>
                </a:cubicBezTo>
                <a:close/>
              </a:path>
            </a:pathLst>
          </a:custGeom>
          <a:ln w="12700">
            <a:miter lim="400000"/>
          </a:ln>
          <a:effectLst>
            <a:outerShdw sx="100000" sy="100000" kx="0" ky="0" algn="b" rotWithShape="0" blurRad="546100" dist="260411" dir="12969677">
              <a:srgbClr val="000000"/>
            </a:outerShdw>
          </a:effectLst>
        </p:spPr>
      </p:pic>
      <p:pic>
        <p:nvPicPr>
          <p:cNvPr id="229" name="Job 30:23 (NKJV)… Job 30:23 (NKJV) For I know that You will bring me to death, And to the house appointed for all living." descr="Job 30:23 (NKJV)… Job 30:23 (NKJV) For I know that You will bring me to death, And to the house appointed for all living."/>
          <p:cNvPicPr>
            <a:picLocks noChangeAspect="0"/>
          </p:cNvPicPr>
          <p:nvPr/>
        </p:nvPicPr>
        <p:blipFill>
          <a:blip r:embed="rId7">
            <a:extLst/>
          </a:blip>
          <a:stretch>
            <a:fillRect/>
          </a:stretch>
        </p:blipFill>
        <p:spPr>
          <a:xfrm>
            <a:off x="690979" y="5010700"/>
            <a:ext cx="8104939" cy="8294291"/>
          </a:xfrm>
          <a:prstGeom prst="rect">
            <a:avLst/>
          </a:prstGeom>
          <a:effectLst>
            <a:outerShdw sx="100000" sy="100000" kx="0" ky="0" algn="b" rotWithShape="0" blurRad="177800" dist="101600" dir="2700000">
              <a:srgbClr val="000000"/>
            </a:outerShdw>
          </a:effectLst>
        </p:spPr>
      </p:pic>
      <p:pic>
        <p:nvPicPr>
          <p:cNvPr id="230" name="Image" descr="Image"/>
          <p:cNvPicPr>
            <a:picLocks noChangeAspect="1"/>
          </p:cNvPicPr>
          <p:nvPr/>
        </p:nvPicPr>
        <p:blipFill>
          <a:blip r:embed="rId8">
            <a:extLst/>
          </a:blip>
          <a:stretch>
            <a:fillRect/>
          </a:stretch>
        </p:blipFill>
        <p:spPr>
          <a:xfrm>
            <a:off x="767007" y="1890211"/>
            <a:ext cx="10626330" cy="296465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pasted-movie.png" descr="pasted-movie.png"/>
          <p:cNvPicPr>
            <a:picLocks noChangeAspect="1"/>
          </p:cNvPicPr>
          <p:nvPr/>
        </p:nvPicPr>
        <p:blipFill>
          <a:blip r:embed="rId2">
            <a:extLst/>
          </a:blip>
          <a:stretch>
            <a:fillRect/>
          </a:stretch>
        </p:blipFill>
        <p:spPr>
          <a:xfrm>
            <a:off x="-2361141" y="-142378"/>
            <a:ext cx="12297748" cy="3170315"/>
          </a:xfrm>
          <a:prstGeom prst="rect">
            <a:avLst/>
          </a:prstGeom>
          <a:ln w="12700">
            <a:miter lim="400000"/>
          </a:ln>
          <a:effectLst>
            <a:outerShdw sx="100000" sy="100000" kx="0" ky="0" algn="b" rotWithShape="0" blurRad="254000" dist="305053" dir="2700000">
              <a:srgbClr val="000000"/>
            </a:outerShdw>
          </a:effectLst>
        </p:spPr>
      </p:pic>
      <p:pic>
        <p:nvPicPr>
          <p:cNvPr id="233" name="pasted-movie.png" descr="pasted-movie.png"/>
          <p:cNvPicPr>
            <a:picLocks noChangeAspect="1"/>
          </p:cNvPicPr>
          <p:nvPr/>
        </p:nvPicPr>
        <p:blipFill>
          <a:blip r:embed="rId3">
            <a:extLst/>
          </a:blip>
          <a:stretch>
            <a:fillRect/>
          </a:stretch>
        </p:blipFill>
        <p:spPr>
          <a:xfrm>
            <a:off x="3824967" y="-142378"/>
            <a:ext cx="12400016" cy="3170315"/>
          </a:xfrm>
          <a:prstGeom prst="rect">
            <a:avLst/>
          </a:prstGeom>
          <a:ln w="12700">
            <a:miter lim="400000"/>
          </a:ln>
          <a:effectLst>
            <a:outerShdw sx="100000" sy="100000" kx="0" ky="0" algn="b" rotWithShape="0" blurRad="254000" dist="305053" dir="2700000">
              <a:srgbClr val="000000"/>
            </a:outerShdw>
          </a:effectLst>
        </p:spPr>
      </p:pic>
      <p:pic>
        <p:nvPicPr>
          <p:cNvPr id="234" name="pasted-movie.png" descr="pasted-movie.png"/>
          <p:cNvPicPr>
            <a:picLocks noChangeAspect="1"/>
          </p:cNvPicPr>
          <p:nvPr/>
        </p:nvPicPr>
        <p:blipFill>
          <a:blip r:embed="rId4">
            <a:extLst/>
          </a:blip>
          <a:stretch>
            <a:fillRect/>
          </a:stretch>
        </p:blipFill>
        <p:spPr>
          <a:xfrm>
            <a:off x="9502030" y="-142378"/>
            <a:ext cx="12706821" cy="3170315"/>
          </a:xfrm>
          <a:prstGeom prst="rect">
            <a:avLst/>
          </a:prstGeom>
          <a:ln w="12700">
            <a:miter lim="400000"/>
          </a:ln>
          <a:effectLst>
            <a:outerShdw sx="100000" sy="100000" kx="0" ky="0" algn="b" rotWithShape="0" blurRad="254000" dist="305053" dir="2700000">
              <a:srgbClr val="000000"/>
            </a:outerShdw>
          </a:effectLst>
        </p:spPr>
      </p:pic>
      <p:pic>
        <p:nvPicPr>
          <p:cNvPr id="235" name="pasted-movie.png" descr="pasted-movie.png"/>
          <p:cNvPicPr>
            <a:picLocks noChangeAspect="1"/>
          </p:cNvPicPr>
          <p:nvPr/>
        </p:nvPicPr>
        <p:blipFill>
          <a:blip r:embed="rId5">
            <a:extLst/>
          </a:blip>
          <a:stretch>
            <a:fillRect/>
          </a:stretch>
        </p:blipFill>
        <p:spPr>
          <a:xfrm>
            <a:off x="15204898" y="-142378"/>
            <a:ext cx="12374449" cy="3170315"/>
          </a:xfrm>
          <a:prstGeom prst="rect">
            <a:avLst/>
          </a:prstGeom>
          <a:ln w="12700">
            <a:miter lim="400000"/>
          </a:ln>
          <a:effectLst>
            <a:outerShdw sx="100000" sy="100000" kx="0" ky="0" algn="b" rotWithShape="0" blurRad="254000" dist="305053" dir="2700000">
              <a:srgbClr val="000000"/>
            </a:outerShdw>
          </a:effectLst>
        </p:spPr>
      </p:pic>
      <p:pic>
        <p:nvPicPr>
          <p:cNvPr id="236" name="Image" descr="Image"/>
          <p:cNvPicPr>
            <a:picLocks noChangeAspect="1"/>
          </p:cNvPicPr>
          <p:nvPr/>
        </p:nvPicPr>
        <p:blipFill>
          <a:blip r:embed="rId6">
            <a:extLst/>
          </a:blip>
          <a:srcRect l="2500" t="3247" r="0" b="1"/>
          <a:stretch>
            <a:fillRect/>
          </a:stretch>
        </p:blipFill>
        <p:spPr>
          <a:xfrm>
            <a:off x="8506312" y="3506931"/>
            <a:ext cx="15898676" cy="10254737"/>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4794" y="2"/>
                </a:moveTo>
                <a:cubicBezTo>
                  <a:pt x="14628" y="-1"/>
                  <a:pt x="14413" y="0"/>
                  <a:pt x="14150" y="5"/>
                </a:cubicBezTo>
                <a:cubicBezTo>
                  <a:pt x="13364" y="20"/>
                  <a:pt x="13296" y="24"/>
                  <a:pt x="13016" y="79"/>
                </a:cubicBezTo>
                <a:cubicBezTo>
                  <a:pt x="12837" y="113"/>
                  <a:pt x="12442" y="170"/>
                  <a:pt x="12377" y="171"/>
                </a:cubicBezTo>
                <a:cubicBezTo>
                  <a:pt x="12350" y="171"/>
                  <a:pt x="12328" y="179"/>
                  <a:pt x="12328" y="190"/>
                </a:cubicBezTo>
                <a:cubicBezTo>
                  <a:pt x="12328" y="212"/>
                  <a:pt x="12149" y="250"/>
                  <a:pt x="12064" y="246"/>
                </a:cubicBezTo>
                <a:cubicBezTo>
                  <a:pt x="12032" y="244"/>
                  <a:pt x="12006" y="256"/>
                  <a:pt x="12006" y="272"/>
                </a:cubicBezTo>
                <a:cubicBezTo>
                  <a:pt x="12006" y="288"/>
                  <a:pt x="11963" y="300"/>
                  <a:pt x="11907" y="300"/>
                </a:cubicBezTo>
                <a:cubicBezTo>
                  <a:pt x="11853" y="300"/>
                  <a:pt x="11809" y="310"/>
                  <a:pt x="11809" y="322"/>
                </a:cubicBezTo>
                <a:cubicBezTo>
                  <a:pt x="11809" y="334"/>
                  <a:pt x="11791" y="346"/>
                  <a:pt x="11769" y="349"/>
                </a:cubicBezTo>
                <a:cubicBezTo>
                  <a:pt x="11671" y="361"/>
                  <a:pt x="11503" y="410"/>
                  <a:pt x="11372" y="462"/>
                </a:cubicBezTo>
                <a:cubicBezTo>
                  <a:pt x="11293" y="494"/>
                  <a:pt x="11177" y="539"/>
                  <a:pt x="11113" y="563"/>
                </a:cubicBezTo>
                <a:cubicBezTo>
                  <a:pt x="11049" y="588"/>
                  <a:pt x="10920" y="639"/>
                  <a:pt x="10827" y="679"/>
                </a:cubicBezTo>
                <a:cubicBezTo>
                  <a:pt x="10734" y="718"/>
                  <a:pt x="10627" y="756"/>
                  <a:pt x="10590" y="763"/>
                </a:cubicBezTo>
                <a:cubicBezTo>
                  <a:pt x="10553" y="770"/>
                  <a:pt x="10523" y="787"/>
                  <a:pt x="10523" y="798"/>
                </a:cubicBezTo>
                <a:cubicBezTo>
                  <a:pt x="10523" y="810"/>
                  <a:pt x="10483" y="827"/>
                  <a:pt x="10434" y="838"/>
                </a:cubicBezTo>
                <a:cubicBezTo>
                  <a:pt x="10385" y="848"/>
                  <a:pt x="10344" y="868"/>
                  <a:pt x="10344" y="883"/>
                </a:cubicBezTo>
                <a:cubicBezTo>
                  <a:pt x="10344" y="897"/>
                  <a:pt x="10330" y="909"/>
                  <a:pt x="10313" y="909"/>
                </a:cubicBezTo>
                <a:cubicBezTo>
                  <a:pt x="10269" y="910"/>
                  <a:pt x="9403" y="1372"/>
                  <a:pt x="9380" y="1408"/>
                </a:cubicBezTo>
                <a:cubicBezTo>
                  <a:pt x="9375" y="1415"/>
                  <a:pt x="9355" y="1426"/>
                  <a:pt x="9335" y="1431"/>
                </a:cubicBezTo>
                <a:cubicBezTo>
                  <a:pt x="9315" y="1436"/>
                  <a:pt x="9266" y="1464"/>
                  <a:pt x="9226" y="1493"/>
                </a:cubicBezTo>
                <a:cubicBezTo>
                  <a:pt x="9185" y="1521"/>
                  <a:pt x="9107" y="1571"/>
                  <a:pt x="9051" y="1603"/>
                </a:cubicBezTo>
                <a:cubicBezTo>
                  <a:pt x="8995" y="1636"/>
                  <a:pt x="8896" y="1704"/>
                  <a:pt x="8830" y="1756"/>
                </a:cubicBezTo>
                <a:cubicBezTo>
                  <a:pt x="8765" y="1808"/>
                  <a:pt x="8697" y="1851"/>
                  <a:pt x="8679" y="1851"/>
                </a:cubicBezTo>
                <a:cubicBezTo>
                  <a:pt x="8662" y="1851"/>
                  <a:pt x="8647" y="1864"/>
                  <a:pt x="8647" y="1879"/>
                </a:cubicBezTo>
                <a:cubicBezTo>
                  <a:pt x="8647" y="1894"/>
                  <a:pt x="8627" y="1907"/>
                  <a:pt x="8602" y="1907"/>
                </a:cubicBezTo>
                <a:cubicBezTo>
                  <a:pt x="8578" y="1907"/>
                  <a:pt x="8558" y="1919"/>
                  <a:pt x="8558" y="1934"/>
                </a:cubicBezTo>
                <a:cubicBezTo>
                  <a:pt x="8558" y="1950"/>
                  <a:pt x="8541" y="1962"/>
                  <a:pt x="8521" y="1962"/>
                </a:cubicBezTo>
                <a:cubicBezTo>
                  <a:pt x="8501" y="1962"/>
                  <a:pt x="8481" y="1981"/>
                  <a:pt x="8475" y="2004"/>
                </a:cubicBezTo>
                <a:cubicBezTo>
                  <a:pt x="8469" y="2027"/>
                  <a:pt x="8452" y="2045"/>
                  <a:pt x="8437" y="2045"/>
                </a:cubicBezTo>
                <a:cubicBezTo>
                  <a:pt x="8422" y="2045"/>
                  <a:pt x="8337" y="2105"/>
                  <a:pt x="8247" y="2179"/>
                </a:cubicBezTo>
                <a:cubicBezTo>
                  <a:pt x="8158" y="2253"/>
                  <a:pt x="8056" y="2331"/>
                  <a:pt x="8022" y="2351"/>
                </a:cubicBezTo>
                <a:cubicBezTo>
                  <a:pt x="7987" y="2372"/>
                  <a:pt x="7948" y="2405"/>
                  <a:pt x="7935" y="2425"/>
                </a:cubicBezTo>
                <a:cubicBezTo>
                  <a:pt x="7922" y="2445"/>
                  <a:pt x="7905" y="2454"/>
                  <a:pt x="7897" y="2447"/>
                </a:cubicBezTo>
                <a:cubicBezTo>
                  <a:pt x="7889" y="2439"/>
                  <a:pt x="7878" y="2452"/>
                  <a:pt x="7872" y="2476"/>
                </a:cubicBezTo>
                <a:cubicBezTo>
                  <a:pt x="7866" y="2500"/>
                  <a:pt x="7853" y="2512"/>
                  <a:pt x="7844" y="2504"/>
                </a:cubicBezTo>
                <a:cubicBezTo>
                  <a:pt x="7835" y="2495"/>
                  <a:pt x="7819" y="2509"/>
                  <a:pt x="7809" y="2536"/>
                </a:cubicBezTo>
                <a:cubicBezTo>
                  <a:pt x="7799" y="2563"/>
                  <a:pt x="7791" y="2575"/>
                  <a:pt x="7790" y="2562"/>
                </a:cubicBezTo>
                <a:cubicBezTo>
                  <a:pt x="7790" y="2550"/>
                  <a:pt x="7768" y="2566"/>
                  <a:pt x="7742" y="2597"/>
                </a:cubicBezTo>
                <a:cubicBezTo>
                  <a:pt x="7716" y="2629"/>
                  <a:pt x="7685" y="2654"/>
                  <a:pt x="7673" y="2654"/>
                </a:cubicBezTo>
                <a:cubicBezTo>
                  <a:pt x="7660" y="2654"/>
                  <a:pt x="7609" y="2696"/>
                  <a:pt x="7559" y="2748"/>
                </a:cubicBezTo>
                <a:cubicBezTo>
                  <a:pt x="7510" y="2800"/>
                  <a:pt x="7440" y="2858"/>
                  <a:pt x="7406" y="2876"/>
                </a:cubicBezTo>
                <a:cubicBezTo>
                  <a:pt x="7371" y="2893"/>
                  <a:pt x="7343" y="2917"/>
                  <a:pt x="7343" y="2929"/>
                </a:cubicBezTo>
                <a:cubicBezTo>
                  <a:pt x="7343" y="2941"/>
                  <a:pt x="7311" y="2974"/>
                  <a:pt x="7272" y="3003"/>
                </a:cubicBezTo>
                <a:cubicBezTo>
                  <a:pt x="7232" y="3033"/>
                  <a:pt x="7200" y="3066"/>
                  <a:pt x="7200" y="3077"/>
                </a:cubicBezTo>
                <a:cubicBezTo>
                  <a:pt x="7200" y="3088"/>
                  <a:pt x="7189" y="3098"/>
                  <a:pt x="7177" y="3098"/>
                </a:cubicBezTo>
                <a:cubicBezTo>
                  <a:pt x="7164" y="3098"/>
                  <a:pt x="7062" y="3198"/>
                  <a:pt x="6949" y="3321"/>
                </a:cubicBezTo>
                <a:cubicBezTo>
                  <a:pt x="6837" y="3444"/>
                  <a:pt x="6726" y="3557"/>
                  <a:pt x="6703" y="3571"/>
                </a:cubicBezTo>
                <a:cubicBezTo>
                  <a:pt x="6680" y="3585"/>
                  <a:pt x="6657" y="3622"/>
                  <a:pt x="6651" y="3652"/>
                </a:cubicBezTo>
                <a:cubicBezTo>
                  <a:pt x="6646" y="3682"/>
                  <a:pt x="6635" y="3706"/>
                  <a:pt x="6626" y="3706"/>
                </a:cubicBezTo>
                <a:cubicBezTo>
                  <a:pt x="6606" y="3706"/>
                  <a:pt x="6329" y="3972"/>
                  <a:pt x="6280" y="4038"/>
                </a:cubicBezTo>
                <a:cubicBezTo>
                  <a:pt x="6260" y="4065"/>
                  <a:pt x="6216" y="4111"/>
                  <a:pt x="6182" y="4139"/>
                </a:cubicBezTo>
                <a:cubicBezTo>
                  <a:pt x="6147" y="4168"/>
                  <a:pt x="6113" y="4207"/>
                  <a:pt x="6105" y="4226"/>
                </a:cubicBezTo>
                <a:cubicBezTo>
                  <a:pt x="6097" y="4246"/>
                  <a:pt x="6083" y="4256"/>
                  <a:pt x="6076" y="4248"/>
                </a:cubicBezTo>
                <a:cubicBezTo>
                  <a:pt x="6068" y="4241"/>
                  <a:pt x="6041" y="4268"/>
                  <a:pt x="6015" y="4310"/>
                </a:cubicBezTo>
                <a:cubicBezTo>
                  <a:pt x="5990" y="4351"/>
                  <a:pt x="5936" y="4423"/>
                  <a:pt x="5897" y="4469"/>
                </a:cubicBezTo>
                <a:cubicBezTo>
                  <a:pt x="5857" y="4514"/>
                  <a:pt x="5794" y="4592"/>
                  <a:pt x="5758" y="4642"/>
                </a:cubicBezTo>
                <a:cubicBezTo>
                  <a:pt x="5722" y="4691"/>
                  <a:pt x="5686" y="4731"/>
                  <a:pt x="5678" y="4731"/>
                </a:cubicBezTo>
                <a:cubicBezTo>
                  <a:pt x="5670" y="4731"/>
                  <a:pt x="5634" y="4775"/>
                  <a:pt x="5597" y="4827"/>
                </a:cubicBezTo>
                <a:cubicBezTo>
                  <a:pt x="5476" y="4998"/>
                  <a:pt x="5237" y="5313"/>
                  <a:pt x="5228" y="5313"/>
                </a:cubicBezTo>
                <a:cubicBezTo>
                  <a:pt x="5223" y="5313"/>
                  <a:pt x="5196" y="5347"/>
                  <a:pt x="5168" y="5389"/>
                </a:cubicBezTo>
                <a:cubicBezTo>
                  <a:pt x="4927" y="5748"/>
                  <a:pt x="4770" y="5972"/>
                  <a:pt x="4770" y="5958"/>
                </a:cubicBezTo>
                <a:cubicBezTo>
                  <a:pt x="4770" y="5928"/>
                  <a:pt x="4263" y="6740"/>
                  <a:pt x="4002" y="7189"/>
                </a:cubicBezTo>
                <a:cubicBezTo>
                  <a:pt x="3958" y="7265"/>
                  <a:pt x="3884" y="7391"/>
                  <a:pt x="3837" y="7470"/>
                </a:cubicBezTo>
                <a:cubicBezTo>
                  <a:pt x="3790" y="7548"/>
                  <a:pt x="3752" y="7619"/>
                  <a:pt x="3752" y="7627"/>
                </a:cubicBezTo>
                <a:cubicBezTo>
                  <a:pt x="3752" y="7641"/>
                  <a:pt x="3734" y="7675"/>
                  <a:pt x="3625" y="7862"/>
                </a:cubicBezTo>
                <a:cubicBezTo>
                  <a:pt x="3585" y="7930"/>
                  <a:pt x="3539" y="8020"/>
                  <a:pt x="3523" y="8062"/>
                </a:cubicBezTo>
                <a:cubicBezTo>
                  <a:pt x="3507" y="8104"/>
                  <a:pt x="3486" y="8139"/>
                  <a:pt x="3476" y="8139"/>
                </a:cubicBezTo>
                <a:cubicBezTo>
                  <a:pt x="3455" y="8140"/>
                  <a:pt x="3359" y="8346"/>
                  <a:pt x="3359" y="8388"/>
                </a:cubicBezTo>
                <a:cubicBezTo>
                  <a:pt x="3359" y="8403"/>
                  <a:pt x="3351" y="8415"/>
                  <a:pt x="3341" y="8415"/>
                </a:cubicBezTo>
                <a:cubicBezTo>
                  <a:pt x="3331" y="8415"/>
                  <a:pt x="3323" y="8434"/>
                  <a:pt x="3323" y="8457"/>
                </a:cubicBezTo>
                <a:cubicBezTo>
                  <a:pt x="3323" y="8480"/>
                  <a:pt x="3317" y="8499"/>
                  <a:pt x="3309" y="8499"/>
                </a:cubicBezTo>
                <a:cubicBezTo>
                  <a:pt x="3301" y="8499"/>
                  <a:pt x="3282" y="8533"/>
                  <a:pt x="3265" y="8575"/>
                </a:cubicBezTo>
                <a:cubicBezTo>
                  <a:pt x="3249" y="8617"/>
                  <a:pt x="3207" y="8697"/>
                  <a:pt x="3172" y="8753"/>
                </a:cubicBezTo>
                <a:cubicBezTo>
                  <a:pt x="3137" y="8809"/>
                  <a:pt x="3108" y="8861"/>
                  <a:pt x="3108" y="8869"/>
                </a:cubicBezTo>
                <a:cubicBezTo>
                  <a:pt x="3108" y="8877"/>
                  <a:pt x="3089" y="8917"/>
                  <a:pt x="3064" y="8958"/>
                </a:cubicBezTo>
                <a:cubicBezTo>
                  <a:pt x="3040" y="9000"/>
                  <a:pt x="3019" y="9050"/>
                  <a:pt x="3019" y="9070"/>
                </a:cubicBezTo>
                <a:cubicBezTo>
                  <a:pt x="3019" y="9091"/>
                  <a:pt x="3012" y="9108"/>
                  <a:pt x="3002" y="9108"/>
                </a:cubicBezTo>
                <a:cubicBezTo>
                  <a:pt x="2993" y="9108"/>
                  <a:pt x="2972" y="9152"/>
                  <a:pt x="2956" y="9205"/>
                </a:cubicBezTo>
                <a:cubicBezTo>
                  <a:pt x="2940" y="9258"/>
                  <a:pt x="2919" y="9302"/>
                  <a:pt x="2910" y="9302"/>
                </a:cubicBezTo>
                <a:cubicBezTo>
                  <a:pt x="2901" y="9302"/>
                  <a:pt x="2894" y="9317"/>
                  <a:pt x="2894" y="9336"/>
                </a:cubicBezTo>
                <a:cubicBezTo>
                  <a:pt x="2894" y="9355"/>
                  <a:pt x="2874" y="9406"/>
                  <a:pt x="2850" y="9447"/>
                </a:cubicBezTo>
                <a:cubicBezTo>
                  <a:pt x="2825" y="9488"/>
                  <a:pt x="2805" y="9534"/>
                  <a:pt x="2805" y="9549"/>
                </a:cubicBezTo>
                <a:cubicBezTo>
                  <a:pt x="2805" y="9565"/>
                  <a:pt x="2798" y="9579"/>
                  <a:pt x="2790" y="9579"/>
                </a:cubicBezTo>
                <a:cubicBezTo>
                  <a:pt x="2782" y="9579"/>
                  <a:pt x="2757" y="9635"/>
                  <a:pt x="2735" y="9703"/>
                </a:cubicBezTo>
                <a:cubicBezTo>
                  <a:pt x="2713" y="9772"/>
                  <a:pt x="2680" y="9841"/>
                  <a:pt x="2661" y="9857"/>
                </a:cubicBezTo>
                <a:cubicBezTo>
                  <a:pt x="2642" y="9873"/>
                  <a:pt x="2626" y="9903"/>
                  <a:pt x="2626" y="9926"/>
                </a:cubicBezTo>
                <a:cubicBezTo>
                  <a:pt x="2626" y="9948"/>
                  <a:pt x="2618" y="9967"/>
                  <a:pt x="2609" y="9967"/>
                </a:cubicBezTo>
                <a:cubicBezTo>
                  <a:pt x="2599" y="9967"/>
                  <a:pt x="2591" y="9986"/>
                  <a:pt x="2591" y="10011"/>
                </a:cubicBezTo>
                <a:cubicBezTo>
                  <a:pt x="2591" y="10035"/>
                  <a:pt x="2563" y="10115"/>
                  <a:pt x="2528" y="10188"/>
                </a:cubicBezTo>
                <a:cubicBezTo>
                  <a:pt x="2494" y="10261"/>
                  <a:pt x="2466" y="10332"/>
                  <a:pt x="2466" y="10346"/>
                </a:cubicBezTo>
                <a:cubicBezTo>
                  <a:pt x="2466" y="10360"/>
                  <a:pt x="2446" y="10401"/>
                  <a:pt x="2421" y="10437"/>
                </a:cubicBezTo>
                <a:cubicBezTo>
                  <a:pt x="2396" y="10473"/>
                  <a:pt x="2376" y="10526"/>
                  <a:pt x="2376" y="10554"/>
                </a:cubicBezTo>
                <a:cubicBezTo>
                  <a:pt x="2376" y="10582"/>
                  <a:pt x="2364" y="10612"/>
                  <a:pt x="2349" y="10621"/>
                </a:cubicBezTo>
                <a:cubicBezTo>
                  <a:pt x="2335" y="10630"/>
                  <a:pt x="2322" y="10654"/>
                  <a:pt x="2322" y="10675"/>
                </a:cubicBezTo>
                <a:cubicBezTo>
                  <a:pt x="2322" y="10697"/>
                  <a:pt x="2314" y="10715"/>
                  <a:pt x="2305" y="10715"/>
                </a:cubicBezTo>
                <a:cubicBezTo>
                  <a:pt x="2295" y="10715"/>
                  <a:pt x="2287" y="10744"/>
                  <a:pt x="2287" y="10781"/>
                </a:cubicBezTo>
                <a:cubicBezTo>
                  <a:pt x="2287" y="10817"/>
                  <a:pt x="2275" y="10854"/>
                  <a:pt x="2260" y="10863"/>
                </a:cubicBezTo>
                <a:cubicBezTo>
                  <a:pt x="2246" y="10871"/>
                  <a:pt x="2233" y="10903"/>
                  <a:pt x="2233" y="10932"/>
                </a:cubicBezTo>
                <a:cubicBezTo>
                  <a:pt x="2233" y="10961"/>
                  <a:pt x="2221" y="11001"/>
                  <a:pt x="2205" y="11021"/>
                </a:cubicBezTo>
                <a:cubicBezTo>
                  <a:pt x="2189" y="11042"/>
                  <a:pt x="2169" y="11084"/>
                  <a:pt x="2161" y="11115"/>
                </a:cubicBezTo>
                <a:cubicBezTo>
                  <a:pt x="2152" y="11146"/>
                  <a:pt x="2121" y="11234"/>
                  <a:pt x="2092" y="11310"/>
                </a:cubicBezTo>
                <a:cubicBezTo>
                  <a:pt x="2062" y="11386"/>
                  <a:pt x="2025" y="11492"/>
                  <a:pt x="2007" y="11546"/>
                </a:cubicBezTo>
                <a:cubicBezTo>
                  <a:pt x="1990" y="11599"/>
                  <a:pt x="1966" y="11652"/>
                  <a:pt x="1953" y="11664"/>
                </a:cubicBezTo>
                <a:cubicBezTo>
                  <a:pt x="1940" y="11676"/>
                  <a:pt x="1930" y="11705"/>
                  <a:pt x="1930" y="11727"/>
                </a:cubicBezTo>
                <a:cubicBezTo>
                  <a:pt x="1930" y="11749"/>
                  <a:pt x="1921" y="11767"/>
                  <a:pt x="1911" y="11767"/>
                </a:cubicBezTo>
                <a:cubicBezTo>
                  <a:pt x="1902" y="11767"/>
                  <a:pt x="1894" y="11797"/>
                  <a:pt x="1894" y="11834"/>
                </a:cubicBezTo>
                <a:cubicBezTo>
                  <a:pt x="1894" y="11871"/>
                  <a:pt x="1888" y="11905"/>
                  <a:pt x="1880" y="11910"/>
                </a:cubicBezTo>
                <a:cubicBezTo>
                  <a:pt x="1865" y="11921"/>
                  <a:pt x="1769" y="12213"/>
                  <a:pt x="1769" y="12249"/>
                </a:cubicBezTo>
                <a:cubicBezTo>
                  <a:pt x="1769" y="12263"/>
                  <a:pt x="1748" y="12315"/>
                  <a:pt x="1724" y="12365"/>
                </a:cubicBezTo>
                <a:cubicBezTo>
                  <a:pt x="1699" y="12415"/>
                  <a:pt x="1680" y="12481"/>
                  <a:pt x="1680" y="12513"/>
                </a:cubicBezTo>
                <a:cubicBezTo>
                  <a:pt x="1680" y="12544"/>
                  <a:pt x="1672" y="12570"/>
                  <a:pt x="1663" y="12570"/>
                </a:cubicBezTo>
                <a:cubicBezTo>
                  <a:pt x="1655" y="12570"/>
                  <a:pt x="1643" y="12592"/>
                  <a:pt x="1638" y="12619"/>
                </a:cubicBezTo>
                <a:cubicBezTo>
                  <a:pt x="1632" y="12646"/>
                  <a:pt x="1617" y="12692"/>
                  <a:pt x="1604" y="12722"/>
                </a:cubicBezTo>
                <a:cubicBezTo>
                  <a:pt x="1535" y="12886"/>
                  <a:pt x="1501" y="12990"/>
                  <a:pt x="1501" y="13038"/>
                </a:cubicBezTo>
                <a:cubicBezTo>
                  <a:pt x="1501" y="13067"/>
                  <a:pt x="1486" y="13139"/>
                  <a:pt x="1467" y="13197"/>
                </a:cubicBezTo>
                <a:cubicBezTo>
                  <a:pt x="1449" y="13256"/>
                  <a:pt x="1412" y="13371"/>
                  <a:pt x="1387" y="13452"/>
                </a:cubicBezTo>
                <a:cubicBezTo>
                  <a:pt x="1361" y="13534"/>
                  <a:pt x="1340" y="13622"/>
                  <a:pt x="1340" y="13650"/>
                </a:cubicBezTo>
                <a:cubicBezTo>
                  <a:pt x="1340" y="13677"/>
                  <a:pt x="1328" y="13714"/>
                  <a:pt x="1313" y="13733"/>
                </a:cubicBezTo>
                <a:cubicBezTo>
                  <a:pt x="1298" y="13752"/>
                  <a:pt x="1287" y="13791"/>
                  <a:pt x="1287" y="13820"/>
                </a:cubicBezTo>
                <a:cubicBezTo>
                  <a:pt x="1287" y="13849"/>
                  <a:pt x="1279" y="13872"/>
                  <a:pt x="1269" y="13872"/>
                </a:cubicBezTo>
                <a:cubicBezTo>
                  <a:pt x="1259" y="13872"/>
                  <a:pt x="1250" y="13895"/>
                  <a:pt x="1250" y="13924"/>
                </a:cubicBezTo>
                <a:cubicBezTo>
                  <a:pt x="1250" y="13952"/>
                  <a:pt x="1239" y="13992"/>
                  <a:pt x="1224" y="14011"/>
                </a:cubicBezTo>
                <a:cubicBezTo>
                  <a:pt x="1209" y="14030"/>
                  <a:pt x="1197" y="14080"/>
                  <a:pt x="1197" y="14124"/>
                </a:cubicBezTo>
                <a:cubicBezTo>
                  <a:pt x="1197" y="14168"/>
                  <a:pt x="1189" y="14204"/>
                  <a:pt x="1179" y="14204"/>
                </a:cubicBezTo>
                <a:cubicBezTo>
                  <a:pt x="1169" y="14204"/>
                  <a:pt x="1161" y="14231"/>
                  <a:pt x="1161" y="14264"/>
                </a:cubicBezTo>
                <a:cubicBezTo>
                  <a:pt x="1161" y="14297"/>
                  <a:pt x="1151" y="14344"/>
                  <a:pt x="1138" y="14368"/>
                </a:cubicBezTo>
                <a:cubicBezTo>
                  <a:pt x="1125" y="14392"/>
                  <a:pt x="1104" y="14468"/>
                  <a:pt x="1092" y="14536"/>
                </a:cubicBezTo>
                <a:cubicBezTo>
                  <a:pt x="1080" y="14605"/>
                  <a:pt x="1064" y="14686"/>
                  <a:pt x="1055" y="14716"/>
                </a:cubicBezTo>
                <a:cubicBezTo>
                  <a:pt x="1047" y="14747"/>
                  <a:pt x="1027" y="14822"/>
                  <a:pt x="1010" y="14882"/>
                </a:cubicBezTo>
                <a:cubicBezTo>
                  <a:pt x="994" y="14943"/>
                  <a:pt x="973" y="15015"/>
                  <a:pt x="964" y="15041"/>
                </a:cubicBezTo>
                <a:cubicBezTo>
                  <a:pt x="955" y="15068"/>
                  <a:pt x="947" y="15109"/>
                  <a:pt x="947" y="15133"/>
                </a:cubicBezTo>
                <a:cubicBezTo>
                  <a:pt x="947" y="15157"/>
                  <a:pt x="935" y="15197"/>
                  <a:pt x="920" y="15219"/>
                </a:cubicBezTo>
                <a:cubicBezTo>
                  <a:pt x="905" y="15242"/>
                  <a:pt x="893" y="15296"/>
                  <a:pt x="893" y="15340"/>
                </a:cubicBezTo>
                <a:cubicBezTo>
                  <a:pt x="893" y="15383"/>
                  <a:pt x="885" y="15427"/>
                  <a:pt x="876" y="15437"/>
                </a:cubicBezTo>
                <a:cubicBezTo>
                  <a:pt x="866" y="15446"/>
                  <a:pt x="857" y="15483"/>
                  <a:pt x="857" y="15519"/>
                </a:cubicBezTo>
                <a:cubicBezTo>
                  <a:pt x="857" y="15554"/>
                  <a:pt x="846" y="15590"/>
                  <a:pt x="831" y="15599"/>
                </a:cubicBezTo>
                <a:cubicBezTo>
                  <a:pt x="813" y="15609"/>
                  <a:pt x="804" y="15653"/>
                  <a:pt x="804" y="15727"/>
                </a:cubicBezTo>
                <a:cubicBezTo>
                  <a:pt x="804" y="15788"/>
                  <a:pt x="796" y="15838"/>
                  <a:pt x="786" y="15838"/>
                </a:cubicBezTo>
                <a:cubicBezTo>
                  <a:pt x="776" y="15838"/>
                  <a:pt x="768" y="15870"/>
                  <a:pt x="768" y="15908"/>
                </a:cubicBezTo>
                <a:cubicBezTo>
                  <a:pt x="768" y="15946"/>
                  <a:pt x="761" y="16000"/>
                  <a:pt x="753" y="16026"/>
                </a:cubicBezTo>
                <a:cubicBezTo>
                  <a:pt x="725" y="16114"/>
                  <a:pt x="692" y="16266"/>
                  <a:pt x="689" y="16330"/>
                </a:cubicBezTo>
                <a:cubicBezTo>
                  <a:pt x="687" y="16365"/>
                  <a:pt x="676" y="16409"/>
                  <a:pt x="664" y="16426"/>
                </a:cubicBezTo>
                <a:cubicBezTo>
                  <a:pt x="653" y="16444"/>
                  <a:pt x="643" y="16499"/>
                  <a:pt x="643" y="16548"/>
                </a:cubicBezTo>
                <a:cubicBezTo>
                  <a:pt x="643" y="16598"/>
                  <a:pt x="635" y="16646"/>
                  <a:pt x="625" y="16655"/>
                </a:cubicBezTo>
                <a:cubicBezTo>
                  <a:pt x="616" y="16665"/>
                  <a:pt x="608" y="16701"/>
                  <a:pt x="608" y="16735"/>
                </a:cubicBezTo>
                <a:cubicBezTo>
                  <a:pt x="608" y="16769"/>
                  <a:pt x="596" y="16821"/>
                  <a:pt x="581" y="16851"/>
                </a:cubicBezTo>
                <a:cubicBezTo>
                  <a:pt x="567" y="16881"/>
                  <a:pt x="555" y="16945"/>
                  <a:pt x="554" y="16993"/>
                </a:cubicBezTo>
                <a:cubicBezTo>
                  <a:pt x="554" y="17042"/>
                  <a:pt x="547" y="17088"/>
                  <a:pt x="538" y="17097"/>
                </a:cubicBezTo>
                <a:cubicBezTo>
                  <a:pt x="529" y="17105"/>
                  <a:pt x="517" y="17155"/>
                  <a:pt x="511" y="17209"/>
                </a:cubicBezTo>
                <a:cubicBezTo>
                  <a:pt x="504" y="17262"/>
                  <a:pt x="491" y="17307"/>
                  <a:pt x="481" y="17307"/>
                </a:cubicBezTo>
                <a:cubicBezTo>
                  <a:pt x="472" y="17307"/>
                  <a:pt x="464" y="17361"/>
                  <a:pt x="464" y="17429"/>
                </a:cubicBezTo>
                <a:cubicBezTo>
                  <a:pt x="464" y="17496"/>
                  <a:pt x="457" y="17556"/>
                  <a:pt x="446" y="17561"/>
                </a:cubicBezTo>
                <a:cubicBezTo>
                  <a:pt x="436" y="17566"/>
                  <a:pt x="423" y="17619"/>
                  <a:pt x="418" y="17680"/>
                </a:cubicBezTo>
                <a:cubicBezTo>
                  <a:pt x="412" y="17741"/>
                  <a:pt x="401" y="17816"/>
                  <a:pt x="393" y="17847"/>
                </a:cubicBezTo>
                <a:cubicBezTo>
                  <a:pt x="384" y="17877"/>
                  <a:pt x="373" y="17958"/>
                  <a:pt x="368" y="18026"/>
                </a:cubicBezTo>
                <a:cubicBezTo>
                  <a:pt x="349" y="18282"/>
                  <a:pt x="335" y="18388"/>
                  <a:pt x="320" y="18402"/>
                </a:cubicBezTo>
                <a:cubicBezTo>
                  <a:pt x="311" y="18411"/>
                  <a:pt x="303" y="18458"/>
                  <a:pt x="303" y="18506"/>
                </a:cubicBezTo>
                <a:cubicBezTo>
                  <a:pt x="303" y="18555"/>
                  <a:pt x="291" y="18625"/>
                  <a:pt x="277" y="18663"/>
                </a:cubicBezTo>
                <a:cubicBezTo>
                  <a:pt x="263" y="18701"/>
                  <a:pt x="251" y="18791"/>
                  <a:pt x="251" y="18862"/>
                </a:cubicBezTo>
                <a:cubicBezTo>
                  <a:pt x="250" y="18934"/>
                  <a:pt x="242" y="19000"/>
                  <a:pt x="232" y="19009"/>
                </a:cubicBezTo>
                <a:cubicBezTo>
                  <a:pt x="223" y="19019"/>
                  <a:pt x="215" y="19098"/>
                  <a:pt x="215" y="19186"/>
                </a:cubicBezTo>
                <a:cubicBezTo>
                  <a:pt x="215" y="19283"/>
                  <a:pt x="204" y="19366"/>
                  <a:pt x="188" y="19399"/>
                </a:cubicBezTo>
                <a:cubicBezTo>
                  <a:pt x="174" y="19428"/>
                  <a:pt x="162" y="19492"/>
                  <a:pt x="161" y="19541"/>
                </a:cubicBezTo>
                <a:cubicBezTo>
                  <a:pt x="161" y="19590"/>
                  <a:pt x="153" y="19637"/>
                  <a:pt x="143" y="19646"/>
                </a:cubicBezTo>
                <a:cubicBezTo>
                  <a:pt x="133" y="19656"/>
                  <a:pt x="125" y="19742"/>
                  <a:pt x="125" y="19839"/>
                </a:cubicBezTo>
                <a:cubicBezTo>
                  <a:pt x="125" y="19960"/>
                  <a:pt x="117" y="20024"/>
                  <a:pt x="98" y="20048"/>
                </a:cubicBezTo>
                <a:cubicBezTo>
                  <a:pt x="78" y="20074"/>
                  <a:pt x="72" y="20144"/>
                  <a:pt x="72" y="20323"/>
                </a:cubicBezTo>
                <a:cubicBezTo>
                  <a:pt x="72" y="20456"/>
                  <a:pt x="64" y="20576"/>
                  <a:pt x="54" y="20590"/>
                </a:cubicBezTo>
                <a:cubicBezTo>
                  <a:pt x="45" y="20605"/>
                  <a:pt x="36" y="20725"/>
                  <a:pt x="35" y="20858"/>
                </a:cubicBezTo>
                <a:cubicBezTo>
                  <a:pt x="33" y="20992"/>
                  <a:pt x="24" y="21101"/>
                  <a:pt x="16" y="21101"/>
                </a:cubicBezTo>
                <a:cubicBezTo>
                  <a:pt x="7" y="21101"/>
                  <a:pt x="0" y="21213"/>
                  <a:pt x="0" y="21350"/>
                </a:cubicBezTo>
                <a:lnTo>
                  <a:pt x="0" y="21599"/>
                </a:lnTo>
                <a:lnTo>
                  <a:pt x="10800" y="21599"/>
                </a:lnTo>
                <a:lnTo>
                  <a:pt x="21600" y="21599"/>
                </a:lnTo>
                <a:lnTo>
                  <a:pt x="21600" y="12417"/>
                </a:lnTo>
                <a:lnTo>
                  <a:pt x="21600" y="3235"/>
                </a:lnTo>
                <a:lnTo>
                  <a:pt x="21551" y="3202"/>
                </a:lnTo>
                <a:cubicBezTo>
                  <a:pt x="21524" y="3183"/>
                  <a:pt x="21495" y="3152"/>
                  <a:pt x="21487" y="3133"/>
                </a:cubicBezTo>
                <a:cubicBezTo>
                  <a:pt x="21479" y="3114"/>
                  <a:pt x="21462" y="3098"/>
                  <a:pt x="21449" y="3098"/>
                </a:cubicBezTo>
                <a:cubicBezTo>
                  <a:pt x="21436" y="3098"/>
                  <a:pt x="21420" y="3077"/>
                  <a:pt x="21414" y="3052"/>
                </a:cubicBezTo>
                <a:cubicBezTo>
                  <a:pt x="21408" y="3027"/>
                  <a:pt x="21398" y="3014"/>
                  <a:pt x="21392" y="3023"/>
                </a:cubicBezTo>
                <a:cubicBezTo>
                  <a:pt x="21386" y="3032"/>
                  <a:pt x="21352" y="3012"/>
                  <a:pt x="21316" y="2978"/>
                </a:cubicBezTo>
                <a:cubicBezTo>
                  <a:pt x="21280" y="2945"/>
                  <a:pt x="21204" y="2881"/>
                  <a:pt x="21148" y="2835"/>
                </a:cubicBezTo>
                <a:cubicBezTo>
                  <a:pt x="21092" y="2790"/>
                  <a:pt x="21046" y="2744"/>
                  <a:pt x="21046" y="2732"/>
                </a:cubicBezTo>
                <a:cubicBezTo>
                  <a:pt x="21046" y="2720"/>
                  <a:pt x="21034" y="2710"/>
                  <a:pt x="21019" y="2710"/>
                </a:cubicBezTo>
                <a:cubicBezTo>
                  <a:pt x="21004" y="2710"/>
                  <a:pt x="20960" y="2679"/>
                  <a:pt x="20921" y="2641"/>
                </a:cubicBezTo>
                <a:cubicBezTo>
                  <a:pt x="20882" y="2603"/>
                  <a:pt x="20836" y="2571"/>
                  <a:pt x="20820" y="2571"/>
                </a:cubicBezTo>
                <a:cubicBezTo>
                  <a:pt x="20803" y="2571"/>
                  <a:pt x="20795" y="2563"/>
                  <a:pt x="20802" y="2553"/>
                </a:cubicBezTo>
                <a:cubicBezTo>
                  <a:pt x="20809" y="2543"/>
                  <a:pt x="20744" y="2479"/>
                  <a:pt x="20659" y="2412"/>
                </a:cubicBezTo>
                <a:cubicBezTo>
                  <a:pt x="20573" y="2345"/>
                  <a:pt x="20483" y="2269"/>
                  <a:pt x="20457" y="2243"/>
                </a:cubicBezTo>
                <a:cubicBezTo>
                  <a:pt x="20432" y="2217"/>
                  <a:pt x="20380" y="2171"/>
                  <a:pt x="20342" y="2141"/>
                </a:cubicBezTo>
                <a:cubicBezTo>
                  <a:pt x="20303" y="2111"/>
                  <a:pt x="20243" y="2063"/>
                  <a:pt x="20208" y="2035"/>
                </a:cubicBezTo>
                <a:cubicBezTo>
                  <a:pt x="20141" y="1980"/>
                  <a:pt x="20114" y="1968"/>
                  <a:pt x="20055" y="1964"/>
                </a:cubicBezTo>
                <a:cubicBezTo>
                  <a:pt x="20025" y="1961"/>
                  <a:pt x="20023" y="1957"/>
                  <a:pt x="20046" y="1934"/>
                </a:cubicBezTo>
                <a:cubicBezTo>
                  <a:pt x="20067" y="1913"/>
                  <a:pt x="20063" y="1907"/>
                  <a:pt x="20027" y="1907"/>
                </a:cubicBezTo>
                <a:cubicBezTo>
                  <a:pt x="20002" y="1906"/>
                  <a:pt x="19973" y="1895"/>
                  <a:pt x="19964" y="1881"/>
                </a:cubicBezTo>
                <a:cubicBezTo>
                  <a:pt x="19955" y="1867"/>
                  <a:pt x="19851" y="1791"/>
                  <a:pt x="19733" y="1714"/>
                </a:cubicBezTo>
                <a:cubicBezTo>
                  <a:pt x="19615" y="1636"/>
                  <a:pt x="19502" y="1562"/>
                  <a:pt x="19483" y="1547"/>
                </a:cubicBezTo>
                <a:cubicBezTo>
                  <a:pt x="19395" y="1484"/>
                  <a:pt x="19306" y="1435"/>
                  <a:pt x="19275" y="1435"/>
                </a:cubicBezTo>
                <a:cubicBezTo>
                  <a:pt x="19257" y="1435"/>
                  <a:pt x="19242" y="1423"/>
                  <a:pt x="19242" y="1408"/>
                </a:cubicBezTo>
                <a:cubicBezTo>
                  <a:pt x="19242" y="1392"/>
                  <a:pt x="19234" y="1380"/>
                  <a:pt x="19225" y="1380"/>
                </a:cubicBezTo>
                <a:cubicBezTo>
                  <a:pt x="19216" y="1380"/>
                  <a:pt x="19186" y="1366"/>
                  <a:pt x="19158" y="1348"/>
                </a:cubicBezTo>
                <a:cubicBezTo>
                  <a:pt x="19130" y="1331"/>
                  <a:pt x="19090" y="1311"/>
                  <a:pt x="19069" y="1306"/>
                </a:cubicBezTo>
                <a:cubicBezTo>
                  <a:pt x="19048" y="1300"/>
                  <a:pt x="18984" y="1271"/>
                  <a:pt x="18926" y="1240"/>
                </a:cubicBezTo>
                <a:cubicBezTo>
                  <a:pt x="18869" y="1209"/>
                  <a:pt x="18782" y="1164"/>
                  <a:pt x="18733" y="1141"/>
                </a:cubicBezTo>
                <a:cubicBezTo>
                  <a:pt x="18683" y="1118"/>
                  <a:pt x="18610" y="1075"/>
                  <a:pt x="18569" y="1047"/>
                </a:cubicBezTo>
                <a:cubicBezTo>
                  <a:pt x="18529" y="1018"/>
                  <a:pt x="18472" y="987"/>
                  <a:pt x="18444" y="976"/>
                </a:cubicBezTo>
                <a:cubicBezTo>
                  <a:pt x="18416" y="966"/>
                  <a:pt x="18385" y="948"/>
                  <a:pt x="18375" y="936"/>
                </a:cubicBezTo>
                <a:cubicBezTo>
                  <a:pt x="18365" y="925"/>
                  <a:pt x="18329" y="911"/>
                  <a:pt x="18295" y="907"/>
                </a:cubicBezTo>
                <a:cubicBezTo>
                  <a:pt x="18260" y="902"/>
                  <a:pt x="18224" y="890"/>
                  <a:pt x="18214" y="879"/>
                </a:cubicBezTo>
                <a:cubicBezTo>
                  <a:pt x="18205" y="869"/>
                  <a:pt x="18162" y="852"/>
                  <a:pt x="18121" y="841"/>
                </a:cubicBezTo>
                <a:cubicBezTo>
                  <a:pt x="18079" y="830"/>
                  <a:pt x="18049" y="810"/>
                  <a:pt x="18054" y="796"/>
                </a:cubicBezTo>
                <a:cubicBezTo>
                  <a:pt x="18062" y="775"/>
                  <a:pt x="17949" y="755"/>
                  <a:pt x="17897" y="767"/>
                </a:cubicBezTo>
                <a:cubicBezTo>
                  <a:pt x="17890" y="769"/>
                  <a:pt x="17884" y="757"/>
                  <a:pt x="17884" y="741"/>
                </a:cubicBezTo>
                <a:cubicBezTo>
                  <a:pt x="17884" y="724"/>
                  <a:pt x="17874" y="716"/>
                  <a:pt x="17861" y="723"/>
                </a:cubicBezTo>
                <a:cubicBezTo>
                  <a:pt x="17849" y="730"/>
                  <a:pt x="17809" y="719"/>
                  <a:pt x="17772" y="699"/>
                </a:cubicBezTo>
                <a:cubicBezTo>
                  <a:pt x="17735" y="679"/>
                  <a:pt x="17705" y="670"/>
                  <a:pt x="17705" y="679"/>
                </a:cubicBezTo>
                <a:cubicBezTo>
                  <a:pt x="17705" y="688"/>
                  <a:pt x="17695" y="682"/>
                  <a:pt x="17683" y="667"/>
                </a:cubicBezTo>
                <a:cubicBezTo>
                  <a:pt x="17670" y="652"/>
                  <a:pt x="17616" y="625"/>
                  <a:pt x="17562" y="606"/>
                </a:cubicBezTo>
                <a:cubicBezTo>
                  <a:pt x="17508" y="587"/>
                  <a:pt x="17403" y="546"/>
                  <a:pt x="17330" y="514"/>
                </a:cubicBezTo>
                <a:cubicBezTo>
                  <a:pt x="17256" y="482"/>
                  <a:pt x="17160" y="446"/>
                  <a:pt x="17116" y="435"/>
                </a:cubicBezTo>
                <a:cubicBezTo>
                  <a:pt x="16839" y="362"/>
                  <a:pt x="16741" y="341"/>
                  <a:pt x="16740" y="354"/>
                </a:cubicBezTo>
                <a:cubicBezTo>
                  <a:pt x="16740" y="363"/>
                  <a:pt x="16734" y="354"/>
                  <a:pt x="16726" y="336"/>
                </a:cubicBezTo>
                <a:cubicBezTo>
                  <a:pt x="16719" y="318"/>
                  <a:pt x="16681" y="300"/>
                  <a:pt x="16642" y="296"/>
                </a:cubicBezTo>
                <a:cubicBezTo>
                  <a:pt x="16603" y="292"/>
                  <a:pt x="16567" y="281"/>
                  <a:pt x="16562" y="271"/>
                </a:cubicBezTo>
                <a:cubicBezTo>
                  <a:pt x="16557" y="260"/>
                  <a:pt x="16477" y="245"/>
                  <a:pt x="16384" y="236"/>
                </a:cubicBezTo>
                <a:cubicBezTo>
                  <a:pt x="16292" y="227"/>
                  <a:pt x="16212" y="209"/>
                  <a:pt x="16206" y="197"/>
                </a:cubicBezTo>
                <a:cubicBezTo>
                  <a:pt x="16200" y="185"/>
                  <a:pt x="16167" y="173"/>
                  <a:pt x="16133" y="169"/>
                </a:cubicBezTo>
                <a:cubicBezTo>
                  <a:pt x="16098" y="165"/>
                  <a:pt x="15954" y="143"/>
                  <a:pt x="15811" y="120"/>
                </a:cubicBezTo>
                <a:cubicBezTo>
                  <a:pt x="15669" y="96"/>
                  <a:pt x="15504" y="71"/>
                  <a:pt x="15445" y="64"/>
                </a:cubicBezTo>
                <a:cubicBezTo>
                  <a:pt x="15386" y="57"/>
                  <a:pt x="15250" y="38"/>
                  <a:pt x="15142" y="21"/>
                </a:cubicBezTo>
                <a:cubicBezTo>
                  <a:pt x="15077" y="11"/>
                  <a:pt x="14960" y="4"/>
                  <a:pt x="14794" y="2"/>
                </a:cubicBezTo>
                <a:close/>
              </a:path>
            </a:pathLst>
          </a:custGeom>
          <a:ln w="12700">
            <a:miter lim="400000"/>
          </a:ln>
          <a:effectLst>
            <a:outerShdw sx="100000" sy="100000" kx="0" ky="0" algn="b" rotWithShape="0" blurRad="546100" dist="260411" dir="12969677">
              <a:srgbClr val="000000"/>
            </a:outerShdw>
          </a:effectLst>
        </p:spPr>
      </p:pic>
      <p:pic>
        <p:nvPicPr>
          <p:cNvPr id="237" name="James 4:14 (NKJV)… James 4:14 (NKJV)      14 whereas you do not know what will happen tomorrow. For what is your life? It is even a vapor that appears for a little time and then vanishes away." descr="James 4:14 (NKJV)… James 4:14 (NKJV)      14 whereas you do not know what will happen tomorrow. For what is your life? It is even a vapor that appears for a little time and then vanishes away."/>
          <p:cNvPicPr>
            <a:picLocks noChangeAspect="0"/>
          </p:cNvPicPr>
          <p:nvPr/>
        </p:nvPicPr>
        <p:blipFill>
          <a:blip r:embed="rId7">
            <a:extLst/>
          </a:blip>
          <a:stretch>
            <a:fillRect/>
          </a:stretch>
        </p:blipFill>
        <p:spPr>
          <a:xfrm>
            <a:off x="275815" y="4677200"/>
            <a:ext cx="9519661" cy="8421292"/>
          </a:xfrm>
          <a:prstGeom prst="rect">
            <a:avLst/>
          </a:prstGeom>
          <a:effectLst>
            <a:outerShdw sx="100000" sy="100000" kx="0" ky="0" algn="b" rotWithShape="0" blurRad="177800" dist="101600" dir="2700000">
              <a:srgbClr val="000000"/>
            </a:outerShdw>
          </a:effectLst>
        </p:spPr>
      </p:pic>
      <p:pic>
        <p:nvPicPr>
          <p:cNvPr id="238" name="Image" descr="Image"/>
          <p:cNvPicPr>
            <a:picLocks noChangeAspect="1"/>
          </p:cNvPicPr>
          <p:nvPr/>
        </p:nvPicPr>
        <p:blipFill>
          <a:blip r:embed="rId8">
            <a:extLst/>
          </a:blip>
          <a:stretch>
            <a:fillRect/>
          </a:stretch>
        </p:blipFill>
        <p:spPr>
          <a:xfrm>
            <a:off x="767007" y="1890211"/>
            <a:ext cx="10626330" cy="296465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pasted-movie.png" descr="pasted-movie.png"/>
          <p:cNvPicPr>
            <a:picLocks noChangeAspect="1"/>
          </p:cNvPicPr>
          <p:nvPr/>
        </p:nvPicPr>
        <p:blipFill>
          <a:blip r:embed="rId2">
            <a:extLst/>
          </a:blip>
          <a:stretch>
            <a:fillRect/>
          </a:stretch>
        </p:blipFill>
        <p:spPr>
          <a:xfrm>
            <a:off x="-2361141" y="-142378"/>
            <a:ext cx="12297748" cy="3170315"/>
          </a:xfrm>
          <a:prstGeom prst="rect">
            <a:avLst/>
          </a:prstGeom>
          <a:ln w="12700">
            <a:miter lim="400000"/>
          </a:ln>
          <a:effectLst>
            <a:outerShdw sx="100000" sy="100000" kx="0" ky="0" algn="b" rotWithShape="0" blurRad="254000" dist="305053" dir="2700000">
              <a:srgbClr val="000000"/>
            </a:outerShdw>
          </a:effectLst>
        </p:spPr>
      </p:pic>
      <p:pic>
        <p:nvPicPr>
          <p:cNvPr id="241" name="pasted-movie.png" descr="pasted-movie.png"/>
          <p:cNvPicPr>
            <a:picLocks noChangeAspect="1"/>
          </p:cNvPicPr>
          <p:nvPr/>
        </p:nvPicPr>
        <p:blipFill>
          <a:blip r:embed="rId3">
            <a:extLst/>
          </a:blip>
          <a:stretch>
            <a:fillRect/>
          </a:stretch>
        </p:blipFill>
        <p:spPr>
          <a:xfrm>
            <a:off x="3824967" y="-142378"/>
            <a:ext cx="12400016" cy="3170315"/>
          </a:xfrm>
          <a:prstGeom prst="rect">
            <a:avLst/>
          </a:prstGeom>
          <a:ln w="12700">
            <a:miter lim="400000"/>
          </a:ln>
          <a:effectLst>
            <a:outerShdw sx="100000" sy="100000" kx="0" ky="0" algn="b" rotWithShape="0" blurRad="254000" dist="305053" dir="2700000">
              <a:srgbClr val="000000"/>
            </a:outerShdw>
          </a:effectLst>
        </p:spPr>
      </p:pic>
      <p:pic>
        <p:nvPicPr>
          <p:cNvPr id="242" name="pasted-movie.png" descr="pasted-movie.png"/>
          <p:cNvPicPr>
            <a:picLocks noChangeAspect="1"/>
          </p:cNvPicPr>
          <p:nvPr/>
        </p:nvPicPr>
        <p:blipFill>
          <a:blip r:embed="rId4">
            <a:extLst/>
          </a:blip>
          <a:stretch>
            <a:fillRect/>
          </a:stretch>
        </p:blipFill>
        <p:spPr>
          <a:xfrm>
            <a:off x="9502030" y="-142378"/>
            <a:ext cx="12706821" cy="3170315"/>
          </a:xfrm>
          <a:prstGeom prst="rect">
            <a:avLst/>
          </a:prstGeom>
          <a:ln w="12700">
            <a:miter lim="400000"/>
          </a:ln>
          <a:effectLst>
            <a:outerShdw sx="100000" sy="100000" kx="0" ky="0" algn="b" rotWithShape="0" blurRad="254000" dist="305053" dir="2700000">
              <a:srgbClr val="000000"/>
            </a:outerShdw>
          </a:effectLst>
        </p:spPr>
      </p:pic>
      <p:pic>
        <p:nvPicPr>
          <p:cNvPr id="243" name="pasted-movie.png" descr="pasted-movie.png"/>
          <p:cNvPicPr>
            <a:picLocks noChangeAspect="1"/>
          </p:cNvPicPr>
          <p:nvPr/>
        </p:nvPicPr>
        <p:blipFill>
          <a:blip r:embed="rId5">
            <a:extLst/>
          </a:blip>
          <a:stretch>
            <a:fillRect/>
          </a:stretch>
        </p:blipFill>
        <p:spPr>
          <a:xfrm>
            <a:off x="15204898" y="-142378"/>
            <a:ext cx="12374449" cy="3170315"/>
          </a:xfrm>
          <a:prstGeom prst="rect">
            <a:avLst/>
          </a:prstGeom>
          <a:ln w="12700">
            <a:miter lim="400000"/>
          </a:ln>
          <a:effectLst>
            <a:outerShdw sx="100000" sy="100000" kx="0" ky="0" algn="b" rotWithShape="0" blurRad="254000" dist="305053" dir="2700000">
              <a:srgbClr val="000000"/>
            </a:outerShdw>
          </a:effectLst>
        </p:spPr>
      </p:pic>
      <p:pic>
        <p:nvPicPr>
          <p:cNvPr id="244" name="Image" descr="Image"/>
          <p:cNvPicPr>
            <a:picLocks noChangeAspect="1"/>
          </p:cNvPicPr>
          <p:nvPr/>
        </p:nvPicPr>
        <p:blipFill>
          <a:blip r:embed="rId6">
            <a:extLst/>
          </a:blip>
          <a:srcRect l="2500" t="3247" r="0" b="1"/>
          <a:stretch>
            <a:fillRect/>
          </a:stretch>
        </p:blipFill>
        <p:spPr>
          <a:xfrm>
            <a:off x="8506312" y="3506931"/>
            <a:ext cx="15898676" cy="10254737"/>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4794" y="2"/>
                </a:moveTo>
                <a:cubicBezTo>
                  <a:pt x="14628" y="-1"/>
                  <a:pt x="14413" y="0"/>
                  <a:pt x="14150" y="5"/>
                </a:cubicBezTo>
                <a:cubicBezTo>
                  <a:pt x="13364" y="20"/>
                  <a:pt x="13296" y="24"/>
                  <a:pt x="13016" y="79"/>
                </a:cubicBezTo>
                <a:cubicBezTo>
                  <a:pt x="12837" y="113"/>
                  <a:pt x="12442" y="170"/>
                  <a:pt x="12377" y="171"/>
                </a:cubicBezTo>
                <a:cubicBezTo>
                  <a:pt x="12350" y="171"/>
                  <a:pt x="12328" y="179"/>
                  <a:pt x="12328" y="190"/>
                </a:cubicBezTo>
                <a:cubicBezTo>
                  <a:pt x="12328" y="212"/>
                  <a:pt x="12149" y="250"/>
                  <a:pt x="12064" y="246"/>
                </a:cubicBezTo>
                <a:cubicBezTo>
                  <a:pt x="12032" y="244"/>
                  <a:pt x="12006" y="256"/>
                  <a:pt x="12006" y="272"/>
                </a:cubicBezTo>
                <a:cubicBezTo>
                  <a:pt x="12006" y="288"/>
                  <a:pt x="11963" y="300"/>
                  <a:pt x="11907" y="300"/>
                </a:cubicBezTo>
                <a:cubicBezTo>
                  <a:pt x="11853" y="300"/>
                  <a:pt x="11809" y="310"/>
                  <a:pt x="11809" y="322"/>
                </a:cubicBezTo>
                <a:cubicBezTo>
                  <a:pt x="11809" y="334"/>
                  <a:pt x="11791" y="346"/>
                  <a:pt x="11769" y="349"/>
                </a:cubicBezTo>
                <a:cubicBezTo>
                  <a:pt x="11671" y="361"/>
                  <a:pt x="11503" y="410"/>
                  <a:pt x="11372" y="462"/>
                </a:cubicBezTo>
                <a:cubicBezTo>
                  <a:pt x="11293" y="494"/>
                  <a:pt x="11177" y="539"/>
                  <a:pt x="11113" y="563"/>
                </a:cubicBezTo>
                <a:cubicBezTo>
                  <a:pt x="11049" y="588"/>
                  <a:pt x="10920" y="639"/>
                  <a:pt x="10827" y="679"/>
                </a:cubicBezTo>
                <a:cubicBezTo>
                  <a:pt x="10734" y="718"/>
                  <a:pt x="10627" y="756"/>
                  <a:pt x="10590" y="763"/>
                </a:cubicBezTo>
                <a:cubicBezTo>
                  <a:pt x="10553" y="770"/>
                  <a:pt x="10523" y="787"/>
                  <a:pt x="10523" y="798"/>
                </a:cubicBezTo>
                <a:cubicBezTo>
                  <a:pt x="10523" y="810"/>
                  <a:pt x="10483" y="827"/>
                  <a:pt x="10434" y="838"/>
                </a:cubicBezTo>
                <a:cubicBezTo>
                  <a:pt x="10385" y="848"/>
                  <a:pt x="10344" y="868"/>
                  <a:pt x="10344" y="883"/>
                </a:cubicBezTo>
                <a:cubicBezTo>
                  <a:pt x="10344" y="897"/>
                  <a:pt x="10330" y="909"/>
                  <a:pt x="10313" y="909"/>
                </a:cubicBezTo>
                <a:cubicBezTo>
                  <a:pt x="10269" y="910"/>
                  <a:pt x="9403" y="1372"/>
                  <a:pt x="9380" y="1408"/>
                </a:cubicBezTo>
                <a:cubicBezTo>
                  <a:pt x="9375" y="1415"/>
                  <a:pt x="9355" y="1426"/>
                  <a:pt x="9335" y="1431"/>
                </a:cubicBezTo>
                <a:cubicBezTo>
                  <a:pt x="9315" y="1436"/>
                  <a:pt x="9266" y="1464"/>
                  <a:pt x="9226" y="1493"/>
                </a:cubicBezTo>
                <a:cubicBezTo>
                  <a:pt x="9185" y="1521"/>
                  <a:pt x="9107" y="1571"/>
                  <a:pt x="9051" y="1603"/>
                </a:cubicBezTo>
                <a:cubicBezTo>
                  <a:pt x="8995" y="1636"/>
                  <a:pt x="8896" y="1704"/>
                  <a:pt x="8830" y="1756"/>
                </a:cubicBezTo>
                <a:cubicBezTo>
                  <a:pt x="8765" y="1808"/>
                  <a:pt x="8697" y="1851"/>
                  <a:pt x="8679" y="1851"/>
                </a:cubicBezTo>
                <a:cubicBezTo>
                  <a:pt x="8662" y="1851"/>
                  <a:pt x="8647" y="1864"/>
                  <a:pt x="8647" y="1879"/>
                </a:cubicBezTo>
                <a:cubicBezTo>
                  <a:pt x="8647" y="1894"/>
                  <a:pt x="8627" y="1907"/>
                  <a:pt x="8602" y="1907"/>
                </a:cubicBezTo>
                <a:cubicBezTo>
                  <a:pt x="8578" y="1907"/>
                  <a:pt x="8558" y="1919"/>
                  <a:pt x="8558" y="1934"/>
                </a:cubicBezTo>
                <a:cubicBezTo>
                  <a:pt x="8558" y="1950"/>
                  <a:pt x="8541" y="1962"/>
                  <a:pt x="8521" y="1962"/>
                </a:cubicBezTo>
                <a:cubicBezTo>
                  <a:pt x="8501" y="1962"/>
                  <a:pt x="8481" y="1981"/>
                  <a:pt x="8475" y="2004"/>
                </a:cubicBezTo>
                <a:cubicBezTo>
                  <a:pt x="8469" y="2027"/>
                  <a:pt x="8452" y="2045"/>
                  <a:pt x="8437" y="2045"/>
                </a:cubicBezTo>
                <a:cubicBezTo>
                  <a:pt x="8422" y="2045"/>
                  <a:pt x="8337" y="2105"/>
                  <a:pt x="8247" y="2179"/>
                </a:cubicBezTo>
                <a:cubicBezTo>
                  <a:pt x="8158" y="2253"/>
                  <a:pt x="8056" y="2331"/>
                  <a:pt x="8022" y="2351"/>
                </a:cubicBezTo>
                <a:cubicBezTo>
                  <a:pt x="7987" y="2372"/>
                  <a:pt x="7948" y="2405"/>
                  <a:pt x="7935" y="2425"/>
                </a:cubicBezTo>
                <a:cubicBezTo>
                  <a:pt x="7922" y="2445"/>
                  <a:pt x="7905" y="2454"/>
                  <a:pt x="7897" y="2447"/>
                </a:cubicBezTo>
                <a:cubicBezTo>
                  <a:pt x="7889" y="2439"/>
                  <a:pt x="7878" y="2452"/>
                  <a:pt x="7872" y="2476"/>
                </a:cubicBezTo>
                <a:cubicBezTo>
                  <a:pt x="7866" y="2500"/>
                  <a:pt x="7853" y="2512"/>
                  <a:pt x="7844" y="2504"/>
                </a:cubicBezTo>
                <a:cubicBezTo>
                  <a:pt x="7835" y="2495"/>
                  <a:pt x="7819" y="2509"/>
                  <a:pt x="7809" y="2536"/>
                </a:cubicBezTo>
                <a:cubicBezTo>
                  <a:pt x="7799" y="2563"/>
                  <a:pt x="7791" y="2575"/>
                  <a:pt x="7790" y="2562"/>
                </a:cubicBezTo>
                <a:cubicBezTo>
                  <a:pt x="7790" y="2550"/>
                  <a:pt x="7768" y="2566"/>
                  <a:pt x="7742" y="2597"/>
                </a:cubicBezTo>
                <a:cubicBezTo>
                  <a:pt x="7716" y="2629"/>
                  <a:pt x="7685" y="2654"/>
                  <a:pt x="7673" y="2654"/>
                </a:cubicBezTo>
                <a:cubicBezTo>
                  <a:pt x="7660" y="2654"/>
                  <a:pt x="7609" y="2696"/>
                  <a:pt x="7559" y="2748"/>
                </a:cubicBezTo>
                <a:cubicBezTo>
                  <a:pt x="7510" y="2800"/>
                  <a:pt x="7440" y="2858"/>
                  <a:pt x="7406" y="2876"/>
                </a:cubicBezTo>
                <a:cubicBezTo>
                  <a:pt x="7371" y="2893"/>
                  <a:pt x="7343" y="2917"/>
                  <a:pt x="7343" y="2929"/>
                </a:cubicBezTo>
                <a:cubicBezTo>
                  <a:pt x="7343" y="2941"/>
                  <a:pt x="7311" y="2974"/>
                  <a:pt x="7272" y="3003"/>
                </a:cubicBezTo>
                <a:cubicBezTo>
                  <a:pt x="7232" y="3033"/>
                  <a:pt x="7200" y="3066"/>
                  <a:pt x="7200" y="3077"/>
                </a:cubicBezTo>
                <a:cubicBezTo>
                  <a:pt x="7200" y="3088"/>
                  <a:pt x="7189" y="3098"/>
                  <a:pt x="7177" y="3098"/>
                </a:cubicBezTo>
                <a:cubicBezTo>
                  <a:pt x="7164" y="3098"/>
                  <a:pt x="7062" y="3198"/>
                  <a:pt x="6949" y="3321"/>
                </a:cubicBezTo>
                <a:cubicBezTo>
                  <a:pt x="6837" y="3444"/>
                  <a:pt x="6726" y="3557"/>
                  <a:pt x="6703" y="3571"/>
                </a:cubicBezTo>
                <a:cubicBezTo>
                  <a:pt x="6680" y="3585"/>
                  <a:pt x="6657" y="3622"/>
                  <a:pt x="6651" y="3652"/>
                </a:cubicBezTo>
                <a:cubicBezTo>
                  <a:pt x="6646" y="3682"/>
                  <a:pt x="6635" y="3706"/>
                  <a:pt x="6626" y="3706"/>
                </a:cubicBezTo>
                <a:cubicBezTo>
                  <a:pt x="6606" y="3706"/>
                  <a:pt x="6329" y="3972"/>
                  <a:pt x="6280" y="4038"/>
                </a:cubicBezTo>
                <a:cubicBezTo>
                  <a:pt x="6260" y="4065"/>
                  <a:pt x="6216" y="4111"/>
                  <a:pt x="6182" y="4139"/>
                </a:cubicBezTo>
                <a:cubicBezTo>
                  <a:pt x="6147" y="4168"/>
                  <a:pt x="6113" y="4207"/>
                  <a:pt x="6105" y="4226"/>
                </a:cubicBezTo>
                <a:cubicBezTo>
                  <a:pt x="6097" y="4246"/>
                  <a:pt x="6083" y="4256"/>
                  <a:pt x="6076" y="4248"/>
                </a:cubicBezTo>
                <a:cubicBezTo>
                  <a:pt x="6068" y="4241"/>
                  <a:pt x="6041" y="4268"/>
                  <a:pt x="6015" y="4310"/>
                </a:cubicBezTo>
                <a:cubicBezTo>
                  <a:pt x="5990" y="4351"/>
                  <a:pt x="5936" y="4423"/>
                  <a:pt x="5897" y="4469"/>
                </a:cubicBezTo>
                <a:cubicBezTo>
                  <a:pt x="5857" y="4514"/>
                  <a:pt x="5794" y="4592"/>
                  <a:pt x="5758" y="4642"/>
                </a:cubicBezTo>
                <a:cubicBezTo>
                  <a:pt x="5722" y="4691"/>
                  <a:pt x="5686" y="4731"/>
                  <a:pt x="5678" y="4731"/>
                </a:cubicBezTo>
                <a:cubicBezTo>
                  <a:pt x="5670" y="4731"/>
                  <a:pt x="5634" y="4775"/>
                  <a:pt x="5597" y="4827"/>
                </a:cubicBezTo>
                <a:cubicBezTo>
                  <a:pt x="5476" y="4998"/>
                  <a:pt x="5237" y="5313"/>
                  <a:pt x="5228" y="5313"/>
                </a:cubicBezTo>
                <a:cubicBezTo>
                  <a:pt x="5223" y="5313"/>
                  <a:pt x="5196" y="5347"/>
                  <a:pt x="5168" y="5389"/>
                </a:cubicBezTo>
                <a:cubicBezTo>
                  <a:pt x="4927" y="5748"/>
                  <a:pt x="4770" y="5972"/>
                  <a:pt x="4770" y="5958"/>
                </a:cubicBezTo>
                <a:cubicBezTo>
                  <a:pt x="4770" y="5928"/>
                  <a:pt x="4263" y="6740"/>
                  <a:pt x="4002" y="7189"/>
                </a:cubicBezTo>
                <a:cubicBezTo>
                  <a:pt x="3958" y="7265"/>
                  <a:pt x="3884" y="7391"/>
                  <a:pt x="3837" y="7470"/>
                </a:cubicBezTo>
                <a:cubicBezTo>
                  <a:pt x="3790" y="7548"/>
                  <a:pt x="3752" y="7619"/>
                  <a:pt x="3752" y="7627"/>
                </a:cubicBezTo>
                <a:cubicBezTo>
                  <a:pt x="3752" y="7641"/>
                  <a:pt x="3734" y="7675"/>
                  <a:pt x="3625" y="7862"/>
                </a:cubicBezTo>
                <a:cubicBezTo>
                  <a:pt x="3585" y="7930"/>
                  <a:pt x="3539" y="8020"/>
                  <a:pt x="3523" y="8062"/>
                </a:cubicBezTo>
                <a:cubicBezTo>
                  <a:pt x="3507" y="8104"/>
                  <a:pt x="3486" y="8139"/>
                  <a:pt x="3476" y="8139"/>
                </a:cubicBezTo>
                <a:cubicBezTo>
                  <a:pt x="3455" y="8140"/>
                  <a:pt x="3359" y="8346"/>
                  <a:pt x="3359" y="8388"/>
                </a:cubicBezTo>
                <a:cubicBezTo>
                  <a:pt x="3359" y="8403"/>
                  <a:pt x="3351" y="8415"/>
                  <a:pt x="3341" y="8415"/>
                </a:cubicBezTo>
                <a:cubicBezTo>
                  <a:pt x="3331" y="8415"/>
                  <a:pt x="3323" y="8434"/>
                  <a:pt x="3323" y="8457"/>
                </a:cubicBezTo>
                <a:cubicBezTo>
                  <a:pt x="3323" y="8480"/>
                  <a:pt x="3317" y="8499"/>
                  <a:pt x="3309" y="8499"/>
                </a:cubicBezTo>
                <a:cubicBezTo>
                  <a:pt x="3301" y="8499"/>
                  <a:pt x="3282" y="8533"/>
                  <a:pt x="3265" y="8575"/>
                </a:cubicBezTo>
                <a:cubicBezTo>
                  <a:pt x="3249" y="8617"/>
                  <a:pt x="3207" y="8697"/>
                  <a:pt x="3172" y="8753"/>
                </a:cubicBezTo>
                <a:cubicBezTo>
                  <a:pt x="3137" y="8809"/>
                  <a:pt x="3108" y="8861"/>
                  <a:pt x="3108" y="8869"/>
                </a:cubicBezTo>
                <a:cubicBezTo>
                  <a:pt x="3108" y="8877"/>
                  <a:pt x="3089" y="8917"/>
                  <a:pt x="3064" y="8958"/>
                </a:cubicBezTo>
                <a:cubicBezTo>
                  <a:pt x="3040" y="9000"/>
                  <a:pt x="3019" y="9050"/>
                  <a:pt x="3019" y="9070"/>
                </a:cubicBezTo>
                <a:cubicBezTo>
                  <a:pt x="3019" y="9091"/>
                  <a:pt x="3012" y="9108"/>
                  <a:pt x="3002" y="9108"/>
                </a:cubicBezTo>
                <a:cubicBezTo>
                  <a:pt x="2993" y="9108"/>
                  <a:pt x="2972" y="9152"/>
                  <a:pt x="2956" y="9205"/>
                </a:cubicBezTo>
                <a:cubicBezTo>
                  <a:pt x="2940" y="9258"/>
                  <a:pt x="2919" y="9302"/>
                  <a:pt x="2910" y="9302"/>
                </a:cubicBezTo>
                <a:cubicBezTo>
                  <a:pt x="2901" y="9302"/>
                  <a:pt x="2894" y="9317"/>
                  <a:pt x="2894" y="9336"/>
                </a:cubicBezTo>
                <a:cubicBezTo>
                  <a:pt x="2894" y="9355"/>
                  <a:pt x="2874" y="9406"/>
                  <a:pt x="2850" y="9447"/>
                </a:cubicBezTo>
                <a:cubicBezTo>
                  <a:pt x="2825" y="9488"/>
                  <a:pt x="2805" y="9534"/>
                  <a:pt x="2805" y="9549"/>
                </a:cubicBezTo>
                <a:cubicBezTo>
                  <a:pt x="2805" y="9565"/>
                  <a:pt x="2798" y="9579"/>
                  <a:pt x="2790" y="9579"/>
                </a:cubicBezTo>
                <a:cubicBezTo>
                  <a:pt x="2782" y="9579"/>
                  <a:pt x="2757" y="9635"/>
                  <a:pt x="2735" y="9703"/>
                </a:cubicBezTo>
                <a:cubicBezTo>
                  <a:pt x="2713" y="9772"/>
                  <a:pt x="2680" y="9841"/>
                  <a:pt x="2661" y="9857"/>
                </a:cubicBezTo>
                <a:cubicBezTo>
                  <a:pt x="2642" y="9873"/>
                  <a:pt x="2626" y="9903"/>
                  <a:pt x="2626" y="9926"/>
                </a:cubicBezTo>
                <a:cubicBezTo>
                  <a:pt x="2626" y="9948"/>
                  <a:pt x="2618" y="9967"/>
                  <a:pt x="2609" y="9967"/>
                </a:cubicBezTo>
                <a:cubicBezTo>
                  <a:pt x="2599" y="9967"/>
                  <a:pt x="2591" y="9986"/>
                  <a:pt x="2591" y="10011"/>
                </a:cubicBezTo>
                <a:cubicBezTo>
                  <a:pt x="2591" y="10035"/>
                  <a:pt x="2563" y="10115"/>
                  <a:pt x="2528" y="10188"/>
                </a:cubicBezTo>
                <a:cubicBezTo>
                  <a:pt x="2494" y="10261"/>
                  <a:pt x="2466" y="10332"/>
                  <a:pt x="2466" y="10346"/>
                </a:cubicBezTo>
                <a:cubicBezTo>
                  <a:pt x="2466" y="10360"/>
                  <a:pt x="2446" y="10401"/>
                  <a:pt x="2421" y="10437"/>
                </a:cubicBezTo>
                <a:cubicBezTo>
                  <a:pt x="2396" y="10473"/>
                  <a:pt x="2376" y="10526"/>
                  <a:pt x="2376" y="10554"/>
                </a:cubicBezTo>
                <a:cubicBezTo>
                  <a:pt x="2376" y="10582"/>
                  <a:pt x="2364" y="10612"/>
                  <a:pt x="2349" y="10621"/>
                </a:cubicBezTo>
                <a:cubicBezTo>
                  <a:pt x="2335" y="10630"/>
                  <a:pt x="2322" y="10654"/>
                  <a:pt x="2322" y="10675"/>
                </a:cubicBezTo>
                <a:cubicBezTo>
                  <a:pt x="2322" y="10697"/>
                  <a:pt x="2314" y="10715"/>
                  <a:pt x="2305" y="10715"/>
                </a:cubicBezTo>
                <a:cubicBezTo>
                  <a:pt x="2295" y="10715"/>
                  <a:pt x="2287" y="10744"/>
                  <a:pt x="2287" y="10781"/>
                </a:cubicBezTo>
                <a:cubicBezTo>
                  <a:pt x="2287" y="10817"/>
                  <a:pt x="2275" y="10854"/>
                  <a:pt x="2260" y="10863"/>
                </a:cubicBezTo>
                <a:cubicBezTo>
                  <a:pt x="2246" y="10871"/>
                  <a:pt x="2233" y="10903"/>
                  <a:pt x="2233" y="10932"/>
                </a:cubicBezTo>
                <a:cubicBezTo>
                  <a:pt x="2233" y="10961"/>
                  <a:pt x="2221" y="11001"/>
                  <a:pt x="2205" y="11021"/>
                </a:cubicBezTo>
                <a:cubicBezTo>
                  <a:pt x="2189" y="11042"/>
                  <a:pt x="2169" y="11084"/>
                  <a:pt x="2161" y="11115"/>
                </a:cubicBezTo>
                <a:cubicBezTo>
                  <a:pt x="2152" y="11146"/>
                  <a:pt x="2121" y="11234"/>
                  <a:pt x="2092" y="11310"/>
                </a:cubicBezTo>
                <a:cubicBezTo>
                  <a:pt x="2062" y="11386"/>
                  <a:pt x="2025" y="11492"/>
                  <a:pt x="2007" y="11546"/>
                </a:cubicBezTo>
                <a:cubicBezTo>
                  <a:pt x="1990" y="11599"/>
                  <a:pt x="1966" y="11652"/>
                  <a:pt x="1953" y="11664"/>
                </a:cubicBezTo>
                <a:cubicBezTo>
                  <a:pt x="1940" y="11676"/>
                  <a:pt x="1930" y="11705"/>
                  <a:pt x="1930" y="11727"/>
                </a:cubicBezTo>
                <a:cubicBezTo>
                  <a:pt x="1930" y="11749"/>
                  <a:pt x="1921" y="11767"/>
                  <a:pt x="1911" y="11767"/>
                </a:cubicBezTo>
                <a:cubicBezTo>
                  <a:pt x="1902" y="11767"/>
                  <a:pt x="1894" y="11797"/>
                  <a:pt x="1894" y="11834"/>
                </a:cubicBezTo>
                <a:cubicBezTo>
                  <a:pt x="1894" y="11871"/>
                  <a:pt x="1888" y="11905"/>
                  <a:pt x="1880" y="11910"/>
                </a:cubicBezTo>
                <a:cubicBezTo>
                  <a:pt x="1865" y="11921"/>
                  <a:pt x="1769" y="12213"/>
                  <a:pt x="1769" y="12249"/>
                </a:cubicBezTo>
                <a:cubicBezTo>
                  <a:pt x="1769" y="12263"/>
                  <a:pt x="1748" y="12315"/>
                  <a:pt x="1724" y="12365"/>
                </a:cubicBezTo>
                <a:cubicBezTo>
                  <a:pt x="1699" y="12415"/>
                  <a:pt x="1680" y="12481"/>
                  <a:pt x="1680" y="12513"/>
                </a:cubicBezTo>
                <a:cubicBezTo>
                  <a:pt x="1680" y="12544"/>
                  <a:pt x="1672" y="12570"/>
                  <a:pt x="1663" y="12570"/>
                </a:cubicBezTo>
                <a:cubicBezTo>
                  <a:pt x="1655" y="12570"/>
                  <a:pt x="1643" y="12592"/>
                  <a:pt x="1638" y="12619"/>
                </a:cubicBezTo>
                <a:cubicBezTo>
                  <a:pt x="1632" y="12646"/>
                  <a:pt x="1617" y="12692"/>
                  <a:pt x="1604" y="12722"/>
                </a:cubicBezTo>
                <a:cubicBezTo>
                  <a:pt x="1535" y="12886"/>
                  <a:pt x="1501" y="12990"/>
                  <a:pt x="1501" y="13038"/>
                </a:cubicBezTo>
                <a:cubicBezTo>
                  <a:pt x="1501" y="13067"/>
                  <a:pt x="1486" y="13139"/>
                  <a:pt x="1467" y="13197"/>
                </a:cubicBezTo>
                <a:cubicBezTo>
                  <a:pt x="1449" y="13256"/>
                  <a:pt x="1412" y="13371"/>
                  <a:pt x="1387" y="13452"/>
                </a:cubicBezTo>
                <a:cubicBezTo>
                  <a:pt x="1361" y="13534"/>
                  <a:pt x="1340" y="13622"/>
                  <a:pt x="1340" y="13650"/>
                </a:cubicBezTo>
                <a:cubicBezTo>
                  <a:pt x="1340" y="13677"/>
                  <a:pt x="1328" y="13714"/>
                  <a:pt x="1313" y="13733"/>
                </a:cubicBezTo>
                <a:cubicBezTo>
                  <a:pt x="1298" y="13752"/>
                  <a:pt x="1287" y="13791"/>
                  <a:pt x="1287" y="13820"/>
                </a:cubicBezTo>
                <a:cubicBezTo>
                  <a:pt x="1287" y="13849"/>
                  <a:pt x="1279" y="13872"/>
                  <a:pt x="1269" y="13872"/>
                </a:cubicBezTo>
                <a:cubicBezTo>
                  <a:pt x="1259" y="13872"/>
                  <a:pt x="1250" y="13895"/>
                  <a:pt x="1250" y="13924"/>
                </a:cubicBezTo>
                <a:cubicBezTo>
                  <a:pt x="1250" y="13952"/>
                  <a:pt x="1239" y="13992"/>
                  <a:pt x="1224" y="14011"/>
                </a:cubicBezTo>
                <a:cubicBezTo>
                  <a:pt x="1209" y="14030"/>
                  <a:pt x="1197" y="14080"/>
                  <a:pt x="1197" y="14124"/>
                </a:cubicBezTo>
                <a:cubicBezTo>
                  <a:pt x="1197" y="14168"/>
                  <a:pt x="1189" y="14204"/>
                  <a:pt x="1179" y="14204"/>
                </a:cubicBezTo>
                <a:cubicBezTo>
                  <a:pt x="1169" y="14204"/>
                  <a:pt x="1161" y="14231"/>
                  <a:pt x="1161" y="14264"/>
                </a:cubicBezTo>
                <a:cubicBezTo>
                  <a:pt x="1161" y="14297"/>
                  <a:pt x="1151" y="14344"/>
                  <a:pt x="1138" y="14368"/>
                </a:cubicBezTo>
                <a:cubicBezTo>
                  <a:pt x="1125" y="14392"/>
                  <a:pt x="1104" y="14468"/>
                  <a:pt x="1092" y="14536"/>
                </a:cubicBezTo>
                <a:cubicBezTo>
                  <a:pt x="1080" y="14605"/>
                  <a:pt x="1064" y="14686"/>
                  <a:pt x="1055" y="14716"/>
                </a:cubicBezTo>
                <a:cubicBezTo>
                  <a:pt x="1047" y="14747"/>
                  <a:pt x="1027" y="14822"/>
                  <a:pt x="1010" y="14882"/>
                </a:cubicBezTo>
                <a:cubicBezTo>
                  <a:pt x="994" y="14943"/>
                  <a:pt x="973" y="15015"/>
                  <a:pt x="964" y="15041"/>
                </a:cubicBezTo>
                <a:cubicBezTo>
                  <a:pt x="955" y="15068"/>
                  <a:pt x="947" y="15109"/>
                  <a:pt x="947" y="15133"/>
                </a:cubicBezTo>
                <a:cubicBezTo>
                  <a:pt x="947" y="15157"/>
                  <a:pt x="935" y="15197"/>
                  <a:pt x="920" y="15219"/>
                </a:cubicBezTo>
                <a:cubicBezTo>
                  <a:pt x="905" y="15242"/>
                  <a:pt x="893" y="15296"/>
                  <a:pt x="893" y="15340"/>
                </a:cubicBezTo>
                <a:cubicBezTo>
                  <a:pt x="893" y="15383"/>
                  <a:pt x="885" y="15427"/>
                  <a:pt x="876" y="15437"/>
                </a:cubicBezTo>
                <a:cubicBezTo>
                  <a:pt x="866" y="15446"/>
                  <a:pt x="857" y="15483"/>
                  <a:pt x="857" y="15519"/>
                </a:cubicBezTo>
                <a:cubicBezTo>
                  <a:pt x="857" y="15554"/>
                  <a:pt x="846" y="15590"/>
                  <a:pt x="831" y="15599"/>
                </a:cubicBezTo>
                <a:cubicBezTo>
                  <a:pt x="813" y="15609"/>
                  <a:pt x="804" y="15653"/>
                  <a:pt x="804" y="15727"/>
                </a:cubicBezTo>
                <a:cubicBezTo>
                  <a:pt x="804" y="15788"/>
                  <a:pt x="796" y="15838"/>
                  <a:pt x="786" y="15838"/>
                </a:cubicBezTo>
                <a:cubicBezTo>
                  <a:pt x="776" y="15838"/>
                  <a:pt x="768" y="15870"/>
                  <a:pt x="768" y="15908"/>
                </a:cubicBezTo>
                <a:cubicBezTo>
                  <a:pt x="768" y="15946"/>
                  <a:pt x="761" y="16000"/>
                  <a:pt x="753" y="16026"/>
                </a:cubicBezTo>
                <a:cubicBezTo>
                  <a:pt x="725" y="16114"/>
                  <a:pt x="692" y="16266"/>
                  <a:pt x="689" y="16330"/>
                </a:cubicBezTo>
                <a:cubicBezTo>
                  <a:pt x="687" y="16365"/>
                  <a:pt x="676" y="16409"/>
                  <a:pt x="664" y="16426"/>
                </a:cubicBezTo>
                <a:cubicBezTo>
                  <a:pt x="653" y="16444"/>
                  <a:pt x="643" y="16499"/>
                  <a:pt x="643" y="16548"/>
                </a:cubicBezTo>
                <a:cubicBezTo>
                  <a:pt x="643" y="16598"/>
                  <a:pt x="635" y="16646"/>
                  <a:pt x="625" y="16655"/>
                </a:cubicBezTo>
                <a:cubicBezTo>
                  <a:pt x="616" y="16665"/>
                  <a:pt x="608" y="16701"/>
                  <a:pt x="608" y="16735"/>
                </a:cubicBezTo>
                <a:cubicBezTo>
                  <a:pt x="608" y="16769"/>
                  <a:pt x="596" y="16821"/>
                  <a:pt x="581" y="16851"/>
                </a:cubicBezTo>
                <a:cubicBezTo>
                  <a:pt x="567" y="16881"/>
                  <a:pt x="555" y="16945"/>
                  <a:pt x="554" y="16993"/>
                </a:cubicBezTo>
                <a:cubicBezTo>
                  <a:pt x="554" y="17042"/>
                  <a:pt x="547" y="17088"/>
                  <a:pt x="538" y="17097"/>
                </a:cubicBezTo>
                <a:cubicBezTo>
                  <a:pt x="529" y="17105"/>
                  <a:pt x="517" y="17155"/>
                  <a:pt x="511" y="17209"/>
                </a:cubicBezTo>
                <a:cubicBezTo>
                  <a:pt x="504" y="17262"/>
                  <a:pt x="491" y="17307"/>
                  <a:pt x="481" y="17307"/>
                </a:cubicBezTo>
                <a:cubicBezTo>
                  <a:pt x="472" y="17307"/>
                  <a:pt x="464" y="17361"/>
                  <a:pt x="464" y="17429"/>
                </a:cubicBezTo>
                <a:cubicBezTo>
                  <a:pt x="464" y="17496"/>
                  <a:pt x="457" y="17556"/>
                  <a:pt x="446" y="17561"/>
                </a:cubicBezTo>
                <a:cubicBezTo>
                  <a:pt x="436" y="17566"/>
                  <a:pt x="423" y="17619"/>
                  <a:pt x="418" y="17680"/>
                </a:cubicBezTo>
                <a:cubicBezTo>
                  <a:pt x="412" y="17741"/>
                  <a:pt x="401" y="17816"/>
                  <a:pt x="393" y="17847"/>
                </a:cubicBezTo>
                <a:cubicBezTo>
                  <a:pt x="384" y="17877"/>
                  <a:pt x="373" y="17958"/>
                  <a:pt x="368" y="18026"/>
                </a:cubicBezTo>
                <a:cubicBezTo>
                  <a:pt x="349" y="18282"/>
                  <a:pt x="335" y="18388"/>
                  <a:pt x="320" y="18402"/>
                </a:cubicBezTo>
                <a:cubicBezTo>
                  <a:pt x="311" y="18411"/>
                  <a:pt x="303" y="18458"/>
                  <a:pt x="303" y="18506"/>
                </a:cubicBezTo>
                <a:cubicBezTo>
                  <a:pt x="303" y="18555"/>
                  <a:pt x="291" y="18625"/>
                  <a:pt x="277" y="18663"/>
                </a:cubicBezTo>
                <a:cubicBezTo>
                  <a:pt x="263" y="18701"/>
                  <a:pt x="251" y="18791"/>
                  <a:pt x="251" y="18862"/>
                </a:cubicBezTo>
                <a:cubicBezTo>
                  <a:pt x="250" y="18934"/>
                  <a:pt x="242" y="19000"/>
                  <a:pt x="232" y="19009"/>
                </a:cubicBezTo>
                <a:cubicBezTo>
                  <a:pt x="223" y="19019"/>
                  <a:pt x="215" y="19098"/>
                  <a:pt x="215" y="19186"/>
                </a:cubicBezTo>
                <a:cubicBezTo>
                  <a:pt x="215" y="19283"/>
                  <a:pt x="204" y="19366"/>
                  <a:pt x="188" y="19399"/>
                </a:cubicBezTo>
                <a:cubicBezTo>
                  <a:pt x="174" y="19428"/>
                  <a:pt x="162" y="19492"/>
                  <a:pt x="161" y="19541"/>
                </a:cubicBezTo>
                <a:cubicBezTo>
                  <a:pt x="161" y="19590"/>
                  <a:pt x="153" y="19637"/>
                  <a:pt x="143" y="19646"/>
                </a:cubicBezTo>
                <a:cubicBezTo>
                  <a:pt x="133" y="19656"/>
                  <a:pt x="125" y="19742"/>
                  <a:pt x="125" y="19839"/>
                </a:cubicBezTo>
                <a:cubicBezTo>
                  <a:pt x="125" y="19960"/>
                  <a:pt x="117" y="20024"/>
                  <a:pt x="98" y="20048"/>
                </a:cubicBezTo>
                <a:cubicBezTo>
                  <a:pt x="78" y="20074"/>
                  <a:pt x="72" y="20144"/>
                  <a:pt x="72" y="20323"/>
                </a:cubicBezTo>
                <a:cubicBezTo>
                  <a:pt x="72" y="20456"/>
                  <a:pt x="64" y="20576"/>
                  <a:pt x="54" y="20590"/>
                </a:cubicBezTo>
                <a:cubicBezTo>
                  <a:pt x="45" y="20605"/>
                  <a:pt x="36" y="20725"/>
                  <a:pt x="35" y="20858"/>
                </a:cubicBezTo>
                <a:cubicBezTo>
                  <a:pt x="33" y="20992"/>
                  <a:pt x="24" y="21101"/>
                  <a:pt x="16" y="21101"/>
                </a:cubicBezTo>
                <a:cubicBezTo>
                  <a:pt x="7" y="21101"/>
                  <a:pt x="0" y="21213"/>
                  <a:pt x="0" y="21350"/>
                </a:cubicBezTo>
                <a:lnTo>
                  <a:pt x="0" y="21599"/>
                </a:lnTo>
                <a:lnTo>
                  <a:pt x="10800" y="21599"/>
                </a:lnTo>
                <a:lnTo>
                  <a:pt x="21600" y="21599"/>
                </a:lnTo>
                <a:lnTo>
                  <a:pt x="21600" y="12417"/>
                </a:lnTo>
                <a:lnTo>
                  <a:pt x="21600" y="3235"/>
                </a:lnTo>
                <a:lnTo>
                  <a:pt x="21551" y="3202"/>
                </a:lnTo>
                <a:cubicBezTo>
                  <a:pt x="21524" y="3183"/>
                  <a:pt x="21495" y="3152"/>
                  <a:pt x="21487" y="3133"/>
                </a:cubicBezTo>
                <a:cubicBezTo>
                  <a:pt x="21479" y="3114"/>
                  <a:pt x="21462" y="3098"/>
                  <a:pt x="21449" y="3098"/>
                </a:cubicBezTo>
                <a:cubicBezTo>
                  <a:pt x="21436" y="3098"/>
                  <a:pt x="21420" y="3077"/>
                  <a:pt x="21414" y="3052"/>
                </a:cubicBezTo>
                <a:cubicBezTo>
                  <a:pt x="21408" y="3027"/>
                  <a:pt x="21398" y="3014"/>
                  <a:pt x="21392" y="3023"/>
                </a:cubicBezTo>
                <a:cubicBezTo>
                  <a:pt x="21386" y="3032"/>
                  <a:pt x="21352" y="3012"/>
                  <a:pt x="21316" y="2978"/>
                </a:cubicBezTo>
                <a:cubicBezTo>
                  <a:pt x="21280" y="2945"/>
                  <a:pt x="21204" y="2881"/>
                  <a:pt x="21148" y="2835"/>
                </a:cubicBezTo>
                <a:cubicBezTo>
                  <a:pt x="21092" y="2790"/>
                  <a:pt x="21046" y="2744"/>
                  <a:pt x="21046" y="2732"/>
                </a:cubicBezTo>
                <a:cubicBezTo>
                  <a:pt x="21046" y="2720"/>
                  <a:pt x="21034" y="2710"/>
                  <a:pt x="21019" y="2710"/>
                </a:cubicBezTo>
                <a:cubicBezTo>
                  <a:pt x="21004" y="2710"/>
                  <a:pt x="20960" y="2679"/>
                  <a:pt x="20921" y="2641"/>
                </a:cubicBezTo>
                <a:cubicBezTo>
                  <a:pt x="20882" y="2603"/>
                  <a:pt x="20836" y="2571"/>
                  <a:pt x="20820" y="2571"/>
                </a:cubicBezTo>
                <a:cubicBezTo>
                  <a:pt x="20803" y="2571"/>
                  <a:pt x="20795" y="2563"/>
                  <a:pt x="20802" y="2553"/>
                </a:cubicBezTo>
                <a:cubicBezTo>
                  <a:pt x="20809" y="2543"/>
                  <a:pt x="20744" y="2479"/>
                  <a:pt x="20659" y="2412"/>
                </a:cubicBezTo>
                <a:cubicBezTo>
                  <a:pt x="20573" y="2345"/>
                  <a:pt x="20483" y="2269"/>
                  <a:pt x="20457" y="2243"/>
                </a:cubicBezTo>
                <a:cubicBezTo>
                  <a:pt x="20432" y="2217"/>
                  <a:pt x="20380" y="2171"/>
                  <a:pt x="20342" y="2141"/>
                </a:cubicBezTo>
                <a:cubicBezTo>
                  <a:pt x="20303" y="2111"/>
                  <a:pt x="20243" y="2063"/>
                  <a:pt x="20208" y="2035"/>
                </a:cubicBezTo>
                <a:cubicBezTo>
                  <a:pt x="20141" y="1980"/>
                  <a:pt x="20114" y="1968"/>
                  <a:pt x="20055" y="1964"/>
                </a:cubicBezTo>
                <a:cubicBezTo>
                  <a:pt x="20025" y="1961"/>
                  <a:pt x="20023" y="1957"/>
                  <a:pt x="20046" y="1934"/>
                </a:cubicBezTo>
                <a:cubicBezTo>
                  <a:pt x="20067" y="1913"/>
                  <a:pt x="20063" y="1907"/>
                  <a:pt x="20027" y="1907"/>
                </a:cubicBezTo>
                <a:cubicBezTo>
                  <a:pt x="20002" y="1906"/>
                  <a:pt x="19973" y="1895"/>
                  <a:pt x="19964" y="1881"/>
                </a:cubicBezTo>
                <a:cubicBezTo>
                  <a:pt x="19955" y="1867"/>
                  <a:pt x="19851" y="1791"/>
                  <a:pt x="19733" y="1714"/>
                </a:cubicBezTo>
                <a:cubicBezTo>
                  <a:pt x="19615" y="1636"/>
                  <a:pt x="19502" y="1562"/>
                  <a:pt x="19483" y="1547"/>
                </a:cubicBezTo>
                <a:cubicBezTo>
                  <a:pt x="19395" y="1484"/>
                  <a:pt x="19306" y="1435"/>
                  <a:pt x="19275" y="1435"/>
                </a:cubicBezTo>
                <a:cubicBezTo>
                  <a:pt x="19257" y="1435"/>
                  <a:pt x="19242" y="1423"/>
                  <a:pt x="19242" y="1408"/>
                </a:cubicBezTo>
                <a:cubicBezTo>
                  <a:pt x="19242" y="1392"/>
                  <a:pt x="19234" y="1380"/>
                  <a:pt x="19225" y="1380"/>
                </a:cubicBezTo>
                <a:cubicBezTo>
                  <a:pt x="19216" y="1380"/>
                  <a:pt x="19186" y="1366"/>
                  <a:pt x="19158" y="1348"/>
                </a:cubicBezTo>
                <a:cubicBezTo>
                  <a:pt x="19130" y="1331"/>
                  <a:pt x="19090" y="1311"/>
                  <a:pt x="19069" y="1306"/>
                </a:cubicBezTo>
                <a:cubicBezTo>
                  <a:pt x="19048" y="1300"/>
                  <a:pt x="18984" y="1271"/>
                  <a:pt x="18926" y="1240"/>
                </a:cubicBezTo>
                <a:cubicBezTo>
                  <a:pt x="18869" y="1209"/>
                  <a:pt x="18782" y="1164"/>
                  <a:pt x="18733" y="1141"/>
                </a:cubicBezTo>
                <a:cubicBezTo>
                  <a:pt x="18683" y="1118"/>
                  <a:pt x="18610" y="1075"/>
                  <a:pt x="18569" y="1047"/>
                </a:cubicBezTo>
                <a:cubicBezTo>
                  <a:pt x="18529" y="1018"/>
                  <a:pt x="18472" y="987"/>
                  <a:pt x="18444" y="976"/>
                </a:cubicBezTo>
                <a:cubicBezTo>
                  <a:pt x="18416" y="966"/>
                  <a:pt x="18385" y="948"/>
                  <a:pt x="18375" y="936"/>
                </a:cubicBezTo>
                <a:cubicBezTo>
                  <a:pt x="18365" y="925"/>
                  <a:pt x="18329" y="911"/>
                  <a:pt x="18295" y="907"/>
                </a:cubicBezTo>
                <a:cubicBezTo>
                  <a:pt x="18260" y="902"/>
                  <a:pt x="18224" y="890"/>
                  <a:pt x="18214" y="879"/>
                </a:cubicBezTo>
                <a:cubicBezTo>
                  <a:pt x="18205" y="869"/>
                  <a:pt x="18162" y="852"/>
                  <a:pt x="18121" y="841"/>
                </a:cubicBezTo>
                <a:cubicBezTo>
                  <a:pt x="18079" y="830"/>
                  <a:pt x="18049" y="810"/>
                  <a:pt x="18054" y="796"/>
                </a:cubicBezTo>
                <a:cubicBezTo>
                  <a:pt x="18062" y="775"/>
                  <a:pt x="17949" y="755"/>
                  <a:pt x="17897" y="767"/>
                </a:cubicBezTo>
                <a:cubicBezTo>
                  <a:pt x="17890" y="769"/>
                  <a:pt x="17884" y="757"/>
                  <a:pt x="17884" y="741"/>
                </a:cubicBezTo>
                <a:cubicBezTo>
                  <a:pt x="17884" y="724"/>
                  <a:pt x="17874" y="716"/>
                  <a:pt x="17861" y="723"/>
                </a:cubicBezTo>
                <a:cubicBezTo>
                  <a:pt x="17849" y="730"/>
                  <a:pt x="17809" y="719"/>
                  <a:pt x="17772" y="699"/>
                </a:cubicBezTo>
                <a:cubicBezTo>
                  <a:pt x="17735" y="679"/>
                  <a:pt x="17705" y="670"/>
                  <a:pt x="17705" y="679"/>
                </a:cubicBezTo>
                <a:cubicBezTo>
                  <a:pt x="17705" y="688"/>
                  <a:pt x="17695" y="682"/>
                  <a:pt x="17683" y="667"/>
                </a:cubicBezTo>
                <a:cubicBezTo>
                  <a:pt x="17670" y="652"/>
                  <a:pt x="17616" y="625"/>
                  <a:pt x="17562" y="606"/>
                </a:cubicBezTo>
                <a:cubicBezTo>
                  <a:pt x="17508" y="587"/>
                  <a:pt x="17403" y="546"/>
                  <a:pt x="17330" y="514"/>
                </a:cubicBezTo>
                <a:cubicBezTo>
                  <a:pt x="17256" y="482"/>
                  <a:pt x="17160" y="446"/>
                  <a:pt x="17116" y="435"/>
                </a:cubicBezTo>
                <a:cubicBezTo>
                  <a:pt x="16839" y="362"/>
                  <a:pt x="16741" y="341"/>
                  <a:pt x="16740" y="354"/>
                </a:cubicBezTo>
                <a:cubicBezTo>
                  <a:pt x="16740" y="363"/>
                  <a:pt x="16734" y="354"/>
                  <a:pt x="16726" y="336"/>
                </a:cubicBezTo>
                <a:cubicBezTo>
                  <a:pt x="16719" y="318"/>
                  <a:pt x="16681" y="300"/>
                  <a:pt x="16642" y="296"/>
                </a:cubicBezTo>
                <a:cubicBezTo>
                  <a:pt x="16603" y="292"/>
                  <a:pt x="16567" y="281"/>
                  <a:pt x="16562" y="271"/>
                </a:cubicBezTo>
                <a:cubicBezTo>
                  <a:pt x="16557" y="260"/>
                  <a:pt x="16477" y="245"/>
                  <a:pt x="16384" y="236"/>
                </a:cubicBezTo>
                <a:cubicBezTo>
                  <a:pt x="16292" y="227"/>
                  <a:pt x="16212" y="209"/>
                  <a:pt x="16206" y="197"/>
                </a:cubicBezTo>
                <a:cubicBezTo>
                  <a:pt x="16200" y="185"/>
                  <a:pt x="16167" y="173"/>
                  <a:pt x="16133" y="169"/>
                </a:cubicBezTo>
                <a:cubicBezTo>
                  <a:pt x="16098" y="165"/>
                  <a:pt x="15954" y="143"/>
                  <a:pt x="15811" y="120"/>
                </a:cubicBezTo>
                <a:cubicBezTo>
                  <a:pt x="15669" y="96"/>
                  <a:pt x="15504" y="71"/>
                  <a:pt x="15445" y="64"/>
                </a:cubicBezTo>
                <a:cubicBezTo>
                  <a:pt x="15386" y="57"/>
                  <a:pt x="15250" y="38"/>
                  <a:pt x="15142" y="21"/>
                </a:cubicBezTo>
                <a:cubicBezTo>
                  <a:pt x="15077" y="11"/>
                  <a:pt x="14960" y="4"/>
                  <a:pt x="14794" y="2"/>
                </a:cubicBezTo>
                <a:close/>
              </a:path>
            </a:pathLst>
          </a:custGeom>
          <a:ln w="12700">
            <a:miter lim="400000"/>
          </a:ln>
          <a:effectLst>
            <a:outerShdw sx="100000" sy="100000" kx="0" ky="0" algn="b" rotWithShape="0" blurRad="546100" dist="260411" dir="12969677">
              <a:srgbClr val="000000"/>
            </a:outerShdw>
          </a:effectLst>
        </p:spPr>
      </p:pic>
      <p:pic>
        <p:nvPicPr>
          <p:cNvPr id="245" name="Hebrews 9:27 (NKJV)… Hebrews 9:27 (NKJV) And as it is appointed for men to die once, but after this the judgment, " descr="Hebrews 9:27 (NKJV)… Hebrews 9:27 (NKJV) And as it is appointed for men to die once, but after this the judgment, "/>
          <p:cNvPicPr>
            <a:picLocks noChangeAspect="0"/>
          </p:cNvPicPr>
          <p:nvPr/>
        </p:nvPicPr>
        <p:blipFill>
          <a:blip r:embed="rId7">
            <a:extLst/>
          </a:blip>
          <a:stretch>
            <a:fillRect/>
          </a:stretch>
        </p:blipFill>
        <p:spPr>
          <a:xfrm>
            <a:off x="617342" y="4636536"/>
            <a:ext cx="8572263" cy="8649891"/>
          </a:xfrm>
          <a:prstGeom prst="rect">
            <a:avLst/>
          </a:prstGeom>
          <a:effectLst>
            <a:outerShdw sx="100000" sy="100000" kx="0" ky="0" algn="b" rotWithShape="0" blurRad="177800" dist="101600" dir="2700000">
              <a:srgbClr val="000000"/>
            </a:outerShdw>
          </a:effectLst>
        </p:spPr>
      </p:pic>
      <p:pic>
        <p:nvPicPr>
          <p:cNvPr id="246" name="Image" descr="Image"/>
          <p:cNvPicPr>
            <a:picLocks noChangeAspect="1"/>
          </p:cNvPicPr>
          <p:nvPr/>
        </p:nvPicPr>
        <p:blipFill>
          <a:blip r:embed="rId8">
            <a:extLst/>
          </a:blip>
          <a:stretch>
            <a:fillRect/>
          </a:stretch>
        </p:blipFill>
        <p:spPr>
          <a:xfrm>
            <a:off x="767007" y="1890211"/>
            <a:ext cx="10626330" cy="296465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pasted-movie.png" descr="pasted-movie.png"/>
          <p:cNvPicPr>
            <a:picLocks noChangeAspect="1"/>
          </p:cNvPicPr>
          <p:nvPr/>
        </p:nvPicPr>
        <p:blipFill>
          <a:blip r:embed="rId2">
            <a:extLst/>
          </a:blip>
          <a:stretch>
            <a:fillRect/>
          </a:stretch>
        </p:blipFill>
        <p:spPr>
          <a:xfrm>
            <a:off x="-2361141" y="-142378"/>
            <a:ext cx="12297748" cy="3170315"/>
          </a:xfrm>
          <a:prstGeom prst="rect">
            <a:avLst/>
          </a:prstGeom>
          <a:ln w="12700">
            <a:miter lim="400000"/>
          </a:ln>
          <a:effectLst>
            <a:outerShdw sx="100000" sy="100000" kx="0" ky="0" algn="b" rotWithShape="0" blurRad="254000" dist="305053" dir="2700000">
              <a:srgbClr val="000000"/>
            </a:outerShdw>
          </a:effectLst>
        </p:spPr>
      </p:pic>
      <p:pic>
        <p:nvPicPr>
          <p:cNvPr id="249" name="pasted-movie.png" descr="pasted-movie.png"/>
          <p:cNvPicPr>
            <a:picLocks noChangeAspect="1"/>
          </p:cNvPicPr>
          <p:nvPr/>
        </p:nvPicPr>
        <p:blipFill>
          <a:blip r:embed="rId3">
            <a:extLst/>
          </a:blip>
          <a:stretch>
            <a:fillRect/>
          </a:stretch>
        </p:blipFill>
        <p:spPr>
          <a:xfrm>
            <a:off x="3824967" y="-142378"/>
            <a:ext cx="12400016" cy="3170315"/>
          </a:xfrm>
          <a:prstGeom prst="rect">
            <a:avLst/>
          </a:prstGeom>
          <a:ln w="12700">
            <a:miter lim="400000"/>
          </a:ln>
          <a:effectLst>
            <a:outerShdw sx="100000" sy="100000" kx="0" ky="0" algn="b" rotWithShape="0" blurRad="254000" dist="305053" dir="2700000">
              <a:srgbClr val="000000"/>
            </a:outerShdw>
          </a:effectLst>
        </p:spPr>
      </p:pic>
      <p:pic>
        <p:nvPicPr>
          <p:cNvPr id="250" name="pasted-movie.png" descr="pasted-movie.png"/>
          <p:cNvPicPr>
            <a:picLocks noChangeAspect="1"/>
          </p:cNvPicPr>
          <p:nvPr/>
        </p:nvPicPr>
        <p:blipFill>
          <a:blip r:embed="rId4">
            <a:extLst/>
          </a:blip>
          <a:stretch>
            <a:fillRect/>
          </a:stretch>
        </p:blipFill>
        <p:spPr>
          <a:xfrm>
            <a:off x="9502030" y="-142378"/>
            <a:ext cx="12706821" cy="3170315"/>
          </a:xfrm>
          <a:prstGeom prst="rect">
            <a:avLst/>
          </a:prstGeom>
          <a:ln w="12700">
            <a:miter lim="400000"/>
          </a:ln>
          <a:effectLst>
            <a:outerShdw sx="100000" sy="100000" kx="0" ky="0" algn="b" rotWithShape="0" blurRad="254000" dist="305053" dir="2700000">
              <a:srgbClr val="000000"/>
            </a:outerShdw>
          </a:effectLst>
        </p:spPr>
      </p:pic>
      <p:pic>
        <p:nvPicPr>
          <p:cNvPr id="251" name="pasted-movie.png" descr="pasted-movie.png"/>
          <p:cNvPicPr>
            <a:picLocks noChangeAspect="1"/>
          </p:cNvPicPr>
          <p:nvPr/>
        </p:nvPicPr>
        <p:blipFill>
          <a:blip r:embed="rId5">
            <a:extLst/>
          </a:blip>
          <a:stretch>
            <a:fillRect/>
          </a:stretch>
        </p:blipFill>
        <p:spPr>
          <a:xfrm>
            <a:off x="15204898" y="-142378"/>
            <a:ext cx="12374449" cy="3170315"/>
          </a:xfrm>
          <a:prstGeom prst="rect">
            <a:avLst/>
          </a:prstGeom>
          <a:ln w="12700">
            <a:miter lim="400000"/>
          </a:ln>
          <a:effectLst>
            <a:outerShdw sx="100000" sy="100000" kx="0" ky="0" algn="b" rotWithShape="0" blurRad="254000" dist="305053" dir="2700000">
              <a:srgbClr val="000000"/>
            </a:outerShdw>
          </a:effectLst>
        </p:spPr>
      </p:pic>
      <p:pic>
        <p:nvPicPr>
          <p:cNvPr id="252" name="Image" descr="Image"/>
          <p:cNvPicPr>
            <a:picLocks noChangeAspect="1"/>
          </p:cNvPicPr>
          <p:nvPr/>
        </p:nvPicPr>
        <p:blipFill>
          <a:blip r:embed="rId6">
            <a:extLst/>
          </a:blip>
          <a:srcRect l="2500" t="3247" r="0" b="1"/>
          <a:stretch>
            <a:fillRect/>
          </a:stretch>
        </p:blipFill>
        <p:spPr>
          <a:xfrm>
            <a:off x="8506312" y="3506931"/>
            <a:ext cx="15898676" cy="10254737"/>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4794" y="2"/>
                </a:moveTo>
                <a:cubicBezTo>
                  <a:pt x="14628" y="-1"/>
                  <a:pt x="14413" y="0"/>
                  <a:pt x="14150" y="5"/>
                </a:cubicBezTo>
                <a:cubicBezTo>
                  <a:pt x="13364" y="20"/>
                  <a:pt x="13296" y="24"/>
                  <a:pt x="13016" y="79"/>
                </a:cubicBezTo>
                <a:cubicBezTo>
                  <a:pt x="12837" y="113"/>
                  <a:pt x="12442" y="170"/>
                  <a:pt x="12377" y="171"/>
                </a:cubicBezTo>
                <a:cubicBezTo>
                  <a:pt x="12350" y="171"/>
                  <a:pt x="12328" y="179"/>
                  <a:pt x="12328" y="190"/>
                </a:cubicBezTo>
                <a:cubicBezTo>
                  <a:pt x="12328" y="212"/>
                  <a:pt x="12149" y="250"/>
                  <a:pt x="12064" y="246"/>
                </a:cubicBezTo>
                <a:cubicBezTo>
                  <a:pt x="12032" y="244"/>
                  <a:pt x="12006" y="256"/>
                  <a:pt x="12006" y="272"/>
                </a:cubicBezTo>
                <a:cubicBezTo>
                  <a:pt x="12006" y="288"/>
                  <a:pt x="11963" y="300"/>
                  <a:pt x="11907" y="300"/>
                </a:cubicBezTo>
                <a:cubicBezTo>
                  <a:pt x="11853" y="300"/>
                  <a:pt x="11809" y="310"/>
                  <a:pt x="11809" y="322"/>
                </a:cubicBezTo>
                <a:cubicBezTo>
                  <a:pt x="11809" y="334"/>
                  <a:pt x="11791" y="346"/>
                  <a:pt x="11769" y="349"/>
                </a:cubicBezTo>
                <a:cubicBezTo>
                  <a:pt x="11671" y="361"/>
                  <a:pt x="11503" y="410"/>
                  <a:pt x="11372" y="462"/>
                </a:cubicBezTo>
                <a:cubicBezTo>
                  <a:pt x="11293" y="494"/>
                  <a:pt x="11177" y="539"/>
                  <a:pt x="11113" y="563"/>
                </a:cubicBezTo>
                <a:cubicBezTo>
                  <a:pt x="11049" y="588"/>
                  <a:pt x="10920" y="639"/>
                  <a:pt x="10827" y="679"/>
                </a:cubicBezTo>
                <a:cubicBezTo>
                  <a:pt x="10734" y="718"/>
                  <a:pt x="10627" y="756"/>
                  <a:pt x="10590" y="763"/>
                </a:cubicBezTo>
                <a:cubicBezTo>
                  <a:pt x="10553" y="770"/>
                  <a:pt x="10523" y="787"/>
                  <a:pt x="10523" y="798"/>
                </a:cubicBezTo>
                <a:cubicBezTo>
                  <a:pt x="10523" y="810"/>
                  <a:pt x="10483" y="827"/>
                  <a:pt x="10434" y="838"/>
                </a:cubicBezTo>
                <a:cubicBezTo>
                  <a:pt x="10385" y="848"/>
                  <a:pt x="10344" y="868"/>
                  <a:pt x="10344" y="883"/>
                </a:cubicBezTo>
                <a:cubicBezTo>
                  <a:pt x="10344" y="897"/>
                  <a:pt x="10330" y="909"/>
                  <a:pt x="10313" y="909"/>
                </a:cubicBezTo>
                <a:cubicBezTo>
                  <a:pt x="10269" y="910"/>
                  <a:pt x="9403" y="1372"/>
                  <a:pt x="9380" y="1408"/>
                </a:cubicBezTo>
                <a:cubicBezTo>
                  <a:pt x="9375" y="1415"/>
                  <a:pt x="9355" y="1426"/>
                  <a:pt x="9335" y="1431"/>
                </a:cubicBezTo>
                <a:cubicBezTo>
                  <a:pt x="9315" y="1436"/>
                  <a:pt x="9266" y="1464"/>
                  <a:pt x="9226" y="1493"/>
                </a:cubicBezTo>
                <a:cubicBezTo>
                  <a:pt x="9185" y="1521"/>
                  <a:pt x="9107" y="1571"/>
                  <a:pt x="9051" y="1603"/>
                </a:cubicBezTo>
                <a:cubicBezTo>
                  <a:pt x="8995" y="1636"/>
                  <a:pt x="8896" y="1704"/>
                  <a:pt x="8830" y="1756"/>
                </a:cubicBezTo>
                <a:cubicBezTo>
                  <a:pt x="8765" y="1808"/>
                  <a:pt x="8697" y="1851"/>
                  <a:pt x="8679" y="1851"/>
                </a:cubicBezTo>
                <a:cubicBezTo>
                  <a:pt x="8662" y="1851"/>
                  <a:pt x="8647" y="1864"/>
                  <a:pt x="8647" y="1879"/>
                </a:cubicBezTo>
                <a:cubicBezTo>
                  <a:pt x="8647" y="1894"/>
                  <a:pt x="8627" y="1907"/>
                  <a:pt x="8602" y="1907"/>
                </a:cubicBezTo>
                <a:cubicBezTo>
                  <a:pt x="8578" y="1907"/>
                  <a:pt x="8558" y="1919"/>
                  <a:pt x="8558" y="1934"/>
                </a:cubicBezTo>
                <a:cubicBezTo>
                  <a:pt x="8558" y="1950"/>
                  <a:pt x="8541" y="1962"/>
                  <a:pt x="8521" y="1962"/>
                </a:cubicBezTo>
                <a:cubicBezTo>
                  <a:pt x="8501" y="1962"/>
                  <a:pt x="8481" y="1981"/>
                  <a:pt x="8475" y="2004"/>
                </a:cubicBezTo>
                <a:cubicBezTo>
                  <a:pt x="8469" y="2027"/>
                  <a:pt x="8452" y="2045"/>
                  <a:pt x="8437" y="2045"/>
                </a:cubicBezTo>
                <a:cubicBezTo>
                  <a:pt x="8422" y="2045"/>
                  <a:pt x="8337" y="2105"/>
                  <a:pt x="8247" y="2179"/>
                </a:cubicBezTo>
                <a:cubicBezTo>
                  <a:pt x="8158" y="2253"/>
                  <a:pt x="8056" y="2331"/>
                  <a:pt x="8022" y="2351"/>
                </a:cubicBezTo>
                <a:cubicBezTo>
                  <a:pt x="7987" y="2372"/>
                  <a:pt x="7948" y="2405"/>
                  <a:pt x="7935" y="2425"/>
                </a:cubicBezTo>
                <a:cubicBezTo>
                  <a:pt x="7922" y="2445"/>
                  <a:pt x="7905" y="2454"/>
                  <a:pt x="7897" y="2447"/>
                </a:cubicBezTo>
                <a:cubicBezTo>
                  <a:pt x="7889" y="2439"/>
                  <a:pt x="7878" y="2452"/>
                  <a:pt x="7872" y="2476"/>
                </a:cubicBezTo>
                <a:cubicBezTo>
                  <a:pt x="7866" y="2500"/>
                  <a:pt x="7853" y="2512"/>
                  <a:pt x="7844" y="2504"/>
                </a:cubicBezTo>
                <a:cubicBezTo>
                  <a:pt x="7835" y="2495"/>
                  <a:pt x="7819" y="2509"/>
                  <a:pt x="7809" y="2536"/>
                </a:cubicBezTo>
                <a:cubicBezTo>
                  <a:pt x="7799" y="2563"/>
                  <a:pt x="7791" y="2575"/>
                  <a:pt x="7790" y="2562"/>
                </a:cubicBezTo>
                <a:cubicBezTo>
                  <a:pt x="7790" y="2550"/>
                  <a:pt x="7768" y="2566"/>
                  <a:pt x="7742" y="2597"/>
                </a:cubicBezTo>
                <a:cubicBezTo>
                  <a:pt x="7716" y="2629"/>
                  <a:pt x="7685" y="2654"/>
                  <a:pt x="7673" y="2654"/>
                </a:cubicBezTo>
                <a:cubicBezTo>
                  <a:pt x="7660" y="2654"/>
                  <a:pt x="7609" y="2696"/>
                  <a:pt x="7559" y="2748"/>
                </a:cubicBezTo>
                <a:cubicBezTo>
                  <a:pt x="7510" y="2800"/>
                  <a:pt x="7440" y="2858"/>
                  <a:pt x="7406" y="2876"/>
                </a:cubicBezTo>
                <a:cubicBezTo>
                  <a:pt x="7371" y="2893"/>
                  <a:pt x="7343" y="2917"/>
                  <a:pt x="7343" y="2929"/>
                </a:cubicBezTo>
                <a:cubicBezTo>
                  <a:pt x="7343" y="2941"/>
                  <a:pt x="7311" y="2974"/>
                  <a:pt x="7272" y="3003"/>
                </a:cubicBezTo>
                <a:cubicBezTo>
                  <a:pt x="7232" y="3033"/>
                  <a:pt x="7200" y="3066"/>
                  <a:pt x="7200" y="3077"/>
                </a:cubicBezTo>
                <a:cubicBezTo>
                  <a:pt x="7200" y="3088"/>
                  <a:pt x="7189" y="3098"/>
                  <a:pt x="7177" y="3098"/>
                </a:cubicBezTo>
                <a:cubicBezTo>
                  <a:pt x="7164" y="3098"/>
                  <a:pt x="7062" y="3198"/>
                  <a:pt x="6949" y="3321"/>
                </a:cubicBezTo>
                <a:cubicBezTo>
                  <a:pt x="6837" y="3444"/>
                  <a:pt x="6726" y="3557"/>
                  <a:pt x="6703" y="3571"/>
                </a:cubicBezTo>
                <a:cubicBezTo>
                  <a:pt x="6680" y="3585"/>
                  <a:pt x="6657" y="3622"/>
                  <a:pt x="6651" y="3652"/>
                </a:cubicBezTo>
                <a:cubicBezTo>
                  <a:pt x="6646" y="3682"/>
                  <a:pt x="6635" y="3706"/>
                  <a:pt x="6626" y="3706"/>
                </a:cubicBezTo>
                <a:cubicBezTo>
                  <a:pt x="6606" y="3706"/>
                  <a:pt x="6329" y="3972"/>
                  <a:pt x="6280" y="4038"/>
                </a:cubicBezTo>
                <a:cubicBezTo>
                  <a:pt x="6260" y="4065"/>
                  <a:pt x="6216" y="4111"/>
                  <a:pt x="6182" y="4139"/>
                </a:cubicBezTo>
                <a:cubicBezTo>
                  <a:pt x="6147" y="4168"/>
                  <a:pt x="6113" y="4207"/>
                  <a:pt x="6105" y="4226"/>
                </a:cubicBezTo>
                <a:cubicBezTo>
                  <a:pt x="6097" y="4246"/>
                  <a:pt x="6083" y="4256"/>
                  <a:pt x="6076" y="4248"/>
                </a:cubicBezTo>
                <a:cubicBezTo>
                  <a:pt x="6068" y="4241"/>
                  <a:pt x="6041" y="4268"/>
                  <a:pt x="6015" y="4310"/>
                </a:cubicBezTo>
                <a:cubicBezTo>
                  <a:pt x="5990" y="4351"/>
                  <a:pt x="5936" y="4423"/>
                  <a:pt x="5897" y="4469"/>
                </a:cubicBezTo>
                <a:cubicBezTo>
                  <a:pt x="5857" y="4514"/>
                  <a:pt x="5794" y="4592"/>
                  <a:pt x="5758" y="4642"/>
                </a:cubicBezTo>
                <a:cubicBezTo>
                  <a:pt x="5722" y="4691"/>
                  <a:pt x="5686" y="4731"/>
                  <a:pt x="5678" y="4731"/>
                </a:cubicBezTo>
                <a:cubicBezTo>
                  <a:pt x="5670" y="4731"/>
                  <a:pt x="5634" y="4775"/>
                  <a:pt x="5597" y="4827"/>
                </a:cubicBezTo>
                <a:cubicBezTo>
                  <a:pt x="5476" y="4998"/>
                  <a:pt x="5237" y="5313"/>
                  <a:pt x="5228" y="5313"/>
                </a:cubicBezTo>
                <a:cubicBezTo>
                  <a:pt x="5223" y="5313"/>
                  <a:pt x="5196" y="5347"/>
                  <a:pt x="5168" y="5389"/>
                </a:cubicBezTo>
                <a:cubicBezTo>
                  <a:pt x="4927" y="5748"/>
                  <a:pt x="4770" y="5972"/>
                  <a:pt x="4770" y="5958"/>
                </a:cubicBezTo>
                <a:cubicBezTo>
                  <a:pt x="4770" y="5928"/>
                  <a:pt x="4263" y="6740"/>
                  <a:pt x="4002" y="7189"/>
                </a:cubicBezTo>
                <a:cubicBezTo>
                  <a:pt x="3958" y="7265"/>
                  <a:pt x="3884" y="7391"/>
                  <a:pt x="3837" y="7470"/>
                </a:cubicBezTo>
                <a:cubicBezTo>
                  <a:pt x="3790" y="7548"/>
                  <a:pt x="3752" y="7619"/>
                  <a:pt x="3752" y="7627"/>
                </a:cubicBezTo>
                <a:cubicBezTo>
                  <a:pt x="3752" y="7641"/>
                  <a:pt x="3734" y="7675"/>
                  <a:pt x="3625" y="7862"/>
                </a:cubicBezTo>
                <a:cubicBezTo>
                  <a:pt x="3585" y="7930"/>
                  <a:pt x="3539" y="8020"/>
                  <a:pt x="3523" y="8062"/>
                </a:cubicBezTo>
                <a:cubicBezTo>
                  <a:pt x="3507" y="8104"/>
                  <a:pt x="3486" y="8139"/>
                  <a:pt x="3476" y="8139"/>
                </a:cubicBezTo>
                <a:cubicBezTo>
                  <a:pt x="3455" y="8140"/>
                  <a:pt x="3359" y="8346"/>
                  <a:pt x="3359" y="8388"/>
                </a:cubicBezTo>
                <a:cubicBezTo>
                  <a:pt x="3359" y="8403"/>
                  <a:pt x="3351" y="8415"/>
                  <a:pt x="3341" y="8415"/>
                </a:cubicBezTo>
                <a:cubicBezTo>
                  <a:pt x="3331" y="8415"/>
                  <a:pt x="3323" y="8434"/>
                  <a:pt x="3323" y="8457"/>
                </a:cubicBezTo>
                <a:cubicBezTo>
                  <a:pt x="3323" y="8480"/>
                  <a:pt x="3317" y="8499"/>
                  <a:pt x="3309" y="8499"/>
                </a:cubicBezTo>
                <a:cubicBezTo>
                  <a:pt x="3301" y="8499"/>
                  <a:pt x="3282" y="8533"/>
                  <a:pt x="3265" y="8575"/>
                </a:cubicBezTo>
                <a:cubicBezTo>
                  <a:pt x="3249" y="8617"/>
                  <a:pt x="3207" y="8697"/>
                  <a:pt x="3172" y="8753"/>
                </a:cubicBezTo>
                <a:cubicBezTo>
                  <a:pt x="3137" y="8809"/>
                  <a:pt x="3108" y="8861"/>
                  <a:pt x="3108" y="8869"/>
                </a:cubicBezTo>
                <a:cubicBezTo>
                  <a:pt x="3108" y="8877"/>
                  <a:pt x="3089" y="8917"/>
                  <a:pt x="3064" y="8958"/>
                </a:cubicBezTo>
                <a:cubicBezTo>
                  <a:pt x="3040" y="9000"/>
                  <a:pt x="3019" y="9050"/>
                  <a:pt x="3019" y="9070"/>
                </a:cubicBezTo>
                <a:cubicBezTo>
                  <a:pt x="3019" y="9091"/>
                  <a:pt x="3012" y="9108"/>
                  <a:pt x="3002" y="9108"/>
                </a:cubicBezTo>
                <a:cubicBezTo>
                  <a:pt x="2993" y="9108"/>
                  <a:pt x="2972" y="9152"/>
                  <a:pt x="2956" y="9205"/>
                </a:cubicBezTo>
                <a:cubicBezTo>
                  <a:pt x="2940" y="9258"/>
                  <a:pt x="2919" y="9302"/>
                  <a:pt x="2910" y="9302"/>
                </a:cubicBezTo>
                <a:cubicBezTo>
                  <a:pt x="2901" y="9302"/>
                  <a:pt x="2894" y="9317"/>
                  <a:pt x="2894" y="9336"/>
                </a:cubicBezTo>
                <a:cubicBezTo>
                  <a:pt x="2894" y="9355"/>
                  <a:pt x="2874" y="9406"/>
                  <a:pt x="2850" y="9447"/>
                </a:cubicBezTo>
                <a:cubicBezTo>
                  <a:pt x="2825" y="9488"/>
                  <a:pt x="2805" y="9534"/>
                  <a:pt x="2805" y="9549"/>
                </a:cubicBezTo>
                <a:cubicBezTo>
                  <a:pt x="2805" y="9565"/>
                  <a:pt x="2798" y="9579"/>
                  <a:pt x="2790" y="9579"/>
                </a:cubicBezTo>
                <a:cubicBezTo>
                  <a:pt x="2782" y="9579"/>
                  <a:pt x="2757" y="9635"/>
                  <a:pt x="2735" y="9703"/>
                </a:cubicBezTo>
                <a:cubicBezTo>
                  <a:pt x="2713" y="9772"/>
                  <a:pt x="2680" y="9841"/>
                  <a:pt x="2661" y="9857"/>
                </a:cubicBezTo>
                <a:cubicBezTo>
                  <a:pt x="2642" y="9873"/>
                  <a:pt x="2626" y="9903"/>
                  <a:pt x="2626" y="9926"/>
                </a:cubicBezTo>
                <a:cubicBezTo>
                  <a:pt x="2626" y="9948"/>
                  <a:pt x="2618" y="9967"/>
                  <a:pt x="2609" y="9967"/>
                </a:cubicBezTo>
                <a:cubicBezTo>
                  <a:pt x="2599" y="9967"/>
                  <a:pt x="2591" y="9986"/>
                  <a:pt x="2591" y="10011"/>
                </a:cubicBezTo>
                <a:cubicBezTo>
                  <a:pt x="2591" y="10035"/>
                  <a:pt x="2563" y="10115"/>
                  <a:pt x="2528" y="10188"/>
                </a:cubicBezTo>
                <a:cubicBezTo>
                  <a:pt x="2494" y="10261"/>
                  <a:pt x="2466" y="10332"/>
                  <a:pt x="2466" y="10346"/>
                </a:cubicBezTo>
                <a:cubicBezTo>
                  <a:pt x="2466" y="10360"/>
                  <a:pt x="2446" y="10401"/>
                  <a:pt x="2421" y="10437"/>
                </a:cubicBezTo>
                <a:cubicBezTo>
                  <a:pt x="2396" y="10473"/>
                  <a:pt x="2376" y="10526"/>
                  <a:pt x="2376" y="10554"/>
                </a:cubicBezTo>
                <a:cubicBezTo>
                  <a:pt x="2376" y="10582"/>
                  <a:pt x="2364" y="10612"/>
                  <a:pt x="2349" y="10621"/>
                </a:cubicBezTo>
                <a:cubicBezTo>
                  <a:pt x="2335" y="10630"/>
                  <a:pt x="2322" y="10654"/>
                  <a:pt x="2322" y="10675"/>
                </a:cubicBezTo>
                <a:cubicBezTo>
                  <a:pt x="2322" y="10697"/>
                  <a:pt x="2314" y="10715"/>
                  <a:pt x="2305" y="10715"/>
                </a:cubicBezTo>
                <a:cubicBezTo>
                  <a:pt x="2295" y="10715"/>
                  <a:pt x="2287" y="10744"/>
                  <a:pt x="2287" y="10781"/>
                </a:cubicBezTo>
                <a:cubicBezTo>
                  <a:pt x="2287" y="10817"/>
                  <a:pt x="2275" y="10854"/>
                  <a:pt x="2260" y="10863"/>
                </a:cubicBezTo>
                <a:cubicBezTo>
                  <a:pt x="2246" y="10871"/>
                  <a:pt x="2233" y="10903"/>
                  <a:pt x="2233" y="10932"/>
                </a:cubicBezTo>
                <a:cubicBezTo>
                  <a:pt x="2233" y="10961"/>
                  <a:pt x="2221" y="11001"/>
                  <a:pt x="2205" y="11021"/>
                </a:cubicBezTo>
                <a:cubicBezTo>
                  <a:pt x="2189" y="11042"/>
                  <a:pt x="2169" y="11084"/>
                  <a:pt x="2161" y="11115"/>
                </a:cubicBezTo>
                <a:cubicBezTo>
                  <a:pt x="2152" y="11146"/>
                  <a:pt x="2121" y="11234"/>
                  <a:pt x="2092" y="11310"/>
                </a:cubicBezTo>
                <a:cubicBezTo>
                  <a:pt x="2062" y="11386"/>
                  <a:pt x="2025" y="11492"/>
                  <a:pt x="2007" y="11546"/>
                </a:cubicBezTo>
                <a:cubicBezTo>
                  <a:pt x="1990" y="11599"/>
                  <a:pt x="1966" y="11652"/>
                  <a:pt x="1953" y="11664"/>
                </a:cubicBezTo>
                <a:cubicBezTo>
                  <a:pt x="1940" y="11676"/>
                  <a:pt x="1930" y="11705"/>
                  <a:pt x="1930" y="11727"/>
                </a:cubicBezTo>
                <a:cubicBezTo>
                  <a:pt x="1930" y="11749"/>
                  <a:pt x="1921" y="11767"/>
                  <a:pt x="1911" y="11767"/>
                </a:cubicBezTo>
                <a:cubicBezTo>
                  <a:pt x="1902" y="11767"/>
                  <a:pt x="1894" y="11797"/>
                  <a:pt x="1894" y="11834"/>
                </a:cubicBezTo>
                <a:cubicBezTo>
                  <a:pt x="1894" y="11871"/>
                  <a:pt x="1888" y="11905"/>
                  <a:pt x="1880" y="11910"/>
                </a:cubicBezTo>
                <a:cubicBezTo>
                  <a:pt x="1865" y="11921"/>
                  <a:pt x="1769" y="12213"/>
                  <a:pt x="1769" y="12249"/>
                </a:cubicBezTo>
                <a:cubicBezTo>
                  <a:pt x="1769" y="12263"/>
                  <a:pt x="1748" y="12315"/>
                  <a:pt x="1724" y="12365"/>
                </a:cubicBezTo>
                <a:cubicBezTo>
                  <a:pt x="1699" y="12415"/>
                  <a:pt x="1680" y="12481"/>
                  <a:pt x="1680" y="12513"/>
                </a:cubicBezTo>
                <a:cubicBezTo>
                  <a:pt x="1680" y="12544"/>
                  <a:pt x="1672" y="12570"/>
                  <a:pt x="1663" y="12570"/>
                </a:cubicBezTo>
                <a:cubicBezTo>
                  <a:pt x="1655" y="12570"/>
                  <a:pt x="1643" y="12592"/>
                  <a:pt x="1638" y="12619"/>
                </a:cubicBezTo>
                <a:cubicBezTo>
                  <a:pt x="1632" y="12646"/>
                  <a:pt x="1617" y="12692"/>
                  <a:pt x="1604" y="12722"/>
                </a:cubicBezTo>
                <a:cubicBezTo>
                  <a:pt x="1535" y="12886"/>
                  <a:pt x="1501" y="12990"/>
                  <a:pt x="1501" y="13038"/>
                </a:cubicBezTo>
                <a:cubicBezTo>
                  <a:pt x="1501" y="13067"/>
                  <a:pt x="1486" y="13139"/>
                  <a:pt x="1467" y="13197"/>
                </a:cubicBezTo>
                <a:cubicBezTo>
                  <a:pt x="1449" y="13256"/>
                  <a:pt x="1412" y="13371"/>
                  <a:pt x="1387" y="13452"/>
                </a:cubicBezTo>
                <a:cubicBezTo>
                  <a:pt x="1361" y="13534"/>
                  <a:pt x="1340" y="13622"/>
                  <a:pt x="1340" y="13650"/>
                </a:cubicBezTo>
                <a:cubicBezTo>
                  <a:pt x="1340" y="13677"/>
                  <a:pt x="1328" y="13714"/>
                  <a:pt x="1313" y="13733"/>
                </a:cubicBezTo>
                <a:cubicBezTo>
                  <a:pt x="1298" y="13752"/>
                  <a:pt x="1287" y="13791"/>
                  <a:pt x="1287" y="13820"/>
                </a:cubicBezTo>
                <a:cubicBezTo>
                  <a:pt x="1287" y="13849"/>
                  <a:pt x="1279" y="13872"/>
                  <a:pt x="1269" y="13872"/>
                </a:cubicBezTo>
                <a:cubicBezTo>
                  <a:pt x="1259" y="13872"/>
                  <a:pt x="1250" y="13895"/>
                  <a:pt x="1250" y="13924"/>
                </a:cubicBezTo>
                <a:cubicBezTo>
                  <a:pt x="1250" y="13952"/>
                  <a:pt x="1239" y="13992"/>
                  <a:pt x="1224" y="14011"/>
                </a:cubicBezTo>
                <a:cubicBezTo>
                  <a:pt x="1209" y="14030"/>
                  <a:pt x="1197" y="14080"/>
                  <a:pt x="1197" y="14124"/>
                </a:cubicBezTo>
                <a:cubicBezTo>
                  <a:pt x="1197" y="14168"/>
                  <a:pt x="1189" y="14204"/>
                  <a:pt x="1179" y="14204"/>
                </a:cubicBezTo>
                <a:cubicBezTo>
                  <a:pt x="1169" y="14204"/>
                  <a:pt x="1161" y="14231"/>
                  <a:pt x="1161" y="14264"/>
                </a:cubicBezTo>
                <a:cubicBezTo>
                  <a:pt x="1161" y="14297"/>
                  <a:pt x="1151" y="14344"/>
                  <a:pt x="1138" y="14368"/>
                </a:cubicBezTo>
                <a:cubicBezTo>
                  <a:pt x="1125" y="14392"/>
                  <a:pt x="1104" y="14468"/>
                  <a:pt x="1092" y="14536"/>
                </a:cubicBezTo>
                <a:cubicBezTo>
                  <a:pt x="1080" y="14605"/>
                  <a:pt x="1064" y="14686"/>
                  <a:pt x="1055" y="14716"/>
                </a:cubicBezTo>
                <a:cubicBezTo>
                  <a:pt x="1047" y="14747"/>
                  <a:pt x="1027" y="14822"/>
                  <a:pt x="1010" y="14882"/>
                </a:cubicBezTo>
                <a:cubicBezTo>
                  <a:pt x="994" y="14943"/>
                  <a:pt x="973" y="15015"/>
                  <a:pt x="964" y="15041"/>
                </a:cubicBezTo>
                <a:cubicBezTo>
                  <a:pt x="955" y="15068"/>
                  <a:pt x="947" y="15109"/>
                  <a:pt x="947" y="15133"/>
                </a:cubicBezTo>
                <a:cubicBezTo>
                  <a:pt x="947" y="15157"/>
                  <a:pt x="935" y="15197"/>
                  <a:pt x="920" y="15219"/>
                </a:cubicBezTo>
                <a:cubicBezTo>
                  <a:pt x="905" y="15242"/>
                  <a:pt x="893" y="15296"/>
                  <a:pt x="893" y="15340"/>
                </a:cubicBezTo>
                <a:cubicBezTo>
                  <a:pt x="893" y="15383"/>
                  <a:pt x="885" y="15427"/>
                  <a:pt x="876" y="15437"/>
                </a:cubicBezTo>
                <a:cubicBezTo>
                  <a:pt x="866" y="15446"/>
                  <a:pt x="857" y="15483"/>
                  <a:pt x="857" y="15519"/>
                </a:cubicBezTo>
                <a:cubicBezTo>
                  <a:pt x="857" y="15554"/>
                  <a:pt x="846" y="15590"/>
                  <a:pt x="831" y="15599"/>
                </a:cubicBezTo>
                <a:cubicBezTo>
                  <a:pt x="813" y="15609"/>
                  <a:pt x="804" y="15653"/>
                  <a:pt x="804" y="15727"/>
                </a:cubicBezTo>
                <a:cubicBezTo>
                  <a:pt x="804" y="15788"/>
                  <a:pt x="796" y="15838"/>
                  <a:pt x="786" y="15838"/>
                </a:cubicBezTo>
                <a:cubicBezTo>
                  <a:pt x="776" y="15838"/>
                  <a:pt x="768" y="15870"/>
                  <a:pt x="768" y="15908"/>
                </a:cubicBezTo>
                <a:cubicBezTo>
                  <a:pt x="768" y="15946"/>
                  <a:pt x="761" y="16000"/>
                  <a:pt x="753" y="16026"/>
                </a:cubicBezTo>
                <a:cubicBezTo>
                  <a:pt x="725" y="16114"/>
                  <a:pt x="692" y="16266"/>
                  <a:pt x="689" y="16330"/>
                </a:cubicBezTo>
                <a:cubicBezTo>
                  <a:pt x="687" y="16365"/>
                  <a:pt x="676" y="16409"/>
                  <a:pt x="664" y="16426"/>
                </a:cubicBezTo>
                <a:cubicBezTo>
                  <a:pt x="653" y="16444"/>
                  <a:pt x="643" y="16499"/>
                  <a:pt x="643" y="16548"/>
                </a:cubicBezTo>
                <a:cubicBezTo>
                  <a:pt x="643" y="16598"/>
                  <a:pt x="635" y="16646"/>
                  <a:pt x="625" y="16655"/>
                </a:cubicBezTo>
                <a:cubicBezTo>
                  <a:pt x="616" y="16665"/>
                  <a:pt x="608" y="16701"/>
                  <a:pt x="608" y="16735"/>
                </a:cubicBezTo>
                <a:cubicBezTo>
                  <a:pt x="608" y="16769"/>
                  <a:pt x="596" y="16821"/>
                  <a:pt x="581" y="16851"/>
                </a:cubicBezTo>
                <a:cubicBezTo>
                  <a:pt x="567" y="16881"/>
                  <a:pt x="555" y="16945"/>
                  <a:pt x="554" y="16993"/>
                </a:cubicBezTo>
                <a:cubicBezTo>
                  <a:pt x="554" y="17042"/>
                  <a:pt x="547" y="17088"/>
                  <a:pt x="538" y="17097"/>
                </a:cubicBezTo>
                <a:cubicBezTo>
                  <a:pt x="529" y="17105"/>
                  <a:pt x="517" y="17155"/>
                  <a:pt x="511" y="17209"/>
                </a:cubicBezTo>
                <a:cubicBezTo>
                  <a:pt x="504" y="17262"/>
                  <a:pt x="491" y="17307"/>
                  <a:pt x="481" y="17307"/>
                </a:cubicBezTo>
                <a:cubicBezTo>
                  <a:pt x="472" y="17307"/>
                  <a:pt x="464" y="17361"/>
                  <a:pt x="464" y="17429"/>
                </a:cubicBezTo>
                <a:cubicBezTo>
                  <a:pt x="464" y="17496"/>
                  <a:pt x="457" y="17556"/>
                  <a:pt x="446" y="17561"/>
                </a:cubicBezTo>
                <a:cubicBezTo>
                  <a:pt x="436" y="17566"/>
                  <a:pt x="423" y="17619"/>
                  <a:pt x="418" y="17680"/>
                </a:cubicBezTo>
                <a:cubicBezTo>
                  <a:pt x="412" y="17741"/>
                  <a:pt x="401" y="17816"/>
                  <a:pt x="393" y="17847"/>
                </a:cubicBezTo>
                <a:cubicBezTo>
                  <a:pt x="384" y="17877"/>
                  <a:pt x="373" y="17958"/>
                  <a:pt x="368" y="18026"/>
                </a:cubicBezTo>
                <a:cubicBezTo>
                  <a:pt x="349" y="18282"/>
                  <a:pt x="335" y="18388"/>
                  <a:pt x="320" y="18402"/>
                </a:cubicBezTo>
                <a:cubicBezTo>
                  <a:pt x="311" y="18411"/>
                  <a:pt x="303" y="18458"/>
                  <a:pt x="303" y="18506"/>
                </a:cubicBezTo>
                <a:cubicBezTo>
                  <a:pt x="303" y="18555"/>
                  <a:pt x="291" y="18625"/>
                  <a:pt x="277" y="18663"/>
                </a:cubicBezTo>
                <a:cubicBezTo>
                  <a:pt x="263" y="18701"/>
                  <a:pt x="251" y="18791"/>
                  <a:pt x="251" y="18862"/>
                </a:cubicBezTo>
                <a:cubicBezTo>
                  <a:pt x="250" y="18934"/>
                  <a:pt x="242" y="19000"/>
                  <a:pt x="232" y="19009"/>
                </a:cubicBezTo>
                <a:cubicBezTo>
                  <a:pt x="223" y="19019"/>
                  <a:pt x="215" y="19098"/>
                  <a:pt x="215" y="19186"/>
                </a:cubicBezTo>
                <a:cubicBezTo>
                  <a:pt x="215" y="19283"/>
                  <a:pt x="204" y="19366"/>
                  <a:pt x="188" y="19399"/>
                </a:cubicBezTo>
                <a:cubicBezTo>
                  <a:pt x="174" y="19428"/>
                  <a:pt x="162" y="19492"/>
                  <a:pt x="161" y="19541"/>
                </a:cubicBezTo>
                <a:cubicBezTo>
                  <a:pt x="161" y="19590"/>
                  <a:pt x="153" y="19637"/>
                  <a:pt x="143" y="19646"/>
                </a:cubicBezTo>
                <a:cubicBezTo>
                  <a:pt x="133" y="19656"/>
                  <a:pt x="125" y="19742"/>
                  <a:pt x="125" y="19839"/>
                </a:cubicBezTo>
                <a:cubicBezTo>
                  <a:pt x="125" y="19960"/>
                  <a:pt x="117" y="20024"/>
                  <a:pt x="98" y="20048"/>
                </a:cubicBezTo>
                <a:cubicBezTo>
                  <a:pt x="78" y="20074"/>
                  <a:pt x="72" y="20144"/>
                  <a:pt x="72" y="20323"/>
                </a:cubicBezTo>
                <a:cubicBezTo>
                  <a:pt x="72" y="20456"/>
                  <a:pt x="64" y="20576"/>
                  <a:pt x="54" y="20590"/>
                </a:cubicBezTo>
                <a:cubicBezTo>
                  <a:pt x="45" y="20605"/>
                  <a:pt x="36" y="20725"/>
                  <a:pt x="35" y="20858"/>
                </a:cubicBezTo>
                <a:cubicBezTo>
                  <a:pt x="33" y="20992"/>
                  <a:pt x="24" y="21101"/>
                  <a:pt x="16" y="21101"/>
                </a:cubicBezTo>
                <a:cubicBezTo>
                  <a:pt x="7" y="21101"/>
                  <a:pt x="0" y="21213"/>
                  <a:pt x="0" y="21350"/>
                </a:cubicBezTo>
                <a:lnTo>
                  <a:pt x="0" y="21599"/>
                </a:lnTo>
                <a:lnTo>
                  <a:pt x="10800" y="21599"/>
                </a:lnTo>
                <a:lnTo>
                  <a:pt x="21600" y="21599"/>
                </a:lnTo>
                <a:lnTo>
                  <a:pt x="21600" y="12417"/>
                </a:lnTo>
                <a:lnTo>
                  <a:pt x="21600" y="3235"/>
                </a:lnTo>
                <a:lnTo>
                  <a:pt x="21551" y="3202"/>
                </a:lnTo>
                <a:cubicBezTo>
                  <a:pt x="21524" y="3183"/>
                  <a:pt x="21495" y="3152"/>
                  <a:pt x="21487" y="3133"/>
                </a:cubicBezTo>
                <a:cubicBezTo>
                  <a:pt x="21479" y="3114"/>
                  <a:pt x="21462" y="3098"/>
                  <a:pt x="21449" y="3098"/>
                </a:cubicBezTo>
                <a:cubicBezTo>
                  <a:pt x="21436" y="3098"/>
                  <a:pt x="21420" y="3077"/>
                  <a:pt x="21414" y="3052"/>
                </a:cubicBezTo>
                <a:cubicBezTo>
                  <a:pt x="21408" y="3027"/>
                  <a:pt x="21398" y="3014"/>
                  <a:pt x="21392" y="3023"/>
                </a:cubicBezTo>
                <a:cubicBezTo>
                  <a:pt x="21386" y="3032"/>
                  <a:pt x="21352" y="3012"/>
                  <a:pt x="21316" y="2978"/>
                </a:cubicBezTo>
                <a:cubicBezTo>
                  <a:pt x="21280" y="2945"/>
                  <a:pt x="21204" y="2881"/>
                  <a:pt x="21148" y="2835"/>
                </a:cubicBezTo>
                <a:cubicBezTo>
                  <a:pt x="21092" y="2790"/>
                  <a:pt x="21046" y="2744"/>
                  <a:pt x="21046" y="2732"/>
                </a:cubicBezTo>
                <a:cubicBezTo>
                  <a:pt x="21046" y="2720"/>
                  <a:pt x="21034" y="2710"/>
                  <a:pt x="21019" y="2710"/>
                </a:cubicBezTo>
                <a:cubicBezTo>
                  <a:pt x="21004" y="2710"/>
                  <a:pt x="20960" y="2679"/>
                  <a:pt x="20921" y="2641"/>
                </a:cubicBezTo>
                <a:cubicBezTo>
                  <a:pt x="20882" y="2603"/>
                  <a:pt x="20836" y="2571"/>
                  <a:pt x="20820" y="2571"/>
                </a:cubicBezTo>
                <a:cubicBezTo>
                  <a:pt x="20803" y="2571"/>
                  <a:pt x="20795" y="2563"/>
                  <a:pt x="20802" y="2553"/>
                </a:cubicBezTo>
                <a:cubicBezTo>
                  <a:pt x="20809" y="2543"/>
                  <a:pt x="20744" y="2479"/>
                  <a:pt x="20659" y="2412"/>
                </a:cubicBezTo>
                <a:cubicBezTo>
                  <a:pt x="20573" y="2345"/>
                  <a:pt x="20483" y="2269"/>
                  <a:pt x="20457" y="2243"/>
                </a:cubicBezTo>
                <a:cubicBezTo>
                  <a:pt x="20432" y="2217"/>
                  <a:pt x="20380" y="2171"/>
                  <a:pt x="20342" y="2141"/>
                </a:cubicBezTo>
                <a:cubicBezTo>
                  <a:pt x="20303" y="2111"/>
                  <a:pt x="20243" y="2063"/>
                  <a:pt x="20208" y="2035"/>
                </a:cubicBezTo>
                <a:cubicBezTo>
                  <a:pt x="20141" y="1980"/>
                  <a:pt x="20114" y="1968"/>
                  <a:pt x="20055" y="1964"/>
                </a:cubicBezTo>
                <a:cubicBezTo>
                  <a:pt x="20025" y="1961"/>
                  <a:pt x="20023" y="1957"/>
                  <a:pt x="20046" y="1934"/>
                </a:cubicBezTo>
                <a:cubicBezTo>
                  <a:pt x="20067" y="1913"/>
                  <a:pt x="20063" y="1907"/>
                  <a:pt x="20027" y="1907"/>
                </a:cubicBezTo>
                <a:cubicBezTo>
                  <a:pt x="20002" y="1906"/>
                  <a:pt x="19973" y="1895"/>
                  <a:pt x="19964" y="1881"/>
                </a:cubicBezTo>
                <a:cubicBezTo>
                  <a:pt x="19955" y="1867"/>
                  <a:pt x="19851" y="1791"/>
                  <a:pt x="19733" y="1714"/>
                </a:cubicBezTo>
                <a:cubicBezTo>
                  <a:pt x="19615" y="1636"/>
                  <a:pt x="19502" y="1562"/>
                  <a:pt x="19483" y="1547"/>
                </a:cubicBezTo>
                <a:cubicBezTo>
                  <a:pt x="19395" y="1484"/>
                  <a:pt x="19306" y="1435"/>
                  <a:pt x="19275" y="1435"/>
                </a:cubicBezTo>
                <a:cubicBezTo>
                  <a:pt x="19257" y="1435"/>
                  <a:pt x="19242" y="1423"/>
                  <a:pt x="19242" y="1408"/>
                </a:cubicBezTo>
                <a:cubicBezTo>
                  <a:pt x="19242" y="1392"/>
                  <a:pt x="19234" y="1380"/>
                  <a:pt x="19225" y="1380"/>
                </a:cubicBezTo>
                <a:cubicBezTo>
                  <a:pt x="19216" y="1380"/>
                  <a:pt x="19186" y="1366"/>
                  <a:pt x="19158" y="1348"/>
                </a:cubicBezTo>
                <a:cubicBezTo>
                  <a:pt x="19130" y="1331"/>
                  <a:pt x="19090" y="1311"/>
                  <a:pt x="19069" y="1306"/>
                </a:cubicBezTo>
                <a:cubicBezTo>
                  <a:pt x="19048" y="1300"/>
                  <a:pt x="18984" y="1271"/>
                  <a:pt x="18926" y="1240"/>
                </a:cubicBezTo>
                <a:cubicBezTo>
                  <a:pt x="18869" y="1209"/>
                  <a:pt x="18782" y="1164"/>
                  <a:pt x="18733" y="1141"/>
                </a:cubicBezTo>
                <a:cubicBezTo>
                  <a:pt x="18683" y="1118"/>
                  <a:pt x="18610" y="1075"/>
                  <a:pt x="18569" y="1047"/>
                </a:cubicBezTo>
                <a:cubicBezTo>
                  <a:pt x="18529" y="1018"/>
                  <a:pt x="18472" y="987"/>
                  <a:pt x="18444" y="976"/>
                </a:cubicBezTo>
                <a:cubicBezTo>
                  <a:pt x="18416" y="966"/>
                  <a:pt x="18385" y="948"/>
                  <a:pt x="18375" y="936"/>
                </a:cubicBezTo>
                <a:cubicBezTo>
                  <a:pt x="18365" y="925"/>
                  <a:pt x="18329" y="911"/>
                  <a:pt x="18295" y="907"/>
                </a:cubicBezTo>
                <a:cubicBezTo>
                  <a:pt x="18260" y="902"/>
                  <a:pt x="18224" y="890"/>
                  <a:pt x="18214" y="879"/>
                </a:cubicBezTo>
                <a:cubicBezTo>
                  <a:pt x="18205" y="869"/>
                  <a:pt x="18162" y="852"/>
                  <a:pt x="18121" y="841"/>
                </a:cubicBezTo>
                <a:cubicBezTo>
                  <a:pt x="18079" y="830"/>
                  <a:pt x="18049" y="810"/>
                  <a:pt x="18054" y="796"/>
                </a:cubicBezTo>
                <a:cubicBezTo>
                  <a:pt x="18062" y="775"/>
                  <a:pt x="17949" y="755"/>
                  <a:pt x="17897" y="767"/>
                </a:cubicBezTo>
                <a:cubicBezTo>
                  <a:pt x="17890" y="769"/>
                  <a:pt x="17884" y="757"/>
                  <a:pt x="17884" y="741"/>
                </a:cubicBezTo>
                <a:cubicBezTo>
                  <a:pt x="17884" y="724"/>
                  <a:pt x="17874" y="716"/>
                  <a:pt x="17861" y="723"/>
                </a:cubicBezTo>
                <a:cubicBezTo>
                  <a:pt x="17849" y="730"/>
                  <a:pt x="17809" y="719"/>
                  <a:pt x="17772" y="699"/>
                </a:cubicBezTo>
                <a:cubicBezTo>
                  <a:pt x="17735" y="679"/>
                  <a:pt x="17705" y="670"/>
                  <a:pt x="17705" y="679"/>
                </a:cubicBezTo>
                <a:cubicBezTo>
                  <a:pt x="17705" y="688"/>
                  <a:pt x="17695" y="682"/>
                  <a:pt x="17683" y="667"/>
                </a:cubicBezTo>
                <a:cubicBezTo>
                  <a:pt x="17670" y="652"/>
                  <a:pt x="17616" y="625"/>
                  <a:pt x="17562" y="606"/>
                </a:cubicBezTo>
                <a:cubicBezTo>
                  <a:pt x="17508" y="587"/>
                  <a:pt x="17403" y="546"/>
                  <a:pt x="17330" y="514"/>
                </a:cubicBezTo>
                <a:cubicBezTo>
                  <a:pt x="17256" y="482"/>
                  <a:pt x="17160" y="446"/>
                  <a:pt x="17116" y="435"/>
                </a:cubicBezTo>
                <a:cubicBezTo>
                  <a:pt x="16839" y="362"/>
                  <a:pt x="16741" y="341"/>
                  <a:pt x="16740" y="354"/>
                </a:cubicBezTo>
                <a:cubicBezTo>
                  <a:pt x="16740" y="363"/>
                  <a:pt x="16734" y="354"/>
                  <a:pt x="16726" y="336"/>
                </a:cubicBezTo>
                <a:cubicBezTo>
                  <a:pt x="16719" y="318"/>
                  <a:pt x="16681" y="300"/>
                  <a:pt x="16642" y="296"/>
                </a:cubicBezTo>
                <a:cubicBezTo>
                  <a:pt x="16603" y="292"/>
                  <a:pt x="16567" y="281"/>
                  <a:pt x="16562" y="271"/>
                </a:cubicBezTo>
                <a:cubicBezTo>
                  <a:pt x="16557" y="260"/>
                  <a:pt x="16477" y="245"/>
                  <a:pt x="16384" y="236"/>
                </a:cubicBezTo>
                <a:cubicBezTo>
                  <a:pt x="16292" y="227"/>
                  <a:pt x="16212" y="209"/>
                  <a:pt x="16206" y="197"/>
                </a:cubicBezTo>
                <a:cubicBezTo>
                  <a:pt x="16200" y="185"/>
                  <a:pt x="16167" y="173"/>
                  <a:pt x="16133" y="169"/>
                </a:cubicBezTo>
                <a:cubicBezTo>
                  <a:pt x="16098" y="165"/>
                  <a:pt x="15954" y="143"/>
                  <a:pt x="15811" y="120"/>
                </a:cubicBezTo>
                <a:cubicBezTo>
                  <a:pt x="15669" y="96"/>
                  <a:pt x="15504" y="71"/>
                  <a:pt x="15445" y="64"/>
                </a:cubicBezTo>
                <a:cubicBezTo>
                  <a:pt x="15386" y="57"/>
                  <a:pt x="15250" y="38"/>
                  <a:pt x="15142" y="21"/>
                </a:cubicBezTo>
                <a:cubicBezTo>
                  <a:pt x="15077" y="11"/>
                  <a:pt x="14960" y="4"/>
                  <a:pt x="14794" y="2"/>
                </a:cubicBezTo>
                <a:close/>
              </a:path>
            </a:pathLst>
          </a:custGeom>
          <a:ln w="12700">
            <a:miter lim="400000"/>
          </a:ln>
          <a:effectLst>
            <a:outerShdw sx="100000" sy="100000" kx="0" ky="0" algn="b" rotWithShape="0" blurRad="546100" dist="260411" dir="12969677">
              <a:srgbClr val="000000"/>
            </a:outerShdw>
          </a:effectLst>
        </p:spPr>
      </p:pic>
      <p:pic>
        <p:nvPicPr>
          <p:cNvPr id="253" name="2 Peter 3:10 (NKJV)… 2 Peter 3:10 (NKJV) But the day of the Lord will come as a thief in the night, in which the heavens will pass away with a great noise, and the elements will melt with fervent heat; both the earth and the works that are in it will be " descr="2 Peter 3:10 (NKJV)… 2 Peter 3:10 (NKJV) But the day of the Lord will come as a thief in the night, in which the heavens will pass away with a great noise, and the elements will melt with fervent heat; both the earth and the works that are in it will be burned up. "/>
          <p:cNvPicPr>
            <a:picLocks noChangeAspect="0"/>
          </p:cNvPicPr>
          <p:nvPr/>
        </p:nvPicPr>
        <p:blipFill>
          <a:blip r:embed="rId7">
            <a:extLst/>
          </a:blip>
          <a:stretch>
            <a:fillRect/>
          </a:stretch>
        </p:blipFill>
        <p:spPr>
          <a:xfrm>
            <a:off x="625117" y="4855454"/>
            <a:ext cx="11350219" cy="7608491"/>
          </a:xfrm>
          <a:prstGeom prst="rect">
            <a:avLst/>
          </a:prstGeom>
          <a:effectLst>
            <a:outerShdw sx="100000" sy="100000" kx="0" ky="0" algn="b" rotWithShape="0" blurRad="177800" dist="101600" dir="2700000">
              <a:srgbClr val="000000"/>
            </a:outerShdw>
          </a:effectLst>
        </p:spPr>
      </p:pic>
      <p:pic>
        <p:nvPicPr>
          <p:cNvPr id="254" name="Image" descr="Image"/>
          <p:cNvPicPr>
            <a:picLocks noChangeAspect="1"/>
          </p:cNvPicPr>
          <p:nvPr/>
        </p:nvPicPr>
        <p:blipFill>
          <a:blip r:embed="rId8">
            <a:extLst/>
          </a:blip>
          <a:stretch>
            <a:fillRect/>
          </a:stretch>
        </p:blipFill>
        <p:spPr>
          <a:xfrm>
            <a:off x="767007" y="1890211"/>
            <a:ext cx="10626330" cy="296465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droppedImage.pdf" descr="droppedImage.pdf"/>
          <p:cNvPicPr>
            <a:picLocks noChangeAspect="0"/>
          </p:cNvPicPr>
          <p:nvPr/>
        </p:nvPicPr>
        <p:blipFill>
          <a:blip r:embed="rId2">
            <a:extLst/>
          </a:blip>
          <a:stretch>
            <a:fillRect/>
          </a:stretch>
        </p:blipFill>
        <p:spPr>
          <a:xfrm>
            <a:off x="-27760" y="356462"/>
            <a:ext cx="13266478" cy="13716001"/>
          </a:xfrm>
          <a:prstGeom prst="rect">
            <a:avLst/>
          </a:prstGeom>
        </p:spPr>
      </p:pic>
      <p:pic>
        <p:nvPicPr>
          <p:cNvPr id="257" name="pasted-movie.png" descr="pasted-movie.png"/>
          <p:cNvPicPr>
            <a:picLocks noChangeAspect="1"/>
          </p:cNvPicPr>
          <p:nvPr/>
        </p:nvPicPr>
        <p:blipFill>
          <a:blip r:embed="rId3">
            <a:extLst/>
          </a:blip>
          <a:stretch>
            <a:fillRect/>
          </a:stretch>
        </p:blipFill>
        <p:spPr>
          <a:xfrm>
            <a:off x="-2361141" y="-142378"/>
            <a:ext cx="12297748" cy="3170315"/>
          </a:xfrm>
          <a:prstGeom prst="rect">
            <a:avLst/>
          </a:prstGeom>
          <a:ln w="12700">
            <a:miter lim="400000"/>
          </a:ln>
          <a:effectLst>
            <a:outerShdw sx="100000" sy="100000" kx="0" ky="0" algn="b" rotWithShape="0" blurRad="254000" dist="305053" dir="2700000">
              <a:srgbClr val="000000"/>
            </a:outerShdw>
          </a:effectLst>
        </p:spPr>
      </p:pic>
      <p:pic>
        <p:nvPicPr>
          <p:cNvPr id="258" name="pasted-movie.png" descr="pasted-movie.png"/>
          <p:cNvPicPr>
            <a:picLocks noChangeAspect="1"/>
          </p:cNvPicPr>
          <p:nvPr/>
        </p:nvPicPr>
        <p:blipFill>
          <a:blip r:embed="rId4">
            <a:extLst/>
          </a:blip>
          <a:stretch>
            <a:fillRect/>
          </a:stretch>
        </p:blipFill>
        <p:spPr>
          <a:xfrm>
            <a:off x="3824967" y="-142378"/>
            <a:ext cx="12400016" cy="3170315"/>
          </a:xfrm>
          <a:prstGeom prst="rect">
            <a:avLst/>
          </a:prstGeom>
          <a:ln w="12700">
            <a:miter lim="400000"/>
          </a:ln>
          <a:effectLst>
            <a:outerShdw sx="100000" sy="100000" kx="0" ky="0" algn="b" rotWithShape="0" blurRad="254000" dist="305053" dir="2700000">
              <a:srgbClr val="000000"/>
            </a:outerShdw>
          </a:effectLst>
        </p:spPr>
      </p:pic>
      <p:pic>
        <p:nvPicPr>
          <p:cNvPr id="259" name="pasted-movie.png" descr="pasted-movie.png"/>
          <p:cNvPicPr>
            <a:picLocks noChangeAspect="1"/>
          </p:cNvPicPr>
          <p:nvPr/>
        </p:nvPicPr>
        <p:blipFill>
          <a:blip r:embed="rId5">
            <a:extLst/>
          </a:blip>
          <a:stretch>
            <a:fillRect/>
          </a:stretch>
        </p:blipFill>
        <p:spPr>
          <a:xfrm>
            <a:off x="9502030" y="-142378"/>
            <a:ext cx="12706821" cy="3170315"/>
          </a:xfrm>
          <a:prstGeom prst="rect">
            <a:avLst/>
          </a:prstGeom>
          <a:ln w="12700">
            <a:miter lim="400000"/>
          </a:ln>
          <a:effectLst>
            <a:outerShdw sx="100000" sy="100000" kx="0" ky="0" algn="b" rotWithShape="0" blurRad="254000" dist="305053" dir="2700000">
              <a:srgbClr val="000000"/>
            </a:outerShdw>
          </a:effectLst>
        </p:spPr>
      </p:pic>
      <p:pic>
        <p:nvPicPr>
          <p:cNvPr id="260" name="pasted-movie.png" descr="pasted-movie.png"/>
          <p:cNvPicPr>
            <a:picLocks noChangeAspect="1"/>
          </p:cNvPicPr>
          <p:nvPr/>
        </p:nvPicPr>
        <p:blipFill>
          <a:blip r:embed="rId6">
            <a:extLst/>
          </a:blip>
          <a:stretch>
            <a:fillRect/>
          </a:stretch>
        </p:blipFill>
        <p:spPr>
          <a:xfrm>
            <a:off x="15204898" y="-142378"/>
            <a:ext cx="12374449" cy="3170315"/>
          </a:xfrm>
          <a:prstGeom prst="rect">
            <a:avLst/>
          </a:prstGeom>
          <a:ln w="12700">
            <a:miter lim="400000"/>
          </a:ln>
          <a:effectLst>
            <a:outerShdw sx="100000" sy="100000" kx="0" ky="0" algn="b" rotWithShape="0" blurRad="254000" dist="305053" dir="2700000">
              <a:srgbClr val="000000"/>
            </a:outerShdw>
          </a:effectLst>
        </p:spPr>
      </p:pic>
      <p:sp>
        <p:nvSpPr>
          <p:cNvPr id="261" name="1 Peter 4:7 (NKJV)…"/>
          <p:cNvSpPr txBox="1"/>
          <p:nvPr/>
        </p:nvSpPr>
        <p:spPr>
          <a:xfrm>
            <a:off x="12848266" y="3042265"/>
            <a:ext cx="10825286" cy="10594976"/>
          </a:xfrm>
          <a:prstGeom prst="rect">
            <a:avLst/>
          </a:prstGeom>
          <a:ln w="12700">
            <a:miter lim="400000"/>
          </a:ln>
          <a:effectLst>
            <a:outerShdw sx="100000" sy="100000" kx="0" ky="0" algn="b" rotWithShape="0" blurRad="177800" dist="1016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9100">
                <a:solidFill>
                  <a:srgbClr val="FFFFFF"/>
                </a:solidFill>
                <a:effectLst>
                  <a:outerShdw sx="100000" sy="100000" kx="0" ky="0" algn="b" rotWithShape="0" blurRad="127000" dist="76200" dir="2700000">
                    <a:srgbClr val="000000"/>
                  </a:outerShdw>
                </a:effectLst>
                <a:latin typeface="Helvetica"/>
                <a:ea typeface="Helvetica"/>
                <a:cs typeface="Helvetica"/>
                <a:sym typeface="Helvetica"/>
              </a:defRPr>
            </a:pPr>
            <a:r>
              <a:t>1 Peter 4:7 (NKJV) </a:t>
            </a:r>
          </a:p>
          <a:p>
            <a:pPr algn="ctr" defTabSz="821531">
              <a:lnSpc>
                <a:spcPct val="100000"/>
              </a:lnSpc>
              <a:spcBef>
                <a:spcPts val="0"/>
              </a:spcBef>
              <a:defRPr sz="8500">
                <a:solidFill>
                  <a:srgbClr val="FFFFFF"/>
                </a:solidFill>
                <a:effectLst>
                  <a:outerShdw sx="100000" sy="100000" kx="0" ky="0" algn="b" rotWithShape="0" blurRad="127000" dist="76200" dir="2700000">
                    <a:srgbClr val="000000"/>
                  </a:outerShdw>
                </a:effectLst>
                <a:latin typeface="Helvetica"/>
                <a:ea typeface="Helvetica"/>
                <a:cs typeface="Helvetica"/>
                <a:sym typeface="Helvetica"/>
              </a:defRPr>
            </a:pPr>
            <a:r>
              <a:t>But the end of all things is at hand; therefore be serious and watchful in your prayers. </a:t>
            </a:r>
          </a:p>
          <a:p>
            <a:pPr algn="ctr" defTabSz="821531">
              <a:lnSpc>
                <a:spcPct val="100000"/>
              </a:lnSpc>
              <a:spcBef>
                <a:spcPts val="0"/>
              </a:spcBef>
              <a:defRPr sz="8500">
                <a:solidFill>
                  <a:srgbClr val="FFFFFF"/>
                </a:solidFill>
                <a:effectLst>
                  <a:outerShdw sx="100000" sy="100000" kx="0" ky="0" algn="b" rotWithShape="0" blurRad="127000" dist="76200" dir="2700000">
                    <a:srgbClr val="000000"/>
                  </a:outerShdw>
                </a:effectLst>
                <a:latin typeface="Helvetica"/>
                <a:ea typeface="Helvetica"/>
                <a:cs typeface="Helvetica"/>
                <a:sym typeface="Helvetica"/>
              </a:defRPr>
            </a:pPr>
            <a:r>
              <a:t>(cf. Romans 13:11-14)</a:t>
            </a:r>
            <a:b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1">
                                            <p:txEl>
                                              <p:pRg st="2" end="2"/>
                                            </p:txEl>
                                          </p:spTgt>
                                        </p:tgtEl>
                                        <p:attrNameLst>
                                          <p:attrName>style.visibility</p:attrName>
                                        </p:attrNameLst>
                                      </p:cBhvr>
                                      <p:to>
                                        <p:strVal val="visible"/>
                                      </p:to>
                                    </p:set>
                                    <p:animEffect filter="fade" transition="in">
                                      <p:cBhvr>
                                        <p:cTn id="7" dur="1500"/>
                                        <p:tgtEl>
                                          <p:spTgt spid="26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1"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