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5" name="Shape 175"/>
          <p:cNvSpPr/>
          <p:nvPr>
            <p:ph type="sldImg"/>
          </p:nvPr>
        </p:nvSpPr>
        <p:spPr>
          <a:xfrm>
            <a:off x="1143000" y="685800"/>
            <a:ext cx="4572000" cy="3429000"/>
          </a:xfrm>
          <a:prstGeom prst="rect">
            <a:avLst/>
          </a:prstGeom>
        </p:spPr>
        <p:txBody>
          <a:bodyPr/>
          <a:lstStyle/>
          <a:p>
            <a:pPr/>
          </a:p>
        </p:txBody>
      </p:sp>
      <p:sp>
        <p:nvSpPr>
          <p:cNvPr id="176" name="Shape 17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5" name="Close-up of a monarch caterpillar on a partially-eaten leaf"/>
          <p:cNvSpPr/>
          <p:nvPr>
            <p:ph type="pic" idx="21"/>
          </p:nvPr>
        </p:nvSpPr>
        <p:spPr>
          <a:xfrm>
            <a:off x="2247" y="-939800"/>
            <a:ext cx="24384005" cy="16827500"/>
          </a:xfrm>
          <a:prstGeom prst="rect">
            <a:avLst/>
          </a:prstGeom>
        </p:spPr>
        <p:txBody>
          <a:bodyPr lIns="91439" tIns="45719" rIns="91439" bIns="45719" anchor="t">
            <a:noAutofit/>
          </a:bodyPr>
          <a:lstStyle/>
          <a:p>
            <a:pPr/>
          </a:p>
        </p:txBody>
      </p:sp>
      <p:sp>
        <p:nvSpPr>
          <p:cNvPr id="136" name="Slide Number"/>
          <p:cNvSpPr txBox="1"/>
          <p:nvPr>
            <p:ph type="sldNum" sz="quarter" idx="2"/>
          </p:nvPr>
        </p:nvSpPr>
        <p:spPr>
          <a:xfrm>
            <a:off x="11936944" y="13008841"/>
            <a:ext cx="508351" cy="567459"/>
          </a:xfrm>
          <a:prstGeom prst="rect">
            <a:avLst/>
          </a:prstGeom>
        </p:spPr>
        <p:txBody>
          <a:bodyPr/>
          <a:lstStyle>
            <a:lvl1pPr defTabSz="647700">
              <a:defRPr>
                <a:solidFill>
                  <a:srgbClr val="FFFFFF"/>
                </a:solidFill>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43"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50" name="Front view of a red Ducati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bg>
      <p:bgPr>
        <a:solidFill>
          <a:srgbClr val="FFFFFF"/>
        </a:solidFill>
      </p:bgPr>
    </p:bg>
    <p:spTree>
      <p:nvGrpSpPr>
        <p:cNvPr id="1" name=""/>
        <p:cNvGrpSpPr/>
        <p:nvPr/>
      </p:nvGrpSpPr>
      <p:grpSpPr>
        <a:xfrm>
          <a:off x="0" y="0"/>
          <a:ext cx="0" cy="0"/>
          <a:chOff x="0" y="0"/>
          <a:chExt cx="0" cy="0"/>
        </a:xfrm>
      </p:grpSpPr>
      <p:sp>
        <p:nvSpPr>
          <p:cNvPr id="158" name="Title Text"/>
          <p:cNvSpPr txBox="1"/>
          <p:nvPr>
            <p:ph type="title"/>
          </p:nvPr>
        </p:nvSpPr>
        <p:spPr>
          <a:xfrm>
            <a:off x="3962400" y="549276"/>
            <a:ext cx="16459200" cy="2286001"/>
          </a:xfrm>
          <a:prstGeom prst="rect">
            <a:avLst/>
          </a:prstGeom>
        </p:spPr>
        <p:txBody>
          <a:bodyPr lIns="91439" tIns="91439" rIns="91439" bIns="91439"/>
          <a:lstStyle>
            <a:lvl1pPr defTabSz="1828800">
              <a:defRPr cap="none" sz="8800">
                <a:solidFill>
                  <a:srgbClr val="000000"/>
                </a:solidFill>
                <a:latin typeface="Calibri"/>
                <a:ea typeface="Calibri"/>
                <a:cs typeface="Calibri"/>
                <a:sym typeface="Calibri"/>
              </a:defRPr>
            </a:lvl1pPr>
          </a:lstStyle>
          <a:p>
            <a:pPr/>
            <a:r>
              <a:t>Title Text</a:t>
            </a:r>
          </a:p>
        </p:txBody>
      </p:sp>
      <p:sp>
        <p:nvSpPr>
          <p:cNvPr id="159" name="Body Level One…"/>
          <p:cNvSpPr txBox="1"/>
          <p:nvPr>
            <p:ph type="body" idx="1"/>
          </p:nvPr>
        </p:nvSpPr>
        <p:spPr>
          <a:xfrm>
            <a:off x="3962400" y="3200400"/>
            <a:ext cx="16459200" cy="9051926"/>
          </a:xfrm>
          <a:prstGeom prst="rect">
            <a:avLst/>
          </a:prstGeom>
        </p:spPr>
        <p:txBody>
          <a:bodyPr lIns="91439" tIns="91439" rIns="91439" bIns="91439" anchor="t"/>
          <a:lstStyle>
            <a:lvl1pPr marL="685800" indent="-685800" defTabSz="1828800">
              <a:spcBef>
                <a:spcPts val="1500"/>
              </a:spcBef>
              <a:buSzPct val="100000"/>
              <a:buFont typeface="Arial"/>
              <a:defRPr sz="6400">
                <a:solidFill>
                  <a:srgbClr val="000000"/>
                </a:solidFill>
                <a:latin typeface="Calibri"/>
                <a:ea typeface="Calibri"/>
                <a:cs typeface="Calibri"/>
                <a:sym typeface="Calibri"/>
              </a:defRPr>
            </a:lvl1pPr>
            <a:lvl2pPr marL="1110342" indent="-653142" defTabSz="18288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1828800">
              <a:spcBef>
                <a:spcPts val="1500"/>
              </a:spcBef>
              <a:buSzPct val="100000"/>
              <a:buFont typeface="Arial"/>
              <a:defRPr sz="6400">
                <a:solidFill>
                  <a:srgbClr val="000000"/>
                </a:solidFill>
                <a:latin typeface="Calibri"/>
                <a:ea typeface="Calibri"/>
                <a:cs typeface="Calibri"/>
                <a:sym typeface="Calibri"/>
              </a:defRPr>
            </a:lvl3pPr>
            <a:lvl4pPr marL="2103120" indent="-731520" defTabSz="18288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18288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60" name="Slide Number"/>
          <p:cNvSpPr txBox="1"/>
          <p:nvPr>
            <p:ph type="sldNum" sz="quarter" idx="2"/>
          </p:nvPr>
        </p:nvSpPr>
        <p:spPr>
          <a:xfrm>
            <a:off x="19917052" y="12835870"/>
            <a:ext cx="504548" cy="483910"/>
          </a:xfrm>
          <a:prstGeom prst="rect">
            <a:avLst/>
          </a:prstGeom>
        </p:spPr>
        <p:txBody>
          <a:bodyPr lIns="91439" tIns="91439" rIns="91439" bIns="91439" anchor="ctr"/>
          <a:lstStyle>
            <a:lvl1pPr algn="r" defTabSz="182880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bg>
      <p:bgPr>
        <a:solidFill>
          <a:srgbClr val="FFFFFF"/>
        </a:solidFill>
      </p:bgPr>
    </p:bg>
    <p:spTree>
      <p:nvGrpSpPr>
        <p:cNvPr id="1" name=""/>
        <p:cNvGrpSpPr/>
        <p:nvPr/>
      </p:nvGrpSpPr>
      <p:grpSpPr>
        <a:xfrm>
          <a:off x="0" y="0"/>
          <a:ext cx="0" cy="0"/>
          <a:chOff x="0" y="0"/>
          <a:chExt cx="0" cy="0"/>
        </a:xfrm>
      </p:grpSpPr>
      <p:sp>
        <p:nvSpPr>
          <p:cNvPr id="167" name="Title Text"/>
          <p:cNvSpPr txBox="1"/>
          <p:nvPr>
            <p:ph type="title"/>
          </p:nvPr>
        </p:nvSpPr>
        <p:spPr>
          <a:xfrm>
            <a:off x="4419600" y="4260850"/>
            <a:ext cx="15544800" cy="2940050"/>
          </a:xfrm>
          <a:prstGeom prst="rect">
            <a:avLst/>
          </a:prstGeom>
        </p:spPr>
        <p:txBody>
          <a:bodyPr lIns="91439" tIns="91439" rIns="91439" bIns="91439"/>
          <a:lstStyle>
            <a:lvl1pPr defTabSz="1828800">
              <a:defRPr cap="none" sz="8800">
                <a:solidFill>
                  <a:srgbClr val="000000"/>
                </a:solidFill>
                <a:latin typeface="Calibri"/>
                <a:ea typeface="Calibri"/>
                <a:cs typeface="Calibri"/>
                <a:sym typeface="Calibri"/>
              </a:defRPr>
            </a:lvl1pPr>
          </a:lstStyle>
          <a:p>
            <a:pPr/>
            <a:r>
              <a:t>Title Text</a:t>
            </a:r>
          </a:p>
        </p:txBody>
      </p:sp>
      <p:sp>
        <p:nvSpPr>
          <p:cNvPr id="168" name="Body Level One…"/>
          <p:cNvSpPr txBox="1"/>
          <p:nvPr>
            <p:ph type="body" sz="quarter" idx="1"/>
          </p:nvPr>
        </p:nvSpPr>
        <p:spPr>
          <a:xfrm>
            <a:off x="5791200" y="7772400"/>
            <a:ext cx="12801600" cy="3505200"/>
          </a:xfrm>
          <a:prstGeom prst="rect">
            <a:avLst/>
          </a:prstGeom>
        </p:spPr>
        <p:txBody>
          <a:bodyPr lIns="91439" tIns="91439" rIns="91439" bIns="91439" anchor="t"/>
          <a:lstStyle>
            <a:lvl1pPr marL="0" indent="0" algn="ctr" defTabSz="1828800">
              <a:spcBef>
                <a:spcPts val="1500"/>
              </a:spcBef>
              <a:buSzTx/>
              <a:buNone/>
              <a:defRPr sz="6400">
                <a:solidFill>
                  <a:srgbClr val="888888"/>
                </a:solidFill>
                <a:latin typeface="Calibri"/>
                <a:ea typeface="Calibri"/>
                <a:cs typeface="Calibri"/>
                <a:sym typeface="Calibri"/>
              </a:defRPr>
            </a:lvl1pPr>
            <a:lvl2pPr marL="0" indent="457200" algn="ctr" defTabSz="1828800">
              <a:spcBef>
                <a:spcPts val="1500"/>
              </a:spcBef>
              <a:buSzTx/>
              <a:buNone/>
              <a:defRPr sz="6400">
                <a:solidFill>
                  <a:srgbClr val="888888"/>
                </a:solidFill>
                <a:latin typeface="Calibri"/>
                <a:ea typeface="Calibri"/>
                <a:cs typeface="Calibri"/>
                <a:sym typeface="Calibri"/>
              </a:defRPr>
            </a:lvl2pPr>
            <a:lvl3pPr marL="0" indent="914400" algn="ctr" defTabSz="1828800">
              <a:spcBef>
                <a:spcPts val="1500"/>
              </a:spcBef>
              <a:buSzTx/>
              <a:buNone/>
              <a:defRPr sz="6400">
                <a:solidFill>
                  <a:srgbClr val="888888"/>
                </a:solidFill>
                <a:latin typeface="Calibri"/>
                <a:ea typeface="Calibri"/>
                <a:cs typeface="Calibri"/>
                <a:sym typeface="Calibri"/>
              </a:defRPr>
            </a:lvl3pPr>
            <a:lvl4pPr marL="0" indent="1371600" algn="ctr" defTabSz="1828800">
              <a:spcBef>
                <a:spcPts val="1500"/>
              </a:spcBef>
              <a:buSzTx/>
              <a:buNone/>
              <a:defRPr sz="6400">
                <a:solidFill>
                  <a:srgbClr val="888888"/>
                </a:solidFill>
                <a:latin typeface="Calibri"/>
                <a:ea typeface="Calibri"/>
                <a:cs typeface="Calibri"/>
                <a:sym typeface="Calibri"/>
              </a:defRPr>
            </a:lvl4pPr>
            <a:lvl5pPr marL="0" indent="1828800" algn="ctr" defTabSz="1828800">
              <a:spcBef>
                <a:spcPts val="1500"/>
              </a:spcBef>
              <a:buSzTx/>
              <a:buNone/>
              <a:defRPr sz="6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69" name="Slide Number"/>
          <p:cNvSpPr txBox="1"/>
          <p:nvPr>
            <p:ph type="sldNum" sz="quarter" idx="2"/>
          </p:nvPr>
        </p:nvSpPr>
        <p:spPr>
          <a:xfrm>
            <a:off x="19917052" y="12835870"/>
            <a:ext cx="504548" cy="483910"/>
          </a:xfrm>
          <a:prstGeom prst="rect">
            <a:avLst/>
          </a:prstGeom>
        </p:spPr>
        <p:txBody>
          <a:bodyPr lIns="91439" tIns="91439" rIns="91439" bIns="91439" anchor="ctr"/>
          <a:lstStyle>
            <a:lvl1pPr algn="r" defTabSz="182880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hyperlink" Target="https://www.youtube.com/user/donmcclain11/live" TargetMode="External"/><Relationship Id="rId6" Type="http://schemas.openxmlformats.org/officeDocument/2006/relationships/hyperlink" Target="https://www.w65stchurchofchrist.com" TargetMode="External"/><Relationship Id="rId7" Type="http://schemas.openxmlformats.org/officeDocument/2006/relationships/image" Target="../media/image2.png"/><Relationship Id="rId8" Type="http://schemas.openxmlformats.org/officeDocument/2006/relationships/image" Target="../media/image3.png"/><Relationship Id="rId9"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 Id="rId3" Type="http://schemas.openxmlformats.org/officeDocument/2006/relationships/hyperlink" Target="https://www.w65stchurchofchrist.com" TargetMode="External"/><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hyperlink" Target="https://www.youtube.com/user/donmcclain11/live" TargetMode="External"/><Relationship Id="rId6" Type="http://schemas.openxmlformats.org/officeDocument/2006/relationships/hyperlink" Target="https://www.w65stchurchofchrist.com" TargetMode="External"/><Relationship Id="rId7" Type="http://schemas.openxmlformats.org/officeDocument/2006/relationships/image" Target="../media/image2.png"/><Relationship Id="rId8" Type="http://schemas.openxmlformats.org/officeDocument/2006/relationships/image" Target="../media/image3.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8" name="TODAY’S LESSON"/>
          <p:cNvSpPr txBox="1"/>
          <p:nvPr/>
        </p:nvSpPr>
        <p:spPr>
          <a:xfrm>
            <a:off x="-1" y="1262835"/>
            <a:ext cx="24384001" cy="939801"/>
          </a:xfrm>
          <a:prstGeom prst="rect">
            <a:avLst/>
          </a:prstGeom>
          <a:gradFill>
            <a:gsLst>
              <a:gs pos="0">
                <a:srgbClr val="001121">
                  <a:alpha val="49266"/>
                </a:srgbClr>
              </a:gs>
              <a:gs pos="100000">
                <a:srgbClr val="003367">
                  <a:alpha val="72958"/>
                </a:srgb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5500">
                <a:solidFill>
                  <a:srgbClr val="FFFFFF"/>
                </a:solidFill>
                <a:effectLst>
                  <a:outerShdw sx="100000" sy="100000" kx="0" ky="0" algn="b" rotWithShape="0" blurRad="63500" dist="63500" dir="18900000">
                    <a:srgbClr val="000000"/>
                  </a:outerShdw>
                </a:effectLst>
                <a:latin typeface="Helvetica"/>
                <a:ea typeface="Helvetica"/>
                <a:cs typeface="Helvetica"/>
                <a:sym typeface="Helvetica"/>
              </a:defRPr>
            </a:lvl1pPr>
          </a:lstStyle>
          <a:p>
            <a:pPr/>
            <a:r>
              <a:t>TODAY’S LESSON</a:t>
            </a:r>
          </a:p>
        </p:txBody>
      </p:sp>
      <p:pic>
        <p:nvPicPr>
          <p:cNvPr id="179" name="Image" descr="Image"/>
          <p:cNvPicPr>
            <a:picLocks noChangeAspect="1"/>
          </p:cNvPicPr>
          <p:nvPr/>
        </p:nvPicPr>
        <p:blipFill>
          <a:blip r:embed="rId3">
            <a:extLst/>
          </a:blip>
          <a:stretch>
            <a:fillRect/>
          </a:stretch>
        </p:blipFill>
        <p:spPr>
          <a:xfrm>
            <a:off x="19581559" y="11148164"/>
            <a:ext cx="3633119" cy="1370989"/>
          </a:xfrm>
          <a:prstGeom prst="rect">
            <a:avLst/>
          </a:prstGeom>
          <a:ln w="12700">
            <a:miter lim="400000"/>
          </a:ln>
          <a:effectLst>
            <a:outerShdw sx="100000" sy="100000" kx="0" ky="0" algn="b" rotWithShape="0" blurRad="114300" dist="61100" dir="5400000">
              <a:srgbClr val="000000">
                <a:alpha val="97381"/>
              </a:srgbClr>
            </a:outerShdw>
          </a:effectLst>
        </p:spPr>
      </p:pic>
      <p:pic>
        <p:nvPicPr>
          <p:cNvPr id="180" name="Image" descr="Image"/>
          <p:cNvPicPr>
            <a:picLocks noChangeAspect="1"/>
          </p:cNvPicPr>
          <p:nvPr/>
        </p:nvPicPr>
        <p:blipFill>
          <a:blip r:embed="rId4">
            <a:extLst/>
          </a:blip>
          <a:stretch>
            <a:fillRect/>
          </a:stretch>
        </p:blipFill>
        <p:spPr>
          <a:xfrm>
            <a:off x="1710355" y="11092017"/>
            <a:ext cx="2598106" cy="1483283"/>
          </a:xfrm>
          <a:prstGeom prst="rect">
            <a:avLst/>
          </a:prstGeom>
          <a:ln w="12700">
            <a:miter lim="400000"/>
          </a:ln>
          <a:effectLst>
            <a:outerShdw sx="100000" sy="100000" kx="0" ky="0" algn="b" rotWithShape="0" blurRad="114300" dist="61100" dir="5400000">
              <a:srgbClr val="000000">
                <a:alpha val="97381"/>
              </a:srgbClr>
            </a:outerShdw>
          </a:effectLst>
        </p:spPr>
      </p:pic>
      <p:sp>
        <p:nvSpPr>
          <p:cNvPr id="181" name="Sunday Morning Stream  10:00 AM CT October 25, 2026"/>
          <p:cNvSpPr txBox="1"/>
          <p:nvPr/>
        </p:nvSpPr>
        <p:spPr>
          <a:xfrm>
            <a:off x="5730625" y="10297913"/>
            <a:ext cx="12922749" cy="2140365"/>
          </a:xfrm>
          <a:prstGeom prst="rect">
            <a:avLst/>
          </a:prstGeom>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lnSpc>
                <a:spcPct val="90000"/>
              </a:lnSpc>
              <a:spcBef>
                <a:spcPts val="0"/>
              </a:spcBef>
              <a:buClr>
                <a:srgbClr val="FFFFFF"/>
              </a:buClr>
              <a:defRPr i="1" sz="7500">
                <a:solidFill>
                  <a:srgbClr val="FFFFFF"/>
                </a:solidFill>
                <a:effectLst>
                  <a:outerShdw sx="100000" sy="100000" kx="0" ky="0" algn="b" rotWithShape="0" blurRad="152400" dist="76200" dir="0">
                    <a:srgbClr val="000000"/>
                  </a:outerShdw>
                </a:effectLst>
                <a:uFill>
                  <a:solidFill>
                    <a:srgbClr val="E9ADD0"/>
                  </a:solidFill>
                </a:uFill>
                <a:latin typeface="Times New Roman"/>
                <a:ea typeface="Times New Roman"/>
                <a:cs typeface="Times New Roman"/>
                <a:sym typeface="Times New Roman"/>
              </a:defRPr>
            </a:pPr>
            <a:r>
              <a:t>Sunday Morning Stream </a:t>
            </a:r>
            <a:br/>
            <a:r>
              <a:t>10:00 AM</a:t>
            </a:r>
            <a:r>
              <a:rPr>
                <a:uFill>
                  <a:solidFill>
                    <a:srgbClr val="FFFFFF"/>
                  </a:solidFill>
                </a:uFill>
              </a:rPr>
              <a:t> </a:t>
            </a:r>
            <a:r>
              <a:rPr baseline="31999" sz="4800">
                <a:uFill>
                  <a:solidFill>
                    <a:srgbClr val="FFFFFF"/>
                  </a:solidFill>
                </a:uFill>
              </a:rPr>
              <a:t>CT</a:t>
            </a:r>
            <a:r>
              <a:rPr>
                <a:uFill>
                  <a:solidFill>
                    <a:srgbClr val="FFFFFF"/>
                  </a:solidFill>
                </a:uFill>
              </a:rPr>
              <a:t> October 25, 2026</a:t>
            </a:r>
          </a:p>
        </p:txBody>
      </p:sp>
      <p:sp>
        <p:nvSpPr>
          <p:cNvPr id="182" name="“Church of Christ MEETING @ 100 CORNERSTONE, Alexander AR. 72002”"/>
          <p:cNvSpPr txBox="1"/>
          <p:nvPr/>
        </p:nvSpPr>
        <p:spPr>
          <a:xfrm>
            <a:off x="-15032" y="-111714"/>
            <a:ext cx="24414065" cy="698501"/>
          </a:xfrm>
          <a:prstGeom prst="rect">
            <a:avLst/>
          </a:prstGeom>
          <a:solidFill>
            <a:schemeClr val="accent6">
              <a:hueOff val="-133706"/>
              <a:satOff val="8281"/>
              <a:lumOff val="-27269"/>
              <a:alpha val="40019"/>
            </a:schemeClr>
          </a:solidFill>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3200">
                <a:solidFill>
                  <a:schemeClr val="accent3">
                    <a:hueOff val="198700"/>
                    <a:satOff val="21248"/>
                    <a:lumOff val="19305"/>
                  </a:schemeClr>
                </a:solidFill>
                <a:latin typeface="Thames Nude Roman"/>
                <a:ea typeface="Thames Nude Roman"/>
                <a:cs typeface="Thames Nude Roman"/>
                <a:sym typeface="Thames Nude Roman"/>
              </a:defRPr>
            </a:lvl1pPr>
          </a:lstStyle>
          <a:p>
            <a:pPr/>
            <a:r>
              <a:t>“Church of Christ MEETING @ 100 CORNERSTONE, Alexander AR. 72002”</a:t>
            </a:r>
          </a:p>
        </p:txBody>
      </p:sp>
      <p:sp>
        <p:nvSpPr>
          <p:cNvPr id="183" name="https://www.youtube.com/user/donmcclain11/live  / WWW.ALEXANDERCHURCHOFCHRIST.COM"/>
          <p:cNvSpPr/>
          <p:nvPr/>
        </p:nvSpPr>
        <p:spPr>
          <a:xfrm>
            <a:off x="-15033" y="12880954"/>
            <a:ext cx="24414066" cy="723901"/>
          </a:xfrm>
          <a:prstGeom prst="rect">
            <a:avLst/>
          </a:prstGeom>
          <a:solidFill>
            <a:schemeClr val="accent6">
              <a:satOff val="1848"/>
              <a:lumOff val="-15262"/>
              <a:alpha val="51078"/>
            </a:scheme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0"/>
              </a:spcBef>
              <a:defRPr sz="4300">
                <a:solidFill>
                  <a:srgbClr val="FFFFFF"/>
                </a:solidFill>
              </a:defRPr>
            </a:pPr>
            <a:r>
              <a:rPr u="sng">
                <a:hlinkClick r:id="rId5" invalidUrl="" action="" tgtFrame="" tooltip="" history="1" highlightClick="0" endSnd="0"/>
              </a:rPr>
              <a:t>https://www.youtube.com/user/donmcclain11/live</a:t>
            </a:r>
            <a:r>
              <a:t> </a:t>
            </a:r>
            <a:r>
              <a:rPr>
                <a:uFill>
                  <a:solidFill>
                    <a:srgbClr val="FFFFFF"/>
                  </a:solidFill>
                </a:uFill>
              </a:rPr>
              <a:t> / </a:t>
            </a:r>
            <a:r>
              <a:rPr u="sng">
                <a:hlinkClick r:id="rId6" invalidUrl="" action="" tgtFrame="" tooltip="" history="1" highlightClick="0" endSnd="0"/>
              </a:rPr>
              <a:t>WWW.ALEXANDERCHURCHOFCHRIST.COM</a:t>
            </a:r>
            <a:r>
              <a:rPr>
                <a:uFill>
                  <a:solidFill>
                    <a:srgbClr val="FFFFFF"/>
                  </a:solidFill>
                </a:uFill>
              </a:rPr>
              <a:t> </a:t>
            </a:r>
          </a:p>
        </p:txBody>
      </p:sp>
      <p:pic>
        <p:nvPicPr>
          <p:cNvPr id="184" name="“YOU MIGHT BE A SON OF BELIAL IF …” (2)… “YOU MIGHT BE A SON OF BELIAL IF …” (2)(Proverbs 6:12-19) By James Hamilton" descr="“YOU MIGHT BE A SON OF BELIAL IF …” (2)… “YOU MIGHT BE A SON OF BELIAL IF …” (2)(Proverbs 6:12-19) By James Hamilton"/>
          <p:cNvPicPr>
            <a:picLocks noChangeAspect="0"/>
          </p:cNvPicPr>
          <p:nvPr/>
        </p:nvPicPr>
        <p:blipFill>
          <a:blip r:embed="rId7">
            <a:extLst/>
          </a:blip>
          <a:stretch>
            <a:fillRect/>
          </a:stretch>
        </p:blipFill>
        <p:spPr>
          <a:xfrm>
            <a:off x="3661644" y="2880302"/>
            <a:ext cx="17060712" cy="5918201"/>
          </a:xfrm>
          <a:prstGeom prst="rect">
            <a:avLst/>
          </a:prstGeom>
          <a:effectLst>
            <a:outerShdw sx="100000" sy="100000" kx="0" ky="0" algn="b" rotWithShape="0" blurRad="215900" dist="98081" dir="5400000">
              <a:srgbClr val="000000">
                <a:alpha val="79241"/>
              </a:srgbClr>
            </a:outerShdw>
          </a:effectLst>
        </p:spPr>
      </p:pic>
      <p:grpSp>
        <p:nvGrpSpPr>
          <p:cNvPr id="187" name="Screenshot 2026-03-01 at 7.18.26 AM.png"/>
          <p:cNvGrpSpPr/>
          <p:nvPr/>
        </p:nvGrpSpPr>
        <p:grpSpPr>
          <a:xfrm>
            <a:off x="18522683" y="5463412"/>
            <a:ext cx="5227187" cy="5710176"/>
            <a:chOff x="0" y="0"/>
            <a:chExt cx="5227185" cy="5710175"/>
          </a:xfrm>
        </p:grpSpPr>
        <p:pic>
          <p:nvPicPr>
            <p:cNvPr id="186" name="Screenshot 2026-03-01 at 7.18.26 AM.png" descr="Screenshot 2026-03-01 at 7.18.26 AM.png"/>
            <p:cNvPicPr>
              <a:picLocks noChangeAspect="1"/>
            </p:cNvPicPr>
            <p:nvPr/>
          </p:nvPicPr>
          <p:blipFill>
            <a:blip r:embed="rId8">
              <a:extLst/>
            </a:blip>
            <a:stretch>
              <a:fillRect/>
            </a:stretch>
          </p:blipFill>
          <p:spPr>
            <a:xfrm>
              <a:off x="215900" y="139700"/>
              <a:ext cx="4795386" cy="5151376"/>
            </a:xfrm>
            <a:prstGeom prst="rect">
              <a:avLst/>
            </a:prstGeom>
            <a:ln>
              <a:noFill/>
            </a:ln>
            <a:effectLst/>
          </p:spPr>
        </p:pic>
        <p:pic>
          <p:nvPicPr>
            <p:cNvPr id="185" name="Screenshot 2026-03-01 at 7.18.26 AM.png" descr="Screenshot 2026-03-01 at 7.18.26 AM.png"/>
            <p:cNvPicPr>
              <a:picLocks noChangeAspect="0"/>
            </p:cNvPicPr>
            <p:nvPr/>
          </p:nvPicPr>
          <p:blipFill>
            <a:blip r:embed="rId9">
              <a:extLst/>
            </a:blip>
            <a:stretch>
              <a:fillRect/>
            </a:stretch>
          </p:blipFill>
          <p:spPr>
            <a:xfrm>
              <a:off x="0" y="0"/>
              <a:ext cx="5227186" cy="5710176"/>
            </a:xfrm>
            <a:prstGeom prst="rect">
              <a:avLst/>
            </a:prstGeom>
            <a:effectLst/>
          </p:spPr>
        </p:pic>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Title 1"/>
          <p:cNvSpPr txBox="1"/>
          <p:nvPr>
            <p:ph type="title"/>
          </p:nvPr>
        </p:nvSpPr>
        <p:spPr>
          <a:prstGeom prst="rect">
            <a:avLst/>
          </a:prstGeom>
        </p:spPr>
        <p:txBody>
          <a:bodyPr/>
          <a:lstStyle/>
          <a:p>
            <a:pPr>
              <a:defRPr b="1" sz="8000">
                <a:solidFill>
                  <a:srgbClr val="0070C0"/>
                </a:solidFill>
              </a:defRPr>
            </a:pPr>
            <a:r>
              <a:t>YOU JUST MIGHT BE A SON OF </a:t>
            </a:r>
            <a:r>
              <a:rPr>
                <a:solidFill>
                  <a:srgbClr val="C00000"/>
                </a:solidFill>
              </a:rPr>
              <a:t>BELIAL</a:t>
            </a:r>
            <a:r>
              <a:t> IF…</a:t>
            </a:r>
          </a:p>
        </p:txBody>
      </p:sp>
      <p:sp>
        <p:nvSpPr>
          <p:cNvPr id="190" name="Subtitle 2"/>
          <p:cNvSpPr txBox="1"/>
          <p:nvPr>
            <p:ph type="body" sz="quarter" idx="1"/>
          </p:nvPr>
        </p:nvSpPr>
        <p:spPr>
          <a:prstGeom prst="rect">
            <a:avLst/>
          </a:prstGeom>
        </p:spPr>
        <p:txBody>
          <a:bodyPr/>
          <a:lstStyle>
            <a:lvl1pPr>
              <a:spcBef>
                <a:spcPts val="1700"/>
              </a:spcBef>
              <a:defRPr b="1" sz="7200">
                <a:solidFill>
                  <a:srgbClr val="FF0000"/>
                </a:solidFill>
              </a:defRPr>
            </a:lvl1pPr>
          </a:lstStyle>
          <a:p>
            <a:pPr/>
            <a:r>
              <a:t>PROVERBS 6:12-19</a:t>
            </a:r>
          </a:p>
        </p:txBody>
      </p:sp>
    </p:spTree>
  </p:cSld>
  <p:clrMapOvr>
    <a:masterClrMapping/>
  </p:clrMapOvr>
  <mc:AlternateContent xmlns:mc="http://schemas.openxmlformats.org/markup-compatibility/2006">
    <mc:Choice xmlns:p14="http://schemas.microsoft.com/office/powerpoint/2010/main" Requires="p14">
      <p:transition spd="slow" advClick="1" p14:dur="2000">
        <p14:flip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Title 1"/>
          <p:cNvSpPr txBox="1"/>
          <p:nvPr>
            <p:ph type="title"/>
          </p:nvPr>
        </p:nvSpPr>
        <p:spPr>
          <a:xfrm>
            <a:off x="3962400" y="0"/>
            <a:ext cx="16459200" cy="2133600"/>
          </a:xfrm>
          <a:prstGeom prst="rect">
            <a:avLst/>
          </a:prstGeom>
        </p:spPr>
        <p:txBody>
          <a:bodyPr/>
          <a:lstStyle/>
          <a:p>
            <a:pPr>
              <a:defRPr b="1" sz="8000">
                <a:solidFill>
                  <a:srgbClr val="0070C0"/>
                </a:solidFill>
              </a:defRPr>
            </a:pPr>
            <a:r>
              <a:t>You </a:t>
            </a:r>
            <a:r>
              <a:rPr>
                <a:solidFill>
                  <a:srgbClr val="000000"/>
                </a:solidFill>
              </a:rPr>
              <a:t>Are a</a:t>
            </a:r>
            <a:r>
              <a:t> Child </a:t>
            </a:r>
            <a:r>
              <a:rPr>
                <a:solidFill>
                  <a:srgbClr val="000000"/>
                </a:solidFill>
              </a:rPr>
              <a:t>of</a:t>
            </a:r>
            <a:r>
              <a:t> </a:t>
            </a:r>
            <a:r>
              <a:rPr>
                <a:solidFill>
                  <a:srgbClr val="C00000"/>
                </a:solidFill>
              </a:rPr>
              <a:t>Belial</a:t>
            </a:r>
            <a:r>
              <a:t> </a:t>
            </a:r>
            <a:r>
              <a:rPr>
                <a:solidFill>
                  <a:srgbClr val="00B050"/>
                </a:solidFill>
              </a:rPr>
              <a:t>If </a:t>
            </a:r>
            <a:r>
              <a:t>You</a:t>
            </a:r>
            <a:r>
              <a:rPr b="0">
                <a:solidFill>
                  <a:srgbClr val="000000"/>
                </a:solidFill>
              </a:rPr>
              <a:t>… </a:t>
            </a:r>
          </a:p>
        </p:txBody>
      </p:sp>
      <p:sp>
        <p:nvSpPr>
          <p:cNvPr id="193"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00B050"/>
                </a:solidFill>
              </a:defRPr>
            </a:pPr>
            <a:r>
              <a:t>Try to impose </a:t>
            </a:r>
            <a:r>
              <a:rPr b="0">
                <a:solidFill>
                  <a:srgbClr val="000000"/>
                </a:solidFill>
              </a:rPr>
              <a:t>the</a:t>
            </a:r>
            <a:r>
              <a:rPr>
                <a:solidFill>
                  <a:srgbClr val="FF0000"/>
                </a:solidFill>
              </a:rPr>
              <a:t> </a:t>
            </a:r>
            <a:r>
              <a:rPr>
                <a:solidFill>
                  <a:srgbClr val="0070C0"/>
                </a:solidFill>
              </a:rPr>
              <a:t>Law of Moses </a:t>
            </a:r>
            <a:r>
              <a:t>upon</a:t>
            </a:r>
            <a:r>
              <a:rPr>
                <a:solidFill>
                  <a:srgbClr val="FF0000"/>
                </a:solidFill>
              </a:rPr>
              <a:t> </a:t>
            </a:r>
            <a:r>
              <a:rPr>
                <a:solidFill>
                  <a:srgbClr val="0070C0"/>
                </a:solidFill>
              </a:rPr>
              <a:t>Gentile Christians </a:t>
            </a:r>
            <a:r>
              <a:rPr sz="6400">
                <a:solidFill>
                  <a:srgbClr val="FF0000"/>
                </a:solidFill>
              </a:rPr>
              <a:t>2 Cor. 6:14-7:1; 11:12-15</a:t>
            </a:r>
            <a:endParaRPr sz="6400">
              <a:solidFill>
                <a:srgbClr val="FF0000"/>
              </a:solidFill>
            </a:endParaRPr>
          </a:p>
          <a:p>
            <a:pPr>
              <a:spcBef>
                <a:spcPts val="1700"/>
              </a:spcBef>
              <a:buSzTx/>
              <a:buNone/>
              <a:defRPr b="1" sz="7200">
                <a:solidFill>
                  <a:srgbClr val="00B050"/>
                </a:solidFill>
              </a:defRPr>
            </a:pPr>
            <a:r>
              <a:t>Want to kill </a:t>
            </a:r>
            <a:r>
              <a:rPr>
                <a:solidFill>
                  <a:srgbClr val="00B0F0"/>
                </a:solidFill>
              </a:rPr>
              <a:t>the Son of God</a:t>
            </a:r>
            <a:r>
              <a:rPr>
                <a:solidFill>
                  <a:srgbClr val="C00000"/>
                </a:solidFill>
              </a:rPr>
              <a:t> </a:t>
            </a:r>
            <a:r>
              <a:rPr sz="6400">
                <a:solidFill>
                  <a:srgbClr val="FF0000"/>
                </a:solidFill>
              </a:rPr>
              <a:t>John 8:24-59</a:t>
            </a:r>
            <a:endParaRPr sz="6400">
              <a:solidFill>
                <a:srgbClr val="FF0000"/>
              </a:solidFill>
            </a:endParaRPr>
          </a:p>
          <a:p>
            <a:pPr>
              <a:spcBef>
                <a:spcPts val="1700"/>
              </a:spcBef>
              <a:buSzTx/>
              <a:buNone/>
              <a:defRPr b="1" sz="7200">
                <a:solidFill>
                  <a:srgbClr val="00B050"/>
                </a:solidFill>
              </a:defRPr>
            </a:pPr>
            <a:r>
              <a:t>Try to encourage </a:t>
            </a:r>
            <a:r>
              <a:rPr>
                <a:solidFill>
                  <a:srgbClr val="0070C0"/>
                </a:solidFill>
              </a:rPr>
              <a:t>others </a:t>
            </a:r>
            <a:r>
              <a:t>to practice </a:t>
            </a:r>
            <a:r>
              <a:rPr>
                <a:solidFill>
                  <a:srgbClr val="0070C0"/>
                </a:solidFill>
              </a:rPr>
              <a:t>idolatry </a:t>
            </a:r>
            <a:r>
              <a:rPr sz="6400">
                <a:solidFill>
                  <a:srgbClr val="FF0000"/>
                </a:solidFill>
              </a:rPr>
              <a:t>Deuteronomy 13:13 </a:t>
            </a:r>
            <a:r>
              <a:rPr b="0" sz="6400">
                <a:solidFill>
                  <a:srgbClr val="000000"/>
                </a:solidFill>
              </a:rPr>
              <a:t>(</a:t>
            </a:r>
            <a:r>
              <a:rPr sz="6400"/>
              <a:t>first time in </a:t>
            </a:r>
            <a:r>
              <a:rPr sz="6400">
                <a:solidFill>
                  <a:srgbClr val="0070C0"/>
                </a:solidFill>
              </a:rPr>
              <a:t>scripture</a:t>
            </a:r>
            <a:r>
              <a:rPr b="0" sz="6400">
                <a:solidFill>
                  <a:srgbClr val="000000"/>
                </a:solidFill>
              </a:rPr>
              <a:t>) </a:t>
            </a:r>
            <a:r>
              <a:rPr sz="6400">
                <a:solidFill>
                  <a:srgbClr val="FF0000"/>
                </a:solidFill>
              </a:rPr>
              <a:t>Colossians 3:5</a:t>
            </a:r>
            <a:endParaRPr sz="6400">
              <a:solidFill>
                <a:srgbClr val="FF0000"/>
              </a:solidFill>
            </a:endParaRPr>
          </a:p>
          <a:p>
            <a:pPr>
              <a:spcBef>
                <a:spcPts val="1700"/>
              </a:spcBef>
              <a:buSzTx/>
              <a:buNone/>
              <a:defRPr b="1" sz="7200">
                <a:solidFill>
                  <a:srgbClr val="00B050"/>
                </a:solidFill>
              </a:defRPr>
            </a:pPr>
            <a:r>
              <a:t>Plan </a:t>
            </a:r>
            <a:r>
              <a:rPr>
                <a:solidFill>
                  <a:srgbClr val="000000"/>
                </a:solidFill>
              </a:rPr>
              <a:t>not to lend to </a:t>
            </a:r>
            <a:r>
              <a:rPr>
                <a:solidFill>
                  <a:srgbClr val="0070C0"/>
                </a:solidFill>
              </a:rPr>
              <a:t>someone</a:t>
            </a:r>
            <a:r>
              <a:t> </a:t>
            </a:r>
            <a:r>
              <a:rPr>
                <a:solidFill>
                  <a:srgbClr val="002060"/>
                </a:solidFill>
              </a:rPr>
              <a:t>in need </a:t>
            </a:r>
            <a:r>
              <a:t>because </a:t>
            </a:r>
            <a:r>
              <a:rPr>
                <a:solidFill>
                  <a:srgbClr val="0070C0"/>
                </a:solidFill>
              </a:rPr>
              <a:t>you</a:t>
            </a:r>
            <a:r>
              <a:t> </a:t>
            </a:r>
            <a:r>
              <a:rPr>
                <a:solidFill>
                  <a:srgbClr val="000000"/>
                </a:solidFill>
              </a:rPr>
              <a:t>won’t see </a:t>
            </a:r>
            <a:r>
              <a:rPr b="0">
                <a:solidFill>
                  <a:srgbClr val="000000"/>
                </a:solidFill>
              </a:rPr>
              <a:t>that</a:t>
            </a:r>
            <a:r>
              <a:t> money ever again </a:t>
            </a:r>
            <a:r>
              <a:rPr sz="6400">
                <a:solidFill>
                  <a:srgbClr val="FF0000"/>
                </a:solidFill>
              </a:rPr>
              <a:t>Deut. 15:9</a:t>
            </a:r>
            <a:r>
              <a:rPr b="0" sz="6400">
                <a:solidFill>
                  <a:srgbClr val="000000"/>
                </a:solidFill>
              </a:rPr>
              <a:t>;</a:t>
            </a:r>
            <a:r>
              <a:rPr sz="6400">
                <a:solidFill>
                  <a:srgbClr val="FF0000"/>
                </a:solidFill>
              </a:rPr>
              <a:t> Matt. 5:42</a:t>
            </a:r>
            <a:r>
              <a:rPr b="0" sz="6400">
                <a:solidFill>
                  <a:srgbClr val="000000"/>
                </a:solidFill>
              </a:rPr>
              <a:t>;</a:t>
            </a:r>
            <a:r>
              <a:rPr sz="6400">
                <a:solidFill>
                  <a:srgbClr val="FF0000"/>
                </a:solidFill>
              </a:rPr>
              <a:t> Proverbs 19:17</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itle 1"/>
          <p:cNvSpPr txBox="1"/>
          <p:nvPr>
            <p:ph type="title"/>
          </p:nvPr>
        </p:nvSpPr>
        <p:spPr>
          <a:xfrm>
            <a:off x="3048000" y="0"/>
            <a:ext cx="18288000" cy="1981200"/>
          </a:xfrm>
          <a:prstGeom prst="rect">
            <a:avLst/>
          </a:prstGeom>
        </p:spPr>
        <p:txBody>
          <a:bodyPr/>
          <a:lstStyle>
            <a:lvl1pPr>
              <a:defRPr b="1" sz="8000">
                <a:solidFill>
                  <a:srgbClr val="0070C0"/>
                </a:solidFill>
              </a:defRPr>
            </a:lvl1pPr>
          </a:lstStyle>
          <a:p>
            <a:pPr/>
            <a:r>
              <a:t>Other Passages in the Original Hebrew</a:t>
            </a:r>
          </a:p>
        </p:txBody>
      </p:sp>
      <p:sp>
        <p:nvSpPr>
          <p:cNvPr id="196" name="Content Placeholder 2"/>
          <p:cNvSpPr txBox="1"/>
          <p:nvPr>
            <p:ph type="body" idx="1"/>
          </p:nvPr>
        </p:nvSpPr>
        <p:spPr>
          <a:xfrm>
            <a:off x="3505200" y="1828800"/>
            <a:ext cx="17373600" cy="11887200"/>
          </a:xfrm>
          <a:prstGeom prst="rect">
            <a:avLst/>
          </a:prstGeom>
        </p:spPr>
        <p:txBody>
          <a:bodyPr/>
          <a:lstStyle/>
          <a:p>
            <a:pPr>
              <a:defRPr b="1">
                <a:solidFill>
                  <a:srgbClr val="FF0000"/>
                </a:solidFill>
              </a:defRPr>
            </a:pPr>
            <a:r>
              <a:t>Deuteronomy 15:9 </a:t>
            </a:r>
            <a:r>
              <a:rPr i="1">
                <a:solidFill>
                  <a:srgbClr val="C00000"/>
                </a:solidFill>
              </a:rPr>
              <a:t>wicked</a:t>
            </a:r>
            <a:r>
              <a:t> </a:t>
            </a:r>
            <a:r>
              <a:rPr i="1">
                <a:solidFill>
                  <a:srgbClr val="00B0F0"/>
                </a:solidFill>
              </a:rPr>
              <a:t>heart</a:t>
            </a:r>
            <a:endParaRPr i="1">
              <a:solidFill>
                <a:srgbClr val="00B0F0"/>
              </a:solidFill>
            </a:endParaRPr>
          </a:p>
          <a:p>
            <a:pPr>
              <a:defRPr b="1">
                <a:solidFill>
                  <a:srgbClr val="FF0000"/>
                </a:solidFill>
              </a:defRPr>
            </a:pPr>
            <a:r>
              <a:t>2 Sam. 22:5</a:t>
            </a:r>
            <a:r>
              <a:rPr b="0">
                <a:solidFill>
                  <a:srgbClr val="000000"/>
                </a:solidFill>
              </a:rPr>
              <a:t>;</a:t>
            </a:r>
            <a:r>
              <a:t> Psalm 18:4 </a:t>
            </a:r>
            <a:r>
              <a:rPr i="1">
                <a:solidFill>
                  <a:srgbClr val="C00000"/>
                </a:solidFill>
              </a:rPr>
              <a:t>ungodly</a:t>
            </a:r>
            <a:r>
              <a:t> </a:t>
            </a:r>
            <a:r>
              <a:rPr i="1">
                <a:solidFill>
                  <a:srgbClr val="0070C0"/>
                </a:solidFill>
              </a:rPr>
              <a:t>men</a:t>
            </a:r>
            <a:endParaRPr i="1">
              <a:solidFill>
                <a:srgbClr val="0070C0"/>
              </a:solidFill>
            </a:endParaRPr>
          </a:p>
          <a:p>
            <a:pPr>
              <a:defRPr b="1">
                <a:solidFill>
                  <a:srgbClr val="FF0000"/>
                </a:solidFill>
              </a:defRPr>
            </a:pPr>
            <a:r>
              <a:t>Job 34:18 </a:t>
            </a:r>
            <a:r>
              <a:rPr i="1">
                <a:solidFill>
                  <a:srgbClr val="7030A0"/>
                </a:solidFill>
              </a:rPr>
              <a:t>Thou</a:t>
            </a:r>
            <a:r>
              <a:t> </a:t>
            </a:r>
            <a:r>
              <a:rPr b="0" i="1">
                <a:solidFill>
                  <a:srgbClr val="000000"/>
                </a:solidFill>
              </a:rPr>
              <a:t>art</a:t>
            </a:r>
            <a:r>
              <a:t> </a:t>
            </a:r>
            <a:r>
              <a:rPr i="1">
                <a:solidFill>
                  <a:srgbClr val="C00000"/>
                </a:solidFill>
              </a:rPr>
              <a:t>wicked</a:t>
            </a:r>
            <a:endParaRPr i="1">
              <a:solidFill>
                <a:srgbClr val="C00000"/>
              </a:solidFill>
            </a:endParaRPr>
          </a:p>
          <a:p>
            <a:pPr>
              <a:defRPr b="1">
                <a:solidFill>
                  <a:srgbClr val="FF0000"/>
                </a:solidFill>
              </a:defRPr>
            </a:pPr>
            <a:r>
              <a:t>Psalm 41:8 </a:t>
            </a:r>
            <a:r>
              <a:rPr i="1">
                <a:solidFill>
                  <a:srgbClr val="C00000"/>
                </a:solidFill>
              </a:rPr>
              <a:t>evil</a:t>
            </a:r>
            <a:r>
              <a:t> </a:t>
            </a:r>
            <a:r>
              <a:rPr i="1">
                <a:solidFill>
                  <a:srgbClr val="4F6228"/>
                </a:solidFill>
              </a:rPr>
              <a:t>disease</a:t>
            </a:r>
            <a:endParaRPr i="1">
              <a:solidFill>
                <a:srgbClr val="4F6228"/>
              </a:solidFill>
            </a:endParaRPr>
          </a:p>
          <a:p>
            <a:pPr>
              <a:defRPr b="1">
                <a:solidFill>
                  <a:srgbClr val="FF0000"/>
                </a:solidFill>
              </a:defRPr>
            </a:pPr>
            <a:r>
              <a:t>Psalm 101:3 </a:t>
            </a:r>
            <a:r>
              <a:rPr i="1">
                <a:solidFill>
                  <a:srgbClr val="000000"/>
                </a:solidFill>
              </a:rPr>
              <a:t>no</a:t>
            </a:r>
            <a:r>
              <a:t> </a:t>
            </a:r>
            <a:r>
              <a:rPr i="1">
                <a:solidFill>
                  <a:srgbClr val="C00000"/>
                </a:solidFill>
              </a:rPr>
              <a:t>wicked </a:t>
            </a:r>
            <a:r>
              <a:rPr i="1">
                <a:solidFill>
                  <a:srgbClr val="0070C0"/>
                </a:solidFill>
              </a:rPr>
              <a:t>thing </a:t>
            </a:r>
            <a:r>
              <a:rPr i="1">
                <a:solidFill>
                  <a:srgbClr val="00B050"/>
                </a:solidFill>
              </a:rPr>
              <a:t>before</a:t>
            </a:r>
            <a:r>
              <a:rPr i="1">
                <a:solidFill>
                  <a:srgbClr val="0070C0"/>
                </a:solidFill>
              </a:rPr>
              <a:t> my eyes</a:t>
            </a:r>
            <a:endParaRPr>
              <a:solidFill>
                <a:srgbClr val="0070C0"/>
              </a:solidFill>
            </a:endParaRPr>
          </a:p>
          <a:p>
            <a:pPr>
              <a:defRPr b="1">
                <a:solidFill>
                  <a:srgbClr val="FF0000"/>
                </a:solidFill>
              </a:defRPr>
            </a:pPr>
            <a:r>
              <a:t>Proverbs 6:12 </a:t>
            </a:r>
            <a:r>
              <a:rPr b="0" i="1">
                <a:solidFill>
                  <a:srgbClr val="000000"/>
                </a:solidFill>
              </a:rPr>
              <a:t>a</a:t>
            </a:r>
            <a:r>
              <a:rPr i="1"/>
              <a:t> </a:t>
            </a:r>
            <a:r>
              <a:rPr i="1">
                <a:solidFill>
                  <a:srgbClr val="C00000"/>
                </a:solidFill>
              </a:rPr>
              <a:t>naughty</a:t>
            </a:r>
            <a:r>
              <a:rPr i="1"/>
              <a:t> </a:t>
            </a:r>
            <a:r>
              <a:rPr i="1">
                <a:solidFill>
                  <a:srgbClr val="0070C0"/>
                </a:solidFill>
              </a:rPr>
              <a:t>person</a:t>
            </a:r>
            <a:endParaRPr i="1">
              <a:solidFill>
                <a:srgbClr val="0070C0"/>
              </a:solidFill>
            </a:endParaRPr>
          </a:p>
          <a:p>
            <a:pPr>
              <a:defRPr b="1">
                <a:solidFill>
                  <a:srgbClr val="FF0000"/>
                </a:solidFill>
              </a:defRPr>
            </a:pPr>
            <a:r>
              <a:t>Prov. 16:27 </a:t>
            </a:r>
            <a:r>
              <a:rPr b="0" i="1">
                <a:solidFill>
                  <a:srgbClr val="000000"/>
                </a:solidFill>
              </a:rPr>
              <a:t>an</a:t>
            </a:r>
            <a:r>
              <a:rPr i="1"/>
              <a:t> </a:t>
            </a:r>
            <a:r>
              <a:rPr i="1">
                <a:solidFill>
                  <a:srgbClr val="C00000"/>
                </a:solidFill>
              </a:rPr>
              <a:t>ungodly</a:t>
            </a:r>
            <a:r>
              <a:t> </a:t>
            </a:r>
            <a:r>
              <a:rPr i="1">
                <a:solidFill>
                  <a:srgbClr val="0070C0"/>
                </a:solidFill>
              </a:rPr>
              <a:t>man</a:t>
            </a:r>
          </a:p>
          <a:p>
            <a:pPr>
              <a:defRPr b="1">
                <a:solidFill>
                  <a:srgbClr val="FF0000"/>
                </a:solidFill>
              </a:defRPr>
            </a:pPr>
            <a:r>
              <a:t>Prov. 19:28</a:t>
            </a:r>
            <a:r>
              <a:rPr i="1">
                <a:solidFill>
                  <a:srgbClr val="C00000"/>
                </a:solidFill>
              </a:rPr>
              <a:t> </a:t>
            </a:r>
            <a:r>
              <a:rPr b="0" i="1">
                <a:solidFill>
                  <a:srgbClr val="000000"/>
                </a:solidFill>
              </a:rPr>
              <a:t>an</a:t>
            </a:r>
            <a:r>
              <a:rPr i="1"/>
              <a:t> </a:t>
            </a:r>
            <a:r>
              <a:rPr i="1">
                <a:solidFill>
                  <a:srgbClr val="C00000"/>
                </a:solidFill>
              </a:rPr>
              <a:t>ungodly</a:t>
            </a:r>
            <a:r>
              <a:t> </a:t>
            </a:r>
            <a:r>
              <a:rPr i="1">
                <a:solidFill>
                  <a:srgbClr val="0070C0"/>
                </a:solidFill>
              </a:rPr>
              <a:t>witness </a:t>
            </a:r>
            <a:r>
              <a:t>1 Kings 21:10-13 </a:t>
            </a:r>
            <a:endParaRPr i="1">
              <a:solidFill>
                <a:srgbClr val="0070C0"/>
              </a:solidFill>
            </a:endParaRPr>
          </a:p>
          <a:p>
            <a:pPr>
              <a:defRPr b="1">
                <a:solidFill>
                  <a:srgbClr val="FF0000"/>
                </a:solidFill>
              </a:defRPr>
            </a:pPr>
            <a:r>
              <a:t>Nahum 1:11,15 </a:t>
            </a:r>
            <a:r>
              <a:rPr b="0" i="1">
                <a:solidFill>
                  <a:srgbClr val="000000"/>
                </a:solidFill>
              </a:rPr>
              <a:t>a</a:t>
            </a:r>
            <a:r>
              <a:rPr i="1"/>
              <a:t> </a:t>
            </a:r>
            <a:r>
              <a:rPr i="1">
                <a:solidFill>
                  <a:srgbClr val="C00000"/>
                </a:solidFill>
              </a:rPr>
              <a:t>wicked </a:t>
            </a:r>
            <a:r>
              <a:rPr i="1">
                <a:solidFill>
                  <a:srgbClr val="0070C0"/>
                </a:solidFill>
              </a:rPr>
              <a:t>counsellor</a:t>
            </a:r>
            <a:r>
              <a:rPr i="1">
                <a:solidFill>
                  <a:srgbClr val="000000"/>
                </a:solidFill>
              </a:rPr>
              <a:t>…the</a:t>
            </a:r>
            <a:r>
              <a:rPr i="1">
                <a:solidFill>
                  <a:srgbClr val="C00000"/>
                </a:solidFill>
              </a:rPr>
              <a:t> wicked </a:t>
            </a:r>
            <a:r>
              <a:rPr i="1">
                <a:solidFill>
                  <a:srgbClr val="000000"/>
                </a:solidFill>
              </a:rPr>
              <a:t>shall no more</a:t>
            </a:r>
            <a:r>
              <a:rPr i="1">
                <a:solidFill>
                  <a:srgbClr val="C00000"/>
                </a:solidFill>
              </a:rPr>
              <a:t> </a:t>
            </a:r>
            <a:r>
              <a:rPr i="1">
                <a:solidFill>
                  <a:srgbClr val="00B050"/>
                </a:solidFill>
              </a:rPr>
              <a:t>pass through </a:t>
            </a:r>
            <a:r>
              <a:rPr i="1">
                <a:solidFill>
                  <a:srgbClr val="0070C0"/>
                </a:solidFill>
              </a:rPr>
              <a:t>thee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Title 1"/>
          <p:cNvSpPr txBox="1"/>
          <p:nvPr>
            <p:ph type="title"/>
          </p:nvPr>
        </p:nvSpPr>
        <p:spPr>
          <a:xfrm>
            <a:off x="3962400" y="0"/>
            <a:ext cx="16459200" cy="1981200"/>
          </a:xfrm>
          <a:prstGeom prst="rect">
            <a:avLst/>
          </a:prstGeom>
        </p:spPr>
        <p:txBody>
          <a:bodyPr/>
          <a:lstStyle>
            <a:lvl1pPr>
              <a:defRPr b="1" sz="8000">
                <a:solidFill>
                  <a:srgbClr val="FF0000"/>
                </a:solidFill>
              </a:defRPr>
            </a:lvl1pPr>
          </a:lstStyle>
          <a:p>
            <a:pPr/>
            <a:r>
              <a:t>1 Samuel 2:12-17</a:t>
            </a:r>
          </a:p>
        </p:txBody>
      </p:sp>
      <p:sp>
        <p:nvSpPr>
          <p:cNvPr id="199" name="Content Placeholder 2"/>
          <p:cNvSpPr txBox="1"/>
          <p:nvPr>
            <p:ph type="body" idx="1"/>
          </p:nvPr>
        </p:nvSpPr>
        <p:spPr>
          <a:xfrm>
            <a:off x="3048000" y="1828800"/>
            <a:ext cx="18288000" cy="11887200"/>
          </a:xfrm>
          <a:prstGeom prst="rect">
            <a:avLst/>
          </a:prstGeom>
        </p:spPr>
        <p:txBody>
          <a:bodyPr/>
          <a:lstStyle/>
          <a:p>
            <a:pPr marL="0" indent="914400">
              <a:lnSpc>
                <a:spcPct val="99000"/>
              </a:lnSpc>
              <a:spcBef>
                <a:spcPts val="0"/>
              </a:spcBef>
              <a:buSzTx/>
              <a:buNone/>
              <a:defRPr b="1" baseline="31000" sz="7200"/>
            </a:pPr>
            <a:r>
              <a:t>12 </a:t>
            </a:r>
            <a:r>
              <a:rPr b="0" baseline="0"/>
              <a:t>Now the sons of Eli </a:t>
            </a:r>
            <a:r>
              <a:rPr b="0" baseline="0" i="1"/>
              <a:t>were</a:t>
            </a:r>
            <a:r>
              <a:rPr b="0" baseline="0"/>
              <a:t> </a:t>
            </a:r>
            <a:r>
              <a:rPr baseline="0">
                <a:solidFill>
                  <a:srgbClr val="C00000"/>
                </a:solidFill>
              </a:rPr>
              <a:t>corrupt</a:t>
            </a:r>
            <a:r>
              <a:rPr b="0" baseline="0"/>
              <a:t>;</a:t>
            </a:r>
            <a:r>
              <a:rPr b="0"/>
              <a:t> </a:t>
            </a:r>
            <a:r>
              <a:rPr b="0" baseline="0"/>
              <a:t>they did not know the </a:t>
            </a:r>
            <a:r>
              <a:rPr b="0" baseline="0" cap="small"/>
              <a:t>Lord</a:t>
            </a:r>
            <a:r>
              <a:rPr b="0" baseline="0"/>
              <a:t>. </a:t>
            </a:r>
            <a:r>
              <a:t>13 </a:t>
            </a:r>
            <a:r>
              <a:rPr b="0" baseline="0"/>
              <a:t>And the priests’ custom with the people </a:t>
            </a:r>
            <a:r>
              <a:rPr b="0" baseline="0" i="1"/>
              <a:t>was that</a:t>
            </a:r>
            <a:r>
              <a:rPr b="0" baseline="0"/>
              <a:t> when any man offered a sacrifice, the priest’s servant would come with a three-pronged fleshhook in his hand while the meat was boiling. </a:t>
            </a:r>
            <a:r>
              <a:t>14 </a:t>
            </a:r>
            <a:r>
              <a:rPr b="0" baseline="0"/>
              <a:t>Then he would thrust </a:t>
            </a:r>
            <a:r>
              <a:rPr b="0" baseline="0" i="1"/>
              <a:t>it</a:t>
            </a:r>
            <a:r>
              <a:rPr b="0" baseline="0"/>
              <a:t> into the pan, or kettle, or caldron, or pot; and the priest would take for himself all that the fleshhook brought up. So they did in Shiloh to all the Israelites who came there.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Title 1"/>
          <p:cNvSpPr txBox="1"/>
          <p:nvPr>
            <p:ph type="title"/>
          </p:nvPr>
        </p:nvSpPr>
        <p:spPr>
          <a:xfrm>
            <a:off x="3962400" y="0"/>
            <a:ext cx="16459200" cy="2133600"/>
          </a:xfrm>
          <a:prstGeom prst="rect">
            <a:avLst/>
          </a:prstGeom>
        </p:spPr>
        <p:txBody>
          <a:bodyPr/>
          <a:lstStyle>
            <a:lvl1pPr>
              <a:defRPr b="1" sz="8000">
                <a:solidFill>
                  <a:srgbClr val="0070C0"/>
                </a:solidFill>
              </a:defRPr>
            </a:lvl1pPr>
          </a:lstStyle>
          <a:p>
            <a:pPr/>
            <a:r>
              <a:t>King James Version Passages</a:t>
            </a:r>
          </a:p>
        </p:txBody>
      </p:sp>
      <p:sp>
        <p:nvSpPr>
          <p:cNvPr id="202"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FF0000"/>
                </a:solidFill>
              </a:defRPr>
            </a:pPr>
            <a:r>
              <a:t>Deut. 13:13 </a:t>
            </a:r>
            <a:r>
              <a:rPr>
                <a:solidFill>
                  <a:srgbClr val="00B050"/>
                </a:solidFill>
              </a:rPr>
              <a:t>encouraging</a:t>
            </a:r>
            <a:r>
              <a:t> </a:t>
            </a:r>
            <a:r>
              <a:rPr>
                <a:solidFill>
                  <a:srgbClr val="0070C0"/>
                </a:solidFill>
              </a:rPr>
              <a:t>idolatry</a:t>
            </a:r>
            <a:endParaRPr>
              <a:solidFill>
                <a:srgbClr val="0070C0"/>
              </a:solidFill>
            </a:endParaRPr>
          </a:p>
          <a:p>
            <a:pPr>
              <a:spcBef>
                <a:spcPts val="1700"/>
              </a:spcBef>
              <a:buSzTx/>
              <a:buNone/>
              <a:defRPr b="1" sz="7200">
                <a:solidFill>
                  <a:srgbClr val="FF0000"/>
                </a:solidFill>
              </a:defRPr>
            </a:pPr>
            <a:r>
              <a:t>Judges 19:22; 20:13 </a:t>
            </a:r>
            <a:r>
              <a:rPr>
                <a:solidFill>
                  <a:srgbClr val="0070C0"/>
                </a:solidFill>
              </a:rPr>
              <a:t>sexual abusers of others</a:t>
            </a:r>
            <a:endParaRPr>
              <a:solidFill>
                <a:srgbClr val="0070C0"/>
              </a:solidFill>
            </a:endParaRPr>
          </a:p>
          <a:p>
            <a:pPr>
              <a:spcBef>
                <a:spcPts val="1700"/>
              </a:spcBef>
              <a:buSzTx/>
              <a:buNone/>
              <a:defRPr b="1" sz="7200">
                <a:solidFill>
                  <a:srgbClr val="FF0000"/>
                </a:solidFill>
              </a:defRPr>
            </a:pPr>
            <a:r>
              <a:t>1 Samuel 1:15-16 </a:t>
            </a:r>
            <a:r>
              <a:rPr>
                <a:solidFill>
                  <a:srgbClr val="00359E"/>
                </a:solidFill>
              </a:rPr>
              <a:t>drunkenness</a:t>
            </a:r>
            <a:r>
              <a:rPr>
                <a:solidFill>
                  <a:srgbClr val="0070C0"/>
                </a:solidFill>
              </a:rPr>
              <a:t> </a:t>
            </a:r>
            <a:endParaRPr>
              <a:solidFill>
                <a:srgbClr val="002060"/>
              </a:solidFill>
            </a:endParaRPr>
          </a:p>
          <a:p>
            <a:pPr>
              <a:spcBef>
                <a:spcPts val="1700"/>
              </a:spcBef>
              <a:buSzTx/>
              <a:buNone/>
              <a:defRPr b="1" sz="7200">
                <a:solidFill>
                  <a:srgbClr val="FF0000"/>
                </a:solidFill>
              </a:defRPr>
            </a:pPr>
            <a:r>
              <a:t>1 Sam. 2:12-17 </a:t>
            </a:r>
            <a:r>
              <a:rPr>
                <a:solidFill>
                  <a:srgbClr val="0070C0"/>
                </a:solidFill>
              </a:rPr>
              <a:t>Eli’s sons</a:t>
            </a:r>
            <a:r>
              <a:rPr>
                <a:solidFill>
                  <a:srgbClr val="000000"/>
                </a:solidFill>
              </a:rPr>
              <a:t>:</a:t>
            </a:r>
            <a:r>
              <a:t> </a:t>
            </a:r>
            <a:r>
              <a:rPr>
                <a:solidFill>
                  <a:srgbClr val="7030A0"/>
                </a:solidFill>
              </a:rPr>
              <a:t>selfishness</a:t>
            </a:r>
            <a:r>
              <a:rPr b="0">
                <a:solidFill>
                  <a:srgbClr val="000000"/>
                </a:solidFill>
              </a:rPr>
              <a:t>,</a:t>
            </a:r>
            <a:r>
              <a:t> </a:t>
            </a:r>
            <a:r>
              <a:rPr>
                <a:solidFill>
                  <a:srgbClr val="00B050"/>
                </a:solidFill>
              </a:rPr>
              <a:t>forced</a:t>
            </a:r>
            <a:r>
              <a:rPr>
                <a:solidFill>
                  <a:srgbClr val="000000"/>
                </a:solidFill>
              </a:rPr>
              <a:t> </a:t>
            </a:r>
            <a:r>
              <a:rPr>
                <a:solidFill>
                  <a:srgbClr val="00359E"/>
                </a:solidFill>
              </a:rPr>
              <a:t>false</a:t>
            </a:r>
            <a:r>
              <a:rPr>
                <a:solidFill>
                  <a:srgbClr val="000000"/>
                </a:solidFill>
              </a:rPr>
              <a:t> </a:t>
            </a:r>
            <a:r>
              <a:rPr>
                <a:solidFill>
                  <a:srgbClr val="0070C0"/>
                </a:solidFill>
              </a:rPr>
              <a:t>worship</a:t>
            </a:r>
            <a:r>
              <a:rPr b="0">
                <a:solidFill>
                  <a:srgbClr val="000000"/>
                </a:solidFill>
              </a:rPr>
              <a:t>,</a:t>
            </a:r>
            <a:r>
              <a:t> </a:t>
            </a:r>
            <a:r>
              <a:rPr>
                <a:solidFill>
                  <a:srgbClr val="31859C"/>
                </a:solidFill>
              </a:rPr>
              <a:t>fornication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0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0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0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02">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2"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Title 1"/>
          <p:cNvSpPr txBox="1"/>
          <p:nvPr>
            <p:ph type="title"/>
          </p:nvPr>
        </p:nvSpPr>
        <p:spPr>
          <a:xfrm>
            <a:off x="3962400" y="0"/>
            <a:ext cx="16459200" cy="1981200"/>
          </a:xfrm>
          <a:prstGeom prst="rect">
            <a:avLst/>
          </a:prstGeom>
        </p:spPr>
        <p:txBody>
          <a:bodyPr/>
          <a:lstStyle>
            <a:lvl1pPr>
              <a:defRPr b="1" sz="8000">
                <a:solidFill>
                  <a:srgbClr val="FF0000"/>
                </a:solidFill>
              </a:defRPr>
            </a:lvl1pPr>
          </a:lstStyle>
          <a:p>
            <a:pPr/>
            <a:r>
              <a:t>1 Samuel 2:12-17</a:t>
            </a:r>
          </a:p>
        </p:txBody>
      </p:sp>
      <p:sp>
        <p:nvSpPr>
          <p:cNvPr id="205" name="Content Placeholder 2"/>
          <p:cNvSpPr txBox="1"/>
          <p:nvPr>
            <p:ph type="body" idx="1"/>
          </p:nvPr>
        </p:nvSpPr>
        <p:spPr>
          <a:xfrm>
            <a:off x="3048000" y="1828800"/>
            <a:ext cx="18288000" cy="11887200"/>
          </a:xfrm>
          <a:prstGeom prst="rect">
            <a:avLst/>
          </a:prstGeom>
        </p:spPr>
        <p:txBody>
          <a:bodyPr/>
          <a:lstStyle/>
          <a:p>
            <a:pPr marL="0" indent="914400">
              <a:spcBef>
                <a:spcPts val="0"/>
              </a:spcBef>
              <a:buSzTx/>
              <a:buNone/>
              <a:defRPr b="1" baseline="31000" sz="6600"/>
            </a:pPr>
            <a:r>
              <a:t>15 </a:t>
            </a:r>
            <a:r>
              <a:rPr b="0" baseline="0"/>
              <a:t>Also, before they burned the fat, the priest’s servant would come and say to the man who sacrificed, “Give meat for roasting to the priest, for he will not take boiled meat from you, but raw.” </a:t>
            </a:r>
            <a:r>
              <a:t>16 </a:t>
            </a:r>
            <a:r>
              <a:rPr b="0" baseline="0"/>
              <a:t>And </a:t>
            </a:r>
            <a:r>
              <a:rPr b="0" baseline="0" i="1"/>
              <a:t>if</a:t>
            </a:r>
            <a:r>
              <a:rPr b="0" baseline="0"/>
              <a:t> the man said to him, “They should really burn the fat first; </a:t>
            </a:r>
            <a:r>
              <a:rPr b="0" baseline="0" i="1"/>
              <a:t>then</a:t>
            </a:r>
            <a:r>
              <a:rPr b="0" baseline="0"/>
              <a:t> you may take </a:t>
            </a:r>
            <a:r>
              <a:rPr b="0" baseline="0" i="1"/>
              <a:t>as much</a:t>
            </a:r>
            <a:r>
              <a:rPr b="0" baseline="0"/>
              <a:t> as your heart desires,” he would then answer him, “</a:t>
            </a:r>
            <a:r>
              <a:rPr b="0" baseline="0" i="1"/>
              <a:t>No,</a:t>
            </a:r>
            <a:r>
              <a:rPr b="0" baseline="0"/>
              <a:t> but you must give </a:t>
            </a:r>
            <a:r>
              <a:rPr b="0" baseline="0" i="1"/>
              <a:t>it</a:t>
            </a:r>
            <a:r>
              <a:rPr b="0" baseline="0"/>
              <a:t> now; and if not, I </a:t>
            </a:r>
            <a:r>
              <a:rPr baseline="0">
                <a:solidFill>
                  <a:srgbClr val="00B050"/>
                </a:solidFill>
              </a:rPr>
              <a:t>will take </a:t>
            </a:r>
            <a:r>
              <a:rPr b="0" baseline="0" i="1"/>
              <a:t>it</a:t>
            </a:r>
            <a:r>
              <a:rPr b="0" baseline="0"/>
              <a:t> </a:t>
            </a:r>
            <a:r>
              <a:rPr baseline="0">
                <a:solidFill>
                  <a:srgbClr val="00B050"/>
                </a:solidFill>
              </a:rPr>
              <a:t>by</a:t>
            </a:r>
            <a:r>
              <a:rPr b="0" baseline="0"/>
              <a:t> </a:t>
            </a:r>
            <a:r>
              <a:rPr baseline="0">
                <a:solidFill>
                  <a:srgbClr val="0070C0"/>
                </a:solidFill>
              </a:rPr>
              <a:t>force</a:t>
            </a:r>
            <a:r>
              <a:rPr b="0" baseline="0"/>
              <a:t>.” </a:t>
            </a:r>
            <a:r>
              <a:t>17 </a:t>
            </a:r>
            <a:r>
              <a:rPr b="0" baseline="0"/>
              <a:t>Therefore </a:t>
            </a:r>
            <a:r>
              <a:rPr baseline="0">
                <a:solidFill>
                  <a:srgbClr val="C00000"/>
                </a:solidFill>
              </a:rPr>
              <a:t>the sin </a:t>
            </a:r>
            <a:r>
              <a:rPr b="0" baseline="0"/>
              <a:t>of the young men was </a:t>
            </a:r>
            <a:r>
              <a:rPr baseline="0">
                <a:solidFill>
                  <a:srgbClr val="00B050"/>
                </a:solidFill>
              </a:rPr>
              <a:t>very great before </a:t>
            </a:r>
            <a:r>
              <a:rPr baseline="0">
                <a:solidFill>
                  <a:srgbClr val="00B0F0"/>
                </a:solidFill>
              </a:rPr>
              <a:t>the </a:t>
            </a:r>
            <a:r>
              <a:rPr baseline="0" cap="small">
                <a:solidFill>
                  <a:srgbClr val="00B0F0"/>
                </a:solidFill>
              </a:rPr>
              <a:t>Lord</a:t>
            </a:r>
            <a:r>
              <a:rPr b="0" baseline="0"/>
              <a:t>, for </a:t>
            </a:r>
            <a:r>
              <a:rPr baseline="0">
                <a:solidFill>
                  <a:srgbClr val="0070C0"/>
                </a:solidFill>
              </a:rPr>
              <a:t>men</a:t>
            </a:r>
            <a:r>
              <a:rPr b="0" baseline="0"/>
              <a:t> </a:t>
            </a:r>
            <a:r>
              <a:rPr baseline="0">
                <a:solidFill>
                  <a:srgbClr val="00359E"/>
                </a:solidFill>
              </a:rPr>
              <a:t>abhorred</a:t>
            </a:r>
            <a:r>
              <a:rPr b="0" baseline="0"/>
              <a:t> </a:t>
            </a:r>
            <a:r>
              <a:rPr baseline="0">
                <a:solidFill>
                  <a:srgbClr val="0070C0"/>
                </a:solidFill>
              </a:rPr>
              <a:t>the offering</a:t>
            </a:r>
            <a:r>
              <a:rPr b="0" baseline="0"/>
              <a:t> </a:t>
            </a:r>
            <a:r>
              <a:rPr baseline="0">
                <a:solidFill>
                  <a:srgbClr val="00B0F0"/>
                </a:solidFill>
              </a:rPr>
              <a:t>of the </a:t>
            </a:r>
            <a:r>
              <a:rPr baseline="0" cap="small">
                <a:solidFill>
                  <a:srgbClr val="00B0F0"/>
                </a:solidFill>
              </a:rPr>
              <a:t>Lord</a:t>
            </a:r>
            <a:r>
              <a:rPr b="0" baseline="0"/>
              <a: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Title 1"/>
          <p:cNvSpPr txBox="1"/>
          <p:nvPr>
            <p:ph type="title"/>
          </p:nvPr>
        </p:nvSpPr>
        <p:spPr>
          <a:xfrm>
            <a:off x="3962400" y="0"/>
            <a:ext cx="16459200" cy="2133600"/>
          </a:xfrm>
          <a:prstGeom prst="rect">
            <a:avLst/>
          </a:prstGeom>
        </p:spPr>
        <p:txBody>
          <a:bodyPr/>
          <a:lstStyle>
            <a:lvl1pPr>
              <a:defRPr b="1" sz="8000">
                <a:solidFill>
                  <a:srgbClr val="0070C0"/>
                </a:solidFill>
              </a:defRPr>
            </a:lvl1pPr>
          </a:lstStyle>
          <a:p>
            <a:pPr/>
            <a:r>
              <a:t>King James Version Passages</a:t>
            </a:r>
          </a:p>
        </p:txBody>
      </p:sp>
      <p:sp>
        <p:nvSpPr>
          <p:cNvPr id="208"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FF0000"/>
                </a:solidFill>
              </a:defRPr>
            </a:pPr>
            <a:r>
              <a:t>Deut. 13:13 </a:t>
            </a:r>
            <a:r>
              <a:rPr>
                <a:solidFill>
                  <a:srgbClr val="00B050"/>
                </a:solidFill>
              </a:rPr>
              <a:t>encouraging</a:t>
            </a:r>
            <a:r>
              <a:t> </a:t>
            </a:r>
            <a:r>
              <a:rPr>
                <a:solidFill>
                  <a:srgbClr val="0070C0"/>
                </a:solidFill>
              </a:rPr>
              <a:t>idolatry</a:t>
            </a:r>
            <a:endParaRPr>
              <a:solidFill>
                <a:srgbClr val="0070C0"/>
              </a:solidFill>
            </a:endParaRPr>
          </a:p>
          <a:p>
            <a:pPr>
              <a:spcBef>
                <a:spcPts val="1700"/>
              </a:spcBef>
              <a:buSzTx/>
              <a:buNone/>
              <a:defRPr b="1" sz="7200">
                <a:solidFill>
                  <a:srgbClr val="FF0000"/>
                </a:solidFill>
              </a:defRPr>
            </a:pPr>
            <a:r>
              <a:t>Judges 19:22; 20:13 </a:t>
            </a:r>
            <a:r>
              <a:rPr>
                <a:solidFill>
                  <a:srgbClr val="0070C0"/>
                </a:solidFill>
              </a:rPr>
              <a:t>sexual abusers of others</a:t>
            </a:r>
            <a:endParaRPr>
              <a:solidFill>
                <a:srgbClr val="0070C0"/>
              </a:solidFill>
            </a:endParaRPr>
          </a:p>
          <a:p>
            <a:pPr>
              <a:spcBef>
                <a:spcPts val="1700"/>
              </a:spcBef>
              <a:buSzTx/>
              <a:buNone/>
              <a:defRPr b="1" sz="7200">
                <a:solidFill>
                  <a:srgbClr val="FF0000"/>
                </a:solidFill>
              </a:defRPr>
            </a:pPr>
            <a:r>
              <a:t>1 Samuel 1:15-16 </a:t>
            </a:r>
            <a:r>
              <a:rPr>
                <a:solidFill>
                  <a:srgbClr val="00359E"/>
                </a:solidFill>
              </a:rPr>
              <a:t>drunkenness</a:t>
            </a:r>
            <a:r>
              <a:rPr>
                <a:solidFill>
                  <a:srgbClr val="0070C0"/>
                </a:solidFill>
              </a:rPr>
              <a:t> </a:t>
            </a:r>
            <a:endParaRPr>
              <a:solidFill>
                <a:srgbClr val="002060"/>
              </a:solidFill>
            </a:endParaRPr>
          </a:p>
          <a:p>
            <a:pPr>
              <a:spcBef>
                <a:spcPts val="1700"/>
              </a:spcBef>
              <a:buSzTx/>
              <a:buNone/>
              <a:defRPr b="1" sz="7200">
                <a:solidFill>
                  <a:srgbClr val="FF0000"/>
                </a:solidFill>
              </a:defRPr>
            </a:pPr>
            <a:r>
              <a:t>1 Sam. 2:12 </a:t>
            </a:r>
            <a:r>
              <a:rPr>
                <a:solidFill>
                  <a:srgbClr val="0070C0"/>
                </a:solidFill>
              </a:rPr>
              <a:t>Eli’s sons</a:t>
            </a:r>
            <a:r>
              <a:rPr>
                <a:solidFill>
                  <a:srgbClr val="000000"/>
                </a:solidFill>
              </a:rPr>
              <a:t>:</a:t>
            </a:r>
            <a:r>
              <a:t> </a:t>
            </a:r>
            <a:r>
              <a:rPr>
                <a:solidFill>
                  <a:srgbClr val="7030A0"/>
                </a:solidFill>
              </a:rPr>
              <a:t>selfishness</a:t>
            </a:r>
            <a:r>
              <a:rPr b="0">
                <a:solidFill>
                  <a:srgbClr val="000000"/>
                </a:solidFill>
              </a:rPr>
              <a:t>,</a:t>
            </a:r>
            <a:r>
              <a:t> </a:t>
            </a:r>
            <a:r>
              <a:rPr>
                <a:solidFill>
                  <a:srgbClr val="31859C"/>
                </a:solidFill>
              </a:rPr>
              <a:t>adultery</a:t>
            </a:r>
            <a:endParaRPr>
              <a:solidFill>
                <a:srgbClr val="31859C"/>
              </a:solidFill>
            </a:endParaRPr>
          </a:p>
          <a:p>
            <a:pPr>
              <a:spcBef>
                <a:spcPts val="1700"/>
              </a:spcBef>
              <a:buSzTx/>
              <a:buNone/>
              <a:defRPr b="1" sz="7200">
                <a:solidFill>
                  <a:srgbClr val="FF0000"/>
                </a:solidFill>
              </a:defRPr>
            </a:pPr>
            <a:r>
              <a:t>1 Sam. 10:27 </a:t>
            </a:r>
            <a:r>
              <a:rPr>
                <a:solidFill>
                  <a:srgbClr val="00359E"/>
                </a:solidFill>
              </a:rPr>
              <a:t>insult</a:t>
            </a:r>
            <a:r>
              <a:t> </a:t>
            </a:r>
            <a:r>
              <a:rPr>
                <a:solidFill>
                  <a:srgbClr val="7030A0"/>
                </a:solidFill>
              </a:rPr>
              <a:t>the king </a:t>
            </a:r>
            <a:r>
              <a:rPr sz="6400"/>
              <a:t>Job 34:18</a:t>
            </a:r>
            <a:r>
              <a:rPr b="0" sz="6400">
                <a:solidFill>
                  <a:srgbClr val="000000"/>
                </a:solidFill>
              </a:rPr>
              <a:t>;</a:t>
            </a:r>
            <a:r>
              <a:rPr sz="6400"/>
              <a:t> Acts 23:5</a:t>
            </a:r>
            <a:endParaRPr sz="6400"/>
          </a:p>
          <a:p>
            <a:pPr>
              <a:spcBef>
                <a:spcPts val="1700"/>
              </a:spcBef>
              <a:buSzTx/>
              <a:buNone/>
              <a:defRPr b="1" sz="7200">
                <a:solidFill>
                  <a:srgbClr val="FF0000"/>
                </a:solidFill>
              </a:defRPr>
            </a:pPr>
            <a:r>
              <a:t>1 Sam. 25:17,25 </a:t>
            </a:r>
            <a:r>
              <a:rPr>
                <a:solidFill>
                  <a:srgbClr val="7030A0"/>
                </a:solidFill>
              </a:rPr>
              <a:t>selfish</a:t>
            </a:r>
            <a:r>
              <a:t> </a:t>
            </a:r>
            <a:r>
              <a:rPr>
                <a:solidFill>
                  <a:srgbClr val="0070C0"/>
                </a:solidFill>
              </a:rPr>
              <a:t>Nabal </a:t>
            </a:r>
            <a:r>
              <a:rPr sz="6400"/>
              <a:t>Matt.</a:t>
            </a:r>
            <a:r>
              <a:t> </a:t>
            </a:r>
            <a:r>
              <a:rPr sz="6400"/>
              <a:t>5:42</a:t>
            </a:r>
            <a:endParaRPr sz="6400"/>
          </a:p>
          <a:p>
            <a:pPr>
              <a:spcBef>
                <a:spcPts val="1700"/>
              </a:spcBef>
              <a:buSzTx/>
              <a:buNone/>
              <a:defRPr b="1" sz="7200">
                <a:solidFill>
                  <a:srgbClr val="FF0000"/>
                </a:solidFill>
              </a:defRPr>
            </a:pPr>
            <a:r>
              <a:t>1 Sam. 30:22 </a:t>
            </a:r>
            <a:r>
              <a:rPr>
                <a:solidFill>
                  <a:srgbClr val="0070C0"/>
                </a:solidFill>
              </a:rPr>
              <a:t>David’s men </a:t>
            </a:r>
            <a:r>
              <a:rPr>
                <a:solidFill>
                  <a:srgbClr val="000000"/>
                </a:solidFill>
              </a:rPr>
              <a:t>not</a:t>
            </a:r>
            <a:r>
              <a:rPr>
                <a:solidFill>
                  <a:srgbClr val="0EC4BB"/>
                </a:solidFill>
              </a:rPr>
              <a:t> sharing </a:t>
            </a:r>
            <a:r>
              <a:rPr sz="6400"/>
              <a:t>Matthew 20:1-16</a:t>
            </a:r>
            <a:r>
              <a:rPr b="0" sz="6400">
                <a:solidFill>
                  <a:srgbClr val="000000"/>
                </a:solidFill>
              </a:rPr>
              <a:t>;</a:t>
            </a:r>
            <a:r>
              <a:rPr sz="6400"/>
              <a:t> 1 Sam. 22:2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0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0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0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0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08">
                                            <p:txEl>
                                              <p:pRg st="3" end="3"/>
                                            </p:txEl>
                                          </p:spTgt>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1" fill="hold">
                                  <p:stCondLst>
                                    <p:cond delay="0"/>
                                  </p:stCondLst>
                                  <p:iterate type="el" backwards="0">
                                    <p:tmAbs val="0"/>
                                  </p:iterate>
                                  <p:childTnLst>
                                    <p:set>
                                      <p:cBhvr>
                                        <p:cTn id="23" fill="hold"/>
                                        <p:tgtEl>
                                          <p:spTgt spid="208">
                                            <p:txEl>
                                              <p:pRg st="4" end="4"/>
                                            </p:txEl>
                                          </p:spTgt>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1" fill="hold">
                                  <p:stCondLst>
                                    <p:cond delay="0"/>
                                  </p:stCondLst>
                                  <p:iterate type="el" backwards="0">
                                    <p:tmAbs val="0"/>
                                  </p:iterate>
                                  <p:childTnLst>
                                    <p:set>
                                      <p:cBhvr>
                                        <p:cTn id="26" fill="hold"/>
                                        <p:tgtEl>
                                          <p:spTgt spid="208">
                                            <p:txEl>
                                              <p:pRg st="5" end="5"/>
                                            </p:txEl>
                                          </p:spTgt>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1" fill="hold">
                                  <p:stCondLst>
                                    <p:cond delay="0"/>
                                  </p:stCondLst>
                                  <p:iterate type="el" backwards="0">
                                    <p:tmAbs val="0"/>
                                  </p:iterate>
                                  <p:childTnLst>
                                    <p:set>
                                      <p:cBhvr>
                                        <p:cTn id="29" fill="hold"/>
                                        <p:tgtEl>
                                          <p:spTgt spid="208">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8"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Title 1"/>
          <p:cNvSpPr txBox="1"/>
          <p:nvPr>
            <p:ph type="title"/>
          </p:nvPr>
        </p:nvSpPr>
        <p:spPr>
          <a:xfrm>
            <a:off x="3962400" y="0"/>
            <a:ext cx="16459200" cy="1981200"/>
          </a:xfrm>
          <a:prstGeom prst="rect">
            <a:avLst/>
          </a:prstGeom>
        </p:spPr>
        <p:txBody>
          <a:bodyPr/>
          <a:lstStyle>
            <a:lvl1pPr>
              <a:defRPr b="1" sz="8000">
                <a:solidFill>
                  <a:srgbClr val="FF0000"/>
                </a:solidFill>
              </a:defRPr>
            </a:lvl1pPr>
          </a:lstStyle>
          <a:p>
            <a:pPr/>
            <a:r>
              <a:t>1 Samuel 30:18-25</a:t>
            </a:r>
          </a:p>
        </p:txBody>
      </p:sp>
      <p:sp>
        <p:nvSpPr>
          <p:cNvPr id="211" name="Content Placeholder 2"/>
          <p:cNvSpPr txBox="1"/>
          <p:nvPr>
            <p:ph type="body" idx="1"/>
          </p:nvPr>
        </p:nvSpPr>
        <p:spPr>
          <a:xfrm>
            <a:off x="3200400" y="1828800"/>
            <a:ext cx="18135600" cy="11887200"/>
          </a:xfrm>
          <a:prstGeom prst="rect">
            <a:avLst/>
          </a:prstGeom>
        </p:spPr>
        <p:txBody>
          <a:bodyPr/>
          <a:lstStyle/>
          <a:p>
            <a:pPr marL="914400" indent="-1371600">
              <a:spcBef>
                <a:spcPts val="0"/>
              </a:spcBef>
              <a:buSzTx/>
              <a:buNone/>
              <a:defRPr b="1" baseline="31000" sz="7200"/>
            </a:pPr>
            <a:r>
              <a:t>18 </a:t>
            </a:r>
            <a:r>
              <a:rPr b="0" baseline="0"/>
              <a:t>So David recovered all that the Amalekites had carried away, and David rescued his two wives. </a:t>
            </a:r>
            <a:r>
              <a:t>19 </a:t>
            </a:r>
            <a:r>
              <a:rPr b="0" baseline="0"/>
              <a:t>And nothing of theirs was lacking, either small or great, sons or daughters, spoil or anything which they had taken from them; David recovered all. </a:t>
            </a:r>
            <a:r>
              <a:t>20 </a:t>
            </a:r>
            <a:r>
              <a:rPr b="0" baseline="0"/>
              <a:t>Then David took all the flocks and herds they had driven before those </a:t>
            </a:r>
            <a:r>
              <a:rPr b="0" baseline="0" i="1"/>
              <a:t>other</a:t>
            </a:r>
            <a:r>
              <a:rPr b="0" baseline="0"/>
              <a:t> livestock, and said, “This </a:t>
            </a:r>
            <a:r>
              <a:rPr b="0" baseline="0" i="1"/>
              <a:t>is</a:t>
            </a:r>
            <a:r>
              <a:rPr b="0" baseline="0"/>
              <a:t> David’s spoil.”</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Title 1"/>
          <p:cNvSpPr txBox="1"/>
          <p:nvPr>
            <p:ph type="title"/>
          </p:nvPr>
        </p:nvSpPr>
        <p:spPr>
          <a:xfrm>
            <a:off x="3962400" y="0"/>
            <a:ext cx="16459200" cy="1981200"/>
          </a:xfrm>
          <a:prstGeom prst="rect">
            <a:avLst/>
          </a:prstGeom>
        </p:spPr>
        <p:txBody>
          <a:bodyPr/>
          <a:lstStyle>
            <a:lvl1pPr>
              <a:defRPr b="1" sz="8000">
                <a:solidFill>
                  <a:srgbClr val="FF0000"/>
                </a:solidFill>
              </a:defRPr>
            </a:lvl1pPr>
          </a:lstStyle>
          <a:p>
            <a:pPr/>
            <a:r>
              <a:t>1 Samuel 30:18-25</a:t>
            </a:r>
          </a:p>
        </p:txBody>
      </p:sp>
      <p:sp>
        <p:nvSpPr>
          <p:cNvPr id="214" name="Content Placeholder 2"/>
          <p:cNvSpPr txBox="1"/>
          <p:nvPr>
            <p:ph type="body" idx="1"/>
          </p:nvPr>
        </p:nvSpPr>
        <p:spPr>
          <a:xfrm>
            <a:off x="3200400" y="1828800"/>
            <a:ext cx="18135600" cy="11887200"/>
          </a:xfrm>
          <a:prstGeom prst="rect">
            <a:avLst/>
          </a:prstGeom>
        </p:spPr>
        <p:txBody>
          <a:bodyPr/>
          <a:lstStyle/>
          <a:p>
            <a:pPr marL="914400" indent="-1371600">
              <a:lnSpc>
                <a:spcPct val="90000"/>
              </a:lnSpc>
              <a:spcBef>
                <a:spcPts val="0"/>
              </a:spcBef>
              <a:buSzTx/>
              <a:buNone/>
              <a:defRPr b="1" baseline="31000" sz="6600"/>
            </a:pPr>
            <a:r>
              <a:t>21 </a:t>
            </a:r>
            <a:r>
              <a:rPr b="0" baseline="0"/>
              <a:t>Now David came to the two hundred men who had been so weary that they could not follow David, whom they also had made to stay at the Brook Besor. So they went out to meet David and to meet the people who </a:t>
            </a:r>
            <a:r>
              <a:rPr b="0" baseline="0" i="1"/>
              <a:t>were</a:t>
            </a:r>
            <a:r>
              <a:rPr b="0" baseline="0"/>
              <a:t> with him. And when David came near the people, he greeted them.”</a:t>
            </a:r>
            <a:r>
              <a:t> 22 </a:t>
            </a:r>
            <a:r>
              <a:rPr b="0" baseline="0"/>
              <a:t>Then all the wicked and </a:t>
            </a:r>
            <a:r>
              <a:rPr baseline="0">
                <a:solidFill>
                  <a:srgbClr val="C00000"/>
                </a:solidFill>
              </a:rPr>
              <a:t>worthless</a:t>
            </a:r>
            <a:r>
              <a:rPr b="0"/>
              <a:t> </a:t>
            </a:r>
            <a:r>
              <a:rPr b="0" baseline="0"/>
              <a:t>men of those who went with David answered and said, “Because they did not go with us, we will not give them </a:t>
            </a:r>
            <a:r>
              <a:rPr b="0" baseline="0" i="1"/>
              <a:t>any</a:t>
            </a:r>
            <a:r>
              <a:rPr b="0" baseline="0"/>
              <a:t> of the spoil that we have recovered, except for every man’s wife and children, that they may lead </a:t>
            </a:r>
            <a:r>
              <a:rPr b="0" baseline="0" i="1"/>
              <a:t>them</a:t>
            </a:r>
            <a:r>
              <a:rPr b="0" baseline="0"/>
              <a:t> away and depart.”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Title 1"/>
          <p:cNvSpPr txBox="1"/>
          <p:nvPr>
            <p:ph type="title"/>
          </p:nvPr>
        </p:nvSpPr>
        <p:spPr>
          <a:xfrm>
            <a:off x="3962400" y="0"/>
            <a:ext cx="16459200" cy="1981200"/>
          </a:xfrm>
          <a:prstGeom prst="rect">
            <a:avLst/>
          </a:prstGeom>
        </p:spPr>
        <p:txBody>
          <a:bodyPr/>
          <a:lstStyle>
            <a:lvl1pPr>
              <a:defRPr b="1" sz="8000">
                <a:solidFill>
                  <a:srgbClr val="FF0000"/>
                </a:solidFill>
              </a:defRPr>
            </a:lvl1pPr>
          </a:lstStyle>
          <a:p>
            <a:pPr/>
            <a:r>
              <a:t>1 Samuel 30:18-25</a:t>
            </a:r>
          </a:p>
        </p:txBody>
      </p:sp>
      <p:sp>
        <p:nvSpPr>
          <p:cNvPr id="217" name="Content Placeholder 2"/>
          <p:cNvSpPr txBox="1"/>
          <p:nvPr>
            <p:ph type="body" idx="1"/>
          </p:nvPr>
        </p:nvSpPr>
        <p:spPr>
          <a:xfrm>
            <a:off x="3200400" y="1828800"/>
            <a:ext cx="18135600" cy="11887200"/>
          </a:xfrm>
          <a:prstGeom prst="rect">
            <a:avLst/>
          </a:prstGeom>
        </p:spPr>
        <p:txBody>
          <a:bodyPr/>
          <a:lstStyle/>
          <a:p>
            <a:pPr marL="914400" indent="-1371600">
              <a:spcBef>
                <a:spcPts val="0"/>
              </a:spcBef>
              <a:buSzTx/>
              <a:buNone/>
              <a:defRPr b="1" baseline="31000" sz="7200"/>
            </a:pPr>
            <a:r>
              <a:t>23 </a:t>
            </a:r>
            <a:r>
              <a:rPr b="0" baseline="0"/>
              <a:t>But David said, “My brethren, you </a:t>
            </a:r>
            <a:r>
              <a:rPr baseline="0"/>
              <a:t>shall not do so</a:t>
            </a:r>
            <a:r>
              <a:rPr b="0" baseline="0"/>
              <a:t> with what </a:t>
            </a:r>
            <a:r>
              <a:rPr baseline="0">
                <a:solidFill>
                  <a:srgbClr val="00B0F0"/>
                </a:solidFill>
              </a:rPr>
              <a:t>the </a:t>
            </a:r>
            <a:r>
              <a:rPr baseline="0" cap="small">
                <a:solidFill>
                  <a:srgbClr val="00B0F0"/>
                </a:solidFill>
              </a:rPr>
              <a:t>Lord</a:t>
            </a:r>
            <a:r>
              <a:rPr baseline="0">
                <a:solidFill>
                  <a:srgbClr val="00B0F0"/>
                </a:solidFill>
              </a:rPr>
              <a:t> </a:t>
            </a:r>
            <a:r>
              <a:rPr baseline="0">
                <a:solidFill>
                  <a:srgbClr val="0EC4BB"/>
                </a:solidFill>
              </a:rPr>
              <a:t>has given </a:t>
            </a:r>
            <a:r>
              <a:rPr baseline="0">
                <a:solidFill>
                  <a:srgbClr val="0070C0"/>
                </a:solidFill>
              </a:rPr>
              <a:t>us</a:t>
            </a:r>
            <a:r>
              <a:rPr b="0" baseline="0"/>
              <a:t>, who has </a:t>
            </a:r>
            <a:r>
              <a:rPr baseline="0">
                <a:solidFill>
                  <a:srgbClr val="0EC4BB"/>
                </a:solidFill>
              </a:rPr>
              <a:t>preserved</a:t>
            </a:r>
            <a:r>
              <a:rPr b="0" baseline="0"/>
              <a:t> </a:t>
            </a:r>
            <a:r>
              <a:rPr baseline="0">
                <a:solidFill>
                  <a:srgbClr val="0070C0"/>
                </a:solidFill>
              </a:rPr>
              <a:t>us</a:t>
            </a:r>
            <a:r>
              <a:rPr b="0" baseline="0"/>
              <a:t> and delivered into our hand the troop that came against us. </a:t>
            </a:r>
            <a:r>
              <a:t>24 </a:t>
            </a:r>
            <a:r>
              <a:rPr b="0" baseline="0"/>
              <a:t>For who will heed you in this matter? But as his part </a:t>
            </a:r>
            <a:r>
              <a:rPr b="0" baseline="0" i="1"/>
              <a:t>is</a:t>
            </a:r>
            <a:r>
              <a:rPr b="0" baseline="0"/>
              <a:t> who goes down to the battle, so </a:t>
            </a:r>
            <a:r>
              <a:rPr b="0" baseline="0" i="1"/>
              <a:t>shall</a:t>
            </a:r>
            <a:r>
              <a:rPr b="0" baseline="0"/>
              <a:t> his part </a:t>
            </a:r>
            <a:r>
              <a:rPr b="0" baseline="0" i="1"/>
              <a:t>be</a:t>
            </a:r>
            <a:r>
              <a:rPr b="0" baseline="0"/>
              <a:t> who stays by the supplies; they </a:t>
            </a:r>
            <a:r>
              <a:rPr baseline="0">
                <a:solidFill>
                  <a:srgbClr val="0EC4BB"/>
                </a:solidFill>
              </a:rPr>
              <a:t>shall share alike</a:t>
            </a:r>
            <a:r>
              <a:rPr b="0" baseline="0"/>
              <a:t>.” </a:t>
            </a:r>
            <a:r>
              <a:t>25 </a:t>
            </a:r>
            <a:r>
              <a:rPr b="0" baseline="0"/>
              <a:t>So it was, from that day forward; he made it a statute and an ordinance for Israel to this day.</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Title 1"/>
          <p:cNvSpPr txBox="1"/>
          <p:nvPr>
            <p:ph type="title"/>
          </p:nvPr>
        </p:nvSpPr>
        <p:spPr>
          <a:xfrm>
            <a:off x="3962400" y="0"/>
            <a:ext cx="16459200" cy="1981200"/>
          </a:xfrm>
          <a:prstGeom prst="rect">
            <a:avLst/>
          </a:prstGeom>
        </p:spPr>
        <p:txBody>
          <a:bodyPr/>
          <a:lstStyle>
            <a:lvl1pPr>
              <a:defRPr b="1" sz="8000">
                <a:solidFill>
                  <a:srgbClr val="0070C0"/>
                </a:solidFill>
              </a:defRPr>
            </a:lvl1pPr>
          </a:lstStyle>
          <a:p>
            <a:pPr/>
            <a:r>
              <a:t>King James Version Passages</a:t>
            </a:r>
          </a:p>
        </p:txBody>
      </p:sp>
      <p:sp>
        <p:nvSpPr>
          <p:cNvPr id="220"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FF0000"/>
                </a:solidFill>
              </a:defRPr>
            </a:pPr>
            <a:r>
              <a:t>2 Sam. 16:7 </a:t>
            </a:r>
            <a:r>
              <a:rPr>
                <a:solidFill>
                  <a:srgbClr val="4F6228"/>
                </a:solidFill>
              </a:rPr>
              <a:t>resentful</a:t>
            </a:r>
            <a:r>
              <a:t> </a:t>
            </a:r>
            <a:r>
              <a:rPr>
                <a:solidFill>
                  <a:srgbClr val="0070C0"/>
                </a:solidFill>
              </a:rPr>
              <a:t>Shemei </a:t>
            </a:r>
            <a:r>
              <a:rPr>
                <a:solidFill>
                  <a:srgbClr val="00359E"/>
                </a:solidFill>
              </a:rPr>
              <a:t>cursed</a:t>
            </a:r>
            <a:r>
              <a:rPr>
                <a:solidFill>
                  <a:srgbClr val="0070C0"/>
                </a:solidFill>
              </a:rPr>
              <a:t> David </a:t>
            </a:r>
            <a:endParaRPr>
              <a:solidFill>
                <a:srgbClr val="0070C0"/>
              </a:solidFill>
            </a:endParaRPr>
          </a:p>
          <a:p>
            <a:pPr>
              <a:spcBef>
                <a:spcPts val="1700"/>
              </a:spcBef>
              <a:buSzTx/>
              <a:buNone/>
              <a:defRPr b="1" sz="7200">
                <a:solidFill>
                  <a:srgbClr val="FF0000"/>
                </a:solidFill>
              </a:defRPr>
            </a:pPr>
            <a:r>
              <a:t>2 Sam. 20:1 </a:t>
            </a:r>
            <a:r>
              <a:rPr>
                <a:solidFill>
                  <a:srgbClr val="C00000"/>
                </a:solidFill>
              </a:rPr>
              <a:t>rebel</a:t>
            </a:r>
            <a:r>
              <a:t> </a:t>
            </a:r>
            <a:r>
              <a:rPr>
                <a:solidFill>
                  <a:srgbClr val="0070C0"/>
                </a:solidFill>
              </a:rPr>
              <a:t>Sheba</a:t>
            </a:r>
            <a:endParaRPr>
              <a:solidFill>
                <a:srgbClr val="0070C0"/>
              </a:solidFill>
            </a:endParaRPr>
          </a:p>
          <a:p>
            <a:pPr>
              <a:spcBef>
                <a:spcPts val="1700"/>
              </a:spcBef>
              <a:buSzTx/>
              <a:buNone/>
              <a:defRPr b="1" sz="7200">
                <a:solidFill>
                  <a:srgbClr val="FF0000"/>
                </a:solidFill>
              </a:defRPr>
            </a:pPr>
            <a:r>
              <a:t>2 Sam. 23:6 </a:t>
            </a:r>
            <a:r>
              <a:rPr>
                <a:solidFill>
                  <a:srgbClr val="0070C0"/>
                </a:solidFill>
              </a:rPr>
              <a:t>those</a:t>
            </a:r>
            <a:r>
              <a:rPr>
                <a:solidFill>
                  <a:srgbClr val="C00000"/>
                </a:solidFill>
              </a:rPr>
              <a:t> of rebellion</a:t>
            </a:r>
            <a:endParaRPr>
              <a:solidFill>
                <a:srgbClr val="C00000"/>
              </a:solidFill>
            </a:endParaRPr>
          </a:p>
          <a:p>
            <a:pPr>
              <a:spcBef>
                <a:spcPts val="1700"/>
              </a:spcBef>
              <a:buSzTx/>
              <a:buNone/>
              <a:defRPr b="1" sz="7200">
                <a:solidFill>
                  <a:srgbClr val="FF0000"/>
                </a:solidFill>
              </a:defRPr>
            </a:pPr>
            <a:r>
              <a:t>1 Kings 21:9-14 </a:t>
            </a:r>
            <a:r>
              <a:rPr>
                <a:solidFill>
                  <a:srgbClr val="C00000"/>
                </a:solidFill>
              </a:rPr>
              <a:t>false witnesses </a:t>
            </a:r>
            <a:r>
              <a:rPr sz="6400"/>
              <a:t>Prov. 19:28</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0">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20"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Title 1"/>
          <p:cNvSpPr txBox="1"/>
          <p:nvPr>
            <p:ph type="title"/>
          </p:nvPr>
        </p:nvSpPr>
        <p:spPr>
          <a:xfrm>
            <a:off x="3962400" y="0"/>
            <a:ext cx="16459200" cy="1981200"/>
          </a:xfrm>
          <a:prstGeom prst="rect">
            <a:avLst/>
          </a:prstGeom>
        </p:spPr>
        <p:txBody>
          <a:bodyPr/>
          <a:lstStyle>
            <a:lvl1pPr>
              <a:defRPr b="1" sz="8000">
                <a:solidFill>
                  <a:srgbClr val="FF0000"/>
                </a:solidFill>
              </a:defRPr>
            </a:lvl1pPr>
          </a:lstStyle>
          <a:p>
            <a:pPr/>
            <a:r>
              <a:t>1 Kings 21:9-14</a:t>
            </a:r>
          </a:p>
        </p:txBody>
      </p:sp>
      <p:sp>
        <p:nvSpPr>
          <p:cNvPr id="223" name="Content Placeholder 2"/>
          <p:cNvSpPr txBox="1"/>
          <p:nvPr>
            <p:ph type="body" idx="1"/>
          </p:nvPr>
        </p:nvSpPr>
        <p:spPr>
          <a:xfrm>
            <a:off x="3048000" y="1828800"/>
            <a:ext cx="18288000" cy="11887200"/>
          </a:xfrm>
          <a:prstGeom prst="rect">
            <a:avLst/>
          </a:prstGeom>
        </p:spPr>
        <p:txBody>
          <a:bodyPr/>
          <a:lstStyle/>
          <a:p>
            <a:pPr marL="0" indent="914400">
              <a:lnSpc>
                <a:spcPct val="99000"/>
              </a:lnSpc>
              <a:spcBef>
                <a:spcPts val="0"/>
              </a:spcBef>
              <a:buSzTx/>
              <a:buNone/>
              <a:defRPr sz="7200"/>
            </a:pPr>
            <a:r>
              <a:t>Jezebel…wrote in the letters, saying, “Proclaim a fast, and seat Naboth with high honor among the people; </a:t>
            </a:r>
            <a:r>
              <a:rPr b="1" baseline="31000"/>
              <a:t>10 </a:t>
            </a:r>
            <a:r>
              <a:t>and seat two men, </a:t>
            </a:r>
            <a:r>
              <a:rPr b="1">
                <a:solidFill>
                  <a:srgbClr val="C00000"/>
                </a:solidFill>
              </a:rPr>
              <a:t>scoundrels</a:t>
            </a:r>
            <a:r>
              <a:t>, before him to bear witness against him, saying, ‘You have blasphemed God and the king.’ </a:t>
            </a:r>
            <a:r>
              <a:rPr i="1"/>
              <a:t>Then</a:t>
            </a:r>
            <a:r>
              <a:t> take him out, and stone him, that he may die.” </a:t>
            </a:r>
            <a:r>
              <a:rPr b="1" baseline="31000"/>
              <a:t>11 </a:t>
            </a:r>
            <a:r>
              <a:t>So the men of his city, the elders and nobles who were inhabitants of his city, did as Jezebel had sent to them, as it </a:t>
            </a:r>
            <a:r>
              <a:rPr i="1"/>
              <a:t>was</a:t>
            </a:r>
            <a:r>
              <a:t> written in the letters which she had sent to them.</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Title 1"/>
          <p:cNvSpPr txBox="1"/>
          <p:nvPr>
            <p:ph type="title"/>
          </p:nvPr>
        </p:nvSpPr>
        <p:spPr>
          <a:xfrm>
            <a:off x="3962400" y="0"/>
            <a:ext cx="16459200" cy="1981200"/>
          </a:xfrm>
          <a:prstGeom prst="rect">
            <a:avLst/>
          </a:prstGeom>
        </p:spPr>
        <p:txBody>
          <a:bodyPr/>
          <a:lstStyle>
            <a:lvl1pPr>
              <a:defRPr b="1" sz="8000">
                <a:solidFill>
                  <a:srgbClr val="FF0000"/>
                </a:solidFill>
              </a:defRPr>
            </a:lvl1pPr>
          </a:lstStyle>
          <a:p>
            <a:pPr/>
            <a:r>
              <a:t>1 Kings 21:9-14</a:t>
            </a:r>
          </a:p>
        </p:txBody>
      </p:sp>
      <p:sp>
        <p:nvSpPr>
          <p:cNvPr id="226" name="Content Placeholder 2"/>
          <p:cNvSpPr txBox="1"/>
          <p:nvPr>
            <p:ph type="body" idx="1"/>
          </p:nvPr>
        </p:nvSpPr>
        <p:spPr>
          <a:xfrm>
            <a:off x="3200400" y="1828800"/>
            <a:ext cx="18135600" cy="11887200"/>
          </a:xfrm>
          <a:prstGeom prst="rect">
            <a:avLst/>
          </a:prstGeom>
        </p:spPr>
        <p:txBody>
          <a:bodyPr/>
          <a:lstStyle/>
          <a:p>
            <a:pPr marL="914400" indent="-1371600">
              <a:spcBef>
                <a:spcPts val="0"/>
              </a:spcBef>
              <a:buSzTx/>
              <a:buNone/>
              <a:defRPr b="1" baseline="31000" sz="7200"/>
            </a:pPr>
            <a:r>
              <a:t>12 </a:t>
            </a:r>
            <a:r>
              <a:rPr b="0" baseline="0"/>
              <a:t>They proclaimed a fast, and seated Naboth with high honor among the people. </a:t>
            </a:r>
            <a:r>
              <a:t>13 </a:t>
            </a:r>
            <a:r>
              <a:rPr b="0" baseline="0"/>
              <a:t>And two men, </a:t>
            </a:r>
            <a:r>
              <a:rPr baseline="0">
                <a:solidFill>
                  <a:srgbClr val="C00000"/>
                </a:solidFill>
              </a:rPr>
              <a:t>scoundrels</a:t>
            </a:r>
            <a:r>
              <a:rPr b="0" baseline="0"/>
              <a:t>, came in and sat before him; and </a:t>
            </a:r>
            <a:r>
              <a:rPr baseline="0">
                <a:solidFill>
                  <a:srgbClr val="C00000"/>
                </a:solidFill>
              </a:rPr>
              <a:t>the</a:t>
            </a:r>
            <a:r>
              <a:rPr b="0" baseline="0"/>
              <a:t> </a:t>
            </a:r>
            <a:r>
              <a:rPr baseline="0">
                <a:solidFill>
                  <a:srgbClr val="C00000"/>
                </a:solidFill>
              </a:rPr>
              <a:t>scoundrels</a:t>
            </a:r>
            <a:r>
              <a:rPr b="0" baseline="0"/>
              <a:t> witnessed against him, against Naboth, in the presence of the people, saying, “Naboth has blasphemed God and the king!” Then they took him outside the city and stoned him with stones, so that he died. </a:t>
            </a:r>
            <a:r>
              <a:t>14 </a:t>
            </a:r>
            <a:r>
              <a:rPr b="0" baseline="0"/>
              <a:t>Then they sent to Jezebel, saying, “Naboth has been stoned and is dead.”</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Title 1"/>
          <p:cNvSpPr txBox="1"/>
          <p:nvPr>
            <p:ph type="title"/>
          </p:nvPr>
        </p:nvSpPr>
        <p:spPr>
          <a:xfrm>
            <a:off x="3962400" y="0"/>
            <a:ext cx="16459200" cy="1981200"/>
          </a:xfrm>
          <a:prstGeom prst="rect">
            <a:avLst/>
          </a:prstGeom>
        </p:spPr>
        <p:txBody>
          <a:bodyPr/>
          <a:lstStyle>
            <a:lvl1pPr>
              <a:defRPr b="1" sz="8000">
                <a:solidFill>
                  <a:srgbClr val="0070C0"/>
                </a:solidFill>
              </a:defRPr>
            </a:lvl1pPr>
          </a:lstStyle>
          <a:p>
            <a:pPr/>
            <a:r>
              <a:t>King James Version Passages</a:t>
            </a:r>
          </a:p>
        </p:txBody>
      </p:sp>
      <p:sp>
        <p:nvSpPr>
          <p:cNvPr id="229"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FF0000"/>
                </a:solidFill>
              </a:defRPr>
            </a:pPr>
            <a:r>
              <a:t>2 Sam. 16:7 </a:t>
            </a:r>
            <a:r>
              <a:rPr>
                <a:solidFill>
                  <a:srgbClr val="4F6228"/>
                </a:solidFill>
              </a:rPr>
              <a:t>resentful</a:t>
            </a:r>
            <a:r>
              <a:t> </a:t>
            </a:r>
            <a:r>
              <a:rPr>
                <a:solidFill>
                  <a:srgbClr val="0070C0"/>
                </a:solidFill>
              </a:rPr>
              <a:t>Shemei </a:t>
            </a:r>
            <a:r>
              <a:rPr>
                <a:solidFill>
                  <a:srgbClr val="00359E"/>
                </a:solidFill>
              </a:rPr>
              <a:t>cursed</a:t>
            </a:r>
            <a:r>
              <a:rPr>
                <a:solidFill>
                  <a:srgbClr val="0070C0"/>
                </a:solidFill>
              </a:rPr>
              <a:t> David </a:t>
            </a:r>
            <a:endParaRPr>
              <a:solidFill>
                <a:srgbClr val="0070C0"/>
              </a:solidFill>
            </a:endParaRPr>
          </a:p>
          <a:p>
            <a:pPr>
              <a:spcBef>
                <a:spcPts val="1700"/>
              </a:spcBef>
              <a:buSzTx/>
              <a:buNone/>
              <a:defRPr b="1" sz="7200">
                <a:solidFill>
                  <a:srgbClr val="FF0000"/>
                </a:solidFill>
              </a:defRPr>
            </a:pPr>
            <a:r>
              <a:t>2 Sam. 20:1 </a:t>
            </a:r>
            <a:r>
              <a:rPr>
                <a:solidFill>
                  <a:srgbClr val="C00000"/>
                </a:solidFill>
              </a:rPr>
              <a:t>rebel</a:t>
            </a:r>
            <a:r>
              <a:t> </a:t>
            </a:r>
            <a:r>
              <a:rPr>
                <a:solidFill>
                  <a:srgbClr val="0070C0"/>
                </a:solidFill>
              </a:rPr>
              <a:t>Sheba</a:t>
            </a:r>
            <a:endParaRPr>
              <a:solidFill>
                <a:srgbClr val="0070C0"/>
              </a:solidFill>
            </a:endParaRPr>
          </a:p>
          <a:p>
            <a:pPr>
              <a:spcBef>
                <a:spcPts val="1700"/>
              </a:spcBef>
              <a:buSzTx/>
              <a:buNone/>
              <a:defRPr b="1" sz="7200">
                <a:solidFill>
                  <a:srgbClr val="FF0000"/>
                </a:solidFill>
              </a:defRPr>
            </a:pPr>
            <a:r>
              <a:t>2 Sam. 23:6 </a:t>
            </a:r>
            <a:r>
              <a:rPr>
                <a:solidFill>
                  <a:srgbClr val="0070C0"/>
                </a:solidFill>
              </a:rPr>
              <a:t>those</a:t>
            </a:r>
            <a:r>
              <a:rPr>
                <a:solidFill>
                  <a:srgbClr val="C00000"/>
                </a:solidFill>
              </a:rPr>
              <a:t> of rebellion</a:t>
            </a:r>
            <a:endParaRPr>
              <a:solidFill>
                <a:srgbClr val="C00000"/>
              </a:solidFill>
            </a:endParaRPr>
          </a:p>
          <a:p>
            <a:pPr>
              <a:spcBef>
                <a:spcPts val="1700"/>
              </a:spcBef>
              <a:buSzTx/>
              <a:buNone/>
              <a:defRPr b="1" sz="7200">
                <a:solidFill>
                  <a:srgbClr val="FF0000"/>
                </a:solidFill>
              </a:defRPr>
            </a:pPr>
            <a:r>
              <a:t>1 Kings 21:9-14 </a:t>
            </a:r>
            <a:r>
              <a:rPr>
                <a:solidFill>
                  <a:srgbClr val="C00000"/>
                </a:solidFill>
              </a:rPr>
              <a:t>false witnesses </a:t>
            </a:r>
            <a:r>
              <a:rPr sz="6400"/>
              <a:t>Prov. 19:28</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Title 1"/>
          <p:cNvSpPr txBox="1"/>
          <p:nvPr>
            <p:ph type="title"/>
          </p:nvPr>
        </p:nvSpPr>
        <p:spPr>
          <a:xfrm>
            <a:off x="3962400" y="0"/>
            <a:ext cx="16459200" cy="1981200"/>
          </a:xfrm>
          <a:prstGeom prst="rect">
            <a:avLst/>
          </a:prstGeom>
        </p:spPr>
        <p:txBody>
          <a:bodyPr/>
          <a:lstStyle>
            <a:lvl1pPr>
              <a:defRPr b="1" sz="8000">
                <a:solidFill>
                  <a:srgbClr val="0070C0"/>
                </a:solidFill>
              </a:defRPr>
            </a:lvl1pPr>
          </a:lstStyle>
          <a:p>
            <a:pPr/>
            <a:r>
              <a:t>King James Version Passages</a:t>
            </a:r>
          </a:p>
        </p:txBody>
      </p:sp>
      <p:sp>
        <p:nvSpPr>
          <p:cNvPr id="232"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FF0000"/>
                </a:solidFill>
              </a:defRPr>
            </a:pPr>
            <a:r>
              <a:t>2 Sam. 16:7 </a:t>
            </a:r>
            <a:r>
              <a:rPr>
                <a:solidFill>
                  <a:srgbClr val="4F6228"/>
                </a:solidFill>
              </a:rPr>
              <a:t>resentful</a:t>
            </a:r>
            <a:r>
              <a:t> </a:t>
            </a:r>
            <a:r>
              <a:rPr>
                <a:solidFill>
                  <a:srgbClr val="0070C0"/>
                </a:solidFill>
              </a:rPr>
              <a:t>Shemei </a:t>
            </a:r>
            <a:r>
              <a:rPr>
                <a:solidFill>
                  <a:srgbClr val="00359E"/>
                </a:solidFill>
              </a:rPr>
              <a:t>cursed</a:t>
            </a:r>
            <a:r>
              <a:rPr>
                <a:solidFill>
                  <a:srgbClr val="0070C0"/>
                </a:solidFill>
              </a:rPr>
              <a:t> David </a:t>
            </a:r>
            <a:endParaRPr>
              <a:solidFill>
                <a:srgbClr val="0070C0"/>
              </a:solidFill>
            </a:endParaRPr>
          </a:p>
          <a:p>
            <a:pPr>
              <a:spcBef>
                <a:spcPts val="1700"/>
              </a:spcBef>
              <a:buSzTx/>
              <a:buNone/>
              <a:defRPr b="1" sz="7200">
                <a:solidFill>
                  <a:srgbClr val="FF0000"/>
                </a:solidFill>
              </a:defRPr>
            </a:pPr>
            <a:r>
              <a:t>2 Sam. 20:1 </a:t>
            </a:r>
            <a:r>
              <a:rPr>
                <a:solidFill>
                  <a:srgbClr val="C00000"/>
                </a:solidFill>
              </a:rPr>
              <a:t>rebel</a:t>
            </a:r>
            <a:r>
              <a:t> </a:t>
            </a:r>
            <a:r>
              <a:rPr>
                <a:solidFill>
                  <a:srgbClr val="0070C0"/>
                </a:solidFill>
              </a:rPr>
              <a:t>Sheba</a:t>
            </a:r>
            <a:endParaRPr>
              <a:solidFill>
                <a:srgbClr val="0070C0"/>
              </a:solidFill>
            </a:endParaRPr>
          </a:p>
          <a:p>
            <a:pPr>
              <a:spcBef>
                <a:spcPts val="1700"/>
              </a:spcBef>
              <a:buSzTx/>
              <a:buNone/>
              <a:defRPr b="1" sz="7200">
                <a:solidFill>
                  <a:srgbClr val="FF0000"/>
                </a:solidFill>
              </a:defRPr>
            </a:pPr>
            <a:r>
              <a:t>2 Sam. 23:6 </a:t>
            </a:r>
            <a:r>
              <a:rPr>
                <a:solidFill>
                  <a:srgbClr val="0070C0"/>
                </a:solidFill>
              </a:rPr>
              <a:t>those</a:t>
            </a:r>
            <a:r>
              <a:rPr>
                <a:solidFill>
                  <a:srgbClr val="C00000"/>
                </a:solidFill>
              </a:rPr>
              <a:t> of rebellion</a:t>
            </a:r>
            <a:endParaRPr>
              <a:solidFill>
                <a:srgbClr val="C00000"/>
              </a:solidFill>
            </a:endParaRPr>
          </a:p>
          <a:p>
            <a:pPr>
              <a:spcBef>
                <a:spcPts val="1700"/>
              </a:spcBef>
              <a:buSzTx/>
              <a:buNone/>
              <a:defRPr b="1" sz="7200">
                <a:solidFill>
                  <a:srgbClr val="FF0000"/>
                </a:solidFill>
              </a:defRPr>
            </a:pPr>
            <a:r>
              <a:t>1 Kings 21:9-14 </a:t>
            </a:r>
            <a:r>
              <a:rPr>
                <a:solidFill>
                  <a:srgbClr val="C00000"/>
                </a:solidFill>
              </a:rPr>
              <a:t>false witnesses </a:t>
            </a:r>
            <a:r>
              <a:rPr sz="6400"/>
              <a:t>Prov. 19:28</a:t>
            </a:r>
            <a:endParaRPr sz="6400"/>
          </a:p>
          <a:p>
            <a:pPr>
              <a:spcBef>
                <a:spcPts val="1700"/>
              </a:spcBef>
              <a:buSzTx/>
              <a:buNone/>
              <a:defRPr b="1" sz="7200">
                <a:solidFill>
                  <a:srgbClr val="FF0000"/>
                </a:solidFill>
              </a:defRPr>
            </a:pPr>
            <a:r>
              <a:t>2 Chronicles 13:7 </a:t>
            </a:r>
            <a:r>
              <a:rPr i="1">
                <a:solidFill>
                  <a:srgbClr val="31859C"/>
                </a:solidFill>
              </a:rPr>
              <a:t>worthless</a:t>
            </a:r>
            <a:r>
              <a:t> </a:t>
            </a:r>
            <a:r>
              <a:rPr i="1">
                <a:solidFill>
                  <a:srgbClr val="C00000"/>
                </a:solidFill>
              </a:rPr>
              <a:t>rebels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Title 1"/>
          <p:cNvSpPr txBox="1"/>
          <p:nvPr>
            <p:ph type="title"/>
          </p:nvPr>
        </p:nvSpPr>
        <p:spPr>
          <a:xfrm>
            <a:off x="3962400" y="0"/>
            <a:ext cx="16459200" cy="1981200"/>
          </a:xfrm>
          <a:prstGeom prst="rect">
            <a:avLst/>
          </a:prstGeom>
        </p:spPr>
        <p:txBody>
          <a:bodyPr/>
          <a:lstStyle>
            <a:lvl1pPr>
              <a:defRPr b="1" sz="8000">
                <a:solidFill>
                  <a:srgbClr val="0070C0"/>
                </a:solidFill>
              </a:defRPr>
            </a:lvl1pPr>
          </a:lstStyle>
          <a:p>
            <a:pPr/>
            <a:r>
              <a:t>King James Version Passages</a:t>
            </a:r>
          </a:p>
        </p:txBody>
      </p:sp>
      <p:sp>
        <p:nvSpPr>
          <p:cNvPr id="235"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FF0000"/>
                </a:solidFill>
              </a:defRPr>
            </a:pPr>
            <a:r>
              <a:t>2 Sam. 16:7 </a:t>
            </a:r>
            <a:r>
              <a:rPr>
                <a:solidFill>
                  <a:srgbClr val="4F6228"/>
                </a:solidFill>
              </a:rPr>
              <a:t>resentful</a:t>
            </a:r>
            <a:r>
              <a:t> </a:t>
            </a:r>
            <a:r>
              <a:rPr>
                <a:solidFill>
                  <a:srgbClr val="0070C0"/>
                </a:solidFill>
              </a:rPr>
              <a:t>Shemei </a:t>
            </a:r>
            <a:r>
              <a:rPr>
                <a:solidFill>
                  <a:srgbClr val="00359E"/>
                </a:solidFill>
              </a:rPr>
              <a:t>cursed</a:t>
            </a:r>
            <a:r>
              <a:rPr>
                <a:solidFill>
                  <a:srgbClr val="0070C0"/>
                </a:solidFill>
              </a:rPr>
              <a:t> David </a:t>
            </a:r>
            <a:endParaRPr>
              <a:solidFill>
                <a:srgbClr val="0070C0"/>
              </a:solidFill>
            </a:endParaRPr>
          </a:p>
          <a:p>
            <a:pPr>
              <a:spcBef>
                <a:spcPts val="1700"/>
              </a:spcBef>
              <a:buSzTx/>
              <a:buNone/>
              <a:defRPr b="1" sz="7200">
                <a:solidFill>
                  <a:srgbClr val="FF0000"/>
                </a:solidFill>
              </a:defRPr>
            </a:pPr>
            <a:r>
              <a:t>2 Sam. 20:1 </a:t>
            </a:r>
            <a:r>
              <a:rPr>
                <a:solidFill>
                  <a:srgbClr val="C00000"/>
                </a:solidFill>
              </a:rPr>
              <a:t>rebel</a:t>
            </a:r>
            <a:r>
              <a:t> </a:t>
            </a:r>
            <a:r>
              <a:rPr>
                <a:solidFill>
                  <a:srgbClr val="0070C0"/>
                </a:solidFill>
              </a:rPr>
              <a:t>Sheba</a:t>
            </a:r>
            <a:endParaRPr>
              <a:solidFill>
                <a:srgbClr val="0070C0"/>
              </a:solidFill>
            </a:endParaRPr>
          </a:p>
          <a:p>
            <a:pPr>
              <a:spcBef>
                <a:spcPts val="1700"/>
              </a:spcBef>
              <a:buSzTx/>
              <a:buNone/>
              <a:defRPr b="1" sz="7200">
                <a:solidFill>
                  <a:srgbClr val="FF0000"/>
                </a:solidFill>
              </a:defRPr>
            </a:pPr>
            <a:r>
              <a:t>2 Sam. 23:6 </a:t>
            </a:r>
            <a:r>
              <a:rPr>
                <a:solidFill>
                  <a:srgbClr val="0070C0"/>
                </a:solidFill>
              </a:rPr>
              <a:t>those</a:t>
            </a:r>
            <a:r>
              <a:rPr>
                <a:solidFill>
                  <a:srgbClr val="C00000"/>
                </a:solidFill>
              </a:rPr>
              <a:t> of rebellion</a:t>
            </a:r>
            <a:endParaRPr>
              <a:solidFill>
                <a:srgbClr val="C00000"/>
              </a:solidFill>
            </a:endParaRPr>
          </a:p>
          <a:p>
            <a:pPr>
              <a:spcBef>
                <a:spcPts val="1700"/>
              </a:spcBef>
              <a:buSzTx/>
              <a:buNone/>
              <a:defRPr b="1" sz="7200">
                <a:solidFill>
                  <a:srgbClr val="FF0000"/>
                </a:solidFill>
              </a:defRPr>
            </a:pPr>
            <a:r>
              <a:t>1 Kings 21:9-14 </a:t>
            </a:r>
            <a:r>
              <a:rPr>
                <a:solidFill>
                  <a:srgbClr val="C00000"/>
                </a:solidFill>
              </a:rPr>
              <a:t>false witnesses </a:t>
            </a:r>
            <a:r>
              <a:rPr sz="6400"/>
              <a:t>Prov. 19:28</a:t>
            </a:r>
            <a:endParaRPr sz="6400"/>
          </a:p>
          <a:p>
            <a:pPr>
              <a:spcBef>
                <a:spcPts val="1700"/>
              </a:spcBef>
              <a:buSzTx/>
              <a:buNone/>
              <a:defRPr b="1" sz="7200">
                <a:solidFill>
                  <a:srgbClr val="FF0000"/>
                </a:solidFill>
              </a:defRPr>
            </a:pPr>
            <a:r>
              <a:t>2 Chronicles 13:7 </a:t>
            </a:r>
            <a:r>
              <a:rPr i="1">
                <a:solidFill>
                  <a:srgbClr val="31859C"/>
                </a:solidFill>
              </a:rPr>
              <a:t>worthless</a:t>
            </a:r>
            <a:r>
              <a:t> </a:t>
            </a:r>
            <a:r>
              <a:rPr i="1">
                <a:solidFill>
                  <a:srgbClr val="C00000"/>
                </a:solidFill>
              </a:rPr>
              <a:t>rebels</a:t>
            </a:r>
            <a:endParaRPr>
              <a:solidFill>
                <a:srgbClr val="C00000"/>
              </a:solidFill>
            </a:endParaRPr>
          </a:p>
          <a:p>
            <a:pPr>
              <a:spcBef>
                <a:spcPts val="1700"/>
              </a:spcBef>
              <a:buSzTx/>
              <a:buNone/>
              <a:defRPr b="1" sz="7200">
                <a:solidFill>
                  <a:srgbClr val="FF0000"/>
                </a:solidFill>
              </a:defRPr>
            </a:pPr>
            <a:r>
              <a:t>2 Corinthians 6:15 </a:t>
            </a:r>
            <a:r>
              <a:rPr i="1">
                <a:solidFill>
                  <a:srgbClr val="0070C0"/>
                </a:solidFill>
              </a:rPr>
              <a:t>what accord </a:t>
            </a:r>
            <a:r>
              <a:rPr i="1">
                <a:solidFill>
                  <a:srgbClr val="00B050"/>
                </a:solidFill>
              </a:rPr>
              <a:t>has </a:t>
            </a:r>
            <a:r>
              <a:rPr i="1">
                <a:solidFill>
                  <a:srgbClr val="00B0F0"/>
                </a:solidFill>
              </a:rPr>
              <a:t>Christ</a:t>
            </a:r>
            <a:r>
              <a:rPr i="1">
                <a:solidFill>
                  <a:srgbClr val="00B050"/>
                </a:solidFill>
              </a:rPr>
              <a:t> with </a:t>
            </a:r>
            <a:r>
              <a:rPr i="1">
                <a:solidFill>
                  <a:srgbClr val="C00000"/>
                </a:solidFill>
              </a:rPr>
              <a:t>Belial</a:t>
            </a:r>
            <a:r>
              <a:rPr>
                <a:solidFill>
                  <a:srgbClr val="000000"/>
                </a:solidFill>
              </a:rPr>
              <a: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Title 1"/>
          <p:cNvSpPr txBox="1"/>
          <p:nvPr>
            <p:ph type="title"/>
          </p:nvPr>
        </p:nvSpPr>
        <p:spPr>
          <a:xfrm>
            <a:off x="3962400" y="0"/>
            <a:ext cx="16459200" cy="2133600"/>
          </a:xfrm>
          <a:prstGeom prst="rect">
            <a:avLst/>
          </a:prstGeom>
        </p:spPr>
        <p:txBody>
          <a:bodyPr/>
          <a:lstStyle/>
          <a:p>
            <a:pPr>
              <a:defRPr b="1" sz="8000">
                <a:solidFill>
                  <a:srgbClr val="00B050"/>
                </a:solidFill>
              </a:defRPr>
            </a:pPr>
            <a:r>
              <a:t>If </a:t>
            </a:r>
            <a:r>
              <a:rPr>
                <a:solidFill>
                  <a:srgbClr val="0070C0"/>
                </a:solidFill>
              </a:rPr>
              <a:t>You </a:t>
            </a:r>
            <a:r>
              <a:rPr>
                <a:solidFill>
                  <a:srgbClr val="000000"/>
                </a:solidFill>
              </a:rPr>
              <a:t>Are a</a:t>
            </a:r>
            <a:r>
              <a:rPr>
                <a:solidFill>
                  <a:srgbClr val="0070C0"/>
                </a:solidFill>
              </a:rPr>
              <a:t> Child </a:t>
            </a:r>
            <a:r>
              <a:rPr>
                <a:solidFill>
                  <a:srgbClr val="000000"/>
                </a:solidFill>
              </a:rPr>
              <a:t>of</a:t>
            </a:r>
            <a:r>
              <a:rPr>
                <a:solidFill>
                  <a:srgbClr val="0070C0"/>
                </a:solidFill>
              </a:rPr>
              <a:t> </a:t>
            </a:r>
            <a:r>
              <a:rPr>
                <a:solidFill>
                  <a:srgbClr val="C00000"/>
                </a:solidFill>
              </a:rPr>
              <a:t>Belial</a:t>
            </a:r>
            <a:r>
              <a:rPr>
                <a:solidFill>
                  <a:srgbClr val="0070C0"/>
                </a:solidFill>
              </a:rPr>
              <a:t> </a:t>
            </a:r>
            <a:r>
              <a:t>Then </a:t>
            </a:r>
            <a:r>
              <a:rPr>
                <a:solidFill>
                  <a:srgbClr val="0070C0"/>
                </a:solidFill>
              </a:rPr>
              <a:t>You</a:t>
            </a:r>
            <a:r>
              <a:rPr b="0">
                <a:solidFill>
                  <a:srgbClr val="000000"/>
                </a:solidFill>
              </a:rPr>
              <a:t>… </a:t>
            </a:r>
          </a:p>
        </p:txBody>
      </p:sp>
      <p:sp>
        <p:nvSpPr>
          <p:cNvPr id="238" name="Content Placeholder 2"/>
          <p:cNvSpPr txBox="1"/>
          <p:nvPr>
            <p:ph type="body" idx="1"/>
          </p:nvPr>
        </p:nvSpPr>
        <p:spPr>
          <a:xfrm>
            <a:off x="3505200" y="1828800"/>
            <a:ext cx="17373600" cy="11887200"/>
          </a:xfrm>
          <a:prstGeom prst="rect">
            <a:avLst/>
          </a:prstGeom>
        </p:spPr>
        <p:txBody>
          <a:bodyPr/>
          <a:lstStyle/>
          <a:p>
            <a:pPr>
              <a:spcBef>
                <a:spcPts val="1700"/>
              </a:spcBef>
              <a:buSzTx/>
              <a:buNone/>
              <a:defRPr b="1" sz="7200">
                <a:solidFill>
                  <a:srgbClr val="00B050"/>
                </a:solidFill>
              </a:defRPr>
            </a:pPr>
            <a:r>
              <a:t>Should realize </a:t>
            </a:r>
            <a:r>
              <a:rPr b="0">
                <a:solidFill>
                  <a:srgbClr val="002060"/>
                </a:solidFill>
              </a:rPr>
              <a:t>there is </a:t>
            </a:r>
            <a:r>
              <a:rPr>
                <a:solidFill>
                  <a:srgbClr val="00B0F0"/>
                </a:solidFill>
              </a:rPr>
              <a:t>hope</a:t>
            </a:r>
            <a:r>
              <a:t> for </a:t>
            </a:r>
            <a:r>
              <a:rPr>
                <a:solidFill>
                  <a:srgbClr val="0070C0"/>
                </a:solidFill>
              </a:rPr>
              <a:t>you</a:t>
            </a:r>
            <a:r>
              <a:rPr b="0">
                <a:solidFill>
                  <a:srgbClr val="000000"/>
                </a:solidFill>
              </a:rPr>
              <a:t>!</a:t>
            </a:r>
            <a:endParaRPr b="0">
              <a:solidFill>
                <a:srgbClr val="000000"/>
              </a:solidFill>
            </a:endParaRPr>
          </a:p>
          <a:p>
            <a:pPr>
              <a:spcBef>
                <a:spcPts val="1700"/>
              </a:spcBef>
              <a:buSzTx/>
              <a:buNone/>
              <a:defRPr b="1" sz="7200">
                <a:solidFill>
                  <a:srgbClr val="00B050"/>
                </a:solidFill>
              </a:defRPr>
            </a:pPr>
            <a:r>
              <a:t>Good news</a:t>
            </a:r>
            <a:r>
              <a:rPr b="0">
                <a:solidFill>
                  <a:srgbClr val="000000"/>
                </a:solidFill>
              </a:rPr>
              <a:t>!</a:t>
            </a:r>
            <a:r>
              <a:t> </a:t>
            </a:r>
            <a:r>
              <a:rPr>
                <a:solidFill>
                  <a:srgbClr val="00B0F0"/>
                </a:solidFill>
              </a:rPr>
              <a:t>Jesus</a:t>
            </a:r>
            <a:r>
              <a:t> </a:t>
            </a:r>
            <a:r>
              <a:rPr>
                <a:solidFill>
                  <a:srgbClr val="000000"/>
                </a:solidFill>
              </a:rPr>
              <a:t>died</a:t>
            </a:r>
            <a:r>
              <a:t> for </a:t>
            </a:r>
            <a:r>
              <a:rPr>
                <a:solidFill>
                  <a:srgbClr val="0070C0"/>
                </a:solidFill>
              </a:rPr>
              <a:t>you</a:t>
            </a:r>
            <a:r>
              <a:rPr b="0">
                <a:solidFill>
                  <a:srgbClr val="000000"/>
                </a:solidFill>
              </a:rPr>
              <a:t>,</a:t>
            </a:r>
            <a:r>
              <a:rPr>
                <a:solidFill>
                  <a:srgbClr val="0070C0"/>
                </a:solidFill>
              </a:rPr>
              <a:t> </a:t>
            </a:r>
            <a:r>
              <a:rPr>
                <a:solidFill>
                  <a:srgbClr val="00B0F0"/>
                </a:solidFill>
              </a:rPr>
              <a:t>He</a:t>
            </a:r>
            <a:r>
              <a:rPr>
                <a:solidFill>
                  <a:srgbClr val="0070C0"/>
                </a:solidFill>
              </a:rPr>
              <a:t> arose from the dead</a:t>
            </a:r>
            <a:r>
              <a:rPr b="0">
                <a:solidFill>
                  <a:srgbClr val="000000"/>
                </a:solidFill>
              </a:rPr>
              <a:t>, and </a:t>
            </a:r>
            <a:r>
              <a:rPr>
                <a:solidFill>
                  <a:srgbClr val="00B0F0"/>
                </a:solidFill>
              </a:rPr>
              <a:t>He</a:t>
            </a:r>
            <a:r>
              <a:rPr>
                <a:solidFill>
                  <a:srgbClr val="0070C0"/>
                </a:solidFill>
              </a:rPr>
              <a:t> </a:t>
            </a:r>
            <a:r>
              <a:rPr b="0">
                <a:solidFill>
                  <a:srgbClr val="000000"/>
                </a:solidFill>
              </a:rPr>
              <a:t>is</a:t>
            </a:r>
            <a:r>
              <a:rPr>
                <a:solidFill>
                  <a:srgbClr val="0070C0"/>
                </a:solidFill>
              </a:rPr>
              <a:t> </a:t>
            </a:r>
            <a:r>
              <a:rPr>
                <a:solidFill>
                  <a:srgbClr val="00B0F0"/>
                </a:solidFill>
              </a:rPr>
              <a:t>the author of eternal salvation</a:t>
            </a:r>
            <a:r>
              <a:rPr>
                <a:solidFill>
                  <a:srgbClr val="0070C0"/>
                </a:solidFill>
              </a:rPr>
              <a:t> </a:t>
            </a:r>
            <a:r>
              <a:t>to all </a:t>
            </a:r>
            <a:r>
              <a:rPr b="0">
                <a:solidFill>
                  <a:srgbClr val="000000"/>
                </a:solidFill>
              </a:rPr>
              <a:t>that</a:t>
            </a:r>
            <a:r>
              <a:rPr>
                <a:solidFill>
                  <a:srgbClr val="0070C0"/>
                </a:solidFill>
              </a:rPr>
              <a:t> </a:t>
            </a:r>
            <a:r>
              <a:rPr>
                <a:solidFill>
                  <a:srgbClr val="00B8B4"/>
                </a:solidFill>
              </a:rPr>
              <a:t>obey</a:t>
            </a:r>
            <a:r>
              <a:rPr>
                <a:solidFill>
                  <a:srgbClr val="0070C0"/>
                </a:solidFill>
              </a:rPr>
              <a:t> </a:t>
            </a:r>
            <a:r>
              <a:rPr>
                <a:solidFill>
                  <a:srgbClr val="00B0F0"/>
                </a:solidFill>
              </a:rPr>
              <a:t>Him</a:t>
            </a:r>
            <a:r>
              <a:rPr>
                <a:solidFill>
                  <a:srgbClr val="0070C0"/>
                </a:solidFill>
              </a:rPr>
              <a:t> </a:t>
            </a:r>
            <a:r>
              <a:rPr sz="6400">
                <a:solidFill>
                  <a:srgbClr val="FF0000"/>
                </a:solidFill>
              </a:rPr>
              <a:t>Hebrews 5:7-9</a:t>
            </a:r>
            <a:r>
              <a:rPr b="0" sz="6400">
                <a:solidFill>
                  <a:srgbClr val="FF0000"/>
                </a:solidFill>
              </a:rPr>
              <a:t>;</a:t>
            </a:r>
            <a:r>
              <a:rPr sz="6400">
                <a:solidFill>
                  <a:srgbClr val="FF0000"/>
                </a:solidFill>
              </a:rPr>
              <a:t> 1 Corinthians 15:1-4</a:t>
            </a:r>
            <a:endParaRPr sz="6400">
              <a:solidFill>
                <a:srgbClr val="FF0000"/>
              </a:solidFill>
            </a:endParaRPr>
          </a:p>
          <a:p>
            <a:pPr>
              <a:spcBef>
                <a:spcPts val="1700"/>
              </a:spcBef>
              <a:buSzTx/>
              <a:buNone/>
              <a:defRPr b="1" sz="7200">
                <a:solidFill>
                  <a:srgbClr val="00B8B4"/>
                </a:solidFill>
              </a:defRPr>
            </a:pPr>
            <a:r>
              <a:t>Believe in Jesus </a:t>
            </a:r>
            <a:r>
              <a:rPr sz="6400">
                <a:solidFill>
                  <a:srgbClr val="FF0000"/>
                </a:solidFill>
              </a:rPr>
              <a:t>Romans 10:9 </a:t>
            </a:r>
            <a:r>
              <a:t>confess He is Lord </a:t>
            </a:r>
          </a:p>
          <a:p>
            <a:pPr>
              <a:spcBef>
                <a:spcPts val="1700"/>
              </a:spcBef>
              <a:buSzTx/>
              <a:buNone/>
              <a:defRPr b="1" sz="7200">
                <a:solidFill>
                  <a:srgbClr val="00B8B4"/>
                </a:solidFill>
              </a:defRPr>
            </a:pPr>
            <a:r>
              <a:t>Repent </a:t>
            </a:r>
            <a:r>
              <a:rPr>
                <a:solidFill>
                  <a:srgbClr val="00B050"/>
                </a:solidFill>
              </a:rPr>
              <a:t>of living for </a:t>
            </a:r>
            <a:r>
              <a:rPr>
                <a:solidFill>
                  <a:srgbClr val="0070C0"/>
                </a:solidFill>
              </a:rPr>
              <a:t>self</a:t>
            </a:r>
            <a:r>
              <a:rPr b="0">
                <a:solidFill>
                  <a:srgbClr val="000000"/>
                </a:solidFill>
              </a:rPr>
              <a:t>;</a:t>
            </a:r>
            <a:r>
              <a:t> commit to obey </a:t>
            </a:r>
            <a:r>
              <a:rPr>
                <a:solidFill>
                  <a:srgbClr val="00B0F0"/>
                </a:solidFill>
              </a:rPr>
              <a:t>Him</a:t>
            </a:r>
            <a:r>
              <a:t> </a:t>
            </a:r>
            <a:r>
              <a:rPr sz="6400">
                <a:solidFill>
                  <a:srgbClr val="FF0000"/>
                </a:solidFill>
              </a:rPr>
              <a:t>Acts 2:38 </a:t>
            </a:r>
            <a:r>
              <a:rPr>
                <a:solidFill>
                  <a:srgbClr val="0070C0"/>
                </a:solidFill>
              </a:rPr>
              <a:t>be baptized </a:t>
            </a:r>
            <a:r>
              <a:rPr>
                <a:solidFill>
                  <a:srgbClr val="00B050"/>
                </a:solidFill>
              </a:rPr>
              <a:t>in</a:t>
            </a:r>
            <a:r>
              <a:t> </a:t>
            </a:r>
            <a:r>
              <a:rPr>
                <a:solidFill>
                  <a:srgbClr val="00B0F0"/>
                </a:solidFill>
              </a:rPr>
              <a:t>His</a:t>
            </a:r>
            <a:r>
              <a:t> </a:t>
            </a:r>
            <a:r>
              <a:rPr>
                <a:solidFill>
                  <a:srgbClr val="00B0F0"/>
                </a:solidFill>
              </a:rPr>
              <a:t>name</a:t>
            </a:r>
            <a:r>
              <a:t> </a:t>
            </a:r>
            <a:r>
              <a:rPr b="0">
                <a:solidFill>
                  <a:srgbClr val="000000"/>
                </a:solidFill>
              </a:rPr>
              <a:t>for the remission of</a:t>
            </a:r>
            <a:r>
              <a:t> </a:t>
            </a:r>
            <a:r>
              <a:rPr>
                <a:solidFill>
                  <a:srgbClr val="0070C0"/>
                </a:solidFill>
              </a:rPr>
              <a:t>your</a:t>
            </a:r>
            <a:r>
              <a:t> </a:t>
            </a:r>
            <a:r>
              <a:rPr>
                <a:solidFill>
                  <a:srgbClr val="C00000"/>
                </a:solidFill>
              </a:rPr>
              <a:t>sins</a:t>
            </a:r>
            <a:r>
              <a:t> </a:t>
            </a:r>
            <a:r>
              <a:rPr b="0">
                <a:solidFill>
                  <a:srgbClr val="000000"/>
                </a:solidFill>
              </a:rPr>
              <a:t>and</a:t>
            </a:r>
            <a:r>
              <a:t> live </a:t>
            </a:r>
            <a:r>
              <a:rPr>
                <a:solidFill>
                  <a:srgbClr val="00B050"/>
                </a:solidFill>
              </a:rPr>
              <a:t>in</a:t>
            </a:r>
            <a:r>
              <a:t> </a:t>
            </a:r>
            <a:r>
              <a:rPr>
                <a:solidFill>
                  <a:srgbClr val="00B0F0"/>
                </a:solidFill>
              </a:rPr>
              <a:t>Him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3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3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3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38">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38"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hueOff val="-78595"/>
            <a:satOff val="12505"/>
            <a:lumOff val="13871"/>
          </a:schemeClr>
        </a:solidFill>
      </p:bgPr>
    </p:bg>
    <p:spTree>
      <p:nvGrpSpPr>
        <p:cNvPr id="1" name=""/>
        <p:cNvGrpSpPr/>
        <p:nvPr/>
      </p:nvGrpSpPr>
      <p:grpSpPr>
        <a:xfrm>
          <a:off x="0" y="0"/>
          <a:ext cx="0" cy="0"/>
          <a:chOff x="0" y="0"/>
          <a:chExt cx="0" cy="0"/>
        </a:xfrm>
      </p:grpSpPr>
      <p:pic>
        <p:nvPicPr>
          <p:cNvPr id="240" name="NEW_BUILDING_1.jpg" descr="NEW_BUILDING_1.jpg"/>
          <p:cNvPicPr>
            <a:picLocks noChangeAspect="1"/>
          </p:cNvPicPr>
          <p:nvPr/>
        </p:nvPicPr>
        <p:blipFill>
          <a:blip r:embed="rId2">
            <a:extLst/>
          </a:blip>
          <a:stretch>
            <a:fillRect/>
          </a:stretch>
        </p:blipFill>
        <p:spPr>
          <a:xfrm>
            <a:off x="-81762" y="-23399"/>
            <a:ext cx="26010075" cy="13847469"/>
          </a:xfrm>
          <a:prstGeom prst="rect">
            <a:avLst/>
          </a:prstGeom>
          <a:ln w="12700">
            <a:miter lim="400000"/>
          </a:ln>
        </p:spPr>
      </p:pic>
      <p:sp>
        <p:nvSpPr>
          <p:cNvPr id="241" name="ALEXANDERCHURCHOFCHRIST.COM"/>
          <p:cNvSpPr txBox="1"/>
          <p:nvPr/>
        </p:nvSpPr>
        <p:spPr>
          <a:xfrm>
            <a:off x="8509164" y="11909393"/>
            <a:ext cx="18519625" cy="838201"/>
          </a:xfrm>
          <a:prstGeom prst="rect">
            <a:avLst/>
          </a:prstGeom>
          <a:ln w="12700">
            <a:miter lim="400000"/>
          </a:ln>
          <a:effectLst>
            <a:outerShdw sx="100000" sy="100000" kx="0" ky="0" algn="b" rotWithShape="0" blurRad="203200" dist="79218" dir="540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0"/>
              </a:spcBef>
              <a:defRPr b="1" sz="5000">
                <a:solidFill>
                  <a:srgbClr val="FFFFFF"/>
                </a:solidFill>
                <a:latin typeface="Gill Sans"/>
                <a:ea typeface="Gill Sans"/>
                <a:cs typeface="Gill Sans"/>
                <a:sym typeface="Gill Sans"/>
              </a:defRPr>
            </a:pPr>
            <a:r>
              <a:rPr u="sng">
                <a:hlinkClick r:id="rId3" invalidUrl="" action="" tgtFrame="" tooltip="" history="1" highlightClick="0" endSnd="0"/>
              </a:rPr>
              <a:t>ALEXANDERCHURCHOFCHRIST.COM</a:t>
            </a:r>
            <a:r>
              <a:t> </a:t>
            </a:r>
          </a:p>
        </p:txBody>
      </p:sp>
      <p:sp>
        <p:nvSpPr>
          <p:cNvPr id="242" name="You Are Welcome At Any And All of Our Services!"/>
          <p:cNvSpPr txBox="1"/>
          <p:nvPr/>
        </p:nvSpPr>
        <p:spPr>
          <a:xfrm>
            <a:off x="12090910" y="3246548"/>
            <a:ext cx="11356132" cy="2062957"/>
          </a:xfrm>
          <a:prstGeom prst="rect">
            <a:avLst/>
          </a:prstGeom>
          <a:ln w="12700"/>
          <a:effectLst>
            <a:outerShdw sx="100000" sy="100000" kx="0" ky="0" algn="b" rotWithShape="0" blurRad="190500" dist="101600" dir="0">
              <a:srgbClr val="424242"/>
            </a:outerShdw>
          </a:effectLst>
          <a:extLst>
            <a:ext uri="{C572A759-6A51-4108-AA02-DFA0A04FC94B}">
              <ma14:wrappingTextBoxFlag xmlns:ma14="http://schemas.microsoft.com/office/mac/drawingml/2011/main" val="1"/>
            </a:ext>
          </a:extLst>
        </p:spPr>
        <p:txBody>
          <a:bodyPr lIns="53578" tIns="53578" rIns="53578" bIns="53578" anchor="ctr">
            <a:spAutoFit/>
          </a:bodyPr>
          <a:lstStyle>
            <a:lvl1pPr algn="ctr" defTabSz="821531">
              <a:lnSpc>
                <a:spcPct val="100000"/>
              </a:lnSpc>
              <a:spcBef>
                <a:spcPts val="2300"/>
              </a:spcBef>
              <a:buClr>
                <a:srgbClr val="FFFFFF"/>
              </a:buClr>
              <a:defRPr b="1" spc="-83" sz="6300">
                <a:solidFill>
                  <a:srgbClr val="FFFFFF"/>
                </a:solidFill>
                <a:effectLst>
                  <a:outerShdw sx="100000" sy="100000" kx="0" ky="0" algn="b" rotWithShape="0" blurRad="63500" dist="0" dir="3600000">
                    <a:srgbClr val="000000">
                      <a:alpha val="70000"/>
                    </a:srgbClr>
                  </a:outerShdw>
                </a:effectLst>
                <a:uFill>
                  <a:solidFill>
                    <a:srgbClr val="FFFFFF"/>
                  </a:solidFill>
                </a:uFill>
                <a:latin typeface="Century Gothic"/>
                <a:ea typeface="Century Gothic"/>
                <a:cs typeface="Century Gothic"/>
                <a:sym typeface="Century Gothic"/>
              </a:defRPr>
            </a:lvl1pPr>
          </a:lstStyle>
          <a:p>
            <a:pPr>
              <a:defRPr>
                <a:effectLst/>
                <a:uFillTx/>
              </a:defRPr>
            </a:pPr>
            <a:r>
              <a:rPr>
                <a:effectLst>
                  <a:outerShdw sx="100000" sy="100000" kx="0" ky="0" algn="b" rotWithShape="0" blurRad="63500" dist="0" dir="3600000">
                    <a:srgbClr val="000000">
                      <a:alpha val="70000"/>
                    </a:srgbClr>
                  </a:outerShdw>
                </a:effectLst>
                <a:uFill>
                  <a:solidFill>
                    <a:srgbClr val="FFFFFF"/>
                  </a:solidFill>
                </a:uFill>
              </a:rPr>
              <a:t>You Are Welcome At Any And All of Our Services!</a:t>
            </a:r>
          </a:p>
        </p:txBody>
      </p:sp>
      <p:sp>
        <p:nvSpPr>
          <p:cNvPr id="243" name="Meeting Times:…"/>
          <p:cNvSpPr txBox="1"/>
          <p:nvPr/>
        </p:nvSpPr>
        <p:spPr>
          <a:xfrm>
            <a:off x="11535978" y="5441642"/>
            <a:ext cx="12465997" cy="6016626"/>
          </a:xfrm>
          <a:prstGeom prst="rect">
            <a:avLst/>
          </a:prstGeom>
          <a:gradFill>
            <a:gsLst>
              <a:gs pos="0">
                <a:srgbClr val="EBEBEB">
                  <a:alpha val="68713"/>
                </a:srgbClr>
              </a:gs>
              <a:gs pos="100000">
                <a:srgbClr val="FFFFFF">
                  <a:alpha val="76559"/>
                </a:srgbClr>
              </a:gs>
            </a:gsLst>
            <a:lin ang="16200000"/>
          </a:gradFill>
          <a:ln w="63500">
            <a:solidFill>
              <a:srgbClr val="000000"/>
            </a:solidFill>
          </a:ln>
          <a:effectLst>
            <a:outerShdw sx="100000" sy="100000" kx="0" ky="0" algn="b" rotWithShape="0" blurRad="279400" dist="241300" dir="5400000">
              <a:srgbClr val="000000">
                <a:alpha val="38000"/>
              </a:srgbClr>
            </a:outerShdw>
            <a:reflection blurRad="0" stA="50000" stPos="0" endA="0" endPos="40000" dist="0" dir="5400000" fadeDir="5400000" sx="100000" sy="-100000" kx="0" ky="0" algn="bl" rotWithShape="0"/>
          </a:effectLst>
          <a:extLst>
            <a:ext uri="{C572A759-6A51-4108-AA02-DFA0A04FC94B}">
              <ma14:wrappingTextBoxFlag xmlns:ma14="http://schemas.microsoft.com/office/mac/drawingml/2011/main" val="1"/>
            </a:ext>
          </a:extLst>
        </p:spPr>
        <p:txBody>
          <a:bodyPr lIns="357187" tIns="357187" rIns="357187" bIns="357187" anchor="ctr">
            <a:spAutoFit/>
          </a:bodyPr>
          <a:lstStyle/>
          <a:p>
            <a:pPr algn="ctr" defTabSz="821531">
              <a:lnSpc>
                <a:spcPct val="100000"/>
              </a:lnSpc>
              <a:spcBef>
                <a:spcPts val="500"/>
              </a:spcBef>
              <a:buClr>
                <a:srgbClr val="000000"/>
              </a:buClr>
              <a:defRPr b="1" cap="all" spc="959" sz="8000">
                <a:solidFill>
                  <a:srgbClr val="005493"/>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a:uFill>
                  <a:solidFill>
                    <a:srgbClr val="000000"/>
                  </a:solidFill>
                </a:uFill>
              </a:rPr>
              <a:t>Meeting Times:</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A.M. Bible Study: 9:00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A.M. Assembly:	10:00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P.M. Assembly:     4:00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Wed. P.M. Bible Study:      7:00</a:t>
            </a:r>
          </a:p>
        </p:txBody>
      </p:sp>
      <p:pic>
        <p:nvPicPr>
          <p:cNvPr id="244" name="pasted-movie.png" descr="pasted-movie.png"/>
          <p:cNvPicPr>
            <a:picLocks noChangeAspect="1"/>
          </p:cNvPicPr>
          <p:nvPr/>
        </p:nvPicPr>
        <p:blipFill>
          <a:blip r:embed="rId4">
            <a:extLst/>
          </a:blip>
          <a:stretch>
            <a:fillRect/>
          </a:stretch>
        </p:blipFill>
        <p:spPr>
          <a:xfrm>
            <a:off x="439809" y="7572071"/>
            <a:ext cx="5718073" cy="5718073"/>
          </a:xfrm>
          <a:prstGeom prst="rect">
            <a:avLst/>
          </a:prstGeom>
          <a:ln w="12700">
            <a:miter lim="400000"/>
          </a:ln>
        </p:spPr>
      </p:pic>
      <p:sp>
        <p:nvSpPr>
          <p:cNvPr id="245" name="100 CORNERSTONE ALEXANDER AR, 72002"/>
          <p:cNvSpPr txBox="1"/>
          <p:nvPr/>
        </p:nvSpPr>
        <p:spPr>
          <a:xfrm>
            <a:off x="6479382" y="2162558"/>
            <a:ext cx="17904620" cy="990601"/>
          </a:xfrm>
          <a:prstGeom prst="rect">
            <a:avLst/>
          </a:prstGeom>
          <a:gradFill>
            <a:gsLst>
              <a:gs pos="0">
                <a:srgbClr val="005493">
                  <a:alpha val="38270"/>
                </a:srgbClr>
              </a:gs>
              <a:gs pos="100000">
                <a:srgbClr val="FFFFFF">
                  <a:alpha val="44810"/>
                </a:srgbClr>
              </a:gs>
            </a:gsLst>
            <a:lin ang="162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5700">
                <a:ln w="12700" cap="flat">
                  <a:solidFill>
                    <a:srgbClr val="000000"/>
                  </a:solidFill>
                  <a:prstDash val="solid"/>
                  <a:miter lim="400000"/>
                </a:ln>
                <a:solidFill>
                  <a:srgbClr val="FFFFFF"/>
                </a:solidFill>
                <a:effectLst>
                  <a:outerShdw sx="100000" sy="100000" kx="0" ky="0" algn="b" rotWithShape="0" blurRad="12700" dist="63500" dir="4418335">
                    <a:srgbClr val="000000"/>
                  </a:outerShdw>
                </a:effectLst>
                <a:latin typeface="Century Gothic"/>
                <a:ea typeface="Century Gothic"/>
                <a:cs typeface="Century Gothic"/>
                <a:sym typeface="Century Gothic"/>
              </a:defRPr>
            </a:lvl1pPr>
          </a:lstStyle>
          <a:p>
            <a:pPr/>
            <a:r>
              <a:t>100 CORNERSTONE ALEXANDER AR, 72002</a:t>
            </a:r>
          </a:p>
        </p:txBody>
      </p:sp>
      <p:pic>
        <p:nvPicPr>
          <p:cNvPr id="246" name="pasted-movie.png" descr="pasted-movie.png"/>
          <p:cNvPicPr>
            <a:picLocks noChangeAspect="1"/>
          </p:cNvPicPr>
          <p:nvPr/>
        </p:nvPicPr>
        <p:blipFill>
          <a:blip r:embed="rId5">
            <a:extLst/>
          </a:blip>
          <a:stretch>
            <a:fillRect/>
          </a:stretch>
        </p:blipFill>
        <p:spPr>
          <a:xfrm>
            <a:off x="-84497" y="684307"/>
            <a:ext cx="7609327" cy="7187439"/>
          </a:xfrm>
          <a:prstGeom prst="rect">
            <a:avLst/>
          </a:prstGeom>
          <a:ln w="12700">
            <a:miter lim="400000"/>
          </a:ln>
        </p:spPr>
      </p:pic>
      <p:pic>
        <p:nvPicPr>
          <p:cNvPr id="247" name="pasted-movie.png" descr="pasted-movie.png"/>
          <p:cNvPicPr>
            <a:picLocks noChangeAspect="1"/>
          </p:cNvPicPr>
          <p:nvPr/>
        </p:nvPicPr>
        <p:blipFill>
          <a:blip r:embed="rId6">
            <a:extLst/>
          </a:blip>
          <a:stretch>
            <a:fillRect/>
          </a:stretch>
        </p:blipFill>
        <p:spPr>
          <a:xfrm>
            <a:off x="-335577" y="-324224"/>
            <a:ext cx="25055154" cy="2430931"/>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49" name="TODAY’S LESSON"/>
          <p:cNvSpPr txBox="1"/>
          <p:nvPr/>
        </p:nvSpPr>
        <p:spPr>
          <a:xfrm>
            <a:off x="-1" y="1262835"/>
            <a:ext cx="24384001" cy="939801"/>
          </a:xfrm>
          <a:prstGeom prst="rect">
            <a:avLst/>
          </a:prstGeom>
          <a:gradFill>
            <a:gsLst>
              <a:gs pos="0">
                <a:srgbClr val="001121">
                  <a:alpha val="49266"/>
                </a:srgbClr>
              </a:gs>
              <a:gs pos="100000">
                <a:srgbClr val="003367">
                  <a:alpha val="72958"/>
                </a:srgb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5500">
                <a:solidFill>
                  <a:srgbClr val="FFFFFF"/>
                </a:solidFill>
                <a:effectLst>
                  <a:outerShdw sx="100000" sy="100000" kx="0" ky="0" algn="b" rotWithShape="0" blurRad="63500" dist="63500" dir="18900000">
                    <a:srgbClr val="000000"/>
                  </a:outerShdw>
                </a:effectLst>
                <a:latin typeface="Helvetica"/>
                <a:ea typeface="Helvetica"/>
                <a:cs typeface="Helvetica"/>
                <a:sym typeface="Helvetica"/>
              </a:defRPr>
            </a:lvl1pPr>
          </a:lstStyle>
          <a:p>
            <a:pPr/>
            <a:r>
              <a:t>TODAY’S LESSON</a:t>
            </a:r>
          </a:p>
        </p:txBody>
      </p:sp>
      <p:pic>
        <p:nvPicPr>
          <p:cNvPr id="250" name="Image" descr="Image"/>
          <p:cNvPicPr>
            <a:picLocks noChangeAspect="1"/>
          </p:cNvPicPr>
          <p:nvPr/>
        </p:nvPicPr>
        <p:blipFill>
          <a:blip r:embed="rId3">
            <a:extLst/>
          </a:blip>
          <a:stretch>
            <a:fillRect/>
          </a:stretch>
        </p:blipFill>
        <p:spPr>
          <a:xfrm>
            <a:off x="19581559" y="11148164"/>
            <a:ext cx="3633119" cy="1370989"/>
          </a:xfrm>
          <a:prstGeom prst="rect">
            <a:avLst/>
          </a:prstGeom>
          <a:ln w="12700">
            <a:miter lim="400000"/>
          </a:ln>
          <a:effectLst>
            <a:outerShdw sx="100000" sy="100000" kx="0" ky="0" algn="b" rotWithShape="0" blurRad="114300" dist="61100" dir="5400000">
              <a:srgbClr val="000000">
                <a:alpha val="97381"/>
              </a:srgbClr>
            </a:outerShdw>
          </a:effectLst>
        </p:spPr>
      </p:pic>
      <p:pic>
        <p:nvPicPr>
          <p:cNvPr id="251" name="Image" descr="Image"/>
          <p:cNvPicPr>
            <a:picLocks noChangeAspect="1"/>
          </p:cNvPicPr>
          <p:nvPr/>
        </p:nvPicPr>
        <p:blipFill>
          <a:blip r:embed="rId4">
            <a:extLst/>
          </a:blip>
          <a:stretch>
            <a:fillRect/>
          </a:stretch>
        </p:blipFill>
        <p:spPr>
          <a:xfrm>
            <a:off x="1710355" y="11092017"/>
            <a:ext cx="2598106" cy="1483283"/>
          </a:xfrm>
          <a:prstGeom prst="rect">
            <a:avLst/>
          </a:prstGeom>
          <a:ln w="12700">
            <a:miter lim="400000"/>
          </a:ln>
          <a:effectLst>
            <a:outerShdw sx="100000" sy="100000" kx="0" ky="0" algn="b" rotWithShape="0" blurRad="114300" dist="61100" dir="5400000">
              <a:srgbClr val="000000">
                <a:alpha val="97381"/>
              </a:srgbClr>
            </a:outerShdw>
          </a:effectLst>
        </p:spPr>
      </p:pic>
      <p:sp>
        <p:nvSpPr>
          <p:cNvPr id="252" name="Sunday Morning Stream  10:00 AM CT October 25, 2026"/>
          <p:cNvSpPr txBox="1"/>
          <p:nvPr/>
        </p:nvSpPr>
        <p:spPr>
          <a:xfrm>
            <a:off x="5730625" y="10297913"/>
            <a:ext cx="12922749" cy="2140365"/>
          </a:xfrm>
          <a:prstGeom prst="rect">
            <a:avLst/>
          </a:prstGeom>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lnSpc>
                <a:spcPct val="90000"/>
              </a:lnSpc>
              <a:spcBef>
                <a:spcPts val="0"/>
              </a:spcBef>
              <a:buClr>
                <a:srgbClr val="FFFFFF"/>
              </a:buClr>
              <a:defRPr i="1" sz="7500">
                <a:solidFill>
                  <a:srgbClr val="FFFFFF"/>
                </a:solidFill>
                <a:effectLst>
                  <a:outerShdw sx="100000" sy="100000" kx="0" ky="0" algn="b" rotWithShape="0" blurRad="152400" dist="76200" dir="0">
                    <a:srgbClr val="000000"/>
                  </a:outerShdw>
                </a:effectLst>
                <a:uFill>
                  <a:solidFill>
                    <a:srgbClr val="E9ADD0"/>
                  </a:solidFill>
                </a:uFill>
                <a:latin typeface="Times New Roman"/>
                <a:ea typeface="Times New Roman"/>
                <a:cs typeface="Times New Roman"/>
                <a:sym typeface="Times New Roman"/>
              </a:defRPr>
            </a:pPr>
            <a:r>
              <a:t>Sunday Morning Stream </a:t>
            </a:r>
            <a:br/>
            <a:r>
              <a:t>10:00 AM</a:t>
            </a:r>
            <a:r>
              <a:rPr>
                <a:uFill>
                  <a:solidFill>
                    <a:srgbClr val="FFFFFF"/>
                  </a:solidFill>
                </a:uFill>
              </a:rPr>
              <a:t> </a:t>
            </a:r>
            <a:r>
              <a:rPr baseline="31999" sz="4800">
                <a:uFill>
                  <a:solidFill>
                    <a:srgbClr val="FFFFFF"/>
                  </a:solidFill>
                </a:uFill>
              </a:rPr>
              <a:t>CT</a:t>
            </a:r>
            <a:r>
              <a:rPr>
                <a:uFill>
                  <a:solidFill>
                    <a:srgbClr val="FFFFFF"/>
                  </a:solidFill>
                </a:uFill>
              </a:rPr>
              <a:t> October 25, 2026</a:t>
            </a:r>
          </a:p>
        </p:txBody>
      </p:sp>
      <p:sp>
        <p:nvSpPr>
          <p:cNvPr id="253" name="“Church of Christ MEETING @ 100 CORNERSTONE, Alexander AR. 72002”"/>
          <p:cNvSpPr txBox="1"/>
          <p:nvPr/>
        </p:nvSpPr>
        <p:spPr>
          <a:xfrm>
            <a:off x="-15032" y="-111714"/>
            <a:ext cx="24414065" cy="698501"/>
          </a:xfrm>
          <a:prstGeom prst="rect">
            <a:avLst/>
          </a:prstGeom>
          <a:solidFill>
            <a:schemeClr val="accent6">
              <a:hueOff val="-133706"/>
              <a:satOff val="8281"/>
              <a:lumOff val="-27269"/>
              <a:alpha val="40019"/>
            </a:schemeClr>
          </a:solidFill>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3200">
                <a:solidFill>
                  <a:schemeClr val="accent3">
                    <a:hueOff val="198700"/>
                    <a:satOff val="21248"/>
                    <a:lumOff val="19305"/>
                  </a:schemeClr>
                </a:solidFill>
                <a:latin typeface="Thames Nude Roman"/>
                <a:ea typeface="Thames Nude Roman"/>
                <a:cs typeface="Thames Nude Roman"/>
                <a:sym typeface="Thames Nude Roman"/>
              </a:defRPr>
            </a:lvl1pPr>
          </a:lstStyle>
          <a:p>
            <a:pPr/>
            <a:r>
              <a:t>“Church of Christ MEETING @ 100 CORNERSTONE, Alexander AR. 72002”</a:t>
            </a:r>
          </a:p>
        </p:txBody>
      </p:sp>
      <p:sp>
        <p:nvSpPr>
          <p:cNvPr id="254" name="https://www.youtube.com/user/donmcclain11/live  / WWW.ALEXANDERCHURCHOFCHRIST.COM"/>
          <p:cNvSpPr/>
          <p:nvPr/>
        </p:nvSpPr>
        <p:spPr>
          <a:xfrm>
            <a:off x="-15033" y="12880954"/>
            <a:ext cx="24414066" cy="723901"/>
          </a:xfrm>
          <a:prstGeom prst="rect">
            <a:avLst/>
          </a:prstGeom>
          <a:solidFill>
            <a:schemeClr val="accent6">
              <a:satOff val="1848"/>
              <a:lumOff val="-15262"/>
              <a:alpha val="51078"/>
            </a:scheme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0"/>
              </a:spcBef>
              <a:defRPr sz="4300">
                <a:solidFill>
                  <a:srgbClr val="FFFFFF"/>
                </a:solidFill>
              </a:defRPr>
            </a:pPr>
            <a:r>
              <a:rPr u="sng">
                <a:hlinkClick r:id="rId5" invalidUrl="" action="" tgtFrame="" tooltip="" history="1" highlightClick="0" endSnd="0"/>
              </a:rPr>
              <a:t>https://www.youtube.com/user/donmcclain11/live</a:t>
            </a:r>
            <a:r>
              <a:t> </a:t>
            </a:r>
            <a:r>
              <a:rPr>
                <a:uFill>
                  <a:solidFill>
                    <a:srgbClr val="FFFFFF"/>
                  </a:solidFill>
                </a:uFill>
              </a:rPr>
              <a:t> / </a:t>
            </a:r>
            <a:r>
              <a:rPr u="sng">
                <a:hlinkClick r:id="rId6" invalidUrl="" action="" tgtFrame="" tooltip="" history="1" highlightClick="0" endSnd="0"/>
              </a:rPr>
              <a:t>WWW.ALEXANDERCHURCHOFCHRIST.COM</a:t>
            </a:r>
            <a:r>
              <a:rPr>
                <a:uFill>
                  <a:solidFill>
                    <a:srgbClr val="FFFFFF"/>
                  </a:solidFill>
                </a:uFill>
              </a:rPr>
              <a:t> </a:t>
            </a:r>
          </a:p>
        </p:txBody>
      </p:sp>
      <p:pic>
        <p:nvPicPr>
          <p:cNvPr id="255" name="“YOU MIGHT BE A SON OF BELIAL IF …” (2)… “YOU MIGHT BE A SON OF BELIAL IF …” (2)(Proverbs 6:12-19) By James Hamilton" descr="“YOU MIGHT BE A SON OF BELIAL IF …” (2)… “YOU MIGHT BE A SON OF BELIAL IF …” (2)(Proverbs 6:12-19) By James Hamilton"/>
          <p:cNvPicPr>
            <a:picLocks noChangeAspect="0"/>
          </p:cNvPicPr>
          <p:nvPr/>
        </p:nvPicPr>
        <p:blipFill>
          <a:blip r:embed="rId7">
            <a:extLst/>
          </a:blip>
          <a:stretch>
            <a:fillRect/>
          </a:stretch>
        </p:blipFill>
        <p:spPr>
          <a:xfrm>
            <a:off x="3661644" y="2880302"/>
            <a:ext cx="17060712" cy="5918201"/>
          </a:xfrm>
          <a:prstGeom prst="rect">
            <a:avLst/>
          </a:prstGeom>
          <a:effectLst>
            <a:outerShdw sx="100000" sy="100000" kx="0" ky="0" algn="b" rotWithShape="0" blurRad="215900" dist="98081" dir="5400000">
              <a:srgbClr val="000000">
                <a:alpha val="79241"/>
              </a:srgbClr>
            </a:outerShdw>
          </a:effectLst>
        </p:spPr>
      </p:pic>
      <p:grpSp>
        <p:nvGrpSpPr>
          <p:cNvPr id="258" name="Screenshot 2026-03-01 at 7.18.26 AM.png"/>
          <p:cNvGrpSpPr/>
          <p:nvPr/>
        </p:nvGrpSpPr>
        <p:grpSpPr>
          <a:xfrm>
            <a:off x="18522683" y="5463412"/>
            <a:ext cx="5227187" cy="5710176"/>
            <a:chOff x="0" y="0"/>
            <a:chExt cx="5227185" cy="5710175"/>
          </a:xfrm>
        </p:grpSpPr>
        <p:pic>
          <p:nvPicPr>
            <p:cNvPr id="257" name="Screenshot 2026-03-01 at 7.18.26 AM.png" descr="Screenshot 2026-03-01 at 7.18.26 AM.png"/>
            <p:cNvPicPr>
              <a:picLocks noChangeAspect="1"/>
            </p:cNvPicPr>
            <p:nvPr/>
          </p:nvPicPr>
          <p:blipFill>
            <a:blip r:embed="rId8">
              <a:extLst/>
            </a:blip>
            <a:stretch>
              <a:fillRect/>
            </a:stretch>
          </p:blipFill>
          <p:spPr>
            <a:xfrm>
              <a:off x="215900" y="139700"/>
              <a:ext cx="4795386" cy="5151376"/>
            </a:xfrm>
            <a:prstGeom prst="rect">
              <a:avLst/>
            </a:prstGeom>
            <a:ln>
              <a:noFill/>
            </a:ln>
            <a:effectLst/>
          </p:spPr>
        </p:pic>
        <p:pic>
          <p:nvPicPr>
            <p:cNvPr id="256" name="Screenshot 2026-03-01 at 7.18.26 AM.png" descr="Screenshot 2026-03-01 at 7.18.26 AM.png"/>
            <p:cNvPicPr>
              <a:picLocks noChangeAspect="0"/>
            </p:cNvPicPr>
            <p:nvPr/>
          </p:nvPicPr>
          <p:blipFill>
            <a:blip r:embed="rId9">
              <a:extLst/>
            </a:blip>
            <a:stretch>
              <a:fillRect/>
            </a:stretch>
          </p:blipFill>
          <p:spPr>
            <a:xfrm>
              <a:off x="0" y="0"/>
              <a:ext cx="5227186" cy="5710176"/>
            </a:xfrm>
            <a:prstGeom prst="rect">
              <a:avLst/>
            </a:prstGeom>
            <a:effec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peelOff" invX="1"/>
      </p:transition>
    </mc:Choice>
    <mc:Choice xmlns:p14="http://schemas.microsoft.com/office/powerpoint/2010/main" Requires="p14">
      <p:transition spd="med" advClick="1" p14:dur="1000">
        <p:peelOff/>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