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4" name="Shape 18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73100" y="2870200"/>
            <a:ext cx="23050500" cy="45593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673100" y="7416800"/>
            <a:ext cx="23050500" cy="181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file view of a red motorcycle"/>
          <p:cNvSpPr/>
          <p:nvPr>
            <p:ph type="pic" idx="21"/>
          </p:nvPr>
        </p:nvSpPr>
        <p:spPr>
          <a:xfrm>
            <a:off x="4280774" y="-1688429"/>
            <a:ext cx="15829857" cy="11849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2387600" y="9728200"/>
            <a:ext cx="19621500" cy="1803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2387600" y="11518900"/>
            <a:ext cx="19621500" cy="1600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673100" y="4572000"/>
            <a:ext cx="23050500" cy="45593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ont view of a red motorcycle"/>
          <p:cNvSpPr/>
          <p:nvPr>
            <p:ph type="pic" idx="21"/>
          </p:nvPr>
        </p:nvSpPr>
        <p:spPr>
          <a:xfrm>
            <a:off x="10590462" y="1511300"/>
            <a:ext cx="13644824" cy="121287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673100" y="1435100"/>
            <a:ext cx="11049000" cy="546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673100" y="6870700"/>
            <a:ext cx="11049000" cy="5461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ont view of a red motorcycle"/>
          <p:cNvSpPr/>
          <p:nvPr>
            <p:ph type="pic" sz="half" idx="21"/>
          </p:nvPr>
        </p:nvSpPr>
        <p:spPr>
          <a:xfrm>
            <a:off x="11814854" y="3233783"/>
            <a:ext cx="11753235" cy="104473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6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1435100" y="1066800"/>
            <a:ext cx="21501100" cy="11557000"/>
          </a:xfrm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lose-up of motorcycle engine components"/>
          <p:cNvSpPr/>
          <p:nvPr>
            <p:ph type="pic" sz="half" idx="21"/>
          </p:nvPr>
        </p:nvSpPr>
        <p:spPr>
          <a:xfrm>
            <a:off x="12420509" y="5714207"/>
            <a:ext cx="11023601" cy="8255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Close-up of motorcycle gas cap"/>
          <p:cNvSpPr/>
          <p:nvPr>
            <p:ph type="pic" sz="half" idx="22"/>
          </p:nvPr>
        </p:nvSpPr>
        <p:spPr>
          <a:xfrm>
            <a:off x="12420600" y="-673100"/>
            <a:ext cx="11023600" cy="8255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motorcycle engine components"/>
          <p:cNvSpPr/>
          <p:nvPr>
            <p:ph type="pic" idx="23"/>
          </p:nvPr>
        </p:nvSpPr>
        <p:spPr>
          <a:xfrm>
            <a:off x="-825499" y="-2108200"/>
            <a:ext cx="13804901" cy="184432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001000"/>
            <a:ext cx="196215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5892800"/>
            <a:ext cx="196215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ont view of a red motorcycle against a black background"/>
          <p:cNvSpPr/>
          <p:nvPr>
            <p:ph type="pic" idx="21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lose-up of a monarch caterpillar on a partially-eaten leaf"/>
          <p:cNvSpPr/>
          <p:nvPr>
            <p:ph type="pic" idx="21"/>
          </p:nvPr>
        </p:nvSpPr>
        <p:spPr>
          <a:xfrm>
            <a:off x="2247" y="-939800"/>
            <a:ext cx="24384005" cy="1682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xfrm>
            <a:off x="11936944" y="13008841"/>
            <a:ext cx="508351" cy="567459"/>
          </a:xfrm>
          <a:prstGeom prst="rect">
            <a:avLst/>
          </a:prstGeom>
        </p:spPr>
        <p:txBody>
          <a:bodyPr/>
          <a:lstStyle>
            <a:lvl1pPr defTabSz="647700">
              <a:defRPr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lide Number"/>
          <p:cNvSpPr txBox="1"/>
          <p:nvPr>
            <p:ph type="sldNum" sz="quarter" idx="2"/>
          </p:nvPr>
        </p:nvSpPr>
        <p:spPr>
          <a:xfrm>
            <a:off x="22496303" y="12753103"/>
            <a:ext cx="668497" cy="649447"/>
          </a:xfrm>
          <a:prstGeom prst="rect">
            <a:avLst/>
          </a:prstGeom>
        </p:spPr>
        <p:txBody>
          <a:bodyPr lIns="121919" tIns="121919" rIns="121919" bIns="121919" anchor="ctr"/>
          <a:lstStyle>
            <a:lvl1pPr algn="r" defTabSz="2438400"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Text"/>
          <p:cNvSpPr txBox="1"/>
          <p:nvPr>
            <p:ph type="title"/>
          </p:nvPr>
        </p:nvSpPr>
        <p:spPr>
          <a:xfrm>
            <a:off x="4419600" y="4260850"/>
            <a:ext cx="15544800" cy="2940050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cap="none" sz="8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1" name="Body Level One…"/>
          <p:cNvSpPr txBox="1"/>
          <p:nvPr>
            <p:ph type="body" sz="quarter" idx="1"/>
          </p:nvPr>
        </p:nvSpPr>
        <p:spPr>
          <a:xfrm>
            <a:off x="5791200" y="7772400"/>
            <a:ext cx="12801600" cy="3505200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828800">
              <a:spcBef>
                <a:spcPts val="1500"/>
              </a:spcBef>
              <a:buSzTx/>
              <a:buNone/>
              <a:defRPr sz="6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19917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Text"/>
          <p:cNvSpPr txBox="1"/>
          <p:nvPr>
            <p:ph type="title"/>
          </p:nvPr>
        </p:nvSpPr>
        <p:spPr>
          <a:xfrm>
            <a:off x="3962400" y="549276"/>
            <a:ext cx="16459200" cy="2286001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cap="none" sz="8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0" name="Body Level One…"/>
          <p:cNvSpPr txBox="1"/>
          <p:nvPr>
            <p:ph type="body" idx="1"/>
          </p:nvPr>
        </p:nvSpPr>
        <p:spPr>
          <a:xfrm>
            <a:off x="3962400" y="3200400"/>
            <a:ext cx="16459200" cy="905192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685800" indent="-685800" defTabSz="18288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10342" indent="-653142" defTabSz="18288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4000" indent="-609600" defTabSz="1828800">
              <a:spcBef>
                <a:spcPts val="15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103120" indent="-731520" defTabSz="1828800">
              <a:spcBef>
                <a:spcPts val="1500"/>
              </a:spcBef>
              <a:buSzPct val="100000"/>
              <a:buFont typeface="Arial"/>
              <a:buChar char="–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60320" indent="-731520" defTabSz="1828800">
              <a:spcBef>
                <a:spcPts val="1500"/>
              </a:spcBef>
              <a:buSzPct val="100000"/>
              <a:buFont typeface="Arial"/>
              <a:buChar char="»"/>
              <a:defRPr sz="6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19917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lide Number"/>
          <p:cNvSpPr txBox="1"/>
          <p:nvPr>
            <p:ph type="sldNum" sz="quarter" idx="2"/>
          </p:nvPr>
        </p:nvSpPr>
        <p:spPr>
          <a:xfrm>
            <a:off x="11952882" y="13064579"/>
            <a:ext cx="460376" cy="472828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Text"/>
          <p:cNvSpPr txBox="1"/>
          <p:nvPr>
            <p:ph type="title"/>
          </p:nvPr>
        </p:nvSpPr>
        <p:spPr>
          <a:xfrm>
            <a:off x="3548062" y="2875359"/>
            <a:ext cx="17287876" cy="4554141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821531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6" name="Body Level One…"/>
          <p:cNvSpPr txBox="1"/>
          <p:nvPr>
            <p:ph type="body" sz="quarter" idx="1"/>
          </p:nvPr>
        </p:nvSpPr>
        <p:spPr>
          <a:xfrm>
            <a:off x="3548062" y="7411640"/>
            <a:ext cx="17287876" cy="1821657"/>
          </a:xfrm>
          <a:prstGeom prst="rect">
            <a:avLst/>
          </a:prstGeom>
        </p:spPr>
        <p:txBody>
          <a:bodyPr lIns="71437" tIns="71437" rIns="71437" bIns="71437" anchor="t"/>
          <a:lstStyle>
            <a:lvl1pPr marL="0" indent="0" algn="ctr" defTabSz="821531">
              <a:spcBef>
                <a:spcPts val="0"/>
              </a:spcBef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228600" algn="ctr" defTabSz="821531">
              <a:spcBef>
                <a:spcPts val="0"/>
              </a:spcBef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457200" algn="ctr" defTabSz="821531">
              <a:spcBef>
                <a:spcPts val="0"/>
              </a:spcBef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685800" algn="ctr" defTabSz="821531">
              <a:spcBef>
                <a:spcPts val="0"/>
              </a:spcBef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914400" algn="ctr" defTabSz="821531">
              <a:spcBef>
                <a:spcPts val="0"/>
              </a:spcBef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7" name="Slide Number"/>
          <p:cNvSpPr txBox="1"/>
          <p:nvPr>
            <p:ph type="sldNum" sz="quarter" idx="2"/>
          </p:nvPr>
        </p:nvSpPr>
        <p:spPr>
          <a:xfrm>
            <a:off x="11952882" y="13064579"/>
            <a:ext cx="460376" cy="472828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584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1168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752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2336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9210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3505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4089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4673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5257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itle 1"/>
          <p:cNvSpPr txBox="1"/>
          <p:nvPr>
            <p:ph type="title"/>
          </p:nvPr>
        </p:nvSpPr>
        <p:spPr>
          <a:xfrm>
            <a:off x="3962400" y="0"/>
            <a:ext cx="16459200" cy="19812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C00000"/>
                </a:solidFill>
              </a:defRPr>
            </a:pPr>
            <a:r>
              <a:t>Belial</a:t>
            </a:r>
            <a:r>
              <a:rPr>
                <a:solidFill>
                  <a:srgbClr val="0070C0"/>
                </a:solidFill>
              </a:rPr>
              <a:t> in Context of </a:t>
            </a:r>
            <a:r>
              <a:rPr>
                <a:solidFill>
                  <a:srgbClr val="FF0000"/>
                </a:solidFill>
              </a:rPr>
              <a:t>2 Cor. 1-7</a:t>
            </a:r>
          </a:p>
        </p:txBody>
      </p:sp>
      <p:sp>
        <p:nvSpPr>
          <p:cNvPr id="187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C00000"/>
                </a:solidFill>
              </a:defRPr>
            </a:pPr>
            <a:r>
              <a:t>False teachers </a:t>
            </a:r>
            <a:r>
              <a:rPr b="0">
                <a:solidFill>
                  <a:srgbClr val="000000"/>
                </a:solidFill>
              </a:rPr>
              <a:t>had </a:t>
            </a:r>
            <a:r>
              <a:rPr>
                <a:solidFill>
                  <a:srgbClr val="00863D"/>
                </a:solidFill>
              </a:rPr>
              <a:t>attacked</a:t>
            </a:r>
            <a:r>
              <a:rPr b="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Paul’s </a:t>
            </a:r>
            <a:r>
              <a:rPr>
                <a:solidFill>
                  <a:srgbClr val="00B0F0"/>
                </a:solidFill>
              </a:rPr>
              <a:t>motives</a:t>
            </a:r>
            <a:r>
              <a:rPr>
                <a:solidFill>
                  <a:srgbClr val="0070C0"/>
                </a:solidFill>
              </a:rPr>
              <a:t> </a:t>
            </a:r>
            <a:r>
              <a:rPr b="0">
                <a:solidFill>
                  <a:srgbClr val="000000"/>
                </a:solidFill>
              </a:rPr>
              <a:t>and </a:t>
            </a:r>
            <a:r>
              <a:rPr>
                <a:solidFill>
                  <a:srgbClr val="00B050"/>
                </a:solidFill>
              </a:rPr>
              <a:t>practices</a:t>
            </a:r>
            <a:r>
              <a:rPr b="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2060"/>
                </a:solidFill>
              </a:rPr>
              <a:t>to undermine </a:t>
            </a:r>
            <a:r>
              <a:rPr>
                <a:solidFill>
                  <a:srgbClr val="0070C0"/>
                </a:solidFill>
              </a:rPr>
              <a:t>his teaching at Corinth</a:t>
            </a:r>
            <a:endParaRPr>
              <a:solidFill>
                <a:srgbClr val="0070C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C00000"/>
                </a:solidFill>
              </a:defRPr>
            </a:pPr>
            <a:r>
              <a:t>They</a:t>
            </a:r>
            <a:r>
              <a:rPr b="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could not refute </a:t>
            </a:r>
            <a:r>
              <a:rPr>
                <a:solidFill>
                  <a:srgbClr val="0070C0"/>
                </a:solidFill>
              </a:rPr>
              <a:t>the truth Paul </a:t>
            </a:r>
            <a:r>
              <a:rPr>
                <a:solidFill>
                  <a:srgbClr val="00B8B4"/>
                </a:solidFill>
              </a:rPr>
              <a:t>taught</a:t>
            </a:r>
            <a:r>
              <a:rPr b="0">
                <a:solidFill>
                  <a:srgbClr val="000000"/>
                </a:solidFill>
              </a:rPr>
              <a:t>, so </a:t>
            </a:r>
            <a:r>
              <a:t>they</a:t>
            </a:r>
            <a:r>
              <a:rPr b="0">
                <a:solidFill>
                  <a:srgbClr val="000000"/>
                </a:solidFill>
              </a:rPr>
              <a:t> resorted to </a:t>
            </a:r>
            <a:r>
              <a:rPr>
                <a:solidFill>
                  <a:srgbClr val="002060"/>
                </a:solidFill>
              </a:rPr>
              <a:t>character assassination </a:t>
            </a:r>
            <a:endParaRPr>
              <a:solidFill>
                <a:srgbClr val="002060"/>
              </a:solidFill>
            </a:endParaRPr>
          </a:p>
          <a:p>
            <a:pPr algn="ctr">
              <a:spcBef>
                <a:spcPts val="1700"/>
              </a:spcBef>
              <a:buSzTx/>
              <a:buNone/>
              <a:defRPr b="1" sz="7200">
                <a:solidFill>
                  <a:srgbClr val="FF0000"/>
                </a:solidFill>
              </a:defRPr>
            </a:pPr>
            <a:r>
              <a:t>2 Corinthians</a:t>
            </a: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70C0"/>
                </a:solidFill>
              </a:defRPr>
            </a:pPr>
            <a:r>
              <a:t>Paul Defends His Discipleship </a:t>
            </a:r>
            <a:r>
              <a:rPr>
                <a:solidFill>
                  <a:srgbClr val="FF0000"/>
                </a:solidFill>
              </a:rPr>
              <a:t>1-7</a:t>
            </a:r>
            <a:endParaRPr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70C0"/>
                </a:solidFill>
              </a:defRPr>
            </a:pPr>
            <a:r>
              <a:t>Paul </a:t>
            </a:r>
            <a:r>
              <a:rPr>
                <a:solidFill>
                  <a:srgbClr val="00B8B4"/>
                </a:solidFill>
              </a:rPr>
              <a:t>Tells</a:t>
            </a:r>
            <a:r>
              <a:t> Them </a:t>
            </a:r>
            <a:r>
              <a:rPr>
                <a:solidFill>
                  <a:srgbClr val="00B8B4"/>
                </a:solidFill>
              </a:rPr>
              <a:t>To Prove </a:t>
            </a:r>
            <a:r>
              <a:t>Their </a:t>
            </a:r>
            <a:r>
              <a:rPr>
                <a:solidFill>
                  <a:srgbClr val="00B0F0"/>
                </a:solidFill>
              </a:rPr>
              <a:t>Love</a:t>
            </a:r>
            <a:r>
              <a:rPr b="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8-9</a:t>
            </a:r>
            <a:endParaRPr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70C0"/>
                </a:solidFill>
              </a:defRPr>
            </a:pPr>
            <a:r>
              <a:t>Paul Defends His Apostleship </a:t>
            </a:r>
            <a:r>
              <a:rPr>
                <a:solidFill>
                  <a:srgbClr val="FF0000"/>
                </a:solidFill>
              </a:rPr>
              <a:t>10-13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8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itle 1"/>
          <p:cNvSpPr txBox="1"/>
          <p:nvPr>
            <p:ph type="title"/>
          </p:nvPr>
        </p:nvSpPr>
        <p:spPr>
          <a:xfrm>
            <a:off x="3962400" y="-152400"/>
            <a:ext cx="16459200" cy="22860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C00000"/>
                </a:solidFill>
              </a:defRPr>
            </a:pPr>
            <a:r>
              <a:t>Belial</a:t>
            </a:r>
            <a:r>
              <a:rPr>
                <a:solidFill>
                  <a:srgbClr val="0070C0"/>
                </a:solidFill>
              </a:rPr>
              <a:t> in Context of </a:t>
            </a:r>
            <a:r>
              <a:rPr>
                <a:solidFill>
                  <a:srgbClr val="FF0000"/>
                </a:solidFill>
              </a:rPr>
              <a:t>2 Cor. 1-7</a:t>
            </a:r>
          </a:p>
        </p:txBody>
      </p:sp>
      <p:sp>
        <p:nvSpPr>
          <p:cNvPr id="190" name="Content Placeholder 2"/>
          <p:cNvSpPr txBox="1"/>
          <p:nvPr>
            <p:ph type="body" idx="1"/>
          </p:nvPr>
        </p:nvSpPr>
        <p:spPr>
          <a:xfrm>
            <a:off x="3048000" y="1828800"/>
            <a:ext cx="18288000" cy="118872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ts val="1700"/>
              </a:spcBef>
              <a:buSzTx/>
              <a:buNone/>
              <a:defRPr b="1" sz="7200">
                <a:solidFill>
                  <a:srgbClr val="0070C0"/>
                </a:solidFill>
              </a:defRPr>
            </a:pPr>
            <a:r>
              <a:t>Paul </a:t>
            </a:r>
            <a:r>
              <a:rPr>
                <a:solidFill>
                  <a:srgbClr val="00B8B4"/>
                </a:solidFill>
              </a:rPr>
              <a:t>Defends</a:t>
            </a:r>
            <a:r>
              <a:t> His Discipleship </a:t>
            </a:r>
            <a:r>
              <a:rPr sz="6400">
                <a:solidFill>
                  <a:srgbClr val="FF0000"/>
                </a:solidFill>
              </a:rPr>
              <a:t>1-7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  <a:buSzTx/>
              <a:buNone/>
              <a:defRPr b="1">
                <a:solidFill>
                  <a:srgbClr val="00B0F0"/>
                </a:solidFill>
              </a:defRPr>
            </a:pPr>
            <a:r>
              <a:t>Emotional Connection </a:t>
            </a:r>
            <a:r>
              <a:rPr b="0">
                <a:solidFill>
                  <a:srgbClr val="000000"/>
                </a:solidFill>
              </a:rPr>
              <a:t>from Corinthian Obedience </a:t>
            </a:r>
            <a:r>
              <a:rPr>
                <a:solidFill>
                  <a:srgbClr val="FF0000"/>
                </a:solidFill>
              </a:rPr>
              <a:t>1:1-2:17</a:t>
            </a:r>
            <a:endParaRPr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  <a:buSzTx/>
              <a:buNone/>
              <a:defRPr b="1">
                <a:solidFill>
                  <a:srgbClr val="0070C0"/>
                </a:solidFill>
              </a:defRPr>
            </a:pPr>
            <a:r>
              <a:t>	Appeals to Corinthians </a:t>
            </a:r>
            <a:r>
              <a:rPr b="0">
                <a:solidFill>
                  <a:srgbClr val="000000"/>
                </a:solidFill>
              </a:rPr>
              <a:t>as Proof of Discipleship  </a:t>
            </a:r>
            <a:r>
              <a:rPr>
                <a:solidFill>
                  <a:srgbClr val="FF0000"/>
                </a:solidFill>
              </a:rPr>
              <a:t>3:1-4:6</a:t>
            </a:r>
            <a:r>
              <a:rPr b="0">
                <a:solidFill>
                  <a:srgbClr val="000000"/>
                </a:solidFill>
              </a:rPr>
              <a:t> (</a:t>
            </a:r>
            <a:r>
              <a:rPr>
                <a:solidFill>
                  <a:srgbClr val="00863D"/>
                </a:solidFill>
              </a:rPr>
              <a:t>Exposes the false teaching and its teachers</a:t>
            </a:r>
            <a:r>
              <a:rPr b="0">
                <a:solidFill>
                  <a:srgbClr val="000000"/>
                </a:solidFill>
              </a:rPr>
              <a:t>)</a:t>
            </a:r>
            <a:endParaRPr b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buSzTx/>
              <a:buNone/>
              <a:defRPr b="1">
                <a:solidFill>
                  <a:srgbClr val="00B0F0"/>
                </a:solidFill>
              </a:defRPr>
            </a:pPr>
            <a:r>
              <a:t>		Motivation</a:t>
            </a:r>
            <a:r>
              <a:rPr b="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B8B4"/>
                </a:solidFill>
              </a:rPr>
              <a:t>to</a:t>
            </a:r>
            <a:r>
              <a:rPr>
                <a:solidFill>
                  <a:srgbClr val="00FFFF"/>
                </a:solidFill>
              </a:rPr>
              <a:t> </a:t>
            </a:r>
            <a:r>
              <a:rPr>
                <a:solidFill>
                  <a:srgbClr val="00B8B4"/>
                </a:solidFill>
              </a:rPr>
              <a:t>Sacrifice</a:t>
            </a:r>
            <a:r>
              <a:rPr>
                <a:solidFill>
                  <a:srgbClr val="00FFFF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4:7-5:21</a:t>
            </a:r>
            <a:endParaRPr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  <a:buSzTx/>
              <a:buNone/>
              <a:defRPr b="1">
                <a:solidFill>
                  <a:srgbClr val="0070C0"/>
                </a:solidFill>
              </a:defRPr>
            </a:pPr>
            <a:r>
              <a:t>	Appeals to Corinthians </a:t>
            </a:r>
            <a:r>
              <a:rPr b="0">
                <a:solidFill>
                  <a:srgbClr val="000000"/>
                </a:solidFill>
              </a:rPr>
              <a:t>for Emotional Connection </a:t>
            </a:r>
            <a:r>
              <a:rPr>
                <a:solidFill>
                  <a:srgbClr val="FF0000"/>
                </a:solidFill>
              </a:rPr>
              <a:t>6:1-7:4</a:t>
            </a:r>
            <a:r>
              <a:rPr b="0">
                <a:solidFill>
                  <a:srgbClr val="000000"/>
                </a:solidFill>
              </a:rPr>
              <a:t> (</a:t>
            </a:r>
            <a:r>
              <a:rPr>
                <a:solidFill>
                  <a:srgbClr val="00863D"/>
                </a:solidFill>
              </a:rPr>
              <a:t>Don’t believe false teachers </a:t>
            </a:r>
            <a:r>
              <a:rPr sz="6000">
                <a:solidFill>
                  <a:srgbClr val="FF0000"/>
                </a:solidFill>
              </a:rPr>
              <a:t>6:14-7:4</a:t>
            </a:r>
            <a:r>
              <a:rPr b="0">
                <a:solidFill>
                  <a:srgbClr val="000000"/>
                </a:solidFill>
              </a:rPr>
              <a:t>)</a:t>
            </a:r>
            <a:endParaRPr b="0">
              <a:solidFill>
                <a:srgbClr val="000000"/>
              </a:solidFill>
            </a:endParaRPr>
          </a:p>
          <a:p>
            <a:pPr>
              <a:spcBef>
                <a:spcPts val="1200"/>
              </a:spcBef>
              <a:buSzTx/>
              <a:buNone/>
              <a:defRPr b="1">
                <a:solidFill>
                  <a:srgbClr val="00B0F0"/>
                </a:solidFill>
              </a:defRPr>
            </a:pPr>
            <a:r>
              <a:t>Emotional Connection </a:t>
            </a:r>
            <a:r>
              <a:rPr b="0">
                <a:solidFill>
                  <a:srgbClr val="000000"/>
                </a:solidFill>
              </a:rPr>
              <a:t>from Corinthian Obedience </a:t>
            </a:r>
            <a:r>
              <a:rPr>
                <a:solidFill>
                  <a:srgbClr val="FF0000"/>
                </a:solidFill>
              </a:rPr>
              <a:t>7:5-18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itle 1"/>
          <p:cNvSpPr txBox="1"/>
          <p:nvPr>
            <p:ph type="title"/>
          </p:nvPr>
        </p:nvSpPr>
        <p:spPr>
          <a:xfrm>
            <a:off x="3962400" y="-1524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2 Cor. 6:14-7:1</a:t>
            </a:r>
          </a:p>
        </p:txBody>
      </p:sp>
      <p:sp>
        <p:nvSpPr>
          <p:cNvPr id="193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Believers are not to be </a:t>
            </a:r>
            <a:r>
              <a:rPr i="1"/>
              <a:t>unequally yoked </a:t>
            </a:r>
            <a:r>
              <a:t>with unbelievers</a:t>
            </a:r>
            <a:endParaRPr>
              <a:solidFill>
                <a:srgbClr val="00B0F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B050"/>
                </a:solidFill>
              </a:defRPr>
            </a:pPr>
            <a:r>
              <a:t>Unequally yoked </a:t>
            </a:r>
            <a:r>
              <a:rPr i="0">
                <a:solidFill>
                  <a:srgbClr val="0070C0"/>
                </a:solidFill>
              </a:rPr>
              <a:t>Greek</a:t>
            </a:r>
            <a:r>
              <a:rPr i="0"/>
              <a:t> </a:t>
            </a:r>
            <a:r>
              <a:rPr b="0" i="0">
                <a:solidFill>
                  <a:srgbClr val="0070C0"/>
                </a:solidFill>
              </a:rPr>
              <a:t>HETEROZUGEO</a:t>
            </a:r>
            <a:r>
              <a:rPr i="0"/>
              <a:t> </a:t>
            </a:r>
            <a:r>
              <a:rPr b="0" i="0">
                <a:solidFill>
                  <a:srgbClr val="000000"/>
                </a:solidFill>
              </a:rPr>
              <a:t>“</a:t>
            </a:r>
            <a:r>
              <a:rPr i="0"/>
              <a:t>differently joined</a:t>
            </a:r>
            <a:r>
              <a:rPr b="0" i="0">
                <a:solidFill>
                  <a:srgbClr val="000000"/>
                </a:solidFill>
              </a:rPr>
              <a:t>”</a:t>
            </a:r>
            <a:endParaRPr b="0" i="0">
              <a:solidFill>
                <a:srgbClr val="00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70C0"/>
                </a:solidFill>
              </a:defRPr>
            </a:pPr>
            <a:r>
              <a:t>Yoke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i="0"/>
              <a:t>Greek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b="0" i="0"/>
              <a:t>ZUGOS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i="0" sz="6400">
                <a:solidFill>
                  <a:srgbClr val="FF0000"/>
                </a:solidFill>
              </a:rPr>
              <a:t>Matthew 11:29-30</a:t>
            </a:r>
            <a:endParaRPr i="0"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Under </a:t>
            </a:r>
            <a:r>
              <a:rPr>
                <a:solidFill>
                  <a:srgbClr val="0070C0"/>
                </a:solidFill>
              </a:rPr>
              <a:t>the LAW </a:t>
            </a:r>
            <a:r>
              <a:rPr sz="6400">
                <a:solidFill>
                  <a:srgbClr val="FF0000"/>
                </a:solidFill>
              </a:rPr>
              <a:t>Acts 15:10</a:t>
            </a:r>
            <a:r>
              <a:rPr b="0" sz="6400">
                <a:solidFill>
                  <a:srgbClr val="000000"/>
                </a:solidFill>
              </a:rPr>
              <a:t>;</a:t>
            </a:r>
            <a:r>
              <a:rPr sz="6400">
                <a:solidFill>
                  <a:srgbClr val="FF0000"/>
                </a:solidFill>
              </a:rPr>
              <a:t> Galatians 5:1-4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9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Acts 15:10</a:t>
            </a:r>
          </a:p>
        </p:txBody>
      </p:sp>
      <p:sp>
        <p:nvSpPr>
          <p:cNvPr id="196" name="Content Placeholder 2"/>
          <p:cNvSpPr txBox="1"/>
          <p:nvPr>
            <p:ph type="body" idx="1"/>
          </p:nvPr>
        </p:nvSpPr>
        <p:spPr>
          <a:xfrm>
            <a:off x="3962400" y="1676400"/>
            <a:ext cx="16459200" cy="10575926"/>
          </a:xfrm>
          <a:prstGeom prst="rect">
            <a:avLst/>
          </a:prstGeom>
        </p:spPr>
        <p:txBody>
          <a:bodyPr/>
          <a:lstStyle/>
          <a:p>
            <a:pPr indent="-1028700">
              <a:spcBef>
                <a:spcPts val="1700"/>
              </a:spcBef>
              <a:buSzTx/>
              <a:buNone/>
              <a:defRPr b="1" baseline="31000"/>
            </a:pPr>
            <a:r>
              <a:t>	</a:t>
            </a:r>
            <a:r>
              <a:rPr b="0" baseline="0" sz="7200"/>
              <a:t>Now therefore, why do you test God by putting a yoke on the neck of the disciples which neither our fathers nor we were able to bear?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Galatians 5:1-4</a:t>
            </a:r>
          </a:p>
        </p:txBody>
      </p:sp>
      <p:sp>
        <p:nvSpPr>
          <p:cNvPr id="199" name="Content Placeholder 2"/>
          <p:cNvSpPr txBox="1"/>
          <p:nvPr>
            <p:ph type="body" idx="1"/>
          </p:nvPr>
        </p:nvSpPr>
        <p:spPr>
          <a:xfrm>
            <a:off x="3505200" y="1676400"/>
            <a:ext cx="17373600" cy="11887200"/>
          </a:xfrm>
          <a:prstGeom prst="rect">
            <a:avLst/>
          </a:prstGeom>
        </p:spPr>
        <p:txBody>
          <a:bodyPr/>
          <a:lstStyle/>
          <a:p>
            <a:pPr marL="678941" indent="-1018413" defTabSz="1810511">
              <a:spcBef>
                <a:spcPts val="1700"/>
              </a:spcBef>
              <a:buSzTx/>
              <a:buNone/>
              <a:defRPr b="1" baseline="30989" sz="6336"/>
            </a:pPr>
            <a:r>
              <a:t>	</a:t>
            </a:r>
            <a:r>
              <a:rPr b="0" baseline="0"/>
              <a:t> </a:t>
            </a:r>
            <a:r>
              <a:rPr b="0" baseline="0" sz="7128"/>
              <a:t>Stand</a:t>
            </a:r>
            <a:r>
              <a:rPr b="0" sz="7128"/>
              <a:t> </a:t>
            </a:r>
            <a:r>
              <a:rPr b="0" baseline="0" sz="7128"/>
              <a:t>fast therefore in the liberty by which Christ has made us free, and </a:t>
            </a:r>
            <a:r>
              <a:rPr baseline="0" sz="7128"/>
              <a:t>do not be </a:t>
            </a:r>
            <a:r>
              <a:rPr baseline="0" sz="7128">
                <a:solidFill>
                  <a:srgbClr val="00B050"/>
                </a:solidFill>
              </a:rPr>
              <a:t>entangled again with </a:t>
            </a:r>
            <a:r>
              <a:rPr b="0" baseline="0" sz="7128"/>
              <a:t>a</a:t>
            </a:r>
            <a:r>
              <a:rPr baseline="0" sz="7128"/>
              <a:t> </a:t>
            </a:r>
            <a:r>
              <a:rPr baseline="0" sz="7128">
                <a:solidFill>
                  <a:srgbClr val="002060"/>
                </a:solidFill>
              </a:rPr>
              <a:t>yoke of bondage</a:t>
            </a:r>
            <a:r>
              <a:rPr b="0" baseline="0" sz="7128"/>
              <a:t>. </a:t>
            </a:r>
            <a:r>
              <a:rPr sz="7128"/>
              <a:t>2 </a:t>
            </a:r>
            <a:r>
              <a:rPr b="0" baseline="0" sz="7128"/>
              <a:t>Indeed I, Paul, say to you that if you become circumcised, Christ will profit you nothing. </a:t>
            </a:r>
            <a:r>
              <a:rPr sz="7128"/>
              <a:t>3 </a:t>
            </a:r>
            <a:r>
              <a:rPr b="0" baseline="0" sz="7128"/>
              <a:t>And I testify again to every man who becomes circumcised that he is a debtor to keep the whole law. </a:t>
            </a:r>
            <a:r>
              <a:rPr sz="7128"/>
              <a:t>4 </a:t>
            </a:r>
            <a:r>
              <a:rPr b="0" baseline="0" sz="7128"/>
              <a:t>You have become estranged from Christ, you who </a:t>
            </a:r>
            <a:r>
              <a:rPr b="0" baseline="0" i="1" sz="7128"/>
              <a:t>attempt to</a:t>
            </a:r>
            <a:r>
              <a:rPr b="0" baseline="0" sz="7128"/>
              <a:t> be justified by law; you have fallen from grace.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le 1"/>
          <p:cNvSpPr txBox="1"/>
          <p:nvPr>
            <p:ph type="title"/>
          </p:nvPr>
        </p:nvSpPr>
        <p:spPr>
          <a:xfrm>
            <a:off x="3962400" y="-1524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2 Cor. 6:14-7:1</a:t>
            </a:r>
          </a:p>
        </p:txBody>
      </p:sp>
      <p:sp>
        <p:nvSpPr>
          <p:cNvPr id="202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Believers are not to be </a:t>
            </a:r>
            <a:r>
              <a:rPr i="1"/>
              <a:t>unequally yoked </a:t>
            </a:r>
            <a:r>
              <a:t>with unbelievers</a:t>
            </a:r>
            <a:endParaRPr>
              <a:solidFill>
                <a:srgbClr val="00B0F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B050"/>
                </a:solidFill>
              </a:defRPr>
            </a:pPr>
            <a:r>
              <a:t>Unequally yoked </a:t>
            </a:r>
            <a:r>
              <a:rPr i="0">
                <a:solidFill>
                  <a:srgbClr val="0070C0"/>
                </a:solidFill>
              </a:rPr>
              <a:t>Greek</a:t>
            </a:r>
            <a:r>
              <a:rPr i="0"/>
              <a:t> </a:t>
            </a:r>
            <a:r>
              <a:rPr b="0" i="0">
                <a:solidFill>
                  <a:srgbClr val="0070C0"/>
                </a:solidFill>
              </a:rPr>
              <a:t>HETEROZUGEO</a:t>
            </a:r>
            <a:r>
              <a:rPr i="0"/>
              <a:t> </a:t>
            </a:r>
            <a:r>
              <a:rPr b="0" i="0">
                <a:solidFill>
                  <a:srgbClr val="000000"/>
                </a:solidFill>
              </a:rPr>
              <a:t>“</a:t>
            </a:r>
            <a:r>
              <a:rPr i="0"/>
              <a:t>differently joined</a:t>
            </a:r>
            <a:r>
              <a:rPr b="0" i="0">
                <a:solidFill>
                  <a:srgbClr val="000000"/>
                </a:solidFill>
              </a:rPr>
              <a:t>”</a:t>
            </a:r>
            <a:endParaRPr b="0" i="0">
              <a:solidFill>
                <a:srgbClr val="00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70C0"/>
                </a:solidFill>
              </a:defRPr>
            </a:pPr>
            <a:r>
              <a:t>Yoke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i="0"/>
              <a:t>Greek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b="0" i="0"/>
              <a:t>ZUGOS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i="0" sz="6400">
                <a:solidFill>
                  <a:srgbClr val="FF0000"/>
                </a:solidFill>
              </a:rPr>
              <a:t>Matthew 11:29-30</a:t>
            </a:r>
            <a:endParaRPr i="0"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Under </a:t>
            </a:r>
            <a:r>
              <a:rPr>
                <a:solidFill>
                  <a:srgbClr val="0070C0"/>
                </a:solidFill>
              </a:rPr>
              <a:t>the LAW </a:t>
            </a:r>
            <a:r>
              <a:rPr sz="6400">
                <a:solidFill>
                  <a:srgbClr val="FF0000"/>
                </a:solidFill>
              </a:rPr>
              <a:t>Acts 15:10</a:t>
            </a:r>
            <a:r>
              <a:rPr b="0" sz="6400">
                <a:solidFill>
                  <a:srgbClr val="000000"/>
                </a:solidFill>
              </a:rPr>
              <a:t>;</a:t>
            </a:r>
            <a:r>
              <a:rPr sz="6400">
                <a:solidFill>
                  <a:srgbClr val="FF0000"/>
                </a:solidFill>
              </a:rPr>
              <a:t> Galatians 5:1-4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itle 1"/>
          <p:cNvSpPr txBox="1"/>
          <p:nvPr>
            <p:ph type="title"/>
          </p:nvPr>
        </p:nvSpPr>
        <p:spPr>
          <a:xfrm>
            <a:off x="3962400" y="-1524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2 Cor. 6:14-7:1</a:t>
            </a:r>
          </a:p>
        </p:txBody>
      </p:sp>
      <p:sp>
        <p:nvSpPr>
          <p:cNvPr id="205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Believers are not to be </a:t>
            </a:r>
            <a:r>
              <a:rPr i="1"/>
              <a:t>unequally yoked </a:t>
            </a:r>
            <a:r>
              <a:t>with unbelievers</a:t>
            </a:r>
            <a:endParaRPr>
              <a:solidFill>
                <a:srgbClr val="00B0F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B050"/>
                </a:solidFill>
              </a:defRPr>
            </a:pPr>
            <a:r>
              <a:t>Unequally yoked </a:t>
            </a:r>
            <a:r>
              <a:rPr i="0">
                <a:solidFill>
                  <a:srgbClr val="0070C0"/>
                </a:solidFill>
              </a:rPr>
              <a:t>Greek</a:t>
            </a:r>
            <a:r>
              <a:rPr i="0"/>
              <a:t> </a:t>
            </a:r>
            <a:r>
              <a:rPr b="0" i="0">
                <a:solidFill>
                  <a:srgbClr val="0070C0"/>
                </a:solidFill>
              </a:rPr>
              <a:t>HETEROZUGEO</a:t>
            </a:r>
            <a:r>
              <a:rPr i="0"/>
              <a:t> </a:t>
            </a:r>
            <a:r>
              <a:rPr b="0" i="0">
                <a:solidFill>
                  <a:srgbClr val="000000"/>
                </a:solidFill>
              </a:rPr>
              <a:t>“</a:t>
            </a:r>
            <a:r>
              <a:rPr i="0"/>
              <a:t>differently joined</a:t>
            </a:r>
            <a:r>
              <a:rPr b="0" i="0">
                <a:solidFill>
                  <a:srgbClr val="000000"/>
                </a:solidFill>
              </a:rPr>
              <a:t>”</a:t>
            </a:r>
            <a:endParaRPr b="0" i="0">
              <a:solidFill>
                <a:srgbClr val="00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70C0"/>
                </a:solidFill>
              </a:defRPr>
            </a:pPr>
            <a:r>
              <a:t>Yoke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i="0"/>
              <a:t>Greek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b="0" i="0"/>
              <a:t>ZUGOS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i="0" sz="6400">
                <a:solidFill>
                  <a:srgbClr val="FF0000"/>
                </a:solidFill>
              </a:rPr>
              <a:t>Matthew 11:29-30</a:t>
            </a:r>
            <a:endParaRPr i="0"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Under </a:t>
            </a:r>
            <a:r>
              <a:rPr>
                <a:solidFill>
                  <a:srgbClr val="0070C0"/>
                </a:solidFill>
              </a:rPr>
              <a:t>the LAW </a:t>
            </a:r>
            <a:r>
              <a:rPr sz="6400">
                <a:solidFill>
                  <a:srgbClr val="FF0000"/>
                </a:solidFill>
              </a:rPr>
              <a:t>Acts 15:10</a:t>
            </a:r>
            <a:r>
              <a:rPr b="0" sz="6400">
                <a:solidFill>
                  <a:srgbClr val="000000"/>
                </a:solidFill>
              </a:rPr>
              <a:t>;</a:t>
            </a:r>
            <a:r>
              <a:rPr sz="6400">
                <a:solidFill>
                  <a:srgbClr val="FF0000"/>
                </a:solidFill>
              </a:rPr>
              <a:t> Galatians 5:1-4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Under </a:t>
            </a:r>
            <a:r>
              <a:rPr>
                <a:solidFill>
                  <a:srgbClr val="7030A0"/>
                </a:solidFill>
              </a:rPr>
              <a:t>authority</a:t>
            </a:r>
            <a:r>
              <a:t> </a:t>
            </a:r>
            <a:r>
              <a:rPr b="0">
                <a:solidFill>
                  <a:srgbClr val="000000"/>
                </a:solidFill>
              </a:rPr>
              <a:t>of a</a:t>
            </a:r>
            <a:r>
              <a:t> </a:t>
            </a:r>
            <a:r>
              <a:rPr>
                <a:solidFill>
                  <a:srgbClr val="0070C0"/>
                </a:solidFill>
              </a:rPr>
              <a:t>master</a:t>
            </a:r>
            <a:r>
              <a:t> </a:t>
            </a:r>
            <a:r>
              <a:rPr sz="6400">
                <a:solidFill>
                  <a:srgbClr val="FF0000"/>
                </a:solidFill>
              </a:rPr>
              <a:t>1 Timothy 6:1-2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1 Timothy 6:1-2</a:t>
            </a:r>
          </a:p>
        </p:txBody>
      </p:sp>
      <p:sp>
        <p:nvSpPr>
          <p:cNvPr id="208" name="Content Placeholder 2"/>
          <p:cNvSpPr txBox="1"/>
          <p:nvPr>
            <p:ph type="body" idx="1"/>
          </p:nvPr>
        </p:nvSpPr>
        <p:spPr>
          <a:xfrm>
            <a:off x="3505200" y="1676400"/>
            <a:ext cx="17373600" cy="11887200"/>
          </a:xfrm>
          <a:prstGeom prst="rect">
            <a:avLst/>
          </a:prstGeom>
        </p:spPr>
        <p:txBody>
          <a:bodyPr/>
          <a:lstStyle/>
          <a:p>
            <a:pPr indent="-1028700">
              <a:spcBef>
                <a:spcPts val="1700"/>
              </a:spcBef>
              <a:buSzTx/>
              <a:buNone/>
              <a:defRPr b="1" baseline="31000"/>
            </a:pPr>
            <a:r>
              <a:t>	</a:t>
            </a:r>
            <a:r>
              <a:rPr b="0" baseline="0"/>
              <a:t> </a:t>
            </a:r>
            <a:r>
              <a:rPr baseline="0" sz="7200">
                <a:solidFill>
                  <a:srgbClr val="00B050"/>
                </a:solidFill>
              </a:rPr>
              <a:t>Let as many </a:t>
            </a:r>
            <a:r>
              <a:rPr baseline="0" sz="7200">
                <a:solidFill>
                  <a:srgbClr val="0070C0"/>
                </a:solidFill>
              </a:rPr>
              <a:t>bondservants</a:t>
            </a:r>
            <a:r>
              <a:rPr baseline="0" sz="7200">
                <a:solidFill>
                  <a:srgbClr val="00B050"/>
                </a:solidFill>
              </a:rPr>
              <a:t> as are under</a:t>
            </a:r>
            <a:r>
              <a:rPr b="0" baseline="0" sz="7200"/>
              <a:t> </a:t>
            </a:r>
            <a:r>
              <a:rPr baseline="0" sz="7200">
                <a:solidFill>
                  <a:srgbClr val="002060"/>
                </a:solidFill>
              </a:rPr>
              <a:t>the yoke </a:t>
            </a:r>
            <a:r>
              <a:rPr baseline="0" sz="7200">
                <a:solidFill>
                  <a:srgbClr val="00B8B4"/>
                </a:solidFill>
              </a:rPr>
              <a:t>count</a:t>
            </a:r>
            <a:r>
              <a:rPr b="0" baseline="0" sz="7200"/>
              <a:t> </a:t>
            </a:r>
            <a:r>
              <a:rPr baseline="0" sz="7200">
                <a:solidFill>
                  <a:srgbClr val="0070C0"/>
                </a:solidFill>
              </a:rPr>
              <a:t>their own masters worthy</a:t>
            </a:r>
            <a:r>
              <a:rPr baseline="0" sz="7200">
                <a:solidFill>
                  <a:srgbClr val="00B0F0"/>
                </a:solidFill>
              </a:rPr>
              <a:t> </a:t>
            </a:r>
            <a:r>
              <a:rPr baseline="0" sz="7200"/>
              <a:t>of</a:t>
            </a:r>
            <a:r>
              <a:rPr baseline="0" sz="7200">
                <a:solidFill>
                  <a:srgbClr val="00B0F0"/>
                </a:solidFill>
              </a:rPr>
              <a:t> </a:t>
            </a:r>
            <a:r>
              <a:rPr baseline="0" sz="7200">
                <a:solidFill>
                  <a:srgbClr val="00B050"/>
                </a:solidFill>
              </a:rPr>
              <a:t>all</a:t>
            </a:r>
            <a:r>
              <a:rPr baseline="0" sz="7200">
                <a:solidFill>
                  <a:srgbClr val="7030A0"/>
                </a:solidFill>
              </a:rPr>
              <a:t> honor</a:t>
            </a:r>
            <a:r>
              <a:rPr b="0" baseline="0" sz="7200"/>
              <a:t>, so that the name of God and </a:t>
            </a:r>
            <a:r>
              <a:rPr b="0" baseline="0" i="1" sz="7200"/>
              <a:t>His</a:t>
            </a:r>
            <a:r>
              <a:rPr b="0" baseline="0" sz="7200"/>
              <a:t> doctrine may not be blasphemed. </a:t>
            </a:r>
            <a:r>
              <a:rPr sz="7200"/>
              <a:t>2 </a:t>
            </a:r>
            <a:r>
              <a:rPr b="0" baseline="0" sz="7200"/>
              <a:t>And those who have </a:t>
            </a:r>
            <a:r>
              <a:rPr baseline="0" sz="7200">
                <a:solidFill>
                  <a:srgbClr val="0070C0"/>
                </a:solidFill>
              </a:rPr>
              <a:t>believing masters</a:t>
            </a:r>
            <a:r>
              <a:rPr b="0" baseline="0" sz="7200"/>
              <a:t>, let them </a:t>
            </a:r>
            <a:r>
              <a:rPr baseline="0" sz="7200"/>
              <a:t>not despise </a:t>
            </a:r>
            <a:r>
              <a:rPr b="0" baseline="0" i="1" sz="7200"/>
              <a:t>them</a:t>
            </a:r>
            <a:r>
              <a:rPr b="0" baseline="0" sz="7200"/>
              <a:t> because </a:t>
            </a:r>
            <a:r>
              <a:rPr baseline="0" sz="7200">
                <a:solidFill>
                  <a:srgbClr val="0070C0"/>
                </a:solidFill>
              </a:rPr>
              <a:t>they are brethren</a:t>
            </a:r>
            <a:r>
              <a:rPr b="0" baseline="0" sz="7200"/>
              <a:t>, but rather </a:t>
            </a:r>
            <a:r>
              <a:rPr baseline="0" sz="7200">
                <a:solidFill>
                  <a:srgbClr val="00B8B4"/>
                </a:solidFill>
              </a:rPr>
              <a:t>serve</a:t>
            </a:r>
            <a:r>
              <a:rPr b="0" baseline="0" sz="7200"/>
              <a:t> </a:t>
            </a:r>
            <a:r>
              <a:rPr b="0" baseline="0" i="1" sz="7200"/>
              <a:t>them</a:t>
            </a:r>
            <a:r>
              <a:rPr b="0" baseline="0" sz="7200"/>
              <a:t> because </a:t>
            </a:r>
            <a:r>
              <a:rPr baseline="0" sz="7200">
                <a:solidFill>
                  <a:srgbClr val="0070C0"/>
                </a:solidFill>
              </a:rPr>
              <a:t>those who </a:t>
            </a:r>
            <a:r>
              <a:rPr baseline="0" sz="7200">
                <a:solidFill>
                  <a:srgbClr val="00B8B4"/>
                </a:solidFill>
              </a:rPr>
              <a:t>are benefited</a:t>
            </a:r>
            <a:r>
              <a:rPr b="0" baseline="0" sz="7200"/>
              <a:t> are </a:t>
            </a:r>
            <a:r>
              <a:rPr baseline="0" sz="7200">
                <a:solidFill>
                  <a:srgbClr val="0070C0"/>
                </a:solidFill>
              </a:rPr>
              <a:t>believers</a:t>
            </a:r>
            <a:r>
              <a:rPr b="0" baseline="0" sz="7200"/>
              <a:t> and </a:t>
            </a:r>
            <a:r>
              <a:rPr baseline="0" sz="7200">
                <a:solidFill>
                  <a:srgbClr val="00B8B4"/>
                </a:solidFill>
              </a:rPr>
              <a:t>beloved</a:t>
            </a:r>
            <a:r>
              <a:rPr b="0" baseline="0" sz="7200"/>
              <a:t>. Teach and exhort these things.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itle 1"/>
          <p:cNvSpPr txBox="1"/>
          <p:nvPr>
            <p:ph type="title"/>
          </p:nvPr>
        </p:nvSpPr>
        <p:spPr>
          <a:xfrm>
            <a:off x="3962400" y="-1524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2 Cor. 6:14-7:1</a:t>
            </a:r>
          </a:p>
        </p:txBody>
      </p:sp>
      <p:sp>
        <p:nvSpPr>
          <p:cNvPr id="211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Believers are not to be </a:t>
            </a:r>
            <a:r>
              <a:rPr i="1"/>
              <a:t>unequally yoked </a:t>
            </a:r>
            <a:r>
              <a:t>with unbelievers</a:t>
            </a:r>
            <a:endParaRPr>
              <a:solidFill>
                <a:srgbClr val="00B0F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B050"/>
                </a:solidFill>
              </a:defRPr>
            </a:pPr>
            <a:r>
              <a:t>Unequally yoked </a:t>
            </a:r>
            <a:r>
              <a:rPr i="0">
                <a:solidFill>
                  <a:srgbClr val="0070C0"/>
                </a:solidFill>
              </a:rPr>
              <a:t>Greek</a:t>
            </a:r>
            <a:r>
              <a:rPr i="0"/>
              <a:t> </a:t>
            </a:r>
            <a:r>
              <a:rPr b="0" i="0">
                <a:solidFill>
                  <a:srgbClr val="0070C0"/>
                </a:solidFill>
              </a:rPr>
              <a:t>HETEROZUGEO</a:t>
            </a:r>
            <a:r>
              <a:rPr i="0"/>
              <a:t> </a:t>
            </a:r>
            <a:r>
              <a:rPr b="0" i="0">
                <a:solidFill>
                  <a:srgbClr val="000000"/>
                </a:solidFill>
              </a:rPr>
              <a:t>“</a:t>
            </a:r>
            <a:r>
              <a:rPr i="0"/>
              <a:t>differently joined</a:t>
            </a:r>
            <a:r>
              <a:rPr b="0" i="0">
                <a:solidFill>
                  <a:srgbClr val="000000"/>
                </a:solidFill>
              </a:rPr>
              <a:t>”</a:t>
            </a:r>
            <a:endParaRPr b="0" i="0">
              <a:solidFill>
                <a:srgbClr val="00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70C0"/>
                </a:solidFill>
              </a:defRPr>
            </a:pPr>
            <a:r>
              <a:t>Yoke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i="0"/>
              <a:t>Greek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b="0" i="0"/>
              <a:t>ZUGOS</a:t>
            </a:r>
            <a:r>
              <a:rPr i="0">
                <a:solidFill>
                  <a:srgbClr val="00B050"/>
                </a:solidFill>
              </a:rPr>
              <a:t> </a:t>
            </a:r>
            <a:r>
              <a:rPr i="0" sz="6400">
                <a:solidFill>
                  <a:srgbClr val="FF0000"/>
                </a:solidFill>
              </a:rPr>
              <a:t>Matthew 11:29-30</a:t>
            </a:r>
            <a:endParaRPr i="0"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Under </a:t>
            </a:r>
            <a:r>
              <a:rPr>
                <a:solidFill>
                  <a:srgbClr val="0070C0"/>
                </a:solidFill>
              </a:rPr>
              <a:t>the LAW </a:t>
            </a:r>
            <a:r>
              <a:rPr sz="6400">
                <a:solidFill>
                  <a:srgbClr val="FF0000"/>
                </a:solidFill>
              </a:rPr>
              <a:t>Acts 15:10</a:t>
            </a:r>
            <a:r>
              <a:rPr b="0" sz="6400">
                <a:solidFill>
                  <a:srgbClr val="000000"/>
                </a:solidFill>
              </a:rPr>
              <a:t>;</a:t>
            </a:r>
            <a:r>
              <a:rPr sz="6400">
                <a:solidFill>
                  <a:srgbClr val="FF0000"/>
                </a:solidFill>
              </a:rPr>
              <a:t> Galatians 5:1-4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Under </a:t>
            </a:r>
            <a:r>
              <a:rPr>
                <a:solidFill>
                  <a:srgbClr val="7030A0"/>
                </a:solidFill>
              </a:rPr>
              <a:t>authority</a:t>
            </a:r>
            <a:r>
              <a:t> </a:t>
            </a:r>
            <a:r>
              <a:rPr b="0">
                <a:solidFill>
                  <a:srgbClr val="000000"/>
                </a:solidFill>
              </a:rPr>
              <a:t>of a</a:t>
            </a:r>
            <a:r>
              <a:t> </a:t>
            </a:r>
            <a:r>
              <a:rPr>
                <a:solidFill>
                  <a:srgbClr val="0070C0"/>
                </a:solidFill>
              </a:rPr>
              <a:t>master</a:t>
            </a:r>
            <a:r>
              <a:t> </a:t>
            </a:r>
            <a:r>
              <a:rPr sz="6400">
                <a:solidFill>
                  <a:srgbClr val="FF0000"/>
                </a:solidFill>
              </a:rPr>
              <a:t>1 Timothy 6:1-2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70C0"/>
                </a:solidFill>
              </a:defRPr>
            </a:pPr>
            <a:r>
              <a:t>Balances</a:t>
            </a:r>
            <a:r>
              <a:rPr>
                <a:solidFill>
                  <a:srgbClr val="00B050"/>
                </a:solidFill>
              </a:rPr>
              <a:t> to weigh </a:t>
            </a:r>
            <a:r>
              <a:rPr b="0">
                <a:solidFill>
                  <a:srgbClr val="000000"/>
                </a:solidFill>
              </a:rPr>
              <a:t>(a </a:t>
            </a:r>
            <a:r>
              <a:t>standard</a:t>
            </a:r>
            <a:r>
              <a:rPr b="0">
                <a:solidFill>
                  <a:srgbClr val="000000"/>
                </a:solidFill>
              </a:rPr>
              <a:t>)</a:t>
            </a:r>
            <a:r>
              <a:rPr>
                <a:solidFill>
                  <a:srgbClr val="00B050"/>
                </a:solidFill>
              </a:rPr>
              <a:t> </a:t>
            </a:r>
            <a:r>
              <a:rPr sz="6400">
                <a:solidFill>
                  <a:srgbClr val="FF0000"/>
                </a:solidFill>
              </a:rPr>
              <a:t>Revelation 6:5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Revelation 6:5</a:t>
            </a:r>
          </a:p>
        </p:txBody>
      </p:sp>
      <p:sp>
        <p:nvSpPr>
          <p:cNvPr id="214" name="Content Placeholder 2"/>
          <p:cNvSpPr txBox="1"/>
          <p:nvPr>
            <p:ph type="body" idx="1"/>
          </p:nvPr>
        </p:nvSpPr>
        <p:spPr>
          <a:xfrm>
            <a:off x="3505200" y="1676400"/>
            <a:ext cx="17373600" cy="11887200"/>
          </a:xfrm>
          <a:prstGeom prst="rect">
            <a:avLst/>
          </a:prstGeom>
        </p:spPr>
        <p:txBody>
          <a:bodyPr/>
          <a:lstStyle/>
          <a:p>
            <a:pPr indent="-1028700">
              <a:spcBef>
                <a:spcPts val="1700"/>
              </a:spcBef>
              <a:buSzTx/>
              <a:buNone/>
              <a:defRPr b="1" baseline="31000"/>
            </a:pPr>
            <a:r>
              <a:t>	</a:t>
            </a:r>
            <a:r>
              <a:rPr b="0" baseline="0"/>
              <a:t> </a:t>
            </a:r>
            <a:r>
              <a:rPr b="0" baseline="0" sz="7200"/>
              <a:t>When He opened the third seal, I heard the third living creature say, “Come and see.” So I looked, and behold, a black horse, and he who sat on it had a </a:t>
            </a:r>
            <a:r>
              <a:rPr baseline="0" sz="7200">
                <a:solidFill>
                  <a:srgbClr val="0070C0"/>
                </a:solidFill>
              </a:rPr>
              <a:t>pair of scales </a:t>
            </a:r>
            <a:r>
              <a:rPr b="0" baseline="0" sz="7200"/>
              <a:t>in his hand.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itle 1"/>
          <p:cNvSpPr txBox="1"/>
          <p:nvPr>
            <p:ph type="title"/>
          </p:nvPr>
        </p:nvSpPr>
        <p:spPr>
          <a:xfrm>
            <a:off x="3962400" y="-1524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2 Cor. 6:14-7:1</a:t>
            </a:r>
          </a:p>
        </p:txBody>
      </p:sp>
      <p:sp>
        <p:nvSpPr>
          <p:cNvPr id="217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Believers are not to be unequally yoked with unbelievers</a:t>
            </a:r>
          </a:p>
          <a:p>
            <a:pPr algn="ctr">
              <a:spcBef>
                <a:spcPts val="1700"/>
              </a:spcBef>
              <a:buSzTx/>
              <a:buNone/>
              <a:defRPr b="1" sz="7200">
                <a:solidFill>
                  <a:srgbClr val="0070C0"/>
                </a:solidFill>
              </a:defRPr>
            </a:pPr>
            <a:r>
              <a:t>Believers</a:t>
            </a:r>
            <a:r>
              <a:rPr>
                <a:solidFill>
                  <a:srgbClr val="00B0F0"/>
                </a:solidFill>
              </a:rPr>
              <a:t> </a:t>
            </a:r>
            <a:r>
              <a:rPr i="1">
                <a:solidFill>
                  <a:srgbClr val="000000"/>
                </a:solidFill>
              </a:rPr>
              <a:t>vs.</a:t>
            </a:r>
            <a:r>
              <a:rPr>
                <a:solidFill>
                  <a:srgbClr val="00B0F0"/>
                </a:solidFill>
              </a:rPr>
              <a:t> </a:t>
            </a:r>
            <a:r>
              <a:rPr>
                <a:solidFill>
                  <a:srgbClr val="002060"/>
                </a:solidFill>
              </a:rPr>
              <a:t>Unbelievers</a:t>
            </a:r>
            <a:endParaRPr>
              <a:solidFill>
                <a:srgbClr val="002060"/>
              </a:solidFill>
            </a:endParaRPr>
          </a:p>
          <a:p>
            <a:pPr algn="ctr">
              <a:spcBef>
                <a:spcPts val="1700"/>
              </a:spcBef>
              <a:buSzTx/>
              <a:buNone/>
              <a:defRPr b="1" sz="7200">
                <a:solidFill>
                  <a:srgbClr val="00B0F0"/>
                </a:solidFill>
              </a:defRPr>
            </a:pPr>
            <a:r>
              <a:t>Righteousness </a:t>
            </a:r>
            <a:r>
              <a:rPr i="1">
                <a:solidFill>
                  <a:srgbClr val="000000"/>
                </a:solidFill>
              </a:rPr>
              <a:t>vs.</a:t>
            </a:r>
            <a:r>
              <a:t> </a:t>
            </a:r>
            <a:r>
              <a:rPr>
                <a:solidFill>
                  <a:srgbClr val="002060"/>
                </a:solidFill>
              </a:rPr>
              <a:t>Lawlessness</a:t>
            </a:r>
            <a:endParaRPr>
              <a:solidFill>
                <a:srgbClr val="002060"/>
              </a:solidFill>
            </a:endParaRPr>
          </a:p>
          <a:p>
            <a:pPr algn="ctr">
              <a:spcBef>
                <a:spcPts val="1700"/>
              </a:spcBef>
              <a:buSzTx/>
              <a:buNone/>
              <a:defRPr b="1" sz="7200">
                <a:solidFill>
                  <a:srgbClr val="00B0F0"/>
                </a:solidFill>
              </a:defRPr>
            </a:pPr>
            <a:r>
              <a:t>Light </a:t>
            </a:r>
            <a:r>
              <a:rPr i="1">
                <a:solidFill>
                  <a:srgbClr val="000000"/>
                </a:solidFill>
              </a:rPr>
              <a:t>vs. </a:t>
            </a:r>
            <a:r>
              <a:rPr>
                <a:solidFill>
                  <a:srgbClr val="262626"/>
                </a:solidFill>
              </a:rPr>
              <a:t>Darkness</a:t>
            </a:r>
            <a:endParaRPr>
              <a:solidFill>
                <a:srgbClr val="262626"/>
              </a:solidFill>
            </a:endParaRPr>
          </a:p>
          <a:p>
            <a:pPr algn="ctr">
              <a:spcBef>
                <a:spcPts val="1700"/>
              </a:spcBef>
              <a:buSzTx/>
              <a:buNone/>
              <a:defRPr b="1" sz="7200">
                <a:solidFill>
                  <a:srgbClr val="00B0F0"/>
                </a:solidFill>
              </a:defRPr>
            </a:pPr>
            <a:r>
              <a:t>Christ</a:t>
            </a:r>
            <a:r>
              <a:rPr b="0">
                <a:solidFill>
                  <a:srgbClr val="000000"/>
                </a:solidFill>
              </a:rPr>
              <a:t> </a:t>
            </a:r>
            <a:r>
              <a:rPr i="1">
                <a:solidFill>
                  <a:srgbClr val="000000"/>
                </a:solidFill>
              </a:rPr>
              <a:t>vs.</a:t>
            </a:r>
            <a:r>
              <a:rPr b="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C00000"/>
                </a:solidFill>
              </a:rPr>
              <a:t>Belial</a:t>
            </a:r>
            <a:endParaRPr>
              <a:solidFill>
                <a:srgbClr val="C00000"/>
              </a:solidFill>
            </a:endParaRPr>
          </a:p>
          <a:p>
            <a:pPr algn="ctr">
              <a:spcBef>
                <a:spcPts val="1700"/>
              </a:spcBef>
              <a:buSzTx/>
              <a:buNone/>
              <a:defRPr b="1" sz="7200">
                <a:solidFill>
                  <a:srgbClr val="00B0F0"/>
                </a:solidFill>
              </a:defRPr>
            </a:pPr>
            <a:r>
              <a:t>Believer </a:t>
            </a:r>
            <a:r>
              <a:rPr i="1">
                <a:solidFill>
                  <a:srgbClr val="000000"/>
                </a:solidFill>
              </a:rPr>
              <a:t>vs.</a:t>
            </a:r>
            <a:r>
              <a:t> </a:t>
            </a:r>
            <a:r>
              <a:rPr>
                <a:solidFill>
                  <a:srgbClr val="002060"/>
                </a:solidFill>
              </a:rPr>
              <a:t>Unbeliever</a:t>
            </a:r>
            <a:endParaRPr>
              <a:solidFill>
                <a:srgbClr val="002060"/>
              </a:solidFill>
            </a:endParaRPr>
          </a:p>
          <a:p>
            <a:pPr algn="ctr">
              <a:spcBef>
                <a:spcPts val="1700"/>
              </a:spcBef>
              <a:buSzTx/>
              <a:buNone/>
              <a:defRPr b="1" sz="7200">
                <a:solidFill>
                  <a:srgbClr val="0070C0"/>
                </a:solidFill>
              </a:defRPr>
            </a:pPr>
            <a:r>
              <a:t>Temple</a:t>
            </a:r>
            <a:r>
              <a:rPr>
                <a:solidFill>
                  <a:srgbClr val="00B0F0"/>
                </a:solidFill>
              </a:rPr>
              <a:t> of God </a:t>
            </a:r>
            <a:r>
              <a:rPr b="0">
                <a:solidFill>
                  <a:srgbClr val="000000"/>
                </a:solidFill>
              </a:rPr>
              <a:t>(</a:t>
            </a:r>
            <a:r>
              <a:t>the</a:t>
            </a:r>
            <a:r>
              <a:rPr>
                <a:solidFill>
                  <a:srgbClr val="00B0F0"/>
                </a:solidFill>
              </a:rPr>
              <a:t> </a:t>
            </a:r>
            <a:r>
              <a:t>Church</a:t>
            </a:r>
            <a:r>
              <a:rPr b="0">
                <a:solidFill>
                  <a:srgbClr val="000000"/>
                </a:solidFill>
              </a:rPr>
              <a:t>)</a:t>
            </a:r>
            <a:r>
              <a:rPr>
                <a:solidFill>
                  <a:srgbClr val="00B0F0"/>
                </a:solidFill>
              </a:rPr>
              <a:t> </a:t>
            </a:r>
            <a:r>
              <a:rPr i="1">
                <a:solidFill>
                  <a:srgbClr val="000000"/>
                </a:solidFill>
              </a:rPr>
              <a:t>vs.</a:t>
            </a:r>
            <a:r>
              <a:rPr>
                <a:solidFill>
                  <a:srgbClr val="00B0F0"/>
                </a:solidFill>
              </a:rPr>
              <a:t> </a:t>
            </a:r>
            <a:r>
              <a:rPr>
                <a:solidFill>
                  <a:srgbClr val="002060"/>
                </a:solidFill>
              </a:rPr>
              <a:t>Idols</a:t>
            </a:r>
          </a:p>
        </p:txBody>
      </p:sp>
      <p:sp>
        <p:nvSpPr>
          <p:cNvPr id="218" name="Rectangle 3"/>
          <p:cNvSpPr txBox="1"/>
          <p:nvPr/>
        </p:nvSpPr>
        <p:spPr>
          <a:xfrm>
            <a:off x="11737456" y="6488667"/>
            <a:ext cx="912188" cy="64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b="1" sz="3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are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1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itle 1"/>
          <p:cNvSpPr txBox="1"/>
          <p:nvPr>
            <p:ph type="title"/>
          </p:nvPr>
        </p:nvSpPr>
        <p:spPr>
          <a:xfrm>
            <a:off x="3962400" y="-1524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2 Cor. 6:14-7:1</a:t>
            </a:r>
          </a:p>
        </p:txBody>
      </p:sp>
      <p:sp>
        <p:nvSpPr>
          <p:cNvPr id="221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Believers are not to be </a:t>
            </a:r>
            <a:r>
              <a:rPr i="1"/>
              <a:t>unequally yoked </a:t>
            </a:r>
            <a:r>
              <a:t>with unbelievers</a:t>
            </a: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As </a:t>
            </a:r>
            <a:r>
              <a:rPr i="1">
                <a:solidFill>
                  <a:srgbClr val="0070C0"/>
                </a:solidFill>
              </a:rPr>
              <a:t>the temple </a:t>
            </a:r>
            <a:r>
              <a:rPr i="1">
                <a:solidFill>
                  <a:srgbClr val="00B0F0"/>
                </a:solidFill>
              </a:rPr>
              <a:t>of God</a:t>
            </a:r>
            <a:r>
              <a:rPr b="0">
                <a:solidFill>
                  <a:srgbClr val="000000"/>
                </a:solidFill>
              </a:rPr>
              <a:t>,</a:t>
            </a:r>
            <a:r>
              <a:t> </a:t>
            </a:r>
            <a:r>
              <a:rPr>
                <a:solidFill>
                  <a:srgbClr val="00B0F0"/>
                </a:solidFill>
              </a:rPr>
              <a:t>the LORD </a:t>
            </a:r>
            <a:r>
              <a:rPr>
                <a:solidFill>
                  <a:srgbClr val="00B8B4"/>
                </a:solidFill>
              </a:rPr>
              <a:t>promised</a:t>
            </a:r>
            <a:r>
              <a:t> </a:t>
            </a:r>
            <a:r>
              <a:rPr>
                <a:solidFill>
                  <a:srgbClr val="00B8B4"/>
                </a:solidFill>
              </a:rPr>
              <a:t>to </a:t>
            </a:r>
            <a:r>
              <a:rPr i="1">
                <a:solidFill>
                  <a:srgbClr val="00B8B4"/>
                </a:solidFill>
              </a:rPr>
              <a:t>dwell</a:t>
            </a:r>
            <a:r>
              <a:rPr i="1"/>
              <a:t> in </a:t>
            </a:r>
            <a:r>
              <a:rPr>
                <a:solidFill>
                  <a:srgbClr val="0070C0"/>
                </a:solidFill>
              </a:rPr>
              <a:t>us</a:t>
            </a:r>
            <a:r>
              <a:t> </a:t>
            </a:r>
            <a:r>
              <a:rPr>
                <a:solidFill>
                  <a:srgbClr val="FF0000"/>
                </a:solidFill>
              </a:rPr>
              <a:t>v.16</a:t>
            </a:r>
            <a:endParaRPr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FF0000"/>
                </a:solidFill>
              </a:defRPr>
            </a:pPr>
            <a:r>
              <a:t>	</a:t>
            </a:r>
            <a:r>
              <a:rPr i="1">
                <a:solidFill>
                  <a:srgbClr val="00B8B4"/>
                </a:solidFill>
              </a:rPr>
              <a:t>walk among</a:t>
            </a:r>
            <a:r>
              <a:t> </a:t>
            </a:r>
            <a:r>
              <a:rPr>
                <a:solidFill>
                  <a:srgbClr val="0070C0"/>
                </a:solidFill>
              </a:rPr>
              <a:t>us </a:t>
            </a:r>
            <a:r>
              <a:rPr b="0">
                <a:solidFill>
                  <a:srgbClr val="000000"/>
                </a:solidFill>
              </a:rPr>
              <a:t>(</a:t>
            </a:r>
            <a:r>
              <a:rPr>
                <a:solidFill>
                  <a:srgbClr val="00B0F0"/>
                </a:solidFill>
              </a:rPr>
              <a:t>fellowship</a:t>
            </a:r>
            <a:r>
              <a:rPr b="0">
                <a:solidFill>
                  <a:srgbClr val="000000"/>
                </a:solidFill>
              </a:rPr>
              <a:t>)</a:t>
            </a:r>
            <a:endParaRPr b="0">
              <a:solidFill>
                <a:srgbClr val="00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sz="7200"/>
            </a:pPr>
            <a:r>
              <a:t>	“‘</a:t>
            </a:r>
            <a:r>
              <a:rPr b="1" i="1">
                <a:solidFill>
                  <a:srgbClr val="00B0F0"/>
                </a:solidFill>
              </a:rPr>
              <a:t>I </a:t>
            </a:r>
            <a:r>
              <a:rPr b="1" i="1">
                <a:solidFill>
                  <a:srgbClr val="00B8B4"/>
                </a:solidFill>
              </a:rPr>
              <a:t>will be </a:t>
            </a:r>
            <a:r>
              <a:rPr b="1" i="1">
                <a:solidFill>
                  <a:srgbClr val="0070C0"/>
                </a:solidFill>
              </a:rPr>
              <a:t>their</a:t>
            </a:r>
            <a:r>
              <a:rPr b="1" i="1">
                <a:solidFill>
                  <a:srgbClr val="00B0F0"/>
                </a:solidFill>
              </a:rPr>
              <a:t> God</a:t>
            </a:r>
            <a:r>
              <a:t>, </a:t>
            </a:r>
            <a:r>
              <a:rPr i="1"/>
              <a:t>and </a:t>
            </a:r>
            <a:r>
              <a:rPr b="1" i="1">
                <a:solidFill>
                  <a:srgbClr val="0070C0"/>
                </a:solidFill>
              </a:rPr>
              <a:t>they</a:t>
            </a:r>
            <a:r>
              <a:rPr i="1"/>
              <a:t> </a:t>
            </a:r>
            <a:r>
              <a:rPr b="1" i="1">
                <a:solidFill>
                  <a:srgbClr val="00B8B4"/>
                </a:solidFill>
              </a:rPr>
              <a:t>shall be </a:t>
            </a:r>
            <a:r>
              <a:rPr b="1" i="1">
                <a:solidFill>
                  <a:srgbClr val="00B0F0"/>
                </a:solidFill>
              </a:rPr>
              <a:t>My</a:t>
            </a:r>
            <a:r>
              <a:rPr i="1"/>
              <a:t> </a:t>
            </a:r>
            <a:r>
              <a:rPr b="1" i="1">
                <a:solidFill>
                  <a:srgbClr val="0070C0"/>
                </a:solidFill>
              </a:rPr>
              <a:t>people</a:t>
            </a:r>
            <a:r>
              <a:t>.’”</a:t>
            </a:r>
          </a:p>
          <a:p>
            <a:pPr>
              <a:spcBef>
                <a:spcPts val="1700"/>
              </a:spcBef>
              <a:buSzTx/>
              <a:buNone/>
              <a:defRPr sz="7200"/>
            </a:pPr>
            <a:r>
              <a:t>“</a:t>
            </a:r>
            <a:r>
              <a:rPr b="1" i="1">
                <a:solidFill>
                  <a:srgbClr val="00B050"/>
                </a:solidFill>
              </a:rPr>
              <a:t>Therefore</a:t>
            </a:r>
            <a:r>
              <a:t>…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2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1"/>
          <p:cNvSpPr txBox="1"/>
          <p:nvPr>
            <p:ph type="title"/>
          </p:nvPr>
        </p:nvSpPr>
        <p:spPr>
          <a:xfrm>
            <a:off x="3962400" y="-152400"/>
            <a:ext cx="16459200" cy="22860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2 Cor. 6:14-7:1</a:t>
            </a:r>
          </a:p>
        </p:txBody>
      </p:sp>
      <p:sp>
        <p:nvSpPr>
          <p:cNvPr id="224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Believers are not to be unequally yoked with unbelievers</a:t>
            </a: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B050"/>
                </a:solidFill>
              </a:defRPr>
            </a:pPr>
            <a:r>
              <a:t>	</a:t>
            </a:r>
            <a:r>
              <a:rPr b="0" i="0">
                <a:solidFill>
                  <a:srgbClr val="000000"/>
                </a:solidFill>
              </a:rPr>
              <a:t>“</a:t>
            </a:r>
            <a:r>
              <a:t>Come out from among </a:t>
            </a:r>
            <a:r>
              <a:rPr>
                <a:solidFill>
                  <a:srgbClr val="0070C0"/>
                </a:solidFill>
              </a:rPr>
              <a:t>them</a:t>
            </a:r>
            <a:r>
              <a:rPr b="0" i="0">
                <a:solidFill>
                  <a:srgbClr val="000000"/>
                </a:solidFill>
              </a:rPr>
              <a:t>”</a:t>
            </a:r>
            <a:endParaRPr b="0" i="0">
              <a:solidFill>
                <a:srgbClr val="00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i="1" sz="7200">
                <a:solidFill>
                  <a:srgbClr val="00B050"/>
                </a:solidFill>
              </a:defRPr>
            </a:pPr>
            <a:r>
              <a:t>	</a:t>
            </a:r>
            <a:r>
              <a:rPr b="0" i="0">
                <a:solidFill>
                  <a:srgbClr val="000000"/>
                </a:solidFill>
              </a:rPr>
              <a:t>“</a:t>
            </a:r>
            <a:r>
              <a:t>Be separate</a:t>
            </a:r>
            <a:r>
              <a:rPr b="0" i="0">
                <a:solidFill>
                  <a:srgbClr val="000000"/>
                </a:solidFill>
              </a:rPr>
              <a:t>”</a:t>
            </a:r>
            <a:r>
              <a:t> </a:t>
            </a:r>
            <a:r>
              <a:rPr b="0" i="0">
                <a:solidFill>
                  <a:srgbClr val="000000"/>
                </a:solidFill>
              </a:rPr>
              <a:t>(</a:t>
            </a:r>
            <a:r>
              <a:rPr i="0">
                <a:solidFill>
                  <a:srgbClr val="00B0F0"/>
                </a:solidFill>
              </a:rPr>
              <a:t>holy</a:t>
            </a:r>
            <a:r>
              <a:rPr b="0" i="0">
                <a:solidFill>
                  <a:srgbClr val="000000"/>
                </a:solidFill>
              </a:rPr>
              <a:t>)</a:t>
            </a:r>
            <a:endParaRPr b="0" i="0">
              <a:solidFill>
                <a:srgbClr val="00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sz="7200"/>
            </a:pPr>
            <a:r>
              <a:t>	“</a:t>
            </a:r>
            <a:r>
              <a:rPr b="1" i="1"/>
              <a:t>Do not touch what is </a:t>
            </a:r>
            <a:r>
              <a:rPr b="1" i="1">
                <a:solidFill>
                  <a:srgbClr val="002060"/>
                </a:solidFill>
              </a:rPr>
              <a:t>unclean</a:t>
            </a:r>
            <a:r>
              <a:t>”</a:t>
            </a:r>
          </a:p>
          <a:p>
            <a:pPr>
              <a:spcBef>
                <a:spcPts val="1700"/>
              </a:spcBef>
              <a:buSzTx/>
              <a:buNone/>
              <a:defRPr sz="7200"/>
            </a:pPr>
            <a:r>
              <a:t>And </a:t>
            </a:r>
            <a:r>
              <a:rPr b="1">
                <a:solidFill>
                  <a:srgbClr val="00B0F0"/>
                </a:solidFill>
              </a:rPr>
              <a:t>God</a:t>
            </a:r>
            <a:r>
              <a:t> </a:t>
            </a:r>
            <a:r>
              <a:rPr b="1">
                <a:solidFill>
                  <a:srgbClr val="00B8B4"/>
                </a:solidFill>
              </a:rPr>
              <a:t>will accept </a:t>
            </a:r>
            <a:r>
              <a:rPr b="1">
                <a:solidFill>
                  <a:srgbClr val="0070C0"/>
                </a:solidFill>
              </a:rPr>
              <a:t>us</a:t>
            </a:r>
            <a:r>
              <a:t> </a:t>
            </a:r>
            <a:r>
              <a:rPr b="1" sz="6400">
                <a:solidFill>
                  <a:srgbClr val="FF0000"/>
                </a:solidFill>
              </a:rPr>
              <a:t>v.17</a:t>
            </a:r>
            <a:endParaRPr b="1"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With these promises, we should fear God, cleanse ourselves  from all stains of flesh and spirit, and become completely holy </a:t>
            </a:r>
            <a:r>
              <a:rPr sz="6400">
                <a:solidFill>
                  <a:srgbClr val="FF0000"/>
                </a:solidFill>
              </a:rPr>
              <a:t>7:1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C00000"/>
                </a:solidFill>
              </a:defRPr>
            </a:pPr>
            <a:r>
              <a:t>Belial</a:t>
            </a:r>
            <a:r>
              <a:rPr b="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B050"/>
                </a:solidFill>
              </a:rPr>
              <a:t>in</a:t>
            </a:r>
            <a:r>
              <a:rPr b="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Scripture</a:t>
            </a:r>
          </a:p>
        </p:txBody>
      </p:sp>
      <p:sp>
        <p:nvSpPr>
          <p:cNvPr id="227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700"/>
              </a:spcBef>
              <a:buSzTx/>
              <a:buNone/>
              <a:defRPr sz="7200"/>
            </a:pPr>
            <a:r>
              <a:t>One time in New Testament </a:t>
            </a:r>
            <a:r>
              <a:rPr b="1" sz="6400">
                <a:solidFill>
                  <a:srgbClr val="FF0000"/>
                </a:solidFill>
              </a:rPr>
              <a:t>2 Cor. 6:15</a:t>
            </a:r>
            <a:endParaRPr b="1" sz="64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ts val="1700"/>
              </a:spcBef>
              <a:buSzTx/>
              <a:buNone/>
              <a:defRPr sz="7200"/>
            </a:pPr>
            <a:r>
              <a:t>Some new “translations” translate</a:t>
            </a:r>
            <a:r>
              <a:rPr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C00000"/>
                </a:solidFill>
              </a:rPr>
              <a:t>Belial</a:t>
            </a:r>
            <a:r>
              <a:rPr b="1">
                <a:solidFill>
                  <a:srgbClr val="FF0000"/>
                </a:solidFill>
              </a:rPr>
              <a:t> </a:t>
            </a:r>
            <a:r>
              <a:t>as</a:t>
            </a:r>
            <a:r>
              <a:rPr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C00000"/>
                </a:solidFill>
              </a:rPr>
              <a:t>the devil</a:t>
            </a:r>
            <a:r>
              <a:t>, or </a:t>
            </a:r>
            <a:r>
              <a:rPr b="1">
                <a:solidFill>
                  <a:srgbClr val="C00000"/>
                </a:solidFill>
              </a:rPr>
              <a:t>the evil one</a:t>
            </a:r>
            <a:endParaRPr b="1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27</a:t>
            </a:r>
            <a:r>
              <a:rPr>
                <a:solidFill>
                  <a:srgbClr val="FF0000"/>
                </a:solidFill>
              </a:rPr>
              <a:t> </a:t>
            </a:r>
            <a:r>
              <a:t>times</a:t>
            </a:r>
            <a:r>
              <a:rPr>
                <a:solidFill>
                  <a:srgbClr val="0070C0"/>
                </a:solidFill>
              </a:rPr>
              <a:t> </a:t>
            </a:r>
            <a:r>
              <a:rPr b="0">
                <a:solidFill>
                  <a:srgbClr val="000000"/>
                </a:solidFill>
              </a:rPr>
              <a:t>in</a:t>
            </a:r>
            <a:r>
              <a:rPr>
                <a:solidFill>
                  <a:srgbClr val="0070C0"/>
                </a:solidFill>
              </a:rPr>
              <a:t> Hebrew Old Testament</a:t>
            </a:r>
            <a:endParaRPr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17 times </a:t>
            </a:r>
            <a:r>
              <a:rPr b="0">
                <a:solidFill>
                  <a:srgbClr val="000000"/>
                </a:solidFill>
              </a:rPr>
              <a:t>in the </a:t>
            </a:r>
            <a:r>
              <a:rPr>
                <a:solidFill>
                  <a:srgbClr val="0070C0"/>
                </a:solidFill>
              </a:rPr>
              <a:t>King James Bible</a:t>
            </a:r>
            <a:r>
              <a:rPr b="0">
                <a:solidFill>
                  <a:srgbClr val="000000"/>
                </a:solidFill>
              </a:rPr>
              <a:t>:</a:t>
            </a:r>
            <a:r>
              <a:rPr>
                <a:solidFill>
                  <a:srgbClr val="0070C0"/>
                </a:solidFill>
              </a:rPr>
              <a:t> children</a:t>
            </a:r>
            <a:r>
              <a:rPr b="0">
                <a:solidFill>
                  <a:srgbClr val="000000"/>
                </a:solidFill>
              </a:rPr>
              <a:t>,</a:t>
            </a:r>
            <a:r>
              <a:rPr>
                <a:solidFill>
                  <a:srgbClr val="0070C0"/>
                </a:solidFill>
              </a:rPr>
              <a:t> </a:t>
            </a:r>
            <a:r>
              <a:rPr b="0">
                <a:solidFill>
                  <a:srgbClr val="000000"/>
                </a:solidFill>
              </a:rPr>
              <a:t>or</a:t>
            </a:r>
            <a:r>
              <a:rPr>
                <a:solidFill>
                  <a:srgbClr val="0070C0"/>
                </a:solidFill>
              </a:rPr>
              <a:t> men</a:t>
            </a:r>
            <a:r>
              <a:rPr b="0">
                <a:solidFill>
                  <a:srgbClr val="000000"/>
                </a:solidFill>
              </a:rPr>
              <a:t>,</a:t>
            </a:r>
            <a:r>
              <a:rPr>
                <a:solidFill>
                  <a:srgbClr val="0070C0"/>
                </a:solidFill>
              </a:rPr>
              <a:t> </a:t>
            </a:r>
            <a:r>
              <a:rPr b="0">
                <a:solidFill>
                  <a:srgbClr val="000000"/>
                </a:solidFill>
              </a:rPr>
              <a:t>of</a:t>
            </a:r>
            <a:r>
              <a:rPr>
                <a:solidFill>
                  <a:srgbClr val="0070C0"/>
                </a:solidFill>
              </a:rPr>
              <a:t> </a:t>
            </a:r>
            <a:r>
              <a:rPr>
                <a:solidFill>
                  <a:srgbClr val="C00000"/>
                </a:solidFill>
              </a:rPr>
              <a:t>Belial</a:t>
            </a:r>
            <a:endParaRPr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spcBef>
                <a:spcPts val="1700"/>
              </a:spcBef>
              <a:buSzTx/>
              <a:buNone/>
              <a:defRPr sz="7200"/>
            </a:pPr>
            <a:r>
              <a:t>Idea of </a:t>
            </a:r>
            <a:r>
              <a:rPr b="1">
                <a:solidFill>
                  <a:srgbClr val="C00000"/>
                </a:solidFill>
              </a:rPr>
              <a:t>devil’s </a:t>
            </a:r>
            <a:r>
              <a:t>children is in </a:t>
            </a:r>
            <a:r>
              <a:rPr b="1">
                <a:solidFill>
                  <a:srgbClr val="FF0000"/>
                </a:solidFill>
              </a:rPr>
              <a:t>Genesis 3:15</a:t>
            </a:r>
            <a:endParaRPr b="1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ts val="1700"/>
              </a:spcBef>
              <a:buSzTx/>
              <a:buNone/>
              <a:defRPr b="1" sz="7200">
                <a:solidFill>
                  <a:srgbClr val="00B0F0"/>
                </a:solidFill>
              </a:defRPr>
            </a:pPr>
            <a:r>
              <a:t>Jesus</a:t>
            </a:r>
            <a:r>
              <a:rPr>
                <a:solidFill>
                  <a:srgbClr val="C00000"/>
                </a:solidFill>
              </a:rPr>
              <a:t> </a:t>
            </a:r>
            <a:r>
              <a:rPr>
                <a:solidFill>
                  <a:srgbClr val="00B8B4"/>
                </a:solidFill>
              </a:rPr>
              <a:t>identified</a:t>
            </a:r>
            <a:r>
              <a:rPr>
                <a:solidFill>
                  <a:srgbClr val="C0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those who </a:t>
            </a:r>
            <a:r>
              <a:rPr>
                <a:solidFill>
                  <a:srgbClr val="00B050"/>
                </a:solidFill>
              </a:rPr>
              <a:t>wanted to kill </a:t>
            </a:r>
            <a:r>
              <a:t>Him</a:t>
            </a:r>
            <a:r>
              <a:rPr>
                <a:solidFill>
                  <a:srgbClr val="C00000"/>
                </a:solidFill>
              </a:rPr>
              <a:t> </a:t>
            </a:r>
            <a:r>
              <a:rPr b="0">
                <a:solidFill>
                  <a:srgbClr val="000000"/>
                </a:solidFill>
              </a:rPr>
              <a:t>as being of </a:t>
            </a:r>
            <a:r>
              <a:rPr>
                <a:solidFill>
                  <a:srgbClr val="0070C0"/>
                </a:solidFill>
              </a:rPr>
              <a:t>their</a:t>
            </a:r>
            <a:r>
              <a:rPr>
                <a:solidFill>
                  <a:srgbClr val="C00000"/>
                </a:solidFill>
              </a:rPr>
              <a:t> father</a:t>
            </a:r>
            <a:r>
              <a:rPr b="0">
                <a:solidFill>
                  <a:srgbClr val="000000"/>
                </a:solidFill>
              </a:rPr>
              <a:t>,</a:t>
            </a:r>
            <a:r>
              <a:rPr>
                <a:solidFill>
                  <a:srgbClr val="C00000"/>
                </a:solidFill>
              </a:rPr>
              <a:t> the devil </a:t>
            </a:r>
            <a:r>
              <a:rPr>
                <a:solidFill>
                  <a:srgbClr val="FF0000"/>
                </a:solidFill>
              </a:rPr>
              <a:t>John 8:24-47, especially v.44,58-59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0070C0"/>
                </a:solidFill>
              </a:defRPr>
            </a:pPr>
            <a:r>
              <a:t>YOU JUST MIGHT BE A SON OF </a:t>
            </a:r>
            <a:r>
              <a:rPr>
                <a:solidFill>
                  <a:srgbClr val="C00000"/>
                </a:solidFill>
              </a:rPr>
              <a:t>BELIAL</a:t>
            </a:r>
            <a:r>
              <a:t> IF…</a:t>
            </a:r>
          </a:p>
        </p:txBody>
      </p:sp>
      <p:sp>
        <p:nvSpPr>
          <p:cNvPr id="230" name="Subtitle 2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1700"/>
              </a:spcBef>
              <a:defRPr b="1" sz="7200">
                <a:solidFill>
                  <a:srgbClr val="FF0000"/>
                </a:solidFill>
              </a:defRPr>
            </a:lvl1pPr>
          </a:lstStyle>
          <a:p>
            <a:pPr/>
            <a:r>
              <a:t>2 CORINTHIANS 6:14-7:1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0070C0"/>
                </a:solidFill>
              </a:defRPr>
            </a:pPr>
            <a:r>
              <a:t>You </a:t>
            </a:r>
            <a:r>
              <a:rPr>
                <a:solidFill>
                  <a:srgbClr val="000000"/>
                </a:solidFill>
              </a:rPr>
              <a:t>Are a</a:t>
            </a:r>
            <a:r>
              <a:t> Child </a:t>
            </a:r>
            <a:r>
              <a:rPr>
                <a:solidFill>
                  <a:srgbClr val="000000"/>
                </a:solidFill>
              </a:rPr>
              <a:t>of</a:t>
            </a:r>
            <a:r>
              <a:t> </a:t>
            </a:r>
            <a:r>
              <a:rPr>
                <a:solidFill>
                  <a:srgbClr val="C00000"/>
                </a:solidFill>
              </a:rPr>
              <a:t>Belial</a:t>
            </a:r>
            <a:r>
              <a:t> </a:t>
            </a:r>
            <a:r>
              <a:rPr>
                <a:solidFill>
                  <a:srgbClr val="00B050"/>
                </a:solidFill>
              </a:rPr>
              <a:t>If </a:t>
            </a:r>
            <a:r>
              <a:t>You</a:t>
            </a:r>
            <a:r>
              <a:rPr b="0">
                <a:solidFill>
                  <a:srgbClr val="000000"/>
                </a:solidFill>
              </a:rPr>
              <a:t>… </a:t>
            </a:r>
          </a:p>
        </p:txBody>
      </p:sp>
      <p:sp>
        <p:nvSpPr>
          <p:cNvPr id="233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Want to kill </a:t>
            </a:r>
            <a:r>
              <a:rPr>
                <a:solidFill>
                  <a:srgbClr val="00B0F0"/>
                </a:solidFill>
              </a:rPr>
              <a:t>the Son of God</a:t>
            </a:r>
            <a:r>
              <a:rPr>
                <a:solidFill>
                  <a:srgbClr val="C00000"/>
                </a:solidFill>
              </a:rPr>
              <a:t> </a:t>
            </a:r>
            <a:r>
              <a:rPr sz="6400">
                <a:solidFill>
                  <a:srgbClr val="FF0000"/>
                </a:solidFill>
              </a:rPr>
              <a:t>John 8:24-59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impose </a:t>
            </a:r>
            <a:r>
              <a:rPr b="0">
                <a:solidFill>
                  <a:srgbClr val="000000"/>
                </a:solidFill>
              </a:rPr>
              <a:t>the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Law of Moses </a:t>
            </a:r>
            <a:r>
              <a:t>upon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Gentile Christians </a:t>
            </a:r>
            <a:r>
              <a:rPr sz="6400">
                <a:solidFill>
                  <a:srgbClr val="FF0000"/>
                </a:solidFill>
              </a:rPr>
              <a:t>2 Cor. 6:14-7:1; 11:12-15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3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2 Corinthians 11:12-15</a:t>
            </a:r>
          </a:p>
        </p:txBody>
      </p:sp>
      <p:sp>
        <p:nvSpPr>
          <p:cNvPr id="236" name="Content Placeholder 2"/>
          <p:cNvSpPr txBox="1"/>
          <p:nvPr>
            <p:ph type="body" idx="1"/>
          </p:nvPr>
        </p:nvSpPr>
        <p:spPr>
          <a:xfrm>
            <a:off x="3505200" y="1676400"/>
            <a:ext cx="17373600" cy="11887200"/>
          </a:xfrm>
          <a:prstGeom prst="rect">
            <a:avLst/>
          </a:prstGeom>
        </p:spPr>
        <p:txBody>
          <a:bodyPr/>
          <a:lstStyle/>
          <a:p>
            <a:pPr indent="-1028700">
              <a:buSzTx/>
              <a:buNone/>
              <a:defRPr b="1" baseline="31000" sz="5800"/>
            </a:pPr>
            <a:r>
              <a:t>	</a:t>
            </a:r>
            <a:r>
              <a:rPr b="0" baseline="0"/>
              <a:t> </a:t>
            </a:r>
            <a:r>
              <a:rPr b="0" baseline="0" sz="6600"/>
              <a:t>But what I do, I will also continue to do, that I may </a:t>
            </a:r>
            <a:r>
              <a:rPr baseline="0" sz="6600">
                <a:solidFill>
                  <a:srgbClr val="00B050"/>
                </a:solidFill>
              </a:rPr>
              <a:t>cut off </a:t>
            </a:r>
            <a:r>
              <a:rPr baseline="0" sz="6600">
                <a:solidFill>
                  <a:srgbClr val="0070C0"/>
                </a:solidFill>
              </a:rPr>
              <a:t>the opportunity </a:t>
            </a:r>
            <a:r>
              <a:rPr b="0" baseline="0" sz="6600"/>
              <a:t>from those who desire an opportunity to be regarded just as we are in the things of which they boast. </a:t>
            </a:r>
            <a:r>
              <a:rPr sz="6600"/>
              <a:t>13 </a:t>
            </a:r>
            <a:r>
              <a:rPr b="0" baseline="0" sz="6600"/>
              <a:t>For such </a:t>
            </a:r>
            <a:r>
              <a:rPr b="0" baseline="0" i="1" sz="6600"/>
              <a:t>are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false apostles</a:t>
            </a:r>
            <a:r>
              <a:rPr b="0" baseline="0" sz="6600"/>
              <a:t>, </a:t>
            </a:r>
            <a:r>
              <a:rPr baseline="0" sz="6600">
                <a:solidFill>
                  <a:srgbClr val="C00000"/>
                </a:solidFill>
              </a:rPr>
              <a:t>deceitful workers</a:t>
            </a:r>
            <a:r>
              <a:rPr b="0" baseline="0" sz="6600"/>
              <a:t>, </a:t>
            </a:r>
            <a:r>
              <a:rPr baseline="0" sz="6600">
                <a:solidFill>
                  <a:srgbClr val="00B050"/>
                </a:solidFill>
              </a:rPr>
              <a:t>transforming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themselves</a:t>
            </a:r>
            <a:r>
              <a:rPr b="0" baseline="0" sz="6600"/>
              <a:t> </a:t>
            </a:r>
            <a:r>
              <a:rPr baseline="0" sz="6600">
                <a:solidFill>
                  <a:srgbClr val="00B050"/>
                </a:solidFill>
              </a:rPr>
              <a:t>into</a:t>
            </a:r>
            <a:r>
              <a:rPr b="0" baseline="0" sz="6600"/>
              <a:t> </a:t>
            </a:r>
            <a:r>
              <a:rPr baseline="0" sz="6600">
                <a:solidFill>
                  <a:srgbClr val="0070C0"/>
                </a:solidFill>
              </a:rPr>
              <a:t>apostles</a:t>
            </a:r>
            <a:r>
              <a:rPr b="0" baseline="0" sz="6600"/>
              <a:t> of </a:t>
            </a:r>
            <a:r>
              <a:rPr baseline="0" sz="6600">
                <a:solidFill>
                  <a:srgbClr val="00B0F0"/>
                </a:solidFill>
              </a:rPr>
              <a:t>Christ</a:t>
            </a:r>
            <a:r>
              <a:rPr b="0" baseline="0" sz="6600"/>
              <a:t>. </a:t>
            </a:r>
            <a:r>
              <a:rPr sz="6600"/>
              <a:t>14 </a:t>
            </a:r>
            <a:r>
              <a:rPr b="0" baseline="0" sz="6600"/>
              <a:t>And no wonder! For </a:t>
            </a:r>
            <a:r>
              <a:rPr baseline="0" sz="6600">
                <a:solidFill>
                  <a:srgbClr val="C00000"/>
                </a:solidFill>
              </a:rPr>
              <a:t>Satan himself </a:t>
            </a:r>
            <a:r>
              <a:rPr baseline="0" sz="6600">
                <a:solidFill>
                  <a:srgbClr val="00B050"/>
                </a:solidFill>
              </a:rPr>
              <a:t>transforms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himself</a:t>
            </a:r>
            <a:r>
              <a:rPr b="0" baseline="0" sz="6600"/>
              <a:t> </a:t>
            </a:r>
            <a:r>
              <a:rPr baseline="0" sz="6600">
                <a:solidFill>
                  <a:srgbClr val="00B050"/>
                </a:solidFill>
              </a:rPr>
              <a:t>into</a:t>
            </a:r>
            <a:r>
              <a:rPr b="0" baseline="0" sz="6600"/>
              <a:t> an </a:t>
            </a:r>
            <a:r>
              <a:rPr baseline="0" sz="6600">
                <a:solidFill>
                  <a:srgbClr val="00B0F0"/>
                </a:solidFill>
              </a:rPr>
              <a:t>angel of light</a:t>
            </a:r>
            <a:r>
              <a:rPr b="0" baseline="0" sz="6600"/>
              <a:t>. </a:t>
            </a:r>
            <a:r>
              <a:rPr sz="6600"/>
              <a:t>15 </a:t>
            </a:r>
            <a:r>
              <a:rPr b="0" baseline="0" sz="6600"/>
              <a:t>Therefore </a:t>
            </a:r>
            <a:r>
              <a:rPr b="0" baseline="0" i="1" sz="6600"/>
              <a:t>it is</a:t>
            </a:r>
            <a:r>
              <a:rPr b="0" baseline="0" sz="6600"/>
              <a:t> no great thing if </a:t>
            </a:r>
            <a:r>
              <a:rPr baseline="0" sz="6600">
                <a:solidFill>
                  <a:srgbClr val="C00000"/>
                </a:solidFill>
              </a:rPr>
              <a:t>his ministers </a:t>
            </a:r>
            <a:r>
              <a:rPr b="0" baseline="0" sz="6600"/>
              <a:t>also </a:t>
            </a:r>
            <a:r>
              <a:rPr baseline="0" sz="6600">
                <a:solidFill>
                  <a:srgbClr val="00B050"/>
                </a:solidFill>
              </a:rPr>
              <a:t>transform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themselves</a:t>
            </a:r>
            <a:r>
              <a:rPr b="0" baseline="0" sz="6600"/>
              <a:t> </a:t>
            </a:r>
            <a:r>
              <a:rPr baseline="0" sz="6600">
                <a:solidFill>
                  <a:srgbClr val="00B050"/>
                </a:solidFill>
              </a:rPr>
              <a:t>into</a:t>
            </a:r>
            <a:r>
              <a:rPr b="0" baseline="0" sz="6600"/>
              <a:t> </a:t>
            </a:r>
            <a:r>
              <a:rPr baseline="0" sz="6600">
                <a:solidFill>
                  <a:srgbClr val="0070C0"/>
                </a:solidFill>
              </a:rPr>
              <a:t>ministers of righteousness</a:t>
            </a:r>
            <a:r>
              <a:rPr b="0" baseline="0" sz="6600"/>
              <a:t>, </a:t>
            </a:r>
            <a:r>
              <a:rPr baseline="0" sz="6600">
                <a:solidFill>
                  <a:srgbClr val="C00000"/>
                </a:solidFill>
              </a:rPr>
              <a:t>whose</a:t>
            </a:r>
            <a:r>
              <a:rPr b="0" baseline="0" sz="6600"/>
              <a:t> </a:t>
            </a:r>
            <a:r>
              <a:rPr baseline="0" sz="6600"/>
              <a:t>end</a:t>
            </a:r>
            <a:r>
              <a:rPr b="0" baseline="0" sz="6600"/>
              <a:t> will be according to </a:t>
            </a:r>
            <a:r>
              <a:rPr baseline="0" sz="6600">
                <a:solidFill>
                  <a:srgbClr val="C00000"/>
                </a:solidFill>
              </a:rPr>
              <a:t>their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works</a:t>
            </a:r>
            <a:r>
              <a:rPr b="0" baseline="0" sz="6600"/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0070C0"/>
                </a:solidFill>
              </a:defRPr>
            </a:pPr>
            <a:r>
              <a:t>You </a:t>
            </a:r>
            <a:r>
              <a:rPr>
                <a:solidFill>
                  <a:srgbClr val="000000"/>
                </a:solidFill>
              </a:rPr>
              <a:t>Are a</a:t>
            </a:r>
            <a:r>
              <a:t> Child </a:t>
            </a:r>
            <a:r>
              <a:rPr>
                <a:solidFill>
                  <a:srgbClr val="000000"/>
                </a:solidFill>
              </a:rPr>
              <a:t>of</a:t>
            </a:r>
            <a:r>
              <a:t> </a:t>
            </a:r>
            <a:r>
              <a:rPr>
                <a:solidFill>
                  <a:srgbClr val="C00000"/>
                </a:solidFill>
              </a:rPr>
              <a:t>Belial</a:t>
            </a:r>
            <a:r>
              <a:t> </a:t>
            </a:r>
            <a:r>
              <a:rPr>
                <a:solidFill>
                  <a:srgbClr val="00B050"/>
                </a:solidFill>
              </a:rPr>
              <a:t>If </a:t>
            </a:r>
            <a:r>
              <a:t>You</a:t>
            </a:r>
            <a:r>
              <a:rPr b="0">
                <a:solidFill>
                  <a:srgbClr val="000000"/>
                </a:solidFill>
              </a:rPr>
              <a:t>… </a:t>
            </a:r>
          </a:p>
        </p:txBody>
      </p:sp>
      <p:sp>
        <p:nvSpPr>
          <p:cNvPr id="239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Want to kill </a:t>
            </a:r>
            <a:r>
              <a:rPr>
                <a:solidFill>
                  <a:srgbClr val="00B0F0"/>
                </a:solidFill>
              </a:rPr>
              <a:t>the Son of God</a:t>
            </a:r>
            <a:r>
              <a:rPr>
                <a:solidFill>
                  <a:srgbClr val="C00000"/>
                </a:solidFill>
              </a:rPr>
              <a:t> </a:t>
            </a:r>
            <a:r>
              <a:rPr sz="6400">
                <a:solidFill>
                  <a:srgbClr val="FF0000"/>
                </a:solidFill>
              </a:rPr>
              <a:t>John 8:24-59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impose </a:t>
            </a:r>
            <a:r>
              <a:rPr b="0">
                <a:solidFill>
                  <a:srgbClr val="000000"/>
                </a:solidFill>
              </a:rPr>
              <a:t>the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Law of Moses </a:t>
            </a:r>
            <a:r>
              <a:t>upon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Gentile Christians </a:t>
            </a:r>
            <a:r>
              <a:rPr sz="6400">
                <a:solidFill>
                  <a:srgbClr val="FF0000"/>
                </a:solidFill>
              </a:rPr>
              <a:t>2 Cor. 6:14-7:1; 11:12-15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0070C0"/>
                </a:solidFill>
              </a:defRPr>
            </a:pPr>
            <a:r>
              <a:t>You </a:t>
            </a:r>
            <a:r>
              <a:rPr>
                <a:solidFill>
                  <a:srgbClr val="000000"/>
                </a:solidFill>
              </a:rPr>
              <a:t>Are a</a:t>
            </a:r>
            <a:r>
              <a:t> Child </a:t>
            </a:r>
            <a:r>
              <a:rPr>
                <a:solidFill>
                  <a:srgbClr val="000000"/>
                </a:solidFill>
              </a:rPr>
              <a:t>of</a:t>
            </a:r>
            <a:r>
              <a:t> </a:t>
            </a:r>
            <a:r>
              <a:rPr>
                <a:solidFill>
                  <a:srgbClr val="C00000"/>
                </a:solidFill>
              </a:rPr>
              <a:t>Belial</a:t>
            </a:r>
            <a:r>
              <a:t> </a:t>
            </a:r>
            <a:r>
              <a:rPr>
                <a:solidFill>
                  <a:srgbClr val="00B050"/>
                </a:solidFill>
              </a:rPr>
              <a:t>If </a:t>
            </a:r>
            <a:r>
              <a:t>You</a:t>
            </a:r>
            <a:r>
              <a:rPr b="0">
                <a:solidFill>
                  <a:srgbClr val="000000"/>
                </a:solidFill>
              </a:rPr>
              <a:t>… </a:t>
            </a:r>
          </a:p>
        </p:txBody>
      </p:sp>
      <p:sp>
        <p:nvSpPr>
          <p:cNvPr id="242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Want to kill </a:t>
            </a:r>
            <a:r>
              <a:rPr>
                <a:solidFill>
                  <a:srgbClr val="00B0F0"/>
                </a:solidFill>
              </a:rPr>
              <a:t>the Son of God</a:t>
            </a:r>
            <a:r>
              <a:rPr>
                <a:solidFill>
                  <a:srgbClr val="C00000"/>
                </a:solidFill>
              </a:rPr>
              <a:t> </a:t>
            </a:r>
            <a:r>
              <a:rPr sz="6400">
                <a:solidFill>
                  <a:srgbClr val="FF0000"/>
                </a:solidFill>
              </a:rPr>
              <a:t>John 8:24-59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impose </a:t>
            </a:r>
            <a:r>
              <a:rPr b="0">
                <a:solidFill>
                  <a:srgbClr val="000000"/>
                </a:solidFill>
              </a:rPr>
              <a:t>the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Law of Moses </a:t>
            </a:r>
            <a:r>
              <a:t>upon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Gentile Christians </a:t>
            </a:r>
            <a:r>
              <a:rPr sz="6400">
                <a:solidFill>
                  <a:srgbClr val="FF0000"/>
                </a:solidFill>
              </a:rPr>
              <a:t>2 Cor. 6:14-7:1; 11:12-15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encourage </a:t>
            </a:r>
            <a:r>
              <a:rPr>
                <a:solidFill>
                  <a:srgbClr val="0070C0"/>
                </a:solidFill>
              </a:rPr>
              <a:t>others </a:t>
            </a:r>
            <a:r>
              <a:t>to practice </a:t>
            </a:r>
            <a:r>
              <a:rPr>
                <a:solidFill>
                  <a:srgbClr val="0070C0"/>
                </a:solidFill>
              </a:rPr>
              <a:t>idolatry </a:t>
            </a:r>
            <a:r>
              <a:rPr sz="6400">
                <a:solidFill>
                  <a:srgbClr val="FF0000"/>
                </a:solidFill>
              </a:rPr>
              <a:t>Deuteronomy 13:13 </a:t>
            </a:r>
            <a:r>
              <a:rPr b="0" sz="6400">
                <a:solidFill>
                  <a:srgbClr val="000000"/>
                </a:solidFill>
              </a:rPr>
              <a:t>(</a:t>
            </a:r>
            <a:r>
              <a:rPr sz="6400"/>
              <a:t>first time in </a:t>
            </a:r>
            <a:r>
              <a:rPr sz="6400">
                <a:solidFill>
                  <a:srgbClr val="0070C0"/>
                </a:solidFill>
              </a:rPr>
              <a:t>scripture</a:t>
            </a:r>
            <a:r>
              <a:rPr b="0" sz="6400">
                <a:solidFill>
                  <a:srgbClr val="000000"/>
                </a:solidFill>
              </a:rP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0070C0"/>
                </a:solidFill>
              </a:defRPr>
            </a:pPr>
            <a:r>
              <a:t>You </a:t>
            </a:r>
            <a:r>
              <a:rPr>
                <a:solidFill>
                  <a:srgbClr val="000000"/>
                </a:solidFill>
              </a:rPr>
              <a:t>Are a</a:t>
            </a:r>
            <a:r>
              <a:t> Child </a:t>
            </a:r>
            <a:r>
              <a:rPr>
                <a:solidFill>
                  <a:srgbClr val="000000"/>
                </a:solidFill>
              </a:rPr>
              <a:t>of</a:t>
            </a:r>
            <a:r>
              <a:t> </a:t>
            </a:r>
            <a:r>
              <a:rPr>
                <a:solidFill>
                  <a:srgbClr val="C00000"/>
                </a:solidFill>
              </a:rPr>
              <a:t>Belial</a:t>
            </a:r>
            <a:r>
              <a:t> </a:t>
            </a:r>
            <a:r>
              <a:rPr>
                <a:solidFill>
                  <a:srgbClr val="00B050"/>
                </a:solidFill>
              </a:rPr>
              <a:t>If </a:t>
            </a:r>
            <a:r>
              <a:t>You</a:t>
            </a:r>
            <a:r>
              <a:rPr b="0">
                <a:solidFill>
                  <a:srgbClr val="000000"/>
                </a:solidFill>
              </a:rPr>
              <a:t>… </a:t>
            </a:r>
          </a:p>
        </p:txBody>
      </p:sp>
      <p:sp>
        <p:nvSpPr>
          <p:cNvPr id="245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Want to kill </a:t>
            </a:r>
            <a:r>
              <a:rPr>
                <a:solidFill>
                  <a:srgbClr val="00B0F0"/>
                </a:solidFill>
              </a:rPr>
              <a:t>the Son of God</a:t>
            </a:r>
            <a:r>
              <a:rPr>
                <a:solidFill>
                  <a:srgbClr val="C00000"/>
                </a:solidFill>
              </a:rPr>
              <a:t> </a:t>
            </a:r>
            <a:r>
              <a:rPr sz="6400">
                <a:solidFill>
                  <a:srgbClr val="FF0000"/>
                </a:solidFill>
              </a:rPr>
              <a:t>John 8:24-59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impose </a:t>
            </a:r>
            <a:r>
              <a:rPr b="0">
                <a:solidFill>
                  <a:srgbClr val="000000"/>
                </a:solidFill>
              </a:rPr>
              <a:t>the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Law of Moses </a:t>
            </a:r>
            <a:r>
              <a:t>upon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Gentile Christians </a:t>
            </a:r>
            <a:r>
              <a:rPr sz="6400">
                <a:solidFill>
                  <a:srgbClr val="FF0000"/>
                </a:solidFill>
              </a:rPr>
              <a:t>2 Cor. 6:14-7:1; 11:12-15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encourage </a:t>
            </a:r>
            <a:r>
              <a:rPr>
                <a:solidFill>
                  <a:srgbClr val="0070C0"/>
                </a:solidFill>
              </a:rPr>
              <a:t>others </a:t>
            </a:r>
            <a:r>
              <a:t>to practice </a:t>
            </a:r>
            <a:r>
              <a:rPr>
                <a:solidFill>
                  <a:srgbClr val="0070C0"/>
                </a:solidFill>
              </a:rPr>
              <a:t>idolatry </a:t>
            </a:r>
            <a:r>
              <a:rPr sz="6400">
                <a:solidFill>
                  <a:srgbClr val="FF0000"/>
                </a:solidFill>
              </a:rPr>
              <a:t>Deuteronomy 13:13 </a:t>
            </a:r>
            <a:r>
              <a:rPr b="0" sz="6400">
                <a:solidFill>
                  <a:srgbClr val="000000"/>
                </a:solidFill>
              </a:rPr>
              <a:t>(</a:t>
            </a:r>
            <a:r>
              <a:rPr sz="6400"/>
              <a:t>first time in </a:t>
            </a:r>
            <a:r>
              <a:rPr sz="6400">
                <a:solidFill>
                  <a:srgbClr val="0070C0"/>
                </a:solidFill>
              </a:rPr>
              <a:t>scripture</a:t>
            </a:r>
            <a:r>
              <a:rPr b="0" sz="6400">
                <a:solidFill>
                  <a:srgbClr val="000000"/>
                </a:solidFill>
              </a:rPr>
              <a:t>) </a:t>
            </a:r>
            <a:r>
              <a:rPr sz="6400">
                <a:solidFill>
                  <a:srgbClr val="FF0000"/>
                </a:solidFill>
              </a:rPr>
              <a:t>Colossians 3:5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>
            <a:lvl1pPr>
              <a:defRPr b="1" sz="8000">
                <a:solidFill>
                  <a:srgbClr val="FF0000"/>
                </a:solidFill>
              </a:defRPr>
            </a:lvl1pPr>
          </a:lstStyle>
          <a:p>
            <a:pPr/>
            <a:r>
              <a:t>Colossians 3:5</a:t>
            </a:r>
          </a:p>
        </p:txBody>
      </p:sp>
      <p:sp>
        <p:nvSpPr>
          <p:cNvPr id="248" name="Content Placeholder 2"/>
          <p:cNvSpPr txBox="1"/>
          <p:nvPr>
            <p:ph type="body" idx="1"/>
          </p:nvPr>
        </p:nvSpPr>
        <p:spPr>
          <a:xfrm>
            <a:off x="3505200" y="1676400"/>
            <a:ext cx="17373600" cy="11887200"/>
          </a:xfrm>
          <a:prstGeom prst="rect">
            <a:avLst/>
          </a:prstGeom>
        </p:spPr>
        <p:txBody>
          <a:bodyPr/>
          <a:lstStyle/>
          <a:p>
            <a:pPr indent="-1028700">
              <a:buSzTx/>
              <a:buNone/>
              <a:defRPr b="1" baseline="31000" sz="5800"/>
            </a:pPr>
            <a:r>
              <a:t>	</a:t>
            </a:r>
            <a:r>
              <a:rPr b="0" baseline="0"/>
              <a:t> </a:t>
            </a:r>
            <a:r>
              <a:rPr b="0" baseline="0" sz="6600"/>
              <a:t>But what I do, I will also continue to do, that I may </a:t>
            </a:r>
            <a:r>
              <a:rPr baseline="0" sz="6600">
                <a:solidFill>
                  <a:srgbClr val="00B050"/>
                </a:solidFill>
              </a:rPr>
              <a:t>cut off </a:t>
            </a:r>
            <a:r>
              <a:rPr baseline="0" sz="6600">
                <a:solidFill>
                  <a:srgbClr val="0070C0"/>
                </a:solidFill>
              </a:rPr>
              <a:t>the opportunity </a:t>
            </a:r>
            <a:r>
              <a:rPr b="0" baseline="0" sz="6600"/>
              <a:t>from those who desire an opportunity to be regarded just as we are in the things of which they boast. </a:t>
            </a:r>
            <a:r>
              <a:rPr sz="6600"/>
              <a:t>13 </a:t>
            </a:r>
            <a:r>
              <a:rPr b="0" baseline="0" sz="6600"/>
              <a:t>For such </a:t>
            </a:r>
            <a:r>
              <a:rPr b="0" baseline="0" i="1" sz="6600"/>
              <a:t>are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false apostles</a:t>
            </a:r>
            <a:r>
              <a:rPr b="0" baseline="0" sz="6600"/>
              <a:t>, </a:t>
            </a:r>
            <a:r>
              <a:rPr baseline="0" sz="6600">
                <a:solidFill>
                  <a:srgbClr val="C00000"/>
                </a:solidFill>
              </a:rPr>
              <a:t>deceitful workers</a:t>
            </a:r>
            <a:r>
              <a:rPr b="0" baseline="0" sz="6600"/>
              <a:t>, </a:t>
            </a:r>
            <a:r>
              <a:rPr baseline="0" sz="6600">
                <a:solidFill>
                  <a:srgbClr val="00B050"/>
                </a:solidFill>
              </a:rPr>
              <a:t>transforming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themselves</a:t>
            </a:r>
            <a:r>
              <a:rPr b="0" baseline="0" sz="6600"/>
              <a:t> </a:t>
            </a:r>
            <a:r>
              <a:rPr baseline="0" sz="6600">
                <a:solidFill>
                  <a:srgbClr val="00B050"/>
                </a:solidFill>
              </a:rPr>
              <a:t>into</a:t>
            </a:r>
            <a:r>
              <a:rPr b="0" baseline="0" sz="6600"/>
              <a:t> </a:t>
            </a:r>
            <a:r>
              <a:rPr baseline="0" sz="6600">
                <a:solidFill>
                  <a:srgbClr val="0070C0"/>
                </a:solidFill>
              </a:rPr>
              <a:t>apostles</a:t>
            </a:r>
            <a:r>
              <a:rPr b="0" baseline="0" sz="6600"/>
              <a:t> of </a:t>
            </a:r>
            <a:r>
              <a:rPr baseline="0" sz="6600">
                <a:solidFill>
                  <a:srgbClr val="00B0F0"/>
                </a:solidFill>
              </a:rPr>
              <a:t>Christ</a:t>
            </a:r>
            <a:r>
              <a:rPr b="0" baseline="0" sz="6600"/>
              <a:t>. </a:t>
            </a:r>
            <a:r>
              <a:rPr sz="6600"/>
              <a:t>14 </a:t>
            </a:r>
            <a:r>
              <a:rPr b="0" baseline="0" sz="6600"/>
              <a:t>And no wonder! For </a:t>
            </a:r>
            <a:r>
              <a:rPr baseline="0" sz="6600">
                <a:solidFill>
                  <a:srgbClr val="C00000"/>
                </a:solidFill>
              </a:rPr>
              <a:t>Satan himself </a:t>
            </a:r>
            <a:r>
              <a:rPr baseline="0" sz="6600">
                <a:solidFill>
                  <a:srgbClr val="00B050"/>
                </a:solidFill>
              </a:rPr>
              <a:t>transforms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himself</a:t>
            </a:r>
            <a:r>
              <a:rPr b="0" baseline="0" sz="6600"/>
              <a:t> </a:t>
            </a:r>
            <a:r>
              <a:rPr baseline="0" sz="6600">
                <a:solidFill>
                  <a:srgbClr val="00B050"/>
                </a:solidFill>
              </a:rPr>
              <a:t>into</a:t>
            </a:r>
            <a:r>
              <a:rPr b="0" baseline="0" sz="6600"/>
              <a:t> an </a:t>
            </a:r>
            <a:r>
              <a:rPr baseline="0" sz="6600">
                <a:solidFill>
                  <a:srgbClr val="00B0F0"/>
                </a:solidFill>
              </a:rPr>
              <a:t>angel of light</a:t>
            </a:r>
            <a:r>
              <a:rPr b="0" baseline="0" sz="6600"/>
              <a:t>. </a:t>
            </a:r>
            <a:r>
              <a:rPr sz="6600"/>
              <a:t>15 </a:t>
            </a:r>
            <a:r>
              <a:rPr b="0" baseline="0" sz="6600"/>
              <a:t>Therefore </a:t>
            </a:r>
            <a:r>
              <a:rPr b="0" baseline="0" i="1" sz="6600"/>
              <a:t>it is</a:t>
            </a:r>
            <a:r>
              <a:rPr b="0" baseline="0" sz="6600"/>
              <a:t> no great thing if </a:t>
            </a:r>
            <a:r>
              <a:rPr baseline="0" sz="6600">
                <a:solidFill>
                  <a:srgbClr val="C00000"/>
                </a:solidFill>
              </a:rPr>
              <a:t>his ministers </a:t>
            </a:r>
            <a:r>
              <a:rPr b="0" baseline="0" sz="6600"/>
              <a:t>also </a:t>
            </a:r>
            <a:r>
              <a:rPr baseline="0" sz="6600">
                <a:solidFill>
                  <a:srgbClr val="00B050"/>
                </a:solidFill>
              </a:rPr>
              <a:t>transform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themselves</a:t>
            </a:r>
            <a:r>
              <a:rPr b="0" baseline="0" sz="6600"/>
              <a:t> </a:t>
            </a:r>
            <a:r>
              <a:rPr baseline="0" sz="6600">
                <a:solidFill>
                  <a:srgbClr val="00B050"/>
                </a:solidFill>
              </a:rPr>
              <a:t>into</a:t>
            </a:r>
            <a:r>
              <a:rPr b="0" baseline="0" sz="6600"/>
              <a:t> </a:t>
            </a:r>
            <a:r>
              <a:rPr baseline="0" sz="6600">
                <a:solidFill>
                  <a:srgbClr val="0070C0"/>
                </a:solidFill>
              </a:rPr>
              <a:t>ministers of righteousness</a:t>
            </a:r>
            <a:r>
              <a:rPr b="0" baseline="0" sz="6600"/>
              <a:t>, </a:t>
            </a:r>
            <a:r>
              <a:rPr baseline="0" sz="6600">
                <a:solidFill>
                  <a:srgbClr val="C00000"/>
                </a:solidFill>
              </a:rPr>
              <a:t>whose</a:t>
            </a:r>
            <a:r>
              <a:rPr b="0" baseline="0" sz="6600"/>
              <a:t> </a:t>
            </a:r>
            <a:r>
              <a:rPr baseline="0" sz="6600"/>
              <a:t>end</a:t>
            </a:r>
            <a:r>
              <a:rPr b="0" baseline="0" sz="6600"/>
              <a:t> will be according to </a:t>
            </a:r>
            <a:r>
              <a:rPr baseline="0" sz="6600">
                <a:solidFill>
                  <a:srgbClr val="C00000"/>
                </a:solidFill>
              </a:rPr>
              <a:t>their</a:t>
            </a:r>
            <a:r>
              <a:rPr b="0" baseline="0" sz="6600"/>
              <a:t> </a:t>
            </a:r>
            <a:r>
              <a:rPr baseline="0" sz="6600">
                <a:solidFill>
                  <a:srgbClr val="C00000"/>
                </a:solidFill>
              </a:rPr>
              <a:t>works</a:t>
            </a:r>
            <a:r>
              <a:rPr b="0" baseline="0" sz="6600"/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0070C0"/>
                </a:solidFill>
              </a:defRPr>
            </a:pPr>
            <a:r>
              <a:t>You </a:t>
            </a:r>
            <a:r>
              <a:rPr>
                <a:solidFill>
                  <a:srgbClr val="000000"/>
                </a:solidFill>
              </a:rPr>
              <a:t>Are a</a:t>
            </a:r>
            <a:r>
              <a:t> Child </a:t>
            </a:r>
            <a:r>
              <a:rPr>
                <a:solidFill>
                  <a:srgbClr val="000000"/>
                </a:solidFill>
              </a:rPr>
              <a:t>of</a:t>
            </a:r>
            <a:r>
              <a:t> </a:t>
            </a:r>
            <a:r>
              <a:rPr>
                <a:solidFill>
                  <a:srgbClr val="C00000"/>
                </a:solidFill>
              </a:rPr>
              <a:t>Belial</a:t>
            </a:r>
            <a:r>
              <a:t> </a:t>
            </a:r>
            <a:r>
              <a:rPr>
                <a:solidFill>
                  <a:srgbClr val="00B050"/>
                </a:solidFill>
              </a:rPr>
              <a:t>If </a:t>
            </a:r>
            <a:r>
              <a:t>You</a:t>
            </a:r>
            <a:r>
              <a:rPr b="0">
                <a:solidFill>
                  <a:srgbClr val="000000"/>
                </a:solidFill>
              </a:rPr>
              <a:t>… </a:t>
            </a:r>
          </a:p>
        </p:txBody>
      </p:sp>
      <p:sp>
        <p:nvSpPr>
          <p:cNvPr id="251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Want to kill </a:t>
            </a:r>
            <a:r>
              <a:rPr>
                <a:solidFill>
                  <a:srgbClr val="00B0F0"/>
                </a:solidFill>
              </a:rPr>
              <a:t>the Son of God</a:t>
            </a:r>
            <a:r>
              <a:rPr>
                <a:solidFill>
                  <a:srgbClr val="C00000"/>
                </a:solidFill>
              </a:rPr>
              <a:t> </a:t>
            </a:r>
            <a:r>
              <a:rPr sz="6400">
                <a:solidFill>
                  <a:srgbClr val="FF0000"/>
                </a:solidFill>
              </a:rPr>
              <a:t>John 8:24-59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impose </a:t>
            </a:r>
            <a:r>
              <a:rPr b="0">
                <a:solidFill>
                  <a:srgbClr val="000000"/>
                </a:solidFill>
              </a:rPr>
              <a:t>the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Law of Moses </a:t>
            </a:r>
            <a:r>
              <a:t>upon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Gentile Christians </a:t>
            </a:r>
            <a:r>
              <a:rPr sz="6400">
                <a:solidFill>
                  <a:srgbClr val="FF0000"/>
                </a:solidFill>
              </a:rPr>
              <a:t>2 Cor. 6:14-7:1; 11:12-15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encourage </a:t>
            </a:r>
            <a:r>
              <a:rPr>
                <a:solidFill>
                  <a:srgbClr val="0070C0"/>
                </a:solidFill>
              </a:rPr>
              <a:t>others </a:t>
            </a:r>
            <a:r>
              <a:t>to practice </a:t>
            </a:r>
            <a:r>
              <a:rPr>
                <a:solidFill>
                  <a:srgbClr val="0070C0"/>
                </a:solidFill>
              </a:rPr>
              <a:t>idolatry </a:t>
            </a:r>
            <a:r>
              <a:rPr sz="6400">
                <a:solidFill>
                  <a:srgbClr val="FF0000"/>
                </a:solidFill>
              </a:rPr>
              <a:t>Deuteronomy 13:13 </a:t>
            </a:r>
            <a:r>
              <a:rPr b="0" sz="6400">
                <a:solidFill>
                  <a:srgbClr val="000000"/>
                </a:solidFill>
              </a:rPr>
              <a:t>(</a:t>
            </a:r>
            <a:r>
              <a:rPr sz="6400"/>
              <a:t>first time in </a:t>
            </a:r>
            <a:r>
              <a:rPr sz="6400">
                <a:solidFill>
                  <a:srgbClr val="0070C0"/>
                </a:solidFill>
              </a:rPr>
              <a:t>scripture</a:t>
            </a:r>
            <a:r>
              <a:rPr b="0" sz="6400">
                <a:solidFill>
                  <a:srgbClr val="000000"/>
                </a:solidFill>
              </a:rPr>
              <a:t>) </a:t>
            </a:r>
            <a:r>
              <a:rPr sz="6400">
                <a:solidFill>
                  <a:srgbClr val="FF0000"/>
                </a:solidFill>
              </a:rPr>
              <a:t>Colossians 3:5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0070C0"/>
                </a:solidFill>
              </a:defRPr>
            </a:pPr>
            <a:r>
              <a:t>You </a:t>
            </a:r>
            <a:r>
              <a:rPr>
                <a:solidFill>
                  <a:srgbClr val="000000"/>
                </a:solidFill>
              </a:rPr>
              <a:t>Are a</a:t>
            </a:r>
            <a:r>
              <a:t> Child </a:t>
            </a:r>
            <a:r>
              <a:rPr>
                <a:solidFill>
                  <a:srgbClr val="000000"/>
                </a:solidFill>
              </a:rPr>
              <a:t>of</a:t>
            </a:r>
            <a:r>
              <a:t> </a:t>
            </a:r>
            <a:r>
              <a:rPr>
                <a:solidFill>
                  <a:srgbClr val="C00000"/>
                </a:solidFill>
              </a:rPr>
              <a:t>Belial</a:t>
            </a:r>
            <a:r>
              <a:t> </a:t>
            </a:r>
            <a:r>
              <a:rPr>
                <a:solidFill>
                  <a:srgbClr val="00B050"/>
                </a:solidFill>
              </a:rPr>
              <a:t>If </a:t>
            </a:r>
            <a:r>
              <a:t>You</a:t>
            </a:r>
            <a:r>
              <a:rPr b="0">
                <a:solidFill>
                  <a:srgbClr val="000000"/>
                </a:solidFill>
              </a:rPr>
              <a:t>… </a:t>
            </a:r>
          </a:p>
        </p:txBody>
      </p:sp>
      <p:sp>
        <p:nvSpPr>
          <p:cNvPr id="254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Want to kill </a:t>
            </a:r>
            <a:r>
              <a:rPr>
                <a:solidFill>
                  <a:srgbClr val="00B0F0"/>
                </a:solidFill>
              </a:rPr>
              <a:t>the Son of God</a:t>
            </a:r>
            <a:r>
              <a:rPr>
                <a:solidFill>
                  <a:srgbClr val="C00000"/>
                </a:solidFill>
              </a:rPr>
              <a:t> </a:t>
            </a:r>
            <a:r>
              <a:rPr sz="6400">
                <a:solidFill>
                  <a:srgbClr val="FF0000"/>
                </a:solidFill>
              </a:rPr>
              <a:t>John 8:24-59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impose </a:t>
            </a:r>
            <a:r>
              <a:rPr b="0">
                <a:solidFill>
                  <a:srgbClr val="000000"/>
                </a:solidFill>
              </a:rPr>
              <a:t>the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Law of Moses </a:t>
            </a:r>
            <a:r>
              <a:t>upon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70C0"/>
                </a:solidFill>
              </a:rPr>
              <a:t>Gentile Christians </a:t>
            </a:r>
            <a:r>
              <a:rPr sz="6400">
                <a:solidFill>
                  <a:srgbClr val="FF0000"/>
                </a:solidFill>
              </a:rPr>
              <a:t>2 Cor. 6:14-7:1; 11:12-15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Try to encourage </a:t>
            </a:r>
            <a:r>
              <a:rPr>
                <a:solidFill>
                  <a:srgbClr val="0070C0"/>
                </a:solidFill>
              </a:rPr>
              <a:t>others </a:t>
            </a:r>
            <a:r>
              <a:t>to practice </a:t>
            </a:r>
            <a:r>
              <a:rPr>
                <a:solidFill>
                  <a:srgbClr val="0070C0"/>
                </a:solidFill>
              </a:rPr>
              <a:t>idolatry </a:t>
            </a:r>
            <a:r>
              <a:rPr sz="6400">
                <a:solidFill>
                  <a:srgbClr val="FF0000"/>
                </a:solidFill>
              </a:rPr>
              <a:t>Deuteronomy 13:13 </a:t>
            </a:r>
            <a:r>
              <a:rPr b="0" sz="6400">
                <a:solidFill>
                  <a:srgbClr val="000000"/>
                </a:solidFill>
              </a:rPr>
              <a:t>(</a:t>
            </a:r>
            <a:r>
              <a:rPr sz="6400"/>
              <a:t>first time in </a:t>
            </a:r>
            <a:r>
              <a:rPr sz="6400">
                <a:solidFill>
                  <a:srgbClr val="0070C0"/>
                </a:solidFill>
              </a:rPr>
              <a:t>scripture</a:t>
            </a:r>
            <a:r>
              <a:rPr b="0" sz="6400">
                <a:solidFill>
                  <a:srgbClr val="000000"/>
                </a:solidFill>
              </a:rPr>
              <a:t>) </a:t>
            </a:r>
            <a:r>
              <a:rPr sz="6400">
                <a:solidFill>
                  <a:srgbClr val="FF0000"/>
                </a:solidFill>
              </a:rPr>
              <a:t>Colossians 3:5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Plan </a:t>
            </a:r>
            <a:r>
              <a:rPr>
                <a:solidFill>
                  <a:srgbClr val="000000"/>
                </a:solidFill>
              </a:rPr>
              <a:t>not to lend to </a:t>
            </a:r>
            <a:r>
              <a:rPr>
                <a:solidFill>
                  <a:srgbClr val="0070C0"/>
                </a:solidFill>
              </a:rPr>
              <a:t>someone</a:t>
            </a:r>
            <a:r>
              <a:t> </a:t>
            </a:r>
            <a:r>
              <a:rPr>
                <a:solidFill>
                  <a:srgbClr val="002060"/>
                </a:solidFill>
              </a:rPr>
              <a:t>in need </a:t>
            </a:r>
            <a:r>
              <a:t>because </a:t>
            </a:r>
            <a:r>
              <a:rPr>
                <a:solidFill>
                  <a:srgbClr val="0070C0"/>
                </a:solidFill>
              </a:rPr>
              <a:t>you</a:t>
            </a:r>
            <a:r>
              <a:t> </a:t>
            </a:r>
            <a:r>
              <a:rPr>
                <a:solidFill>
                  <a:srgbClr val="000000"/>
                </a:solidFill>
              </a:rPr>
              <a:t>won’t see </a:t>
            </a:r>
            <a:r>
              <a:rPr b="0">
                <a:solidFill>
                  <a:srgbClr val="000000"/>
                </a:solidFill>
              </a:rPr>
              <a:t>that</a:t>
            </a:r>
            <a:r>
              <a:t> money ever again </a:t>
            </a:r>
            <a:r>
              <a:rPr sz="6400">
                <a:solidFill>
                  <a:srgbClr val="FF0000"/>
                </a:solidFill>
              </a:rPr>
              <a:t>Deut. 15:9</a:t>
            </a:r>
            <a:r>
              <a:rPr b="0" sz="6400">
                <a:solidFill>
                  <a:srgbClr val="000000"/>
                </a:solidFill>
              </a:rPr>
              <a:t>;</a:t>
            </a:r>
            <a:r>
              <a:rPr sz="6400">
                <a:solidFill>
                  <a:srgbClr val="FF0000"/>
                </a:solidFill>
              </a:rPr>
              <a:t> Matt. 5:42</a:t>
            </a:r>
            <a:r>
              <a:rPr b="0" sz="6400">
                <a:solidFill>
                  <a:srgbClr val="000000"/>
                </a:solidFill>
              </a:rPr>
              <a:t>;</a:t>
            </a:r>
            <a:r>
              <a:rPr sz="6400">
                <a:solidFill>
                  <a:srgbClr val="FF0000"/>
                </a:solidFill>
              </a:rPr>
              <a:t> Proverbs 19:17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itle 1"/>
          <p:cNvSpPr txBox="1"/>
          <p:nvPr>
            <p:ph type="title"/>
          </p:nvPr>
        </p:nvSpPr>
        <p:spPr>
          <a:xfrm>
            <a:off x="3962400" y="0"/>
            <a:ext cx="16459200" cy="2133600"/>
          </a:xfrm>
          <a:prstGeom prst="rect">
            <a:avLst/>
          </a:prstGeom>
        </p:spPr>
        <p:txBody>
          <a:bodyPr/>
          <a:lstStyle/>
          <a:p>
            <a:pPr>
              <a:defRPr b="1" sz="8000">
                <a:solidFill>
                  <a:srgbClr val="00B050"/>
                </a:solidFill>
              </a:defRPr>
            </a:pPr>
            <a:r>
              <a:t>If </a:t>
            </a:r>
            <a:r>
              <a:rPr>
                <a:solidFill>
                  <a:srgbClr val="0070C0"/>
                </a:solidFill>
              </a:rPr>
              <a:t>You </a:t>
            </a:r>
            <a:r>
              <a:rPr>
                <a:solidFill>
                  <a:srgbClr val="000000"/>
                </a:solidFill>
              </a:rPr>
              <a:t>Are a</a:t>
            </a:r>
            <a:r>
              <a:rPr>
                <a:solidFill>
                  <a:srgbClr val="0070C0"/>
                </a:solidFill>
              </a:rPr>
              <a:t> Child </a:t>
            </a:r>
            <a:r>
              <a:rPr>
                <a:solidFill>
                  <a:srgbClr val="000000"/>
                </a:solidFill>
              </a:rPr>
              <a:t>of</a:t>
            </a:r>
            <a:r>
              <a:rPr>
                <a:solidFill>
                  <a:srgbClr val="0070C0"/>
                </a:solidFill>
              </a:rPr>
              <a:t> </a:t>
            </a:r>
            <a:r>
              <a:rPr>
                <a:solidFill>
                  <a:srgbClr val="C00000"/>
                </a:solidFill>
              </a:rPr>
              <a:t>Belial</a:t>
            </a:r>
            <a:r>
              <a:rPr>
                <a:solidFill>
                  <a:srgbClr val="0070C0"/>
                </a:solidFill>
              </a:rPr>
              <a:t> </a:t>
            </a:r>
            <a:r>
              <a:t>Then </a:t>
            </a:r>
            <a:r>
              <a:rPr>
                <a:solidFill>
                  <a:srgbClr val="0070C0"/>
                </a:solidFill>
              </a:rPr>
              <a:t>You</a:t>
            </a:r>
            <a:r>
              <a:rPr b="0">
                <a:solidFill>
                  <a:srgbClr val="000000"/>
                </a:solidFill>
              </a:rPr>
              <a:t>… </a:t>
            </a:r>
          </a:p>
        </p:txBody>
      </p:sp>
      <p:sp>
        <p:nvSpPr>
          <p:cNvPr id="257" name="Content Placeholder 2"/>
          <p:cNvSpPr txBox="1"/>
          <p:nvPr>
            <p:ph type="body" idx="1"/>
          </p:nvPr>
        </p:nvSpPr>
        <p:spPr>
          <a:xfrm>
            <a:off x="3505200" y="1828800"/>
            <a:ext cx="17373600" cy="11887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Should realize </a:t>
            </a:r>
            <a:r>
              <a:rPr b="0">
                <a:solidFill>
                  <a:srgbClr val="002060"/>
                </a:solidFill>
              </a:rPr>
              <a:t>there is </a:t>
            </a:r>
            <a:r>
              <a:rPr>
                <a:solidFill>
                  <a:srgbClr val="00B0F0"/>
                </a:solidFill>
              </a:rPr>
              <a:t>hope</a:t>
            </a:r>
            <a:r>
              <a:t> for </a:t>
            </a:r>
            <a:r>
              <a:rPr>
                <a:solidFill>
                  <a:srgbClr val="0070C0"/>
                </a:solidFill>
              </a:rPr>
              <a:t>you</a:t>
            </a:r>
            <a:r>
              <a:rPr b="0">
                <a:solidFill>
                  <a:srgbClr val="000000"/>
                </a:solidFill>
              </a:rPr>
              <a:t>!</a:t>
            </a:r>
            <a:endParaRPr b="0">
              <a:solidFill>
                <a:srgbClr val="00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050"/>
                </a:solidFill>
              </a:defRPr>
            </a:pPr>
            <a:r>
              <a:t>Good news</a:t>
            </a:r>
            <a:r>
              <a:rPr b="0">
                <a:solidFill>
                  <a:srgbClr val="000000"/>
                </a:solidFill>
              </a:rPr>
              <a:t>!</a:t>
            </a:r>
            <a:r>
              <a:t> </a:t>
            </a:r>
            <a:r>
              <a:rPr>
                <a:solidFill>
                  <a:srgbClr val="00B0F0"/>
                </a:solidFill>
              </a:rPr>
              <a:t>Jesus</a:t>
            </a:r>
            <a:r>
              <a:t> </a:t>
            </a:r>
            <a:r>
              <a:rPr>
                <a:solidFill>
                  <a:srgbClr val="000000"/>
                </a:solidFill>
              </a:rPr>
              <a:t>died</a:t>
            </a:r>
            <a:r>
              <a:t> for </a:t>
            </a:r>
            <a:r>
              <a:rPr>
                <a:solidFill>
                  <a:srgbClr val="0070C0"/>
                </a:solidFill>
              </a:rPr>
              <a:t>you</a:t>
            </a:r>
            <a:r>
              <a:rPr b="0">
                <a:solidFill>
                  <a:srgbClr val="000000"/>
                </a:solidFill>
              </a:rPr>
              <a:t>,</a:t>
            </a:r>
            <a:r>
              <a:rPr>
                <a:solidFill>
                  <a:srgbClr val="0070C0"/>
                </a:solidFill>
              </a:rPr>
              <a:t> </a:t>
            </a:r>
            <a:r>
              <a:rPr>
                <a:solidFill>
                  <a:srgbClr val="00B0F0"/>
                </a:solidFill>
              </a:rPr>
              <a:t>He</a:t>
            </a:r>
            <a:r>
              <a:rPr>
                <a:solidFill>
                  <a:srgbClr val="0070C0"/>
                </a:solidFill>
              </a:rPr>
              <a:t> arose from the dead</a:t>
            </a:r>
            <a:r>
              <a:rPr b="0">
                <a:solidFill>
                  <a:srgbClr val="000000"/>
                </a:solidFill>
              </a:rPr>
              <a:t>, and </a:t>
            </a:r>
            <a:r>
              <a:rPr>
                <a:solidFill>
                  <a:srgbClr val="00B0F0"/>
                </a:solidFill>
              </a:rPr>
              <a:t>He</a:t>
            </a:r>
            <a:r>
              <a:rPr>
                <a:solidFill>
                  <a:srgbClr val="0070C0"/>
                </a:solidFill>
              </a:rPr>
              <a:t> </a:t>
            </a:r>
            <a:r>
              <a:rPr b="0">
                <a:solidFill>
                  <a:srgbClr val="000000"/>
                </a:solidFill>
              </a:rPr>
              <a:t>is</a:t>
            </a:r>
            <a:r>
              <a:rPr>
                <a:solidFill>
                  <a:srgbClr val="0070C0"/>
                </a:solidFill>
              </a:rPr>
              <a:t> </a:t>
            </a:r>
            <a:r>
              <a:rPr>
                <a:solidFill>
                  <a:srgbClr val="00B0F0"/>
                </a:solidFill>
              </a:rPr>
              <a:t>the author of eternal salvation</a:t>
            </a:r>
            <a:r>
              <a:rPr>
                <a:solidFill>
                  <a:srgbClr val="0070C0"/>
                </a:solidFill>
              </a:rPr>
              <a:t> </a:t>
            </a:r>
            <a:r>
              <a:t>to all </a:t>
            </a:r>
            <a:r>
              <a:rPr b="0">
                <a:solidFill>
                  <a:srgbClr val="000000"/>
                </a:solidFill>
              </a:rPr>
              <a:t>that</a:t>
            </a:r>
            <a:r>
              <a:rPr>
                <a:solidFill>
                  <a:srgbClr val="0070C0"/>
                </a:solidFill>
              </a:rPr>
              <a:t> </a:t>
            </a:r>
            <a:r>
              <a:rPr>
                <a:solidFill>
                  <a:srgbClr val="00B8B4"/>
                </a:solidFill>
              </a:rPr>
              <a:t>obey</a:t>
            </a:r>
            <a:r>
              <a:rPr>
                <a:solidFill>
                  <a:srgbClr val="0070C0"/>
                </a:solidFill>
              </a:rPr>
              <a:t> </a:t>
            </a:r>
            <a:r>
              <a:rPr>
                <a:solidFill>
                  <a:srgbClr val="00B0F0"/>
                </a:solidFill>
              </a:rPr>
              <a:t>Him</a:t>
            </a:r>
            <a:r>
              <a:rPr>
                <a:solidFill>
                  <a:srgbClr val="0070C0"/>
                </a:solidFill>
              </a:rPr>
              <a:t> </a:t>
            </a:r>
            <a:r>
              <a:rPr sz="6400">
                <a:solidFill>
                  <a:srgbClr val="FF0000"/>
                </a:solidFill>
              </a:rPr>
              <a:t>Hebrews 5:7-9</a:t>
            </a:r>
            <a:r>
              <a:rPr b="0" sz="6400">
                <a:solidFill>
                  <a:srgbClr val="FF0000"/>
                </a:solidFill>
              </a:rPr>
              <a:t>;</a:t>
            </a:r>
            <a:r>
              <a:rPr sz="6400">
                <a:solidFill>
                  <a:srgbClr val="FF0000"/>
                </a:solidFill>
              </a:rPr>
              <a:t> 1 Corinthians 15:1-4</a:t>
            </a:r>
            <a:endParaRPr sz="6400">
              <a:solidFill>
                <a:srgbClr val="FF0000"/>
              </a:solidFill>
            </a:endParaRP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8B4"/>
                </a:solidFill>
              </a:defRPr>
            </a:pPr>
            <a:r>
              <a:t>Believe in Jesus </a:t>
            </a:r>
            <a:r>
              <a:rPr sz="6400">
                <a:solidFill>
                  <a:srgbClr val="FF0000"/>
                </a:solidFill>
              </a:rPr>
              <a:t>Romans 10:9 </a:t>
            </a:r>
            <a:r>
              <a:t>confess He is Lord </a:t>
            </a:r>
          </a:p>
          <a:p>
            <a:pPr>
              <a:spcBef>
                <a:spcPts val="1700"/>
              </a:spcBef>
              <a:buSzTx/>
              <a:buNone/>
              <a:defRPr b="1" sz="7200">
                <a:solidFill>
                  <a:srgbClr val="00B8B4"/>
                </a:solidFill>
              </a:defRPr>
            </a:pPr>
            <a:r>
              <a:t>Repent </a:t>
            </a:r>
            <a:r>
              <a:rPr>
                <a:solidFill>
                  <a:srgbClr val="00B050"/>
                </a:solidFill>
              </a:rPr>
              <a:t>of living for </a:t>
            </a:r>
            <a:r>
              <a:rPr>
                <a:solidFill>
                  <a:srgbClr val="0070C0"/>
                </a:solidFill>
              </a:rPr>
              <a:t>self</a:t>
            </a:r>
            <a:r>
              <a:rPr b="0">
                <a:solidFill>
                  <a:srgbClr val="000000"/>
                </a:solidFill>
              </a:rPr>
              <a:t>;</a:t>
            </a:r>
            <a:r>
              <a:t> commit to obey </a:t>
            </a:r>
            <a:r>
              <a:rPr>
                <a:solidFill>
                  <a:srgbClr val="00B0F0"/>
                </a:solidFill>
              </a:rPr>
              <a:t>Him</a:t>
            </a:r>
            <a:r>
              <a:t> </a:t>
            </a:r>
            <a:r>
              <a:rPr sz="6400">
                <a:solidFill>
                  <a:srgbClr val="FF0000"/>
                </a:solidFill>
              </a:rPr>
              <a:t>Acts 2:38 </a:t>
            </a:r>
            <a:r>
              <a:rPr>
                <a:solidFill>
                  <a:srgbClr val="0070C0"/>
                </a:solidFill>
              </a:rPr>
              <a:t>be baptized </a:t>
            </a:r>
            <a:r>
              <a:rPr>
                <a:solidFill>
                  <a:srgbClr val="00B050"/>
                </a:solidFill>
              </a:rPr>
              <a:t>in</a:t>
            </a:r>
            <a:r>
              <a:t> </a:t>
            </a:r>
            <a:r>
              <a:rPr>
                <a:solidFill>
                  <a:srgbClr val="00B0F0"/>
                </a:solidFill>
              </a:rPr>
              <a:t>His</a:t>
            </a:r>
            <a:r>
              <a:t> </a:t>
            </a:r>
            <a:r>
              <a:rPr>
                <a:solidFill>
                  <a:srgbClr val="00B0F0"/>
                </a:solidFill>
              </a:rPr>
              <a:t>name</a:t>
            </a:r>
            <a:r>
              <a:t> </a:t>
            </a:r>
            <a:r>
              <a:rPr b="0">
                <a:solidFill>
                  <a:srgbClr val="000000"/>
                </a:solidFill>
              </a:rPr>
              <a:t>for the remission of</a:t>
            </a:r>
            <a:r>
              <a:t> </a:t>
            </a:r>
            <a:r>
              <a:rPr>
                <a:solidFill>
                  <a:srgbClr val="0070C0"/>
                </a:solidFill>
              </a:rPr>
              <a:t>your</a:t>
            </a:r>
            <a:r>
              <a:t> </a:t>
            </a:r>
            <a:r>
              <a:rPr>
                <a:solidFill>
                  <a:srgbClr val="C00000"/>
                </a:solidFill>
              </a:rPr>
              <a:t>sins</a:t>
            </a:r>
            <a:r>
              <a:t> </a:t>
            </a:r>
            <a:r>
              <a:rPr b="0">
                <a:solidFill>
                  <a:srgbClr val="000000"/>
                </a:solidFill>
              </a:rPr>
              <a:t>and</a:t>
            </a:r>
            <a:r>
              <a:t> live </a:t>
            </a:r>
            <a:r>
              <a:rPr>
                <a:solidFill>
                  <a:srgbClr val="00B050"/>
                </a:solidFill>
              </a:rPr>
              <a:t>in</a:t>
            </a:r>
            <a:r>
              <a:t> </a:t>
            </a:r>
            <a:r>
              <a:rPr>
                <a:solidFill>
                  <a:srgbClr val="00B0F0"/>
                </a:solidFill>
              </a:rPr>
              <a:t>Him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6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4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6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4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