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Lst>
  <p:notesMasterIdLst>
    <p:notesMasterId r:id="rId56"/>
  </p:notesMasterIdLst>
  <p:sldIdLst>
    <p:sldId id="256" r:id="rId22"/>
    <p:sldId id="257" r:id="rId23"/>
    <p:sldId id="265" r:id="rId24"/>
    <p:sldId id="260" r:id="rId25"/>
    <p:sldId id="310" r:id="rId26"/>
    <p:sldId id="311" r:id="rId27"/>
    <p:sldId id="312" r:id="rId28"/>
    <p:sldId id="259" r:id="rId29"/>
    <p:sldId id="317" r:id="rId30"/>
    <p:sldId id="313" r:id="rId31"/>
    <p:sldId id="315" r:id="rId32"/>
    <p:sldId id="314" r:id="rId33"/>
    <p:sldId id="318" r:id="rId34"/>
    <p:sldId id="319" r:id="rId35"/>
    <p:sldId id="320" r:id="rId36"/>
    <p:sldId id="321" r:id="rId37"/>
    <p:sldId id="337" r:id="rId38"/>
    <p:sldId id="323" r:id="rId39"/>
    <p:sldId id="325" r:id="rId40"/>
    <p:sldId id="326" r:id="rId41"/>
    <p:sldId id="328" r:id="rId42"/>
    <p:sldId id="322" r:id="rId43"/>
    <p:sldId id="329" r:id="rId44"/>
    <p:sldId id="327" r:id="rId45"/>
    <p:sldId id="330" r:id="rId46"/>
    <p:sldId id="334" r:id="rId47"/>
    <p:sldId id="335" r:id="rId48"/>
    <p:sldId id="338" r:id="rId49"/>
    <p:sldId id="336" r:id="rId50"/>
    <p:sldId id="266" r:id="rId51"/>
    <p:sldId id="339" r:id="rId52"/>
    <p:sldId id="263" r:id="rId53"/>
    <p:sldId id="258" r:id="rId54"/>
    <p:sldId id="261" r:id="rId55"/>
  </p:sldIdLst>
  <p:sldSz cx="13004800" cy="9753600"/>
  <p:notesSz cx="6858000" cy="9144000"/>
  <p:defaultTextStyle>
    <a:defPPr>
      <a:defRPr lang="en-US"/>
    </a:defPPr>
    <a:lvl1pPr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1pPr>
    <a:lvl2pPr marL="4572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2pPr>
    <a:lvl3pPr marL="9144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3pPr>
    <a:lvl4pPr marL="13716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4pPr>
    <a:lvl5pPr marL="18288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5pPr>
    <a:lvl6pPr marL="22860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6pPr>
    <a:lvl7pPr marL="27432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7pPr>
    <a:lvl8pPr marL="32004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8pPr>
    <a:lvl9pPr marL="36576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1164" y="-10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78"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72093641"/>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Baskerville" charset="0"/>
        <a:ea typeface="+mn-ea"/>
        <a:cs typeface="+mn-cs"/>
      </a:defRPr>
    </a:lvl1pPr>
    <a:lvl2pPr marL="457200" algn="l" rtl="0" fontAlgn="base">
      <a:spcBef>
        <a:spcPct val="0"/>
      </a:spcBef>
      <a:spcAft>
        <a:spcPct val="0"/>
      </a:spcAft>
      <a:defRPr sz="1200" kern="1200">
        <a:solidFill>
          <a:schemeClr val="tx1"/>
        </a:solidFill>
        <a:latin typeface="Baskerville" charset="0"/>
        <a:ea typeface="+mn-ea"/>
        <a:cs typeface="+mn-cs"/>
      </a:defRPr>
    </a:lvl2pPr>
    <a:lvl3pPr marL="914400" algn="l" rtl="0" fontAlgn="base">
      <a:spcBef>
        <a:spcPct val="0"/>
      </a:spcBef>
      <a:spcAft>
        <a:spcPct val="0"/>
      </a:spcAft>
      <a:defRPr sz="1200" kern="1200">
        <a:solidFill>
          <a:schemeClr val="tx1"/>
        </a:solidFill>
        <a:latin typeface="Baskerville" charset="0"/>
        <a:ea typeface="+mn-ea"/>
        <a:cs typeface="+mn-cs"/>
      </a:defRPr>
    </a:lvl3pPr>
    <a:lvl4pPr marL="1371600" algn="l" rtl="0" fontAlgn="base">
      <a:spcBef>
        <a:spcPct val="0"/>
      </a:spcBef>
      <a:spcAft>
        <a:spcPct val="0"/>
      </a:spcAft>
      <a:defRPr sz="1200" kern="1200">
        <a:solidFill>
          <a:schemeClr val="tx1"/>
        </a:solidFill>
        <a:latin typeface="Baskerville" charset="0"/>
        <a:ea typeface="+mn-ea"/>
        <a:cs typeface="+mn-cs"/>
      </a:defRPr>
    </a:lvl4pPr>
    <a:lvl5pPr marL="1828800" algn="l" rtl="0" fontAlgn="base">
      <a:spcBef>
        <a:spcPct val="0"/>
      </a:spcBef>
      <a:spcAft>
        <a:spcPct val="0"/>
      </a:spcAft>
      <a:defRPr sz="1200" kern="1200">
        <a:solidFill>
          <a:schemeClr val="tx1"/>
        </a:solidFill>
        <a:latin typeface="Baskerville"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mazon.com/exec/obidos/redirect?link_code=as2&amp;path=ASIN/B000008UPI&amp;tag=flyingsamdigi-20&amp;camp=1789&amp;creative=932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53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58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68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77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ct val="80000"/>
              </a:lnSpc>
            </a:pPr>
            <a:r>
              <a:rPr lang="en-US" b="1">
                <a:latin typeface="Lucida Grande" charset="0"/>
                <a:ea typeface="Lucida Grande" charset="0"/>
                <a:cs typeface="Lucida Grande" charset="0"/>
                <a:sym typeface="Lucida Grande" charset="0"/>
              </a:rPr>
              <a:t>O Be Careful, Little Eyes</a:t>
            </a:r>
            <a:endParaRPr lang="en-US">
              <a:latin typeface="Lucida Grande" charset="0"/>
              <a:ea typeface="Lucida Grande" charset="0"/>
              <a:cs typeface="Lucida Grande" charset="0"/>
              <a:sym typeface="Lucida Grande" charset="0"/>
            </a:endParaRPr>
          </a:p>
          <a:p>
            <a:pPr>
              <a:lnSpc>
                <a:spcPct val="80000"/>
              </a:lnSpc>
            </a:pPr>
            <a:r>
              <a:rPr lang="en-US" u="sng">
                <a:solidFill>
                  <a:srgbClr val="FFDE66"/>
                </a:solidFill>
                <a:latin typeface="Lucida Grande" charset="0"/>
                <a:ea typeface="Lucida Grande" charset="0"/>
                <a:cs typeface="Lucida Grande" charset="0"/>
                <a:sym typeface="Lucida Grande" charset="0"/>
                <a:hlinkClick r:id="rId3"/>
              </a:rPr>
              <a:t>Listen to sample &amp; buy CD »</a:t>
            </a:r>
            <a:r>
              <a:rPr lang="en-US">
                <a:latin typeface="Lucida Grande" charset="0"/>
                <a:ea typeface="Lucida Grande" charset="0"/>
                <a:cs typeface="Lucida Grande" charset="0"/>
                <a:sym typeface="Lucida Grande" charset="0"/>
              </a:rPr>
              <a:t> </a:t>
            </a:r>
          </a:p>
          <a:p>
            <a:pPr>
              <a:lnSpc>
                <a:spcPct val="80000"/>
              </a:lnSpc>
            </a:pPr>
            <a:r>
              <a:rPr lang="en-US">
                <a:latin typeface="Lucida Grande" charset="0"/>
                <a:ea typeface="Lucida Grande" charset="0"/>
                <a:cs typeface="Lucida Grande" charset="0"/>
                <a:sym typeface="Lucida Grande" charset="0"/>
              </a:rPr>
              <a:t>O be careful little eyes what you see</a:t>
            </a:r>
          </a:p>
          <a:p>
            <a:pPr>
              <a:lnSpc>
                <a:spcPct val="80000"/>
              </a:lnSpc>
            </a:pPr>
            <a:r>
              <a:rPr lang="en-US">
                <a:latin typeface="Lucida Grande" charset="0"/>
                <a:ea typeface="Lucida Grande" charset="0"/>
                <a:cs typeface="Lucida Grande" charset="0"/>
                <a:sym typeface="Lucida Grande" charset="0"/>
              </a:rPr>
              <a:t>O be careful little eyes what you see</a:t>
            </a:r>
          </a:p>
          <a:p>
            <a:pPr>
              <a:lnSpc>
                <a:spcPct val="80000"/>
              </a:lnSpc>
            </a:pPr>
            <a:r>
              <a:rPr lang="en-US">
                <a:latin typeface="Lucida Grande" charset="0"/>
                <a:ea typeface="Lucida Grande" charset="0"/>
                <a:cs typeface="Lucida Grande" charset="0"/>
                <a:sym typeface="Lucida Grande" charset="0"/>
              </a:rPr>
              <a:t>There's a Father up above</a:t>
            </a:r>
          </a:p>
          <a:p>
            <a:pPr>
              <a:lnSpc>
                <a:spcPct val="80000"/>
              </a:lnSpc>
            </a:pPr>
            <a:r>
              <a:rPr lang="en-US">
                <a:latin typeface="Lucida Grande" charset="0"/>
                <a:ea typeface="Lucida Grande" charset="0"/>
                <a:cs typeface="Lucida Grande" charset="0"/>
                <a:sym typeface="Lucida Grande" charset="0"/>
              </a:rPr>
              <a:t>And He's looking down in love</a:t>
            </a:r>
          </a:p>
          <a:p>
            <a:pPr>
              <a:lnSpc>
                <a:spcPct val="80000"/>
              </a:lnSpc>
            </a:pPr>
            <a:r>
              <a:rPr lang="en-US">
                <a:latin typeface="Lucida Grande" charset="0"/>
                <a:ea typeface="Lucida Grande" charset="0"/>
                <a:cs typeface="Lucida Grande" charset="0"/>
                <a:sym typeface="Lucida Grande" charset="0"/>
              </a:rPr>
              <a:t>So, be careful little eyes what you see</a:t>
            </a:r>
          </a:p>
          <a:p>
            <a:pPr>
              <a:lnSpc>
                <a:spcPct val="80000"/>
              </a:lnSpc>
            </a:pP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O be careful little ears what you hear</a:t>
            </a:r>
            <a:endParaRPr lang="en-US">
              <a:latin typeface="Lucida Grande" charset="0"/>
              <a:ea typeface="Lucida Grande" charset="0"/>
              <a:cs typeface="Lucida Grande" charset="0"/>
              <a:sym typeface="Lucida Grande" charset="0"/>
            </a:endParaRPr>
          </a:p>
          <a:p>
            <a:pPr>
              <a:lnSpc>
                <a:spcPct val="80000"/>
              </a:lnSpc>
            </a:pPr>
            <a:r>
              <a:rPr lang="en-US">
                <a:latin typeface="Lucida Grande" charset="0"/>
                <a:ea typeface="Lucida Grande" charset="0"/>
                <a:cs typeface="Lucida Grande" charset="0"/>
                <a:sym typeface="Lucida Grande" charset="0"/>
              </a:rPr>
              <a:t>O be careful little ears what you hear</a:t>
            </a:r>
          </a:p>
          <a:p>
            <a:pPr>
              <a:lnSpc>
                <a:spcPct val="80000"/>
              </a:lnSpc>
            </a:pPr>
            <a:r>
              <a:rPr lang="en-US">
                <a:latin typeface="Lucida Grande" charset="0"/>
                <a:ea typeface="Lucida Grande" charset="0"/>
                <a:cs typeface="Lucida Grande" charset="0"/>
                <a:sym typeface="Lucida Grande" charset="0"/>
              </a:rPr>
              <a:t>There's a Father up above</a:t>
            </a:r>
          </a:p>
          <a:p>
            <a:pPr>
              <a:lnSpc>
                <a:spcPct val="80000"/>
              </a:lnSpc>
            </a:pPr>
            <a:r>
              <a:rPr lang="en-US">
                <a:latin typeface="Lucida Grande" charset="0"/>
                <a:ea typeface="Lucida Grande" charset="0"/>
                <a:cs typeface="Lucida Grande" charset="0"/>
                <a:sym typeface="Lucida Grande" charset="0"/>
              </a:rPr>
              <a:t>And He's looking down in love</a:t>
            </a:r>
          </a:p>
          <a:p>
            <a:pPr>
              <a:lnSpc>
                <a:spcPct val="80000"/>
              </a:lnSpc>
            </a:pPr>
            <a:r>
              <a:rPr lang="en-US">
                <a:latin typeface="Lucida Grande" charset="0"/>
                <a:ea typeface="Lucida Grande" charset="0"/>
                <a:cs typeface="Lucida Grande" charset="0"/>
                <a:sym typeface="Lucida Grande" charset="0"/>
              </a:rPr>
              <a:t>So, be careful little ears what you hear</a:t>
            </a:r>
          </a:p>
          <a:p>
            <a:pPr>
              <a:lnSpc>
                <a:spcPct val="80000"/>
              </a:lnSpc>
            </a:pP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O be careful little hands what you do</a:t>
            </a:r>
            <a:endParaRPr lang="en-US">
              <a:latin typeface="Lucida Grande" charset="0"/>
              <a:ea typeface="Lucida Grande" charset="0"/>
              <a:cs typeface="Lucida Grande" charset="0"/>
              <a:sym typeface="Lucida Grande" charset="0"/>
            </a:endParaRPr>
          </a:p>
          <a:p>
            <a:pPr>
              <a:lnSpc>
                <a:spcPct val="80000"/>
              </a:lnSpc>
            </a:pPr>
            <a:r>
              <a:rPr lang="en-US">
                <a:latin typeface="Lucida Grande" charset="0"/>
                <a:ea typeface="Lucida Grande" charset="0"/>
                <a:cs typeface="Lucida Grande" charset="0"/>
                <a:sym typeface="Lucida Grande" charset="0"/>
              </a:rPr>
              <a:t>O be careful little hands what you do</a:t>
            </a:r>
          </a:p>
          <a:p>
            <a:pPr>
              <a:lnSpc>
                <a:spcPct val="80000"/>
              </a:lnSpc>
            </a:pPr>
            <a:r>
              <a:rPr lang="en-US">
                <a:latin typeface="Lucida Grande" charset="0"/>
                <a:ea typeface="Lucida Grande" charset="0"/>
                <a:cs typeface="Lucida Grande" charset="0"/>
                <a:sym typeface="Lucida Grande" charset="0"/>
              </a:rPr>
              <a:t>There's a Father up above</a:t>
            </a:r>
          </a:p>
          <a:p>
            <a:pPr>
              <a:lnSpc>
                <a:spcPct val="80000"/>
              </a:lnSpc>
            </a:pPr>
            <a:r>
              <a:rPr lang="en-US">
                <a:latin typeface="Lucida Grande" charset="0"/>
                <a:ea typeface="Lucida Grande" charset="0"/>
                <a:cs typeface="Lucida Grande" charset="0"/>
                <a:sym typeface="Lucida Grande" charset="0"/>
              </a:rPr>
              <a:t>And He's looking down in love</a:t>
            </a:r>
          </a:p>
          <a:p>
            <a:pPr>
              <a:lnSpc>
                <a:spcPct val="80000"/>
              </a:lnSpc>
            </a:pPr>
            <a:r>
              <a:rPr lang="en-US">
                <a:latin typeface="Lucida Grande" charset="0"/>
                <a:ea typeface="Lucida Grande" charset="0"/>
                <a:cs typeface="Lucida Grande" charset="0"/>
                <a:sym typeface="Lucida Grande" charset="0"/>
              </a:rPr>
              <a:t>So, be careful little hands what you do</a:t>
            </a:r>
          </a:p>
          <a:p>
            <a:pPr>
              <a:lnSpc>
                <a:spcPct val="80000"/>
              </a:lnSpc>
            </a:pP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O be careful little feet where you go</a:t>
            </a:r>
            <a:endParaRPr lang="en-US">
              <a:latin typeface="Lucida Grande" charset="0"/>
              <a:ea typeface="Lucida Grande" charset="0"/>
              <a:cs typeface="Lucida Grande" charset="0"/>
              <a:sym typeface="Lucida Grande" charset="0"/>
            </a:endParaRPr>
          </a:p>
          <a:p>
            <a:pPr>
              <a:lnSpc>
                <a:spcPct val="80000"/>
              </a:lnSpc>
            </a:pPr>
            <a:r>
              <a:rPr lang="en-US">
                <a:latin typeface="Lucida Grande" charset="0"/>
                <a:ea typeface="Lucida Grande" charset="0"/>
                <a:cs typeface="Lucida Grande" charset="0"/>
                <a:sym typeface="Lucida Grande" charset="0"/>
              </a:rPr>
              <a:t>O be careful little feet where you go</a:t>
            </a:r>
          </a:p>
          <a:p>
            <a:pPr>
              <a:lnSpc>
                <a:spcPct val="80000"/>
              </a:lnSpc>
            </a:pPr>
            <a:r>
              <a:rPr lang="en-US">
                <a:latin typeface="Lucida Grande" charset="0"/>
                <a:ea typeface="Lucida Grande" charset="0"/>
                <a:cs typeface="Lucida Grande" charset="0"/>
                <a:sym typeface="Lucida Grande" charset="0"/>
              </a:rPr>
              <a:t>There's a Father up above</a:t>
            </a:r>
          </a:p>
          <a:p>
            <a:pPr>
              <a:lnSpc>
                <a:spcPct val="80000"/>
              </a:lnSpc>
            </a:pPr>
            <a:r>
              <a:rPr lang="en-US">
                <a:latin typeface="Lucida Grande" charset="0"/>
                <a:ea typeface="Lucida Grande" charset="0"/>
                <a:cs typeface="Lucida Grande" charset="0"/>
                <a:sym typeface="Lucida Grande" charset="0"/>
              </a:rPr>
              <a:t>And He's looking down in love</a:t>
            </a:r>
          </a:p>
          <a:p>
            <a:pPr>
              <a:lnSpc>
                <a:spcPct val="80000"/>
              </a:lnSpc>
            </a:pPr>
            <a:r>
              <a:rPr lang="en-US">
                <a:latin typeface="Lucida Grande" charset="0"/>
                <a:ea typeface="Lucida Grande" charset="0"/>
                <a:cs typeface="Lucida Grande" charset="0"/>
                <a:sym typeface="Lucida Grande" charset="0"/>
              </a:rPr>
              <a:t>So, be careful little feet where you go</a:t>
            </a:r>
          </a:p>
          <a:p>
            <a:pPr>
              <a:lnSpc>
                <a:spcPct val="80000"/>
              </a:lnSpc>
            </a:pP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
            </a:r>
            <a:br>
              <a:rPr lang="en-US">
                <a:latin typeface="Lucida Grande" charset="0"/>
                <a:ea typeface="ヒラギノ角ゴ ProN W3" charset="0"/>
                <a:cs typeface="ヒラギノ角ゴ ProN W3" charset="0"/>
                <a:sym typeface="Lucida Grande" charset="0"/>
              </a:rPr>
            </a:br>
            <a:r>
              <a:rPr lang="en-US">
                <a:latin typeface="Lucida Grande" charset="0"/>
                <a:ea typeface="ヒラギノ角ゴ ProN W3" charset="0"/>
                <a:cs typeface="ヒラギノ角ゴ ProN W3" charset="0"/>
                <a:sym typeface="Lucida Grande" charset="0"/>
              </a:rPr>
              <a:t>O be careful little mouth what you say</a:t>
            </a:r>
            <a:endParaRPr lang="en-US">
              <a:latin typeface="Lucida Grande" charset="0"/>
              <a:ea typeface="Lucida Grande" charset="0"/>
              <a:cs typeface="Lucida Grande" charset="0"/>
              <a:sym typeface="Lucida Grande" charset="0"/>
            </a:endParaRPr>
          </a:p>
          <a:p>
            <a:pPr>
              <a:lnSpc>
                <a:spcPct val="80000"/>
              </a:lnSpc>
            </a:pPr>
            <a:r>
              <a:rPr lang="en-US">
                <a:latin typeface="Lucida Grande" charset="0"/>
                <a:ea typeface="Lucida Grande" charset="0"/>
                <a:cs typeface="Lucida Grande" charset="0"/>
                <a:sym typeface="Lucida Grande" charset="0"/>
              </a:rPr>
              <a:t>O be careful little mouth what you say</a:t>
            </a:r>
          </a:p>
          <a:p>
            <a:pPr>
              <a:lnSpc>
                <a:spcPct val="80000"/>
              </a:lnSpc>
            </a:pPr>
            <a:r>
              <a:rPr lang="en-US">
                <a:latin typeface="Lucida Grande" charset="0"/>
                <a:ea typeface="Lucida Grande" charset="0"/>
                <a:cs typeface="Lucida Grande" charset="0"/>
                <a:sym typeface="Lucida Grande" charset="0"/>
              </a:rPr>
              <a:t>There's a Father up above</a:t>
            </a:r>
          </a:p>
          <a:p>
            <a:pPr>
              <a:lnSpc>
                <a:spcPct val="80000"/>
              </a:lnSpc>
            </a:pPr>
            <a:r>
              <a:rPr lang="en-US">
                <a:latin typeface="Lucida Grande" charset="0"/>
                <a:ea typeface="Lucida Grande" charset="0"/>
                <a:cs typeface="Lucida Grande" charset="0"/>
                <a:sym typeface="Lucida Grande" charset="0"/>
              </a:rPr>
              <a:t>And He's looking down in love</a:t>
            </a:r>
          </a:p>
          <a:p>
            <a:pPr>
              <a:lnSpc>
                <a:spcPct val="80000"/>
              </a:lnSpc>
            </a:pPr>
            <a:r>
              <a:rPr lang="en-US">
                <a:latin typeface="Lucida Grande" charset="0"/>
                <a:ea typeface="Lucida Grande" charset="0"/>
                <a:cs typeface="Lucida Grande" charset="0"/>
                <a:sym typeface="Lucida Grande" charset="0"/>
              </a:rPr>
              <a:t>So, be careful little mouth what you say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2178908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78109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8674485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40102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68615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5359400"/>
            <a:ext cx="2978150" cy="233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68750" y="5359400"/>
            <a:ext cx="2978150" cy="233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823343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124773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727001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19259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46869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88596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94225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2032000"/>
            <a:ext cx="2743200" cy="455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0" y="2032000"/>
            <a:ext cx="8077200" cy="455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17824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9725" y="2108200"/>
            <a:ext cx="1527175" cy="558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2108200"/>
            <a:ext cx="4429125" cy="558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125356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895713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196271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461973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250532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963039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115120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89733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061970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178247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446480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645900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635000"/>
            <a:ext cx="2925762" cy="807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635000"/>
            <a:ext cx="8624888" cy="8077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134316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002619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03099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538069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14769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18299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1062947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81204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8721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5148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393757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157678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254722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431380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69115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90784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797296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99098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768616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9590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8838119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983442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870664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282875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6357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473041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829196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570129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678259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87365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965226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633546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79472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001429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555415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882910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28859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23B4FEE-D2A0-4A7B-86E0-10674327B309}" type="slidenum">
              <a:rPr lang="en-US"/>
              <a:pPr/>
              <a:t>‹#›</a:t>
            </a:fld>
            <a:endParaRPr lang="en-US"/>
          </a:p>
        </p:txBody>
      </p:sp>
    </p:spTree>
    <p:extLst>
      <p:ext uri="{BB962C8B-B14F-4D97-AF65-F5344CB8AC3E}">
        <p14:creationId xmlns:p14="http://schemas.microsoft.com/office/powerpoint/2010/main" val="41325471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FC993A5-C212-48E6-9941-4FB2C0434E1B}" type="slidenum">
              <a:rPr lang="en-US"/>
              <a:pPr/>
              <a:t>‹#›</a:t>
            </a:fld>
            <a:endParaRPr lang="en-US"/>
          </a:p>
        </p:txBody>
      </p:sp>
    </p:spTree>
    <p:extLst>
      <p:ext uri="{BB962C8B-B14F-4D97-AF65-F5344CB8AC3E}">
        <p14:creationId xmlns:p14="http://schemas.microsoft.com/office/powerpoint/2010/main" val="140132496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0781D58-D776-4A7E-87EC-61860F6D795D}" type="slidenum">
              <a:rPr lang="en-US"/>
              <a:pPr/>
              <a:t>‹#›</a:t>
            </a:fld>
            <a:endParaRPr lang="en-US"/>
          </a:p>
        </p:txBody>
      </p:sp>
    </p:spTree>
    <p:extLst>
      <p:ext uri="{BB962C8B-B14F-4D97-AF65-F5344CB8AC3E}">
        <p14:creationId xmlns:p14="http://schemas.microsoft.com/office/powerpoint/2010/main" val="263511536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E8801F1-1F92-4AA6-9222-0B9900F179E7}" type="slidenum">
              <a:rPr lang="en-US"/>
              <a:pPr/>
              <a:t>‹#›</a:t>
            </a:fld>
            <a:endParaRPr lang="en-US"/>
          </a:p>
        </p:txBody>
      </p:sp>
    </p:spTree>
    <p:extLst>
      <p:ext uri="{BB962C8B-B14F-4D97-AF65-F5344CB8AC3E}">
        <p14:creationId xmlns:p14="http://schemas.microsoft.com/office/powerpoint/2010/main" val="166526473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DE835B7-7C72-49B3-A42C-818ABF4694B3}" type="slidenum">
              <a:rPr lang="en-US"/>
              <a:pPr/>
              <a:t>‹#›</a:t>
            </a:fld>
            <a:endParaRPr lang="en-US"/>
          </a:p>
        </p:txBody>
      </p:sp>
    </p:spTree>
    <p:extLst>
      <p:ext uri="{BB962C8B-B14F-4D97-AF65-F5344CB8AC3E}">
        <p14:creationId xmlns:p14="http://schemas.microsoft.com/office/powerpoint/2010/main" val="63804592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691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975FC3A-69E0-4A48-BBA8-EB0B396EED8A}" type="slidenum">
              <a:rPr lang="en-US"/>
              <a:pPr/>
              <a:t>‹#›</a:t>
            </a:fld>
            <a:endParaRPr lang="en-US"/>
          </a:p>
        </p:txBody>
      </p:sp>
    </p:spTree>
    <p:extLst>
      <p:ext uri="{BB962C8B-B14F-4D97-AF65-F5344CB8AC3E}">
        <p14:creationId xmlns:p14="http://schemas.microsoft.com/office/powerpoint/2010/main" val="372365503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00D410-C3FE-4030-8BC1-0ED570E6162D}" type="slidenum">
              <a:rPr lang="en-US"/>
              <a:pPr/>
              <a:t>‹#›</a:t>
            </a:fld>
            <a:endParaRPr lang="en-US"/>
          </a:p>
        </p:txBody>
      </p:sp>
    </p:spTree>
    <p:extLst>
      <p:ext uri="{BB962C8B-B14F-4D97-AF65-F5344CB8AC3E}">
        <p14:creationId xmlns:p14="http://schemas.microsoft.com/office/powerpoint/2010/main" val="16997649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A5F90D8-BE04-4144-AE52-5C1FC3EA82CB}" type="slidenum">
              <a:rPr lang="en-US"/>
              <a:pPr/>
              <a:t>‹#›</a:t>
            </a:fld>
            <a:endParaRPr lang="en-US"/>
          </a:p>
        </p:txBody>
      </p:sp>
    </p:spTree>
    <p:extLst>
      <p:ext uri="{BB962C8B-B14F-4D97-AF65-F5344CB8AC3E}">
        <p14:creationId xmlns:p14="http://schemas.microsoft.com/office/powerpoint/2010/main" val="76798000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B3FBB28-DD31-464A-A17E-AE9007040EE9}" type="slidenum">
              <a:rPr lang="en-US"/>
              <a:pPr/>
              <a:t>‹#›</a:t>
            </a:fld>
            <a:endParaRPr lang="en-US"/>
          </a:p>
        </p:txBody>
      </p:sp>
    </p:spTree>
    <p:extLst>
      <p:ext uri="{BB962C8B-B14F-4D97-AF65-F5344CB8AC3E}">
        <p14:creationId xmlns:p14="http://schemas.microsoft.com/office/powerpoint/2010/main" val="96662951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9C77D52-2C9B-4DE6-9BC8-CFAFF441D08D}" type="slidenum">
              <a:rPr lang="en-US"/>
              <a:pPr/>
              <a:t>‹#›</a:t>
            </a:fld>
            <a:endParaRPr lang="en-US"/>
          </a:p>
        </p:txBody>
      </p:sp>
    </p:spTree>
    <p:extLst>
      <p:ext uri="{BB962C8B-B14F-4D97-AF65-F5344CB8AC3E}">
        <p14:creationId xmlns:p14="http://schemas.microsoft.com/office/powerpoint/2010/main" val="367249557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B91F95E-D85A-41A0-ACDA-3BBB14BB3858}" type="slidenum">
              <a:rPr lang="en-US"/>
              <a:pPr/>
              <a:t>‹#›</a:t>
            </a:fld>
            <a:endParaRPr lang="en-US"/>
          </a:p>
        </p:txBody>
      </p:sp>
    </p:spTree>
    <p:extLst>
      <p:ext uri="{BB962C8B-B14F-4D97-AF65-F5344CB8AC3E}">
        <p14:creationId xmlns:p14="http://schemas.microsoft.com/office/powerpoint/2010/main" val="203744055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18A7632-D831-4216-BF5F-12B2201A3603}" type="slidenum">
              <a:rPr lang="en-US"/>
              <a:pPr/>
              <a:t>‹#›</a:t>
            </a:fld>
            <a:endParaRPr lang="en-US"/>
          </a:p>
        </p:txBody>
      </p:sp>
    </p:spTree>
    <p:extLst>
      <p:ext uri="{BB962C8B-B14F-4D97-AF65-F5344CB8AC3E}">
        <p14:creationId xmlns:p14="http://schemas.microsoft.com/office/powerpoint/2010/main" val="111053373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7C9D999-50E4-49F5-B4F1-CF72888B8476}" type="slidenum">
              <a:rPr lang="en-US"/>
              <a:pPr/>
              <a:t>‹#›</a:t>
            </a:fld>
            <a:endParaRPr lang="en-US"/>
          </a:p>
        </p:txBody>
      </p:sp>
    </p:spTree>
    <p:extLst>
      <p:ext uri="{BB962C8B-B14F-4D97-AF65-F5344CB8AC3E}">
        <p14:creationId xmlns:p14="http://schemas.microsoft.com/office/powerpoint/2010/main" val="57007191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32E10A3-6FE4-4C0C-A68D-EACC74B67D06}" type="slidenum">
              <a:rPr lang="en-US"/>
              <a:pPr/>
              <a:t>‹#›</a:t>
            </a:fld>
            <a:endParaRPr lang="en-US"/>
          </a:p>
        </p:txBody>
      </p:sp>
    </p:spTree>
    <p:extLst>
      <p:ext uri="{BB962C8B-B14F-4D97-AF65-F5344CB8AC3E}">
        <p14:creationId xmlns:p14="http://schemas.microsoft.com/office/powerpoint/2010/main" val="411348703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2809875"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09975" y="2171700"/>
            <a:ext cx="2811463"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66FDE35-ECD8-48D0-8922-4384DE890F9B}" type="slidenum">
              <a:rPr lang="en-US"/>
              <a:pPr/>
              <a:t>‹#›</a:t>
            </a:fld>
            <a:endParaRPr lang="en-US"/>
          </a:p>
        </p:txBody>
      </p:sp>
    </p:spTree>
    <p:extLst>
      <p:ext uri="{BB962C8B-B14F-4D97-AF65-F5344CB8AC3E}">
        <p14:creationId xmlns:p14="http://schemas.microsoft.com/office/powerpoint/2010/main" val="345470139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363991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1E3B5B9-04B1-439A-B14C-78AE33A7642D}" type="slidenum">
              <a:rPr lang="en-US"/>
              <a:pPr/>
              <a:t>‹#›</a:t>
            </a:fld>
            <a:endParaRPr lang="en-US"/>
          </a:p>
        </p:txBody>
      </p:sp>
    </p:spTree>
    <p:extLst>
      <p:ext uri="{BB962C8B-B14F-4D97-AF65-F5344CB8AC3E}">
        <p14:creationId xmlns:p14="http://schemas.microsoft.com/office/powerpoint/2010/main" val="21231882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E13883B-5F8F-4772-A5E8-DDD965591AB9}" type="slidenum">
              <a:rPr lang="en-US"/>
              <a:pPr/>
              <a:t>‹#›</a:t>
            </a:fld>
            <a:endParaRPr lang="en-US"/>
          </a:p>
        </p:txBody>
      </p:sp>
    </p:spTree>
    <p:extLst>
      <p:ext uri="{BB962C8B-B14F-4D97-AF65-F5344CB8AC3E}">
        <p14:creationId xmlns:p14="http://schemas.microsoft.com/office/powerpoint/2010/main" val="3711879095"/>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83E5104-FE2B-4A5A-BCC2-3667E9536BB5}" type="slidenum">
              <a:rPr lang="en-US"/>
              <a:pPr/>
              <a:t>‹#›</a:t>
            </a:fld>
            <a:endParaRPr lang="en-US"/>
          </a:p>
        </p:txBody>
      </p:sp>
    </p:spTree>
    <p:extLst>
      <p:ext uri="{BB962C8B-B14F-4D97-AF65-F5344CB8AC3E}">
        <p14:creationId xmlns:p14="http://schemas.microsoft.com/office/powerpoint/2010/main" val="417649579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A7285B2-5051-456D-9A67-9910BEEA7833}" type="slidenum">
              <a:rPr lang="en-US"/>
              <a:pPr/>
              <a:t>‹#›</a:t>
            </a:fld>
            <a:endParaRPr lang="en-US"/>
          </a:p>
        </p:txBody>
      </p:sp>
    </p:spTree>
    <p:extLst>
      <p:ext uri="{BB962C8B-B14F-4D97-AF65-F5344CB8AC3E}">
        <p14:creationId xmlns:p14="http://schemas.microsoft.com/office/powerpoint/2010/main" val="223601238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BE5E126-1C3C-4E24-A1E5-BD9369488FE5}" type="slidenum">
              <a:rPr lang="en-US"/>
              <a:pPr/>
              <a:t>‹#›</a:t>
            </a:fld>
            <a:endParaRPr lang="en-US"/>
          </a:p>
        </p:txBody>
      </p:sp>
    </p:spTree>
    <p:extLst>
      <p:ext uri="{BB962C8B-B14F-4D97-AF65-F5344CB8AC3E}">
        <p14:creationId xmlns:p14="http://schemas.microsoft.com/office/powerpoint/2010/main" val="8161305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7767F6-3711-45A1-A7BF-1921CD8098AD}" type="slidenum">
              <a:rPr lang="en-US"/>
              <a:pPr/>
              <a:t>‹#›</a:t>
            </a:fld>
            <a:endParaRPr lang="en-US"/>
          </a:p>
        </p:txBody>
      </p:sp>
    </p:spTree>
    <p:extLst>
      <p:ext uri="{BB962C8B-B14F-4D97-AF65-F5344CB8AC3E}">
        <p14:creationId xmlns:p14="http://schemas.microsoft.com/office/powerpoint/2010/main" val="3508941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8462980-7FE5-4E0C-9DEC-E70FC0DA7E54}" type="slidenum">
              <a:rPr lang="en-US"/>
              <a:pPr/>
              <a:t>‹#›</a:t>
            </a:fld>
            <a:endParaRPr lang="en-US"/>
          </a:p>
        </p:txBody>
      </p:sp>
    </p:spTree>
    <p:extLst>
      <p:ext uri="{BB962C8B-B14F-4D97-AF65-F5344CB8AC3E}">
        <p14:creationId xmlns:p14="http://schemas.microsoft.com/office/powerpoint/2010/main" val="181845395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90F32C68-D82F-459D-9B70-A132F006FD7B}" type="slidenum">
              <a:rPr lang="en-US"/>
              <a:pPr/>
              <a:t>‹#›</a:t>
            </a:fld>
            <a:endParaRPr lang="en-US"/>
          </a:p>
        </p:txBody>
      </p:sp>
    </p:spTree>
    <p:extLst>
      <p:ext uri="{BB962C8B-B14F-4D97-AF65-F5344CB8AC3E}">
        <p14:creationId xmlns:p14="http://schemas.microsoft.com/office/powerpoint/2010/main" val="45341207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9AD746C-9124-42F9-A9D5-8147B0E80C71}" type="slidenum">
              <a:rPr lang="en-US"/>
              <a:pPr/>
              <a:t>‹#›</a:t>
            </a:fld>
            <a:endParaRPr lang="en-US"/>
          </a:p>
        </p:txBody>
      </p:sp>
    </p:spTree>
    <p:extLst>
      <p:ext uri="{BB962C8B-B14F-4D97-AF65-F5344CB8AC3E}">
        <p14:creationId xmlns:p14="http://schemas.microsoft.com/office/powerpoint/2010/main" val="182747868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342B69B-F38E-4F84-95CB-62C7F0336DAC}" type="slidenum">
              <a:rPr lang="en-US"/>
              <a:pPr/>
              <a:t>‹#›</a:t>
            </a:fld>
            <a:endParaRPr lang="en-US"/>
          </a:p>
        </p:txBody>
      </p:sp>
    </p:spTree>
    <p:extLst>
      <p:ext uri="{BB962C8B-B14F-4D97-AF65-F5344CB8AC3E}">
        <p14:creationId xmlns:p14="http://schemas.microsoft.com/office/powerpoint/2010/main" val="4371379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88549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B8977C4-6B81-4B6F-BD4D-BD63164F7151}" type="slidenum">
              <a:rPr lang="en-US"/>
              <a:pPr/>
              <a:t>‹#›</a:t>
            </a:fld>
            <a:endParaRPr lang="en-US"/>
          </a:p>
        </p:txBody>
      </p:sp>
    </p:spTree>
    <p:extLst>
      <p:ext uri="{BB962C8B-B14F-4D97-AF65-F5344CB8AC3E}">
        <p14:creationId xmlns:p14="http://schemas.microsoft.com/office/powerpoint/2010/main" val="13573900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D7006D8-F263-4360-9D15-F77271AAA8D3}" type="slidenum">
              <a:rPr lang="en-US"/>
              <a:pPr/>
              <a:t>‹#›</a:t>
            </a:fld>
            <a:endParaRPr lang="en-US"/>
          </a:p>
        </p:txBody>
      </p:sp>
    </p:spTree>
    <p:extLst>
      <p:ext uri="{BB962C8B-B14F-4D97-AF65-F5344CB8AC3E}">
        <p14:creationId xmlns:p14="http://schemas.microsoft.com/office/powerpoint/2010/main" val="251079125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DEB27BF-2791-4396-9703-C9503677A629}" type="slidenum">
              <a:rPr lang="en-US"/>
              <a:pPr/>
              <a:t>‹#›</a:t>
            </a:fld>
            <a:endParaRPr lang="en-US"/>
          </a:p>
        </p:txBody>
      </p:sp>
    </p:spTree>
    <p:extLst>
      <p:ext uri="{BB962C8B-B14F-4D97-AF65-F5344CB8AC3E}">
        <p14:creationId xmlns:p14="http://schemas.microsoft.com/office/powerpoint/2010/main" val="337432807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8170DBD-CF90-4D48-B2A5-95253219C295}" type="slidenum">
              <a:rPr lang="en-US"/>
              <a:pPr/>
              <a:t>‹#›</a:t>
            </a:fld>
            <a:endParaRPr lang="en-US"/>
          </a:p>
        </p:txBody>
      </p:sp>
    </p:spTree>
    <p:extLst>
      <p:ext uri="{BB962C8B-B14F-4D97-AF65-F5344CB8AC3E}">
        <p14:creationId xmlns:p14="http://schemas.microsoft.com/office/powerpoint/2010/main" val="253534438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64ADF7D-3A2A-4592-A049-3CA16CB02BE9}" type="slidenum">
              <a:rPr lang="en-US"/>
              <a:pPr/>
              <a:t>‹#›</a:t>
            </a:fld>
            <a:endParaRPr lang="en-US"/>
          </a:p>
        </p:txBody>
      </p:sp>
    </p:spTree>
    <p:extLst>
      <p:ext uri="{BB962C8B-B14F-4D97-AF65-F5344CB8AC3E}">
        <p14:creationId xmlns:p14="http://schemas.microsoft.com/office/powerpoint/2010/main" val="2796175094"/>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EE288CB-AEB3-4E4F-9961-7AE8B816B064}" type="slidenum">
              <a:rPr lang="en-US"/>
              <a:pPr/>
              <a:t>‹#›</a:t>
            </a:fld>
            <a:endParaRPr lang="en-US"/>
          </a:p>
        </p:txBody>
      </p:sp>
    </p:spTree>
    <p:extLst>
      <p:ext uri="{BB962C8B-B14F-4D97-AF65-F5344CB8AC3E}">
        <p14:creationId xmlns:p14="http://schemas.microsoft.com/office/powerpoint/2010/main" val="364691842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C3D0DF8-ADEB-4813-9B9A-B7A53C8C1307}" type="slidenum">
              <a:rPr lang="en-US"/>
              <a:pPr/>
              <a:t>‹#›</a:t>
            </a:fld>
            <a:endParaRPr lang="en-US"/>
          </a:p>
        </p:txBody>
      </p:sp>
    </p:spTree>
    <p:extLst>
      <p:ext uri="{BB962C8B-B14F-4D97-AF65-F5344CB8AC3E}">
        <p14:creationId xmlns:p14="http://schemas.microsoft.com/office/powerpoint/2010/main" val="1661121481"/>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9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96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B8DC24A-BF9F-4125-B323-22DE84C8F11A}" type="slidenum">
              <a:rPr lang="en-US"/>
              <a:pPr/>
              <a:t>‹#›</a:t>
            </a:fld>
            <a:endParaRPr lang="en-US"/>
          </a:p>
        </p:txBody>
      </p:sp>
    </p:spTree>
    <p:extLst>
      <p:ext uri="{BB962C8B-B14F-4D97-AF65-F5344CB8AC3E}">
        <p14:creationId xmlns:p14="http://schemas.microsoft.com/office/powerpoint/2010/main" val="367476317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A3800D5-7D3A-4415-9ADA-C28B6A8F5742}" type="slidenum">
              <a:rPr lang="en-US"/>
              <a:pPr/>
              <a:t>‹#›</a:t>
            </a:fld>
            <a:endParaRPr lang="en-US"/>
          </a:p>
        </p:txBody>
      </p:sp>
    </p:spTree>
    <p:extLst>
      <p:ext uri="{BB962C8B-B14F-4D97-AF65-F5344CB8AC3E}">
        <p14:creationId xmlns:p14="http://schemas.microsoft.com/office/powerpoint/2010/main" val="235403738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742EEAC-4BC3-4141-9987-2FE554E3B1B1}" type="slidenum">
              <a:rPr lang="en-US"/>
              <a:pPr/>
              <a:t>‹#›</a:t>
            </a:fld>
            <a:endParaRPr lang="en-US"/>
          </a:p>
        </p:txBody>
      </p:sp>
    </p:spTree>
    <p:extLst>
      <p:ext uri="{BB962C8B-B14F-4D97-AF65-F5344CB8AC3E}">
        <p14:creationId xmlns:p14="http://schemas.microsoft.com/office/powerpoint/2010/main" val="27264350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52071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79998C5-F38F-4C7F-A3CA-A6C4BFD8D404}" type="slidenum">
              <a:rPr lang="en-US"/>
              <a:pPr/>
              <a:t>‹#›</a:t>
            </a:fld>
            <a:endParaRPr lang="en-US"/>
          </a:p>
        </p:txBody>
      </p:sp>
    </p:spTree>
    <p:extLst>
      <p:ext uri="{BB962C8B-B14F-4D97-AF65-F5344CB8AC3E}">
        <p14:creationId xmlns:p14="http://schemas.microsoft.com/office/powerpoint/2010/main" val="281827987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202E64C-BF82-4D2C-B32A-5A810978ED99}" type="slidenum">
              <a:rPr lang="en-US"/>
              <a:pPr/>
              <a:t>‹#›</a:t>
            </a:fld>
            <a:endParaRPr lang="en-US"/>
          </a:p>
        </p:txBody>
      </p:sp>
    </p:spTree>
    <p:extLst>
      <p:ext uri="{BB962C8B-B14F-4D97-AF65-F5344CB8AC3E}">
        <p14:creationId xmlns:p14="http://schemas.microsoft.com/office/powerpoint/2010/main" val="197761140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2B60C7D-EAF7-4522-AE65-BC92C2353247}" type="slidenum">
              <a:rPr lang="en-US"/>
              <a:pPr/>
              <a:t>‹#›</a:t>
            </a:fld>
            <a:endParaRPr lang="en-US"/>
          </a:p>
        </p:txBody>
      </p:sp>
    </p:spTree>
    <p:extLst>
      <p:ext uri="{BB962C8B-B14F-4D97-AF65-F5344CB8AC3E}">
        <p14:creationId xmlns:p14="http://schemas.microsoft.com/office/powerpoint/2010/main" val="279258164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C48CA66-99AD-4BBA-8C5E-4F4E03C69340}" type="slidenum">
              <a:rPr lang="en-US"/>
              <a:pPr/>
              <a:t>‹#›</a:t>
            </a:fld>
            <a:endParaRPr lang="en-US"/>
          </a:p>
        </p:txBody>
      </p:sp>
    </p:spTree>
    <p:extLst>
      <p:ext uri="{BB962C8B-B14F-4D97-AF65-F5344CB8AC3E}">
        <p14:creationId xmlns:p14="http://schemas.microsoft.com/office/powerpoint/2010/main" val="413201560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F5CAF9F-6B73-4431-80F5-29E5EE55300B}" type="slidenum">
              <a:rPr lang="en-US"/>
              <a:pPr/>
              <a:t>‹#›</a:t>
            </a:fld>
            <a:endParaRPr lang="en-US"/>
          </a:p>
        </p:txBody>
      </p:sp>
    </p:spTree>
    <p:extLst>
      <p:ext uri="{BB962C8B-B14F-4D97-AF65-F5344CB8AC3E}">
        <p14:creationId xmlns:p14="http://schemas.microsoft.com/office/powerpoint/2010/main" val="227153095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309382F-EF2E-4BF2-BA1F-B469A612B0B1}" type="slidenum">
              <a:rPr lang="en-US"/>
              <a:pPr/>
              <a:t>‹#›</a:t>
            </a:fld>
            <a:endParaRPr lang="en-US"/>
          </a:p>
        </p:txBody>
      </p:sp>
    </p:spTree>
    <p:extLst>
      <p:ext uri="{BB962C8B-B14F-4D97-AF65-F5344CB8AC3E}">
        <p14:creationId xmlns:p14="http://schemas.microsoft.com/office/powerpoint/2010/main" val="98358180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54BD6F5-4363-4D34-94C3-A64679929E6D}" type="slidenum">
              <a:rPr lang="en-US"/>
              <a:pPr/>
              <a:t>‹#›</a:t>
            </a:fld>
            <a:endParaRPr lang="en-US"/>
          </a:p>
        </p:txBody>
      </p:sp>
    </p:spTree>
    <p:extLst>
      <p:ext uri="{BB962C8B-B14F-4D97-AF65-F5344CB8AC3E}">
        <p14:creationId xmlns:p14="http://schemas.microsoft.com/office/powerpoint/2010/main" val="230446056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941A515-BDDB-4D1C-BA77-7A51758D81C6}" type="slidenum">
              <a:rPr lang="en-US"/>
              <a:pPr/>
              <a:t>‹#›</a:t>
            </a:fld>
            <a:endParaRPr lang="en-US"/>
          </a:p>
        </p:txBody>
      </p:sp>
    </p:spTree>
    <p:extLst>
      <p:ext uri="{BB962C8B-B14F-4D97-AF65-F5344CB8AC3E}">
        <p14:creationId xmlns:p14="http://schemas.microsoft.com/office/powerpoint/2010/main" val="19915152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6D1CCBC-F188-4DD9-89A2-FAA0877BEE65}" type="slidenum">
              <a:rPr lang="en-US"/>
              <a:pPr/>
              <a:t>‹#›</a:t>
            </a:fld>
            <a:endParaRPr lang="en-US"/>
          </a:p>
        </p:txBody>
      </p:sp>
    </p:spTree>
    <p:extLst>
      <p:ext uri="{BB962C8B-B14F-4D97-AF65-F5344CB8AC3E}">
        <p14:creationId xmlns:p14="http://schemas.microsoft.com/office/powerpoint/2010/main" val="116349038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CDBFBA5-6C13-404C-AA27-4C0B36299112}" type="slidenum">
              <a:rPr lang="en-US"/>
              <a:pPr/>
              <a:t>‹#›</a:t>
            </a:fld>
            <a:endParaRPr lang="en-US"/>
          </a:p>
        </p:txBody>
      </p:sp>
    </p:spTree>
    <p:extLst>
      <p:ext uri="{BB962C8B-B14F-4D97-AF65-F5344CB8AC3E}">
        <p14:creationId xmlns:p14="http://schemas.microsoft.com/office/powerpoint/2010/main" val="41268678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43785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32575"/>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C7A0B79-596C-4837-B7E0-E4BA6BF9F5A3}" type="slidenum">
              <a:rPr lang="en-US"/>
              <a:pPr/>
              <a:t>‹#›</a:t>
            </a:fld>
            <a:endParaRPr lang="en-US"/>
          </a:p>
        </p:txBody>
      </p:sp>
    </p:spTree>
    <p:extLst>
      <p:ext uri="{BB962C8B-B14F-4D97-AF65-F5344CB8AC3E}">
        <p14:creationId xmlns:p14="http://schemas.microsoft.com/office/powerpoint/2010/main" val="228959829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38981BD-4C79-4077-8D7B-550EAC51DE5B}" type="slidenum">
              <a:rPr lang="en-US"/>
              <a:pPr/>
              <a:t>‹#›</a:t>
            </a:fld>
            <a:endParaRPr lang="en-US"/>
          </a:p>
        </p:txBody>
      </p:sp>
    </p:spTree>
    <p:extLst>
      <p:ext uri="{BB962C8B-B14F-4D97-AF65-F5344CB8AC3E}">
        <p14:creationId xmlns:p14="http://schemas.microsoft.com/office/powerpoint/2010/main" val="20731561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159000" y="2055813"/>
            <a:ext cx="4267200" cy="586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055813"/>
            <a:ext cx="4267200" cy="586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53B2EBD-A7AA-4DE8-8C40-E3AE3B3191D9}" type="slidenum">
              <a:rPr lang="en-US"/>
              <a:pPr/>
              <a:t>‹#›</a:t>
            </a:fld>
            <a:endParaRPr lang="en-US"/>
          </a:p>
        </p:txBody>
      </p:sp>
    </p:spTree>
    <p:extLst>
      <p:ext uri="{BB962C8B-B14F-4D97-AF65-F5344CB8AC3E}">
        <p14:creationId xmlns:p14="http://schemas.microsoft.com/office/powerpoint/2010/main" val="376946602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CFA1DEAA-2D9A-46DE-B053-2CDE0536C026}" type="slidenum">
              <a:rPr lang="en-US"/>
              <a:pPr/>
              <a:t>‹#›</a:t>
            </a:fld>
            <a:endParaRPr lang="en-US"/>
          </a:p>
        </p:txBody>
      </p:sp>
    </p:spTree>
    <p:extLst>
      <p:ext uri="{BB962C8B-B14F-4D97-AF65-F5344CB8AC3E}">
        <p14:creationId xmlns:p14="http://schemas.microsoft.com/office/powerpoint/2010/main" val="424713227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FA02B32-55DD-4D93-AD39-85CCCF7A63BF}" type="slidenum">
              <a:rPr lang="en-US"/>
              <a:pPr/>
              <a:t>‹#›</a:t>
            </a:fld>
            <a:endParaRPr lang="en-US"/>
          </a:p>
        </p:txBody>
      </p:sp>
    </p:spTree>
    <p:extLst>
      <p:ext uri="{BB962C8B-B14F-4D97-AF65-F5344CB8AC3E}">
        <p14:creationId xmlns:p14="http://schemas.microsoft.com/office/powerpoint/2010/main" val="57637161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5225BCC-4888-49F2-8B9E-8974D2F5E244}" type="slidenum">
              <a:rPr lang="en-US"/>
              <a:pPr/>
              <a:t>‹#›</a:t>
            </a:fld>
            <a:endParaRPr lang="en-US"/>
          </a:p>
        </p:txBody>
      </p:sp>
    </p:spTree>
    <p:extLst>
      <p:ext uri="{BB962C8B-B14F-4D97-AF65-F5344CB8AC3E}">
        <p14:creationId xmlns:p14="http://schemas.microsoft.com/office/powerpoint/2010/main" val="201361299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49CE257-2CB1-4257-A091-AB8F53435D9F}" type="slidenum">
              <a:rPr lang="en-US"/>
              <a:pPr/>
              <a:t>‹#›</a:t>
            </a:fld>
            <a:endParaRPr lang="en-US"/>
          </a:p>
        </p:txBody>
      </p:sp>
    </p:spTree>
    <p:extLst>
      <p:ext uri="{BB962C8B-B14F-4D97-AF65-F5344CB8AC3E}">
        <p14:creationId xmlns:p14="http://schemas.microsoft.com/office/powerpoint/2010/main" val="290199808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269C74C-C930-41DF-B14A-C02C16EA8B3D}" type="slidenum">
              <a:rPr lang="en-US"/>
              <a:pPr/>
              <a:t>‹#›</a:t>
            </a:fld>
            <a:endParaRPr lang="en-US"/>
          </a:p>
        </p:txBody>
      </p:sp>
    </p:spTree>
    <p:extLst>
      <p:ext uri="{BB962C8B-B14F-4D97-AF65-F5344CB8AC3E}">
        <p14:creationId xmlns:p14="http://schemas.microsoft.com/office/powerpoint/2010/main" val="138650255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7541F77-CF35-4C59-B7B8-DC5DB822F130}" type="slidenum">
              <a:rPr lang="en-US"/>
              <a:pPr/>
              <a:t>‹#›</a:t>
            </a:fld>
            <a:endParaRPr lang="en-US"/>
          </a:p>
        </p:txBody>
      </p:sp>
    </p:spTree>
    <p:extLst>
      <p:ext uri="{BB962C8B-B14F-4D97-AF65-F5344CB8AC3E}">
        <p14:creationId xmlns:p14="http://schemas.microsoft.com/office/powerpoint/2010/main" val="102736722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5342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534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7CDC330-E211-4476-BB38-F754DE58594D}" type="slidenum">
              <a:rPr lang="en-US"/>
              <a:pPr/>
              <a:t>‹#›</a:t>
            </a:fld>
            <a:endParaRPr lang="en-US"/>
          </a:p>
        </p:txBody>
      </p:sp>
    </p:spTree>
    <p:extLst>
      <p:ext uri="{BB962C8B-B14F-4D97-AF65-F5344CB8AC3E}">
        <p14:creationId xmlns:p14="http://schemas.microsoft.com/office/powerpoint/2010/main" val="39036886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95003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14C097D6-BAA1-484C-B3F2-44562F398563}" type="slidenum">
              <a:rPr lang="en-US"/>
              <a:pPr/>
              <a:t>‹#›</a:t>
            </a:fld>
            <a:endParaRPr lang="en-US"/>
          </a:p>
        </p:txBody>
      </p:sp>
    </p:spTree>
    <p:extLst>
      <p:ext uri="{BB962C8B-B14F-4D97-AF65-F5344CB8AC3E}">
        <p14:creationId xmlns:p14="http://schemas.microsoft.com/office/powerpoint/2010/main" val="203724943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3BF6043-2628-4131-B590-A150A9868861}" type="slidenum">
              <a:rPr lang="en-US"/>
              <a:pPr/>
              <a:t>‹#›</a:t>
            </a:fld>
            <a:endParaRPr lang="en-US"/>
          </a:p>
        </p:txBody>
      </p:sp>
    </p:spTree>
    <p:extLst>
      <p:ext uri="{BB962C8B-B14F-4D97-AF65-F5344CB8AC3E}">
        <p14:creationId xmlns:p14="http://schemas.microsoft.com/office/powerpoint/2010/main" val="196577720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7CF7D61-942D-48C8-ADAB-AA418C702B8C}" type="slidenum">
              <a:rPr lang="en-US"/>
              <a:pPr/>
              <a:t>‹#›</a:t>
            </a:fld>
            <a:endParaRPr lang="en-US"/>
          </a:p>
        </p:txBody>
      </p:sp>
    </p:spTree>
    <p:extLst>
      <p:ext uri="{BB962C8B-B14F-4D97-AF65-F5344CB8AC3E}">
        <p14:creationId xmlns:p14="http://schemas.microsoft.com/office/powerpoint/2010/main" val="362063608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BEDBED1-9881-4EB4-A29E-997F7174EF85}" type="slidenum">
              <a:rPr lang="en-US"/>
              <a:pPr/>
              <a:t>‹#›</a:t>
            </a:fld>
            <a:endParaRPr lang="en-US"/>
          </a:p>
        </p:txBody>
      </p:sp>
    </p:spTree>
    <p:extLst>
      <p:ext uri="{BB962C8B-B14F-4D97-AF65-F5344CB8AC3E}">
        <p14:creationId xmlns:p14="http://schemas.microsoft.com/office/powerpoint/2010/main" val="57236731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8680310-D939-4FAE-AF42-9BF9F62DB85C}" type="slidenum">
              <a:rPr lang="en-US"/>
              <a:pPr/>
              <a:t>‹#›</a:t>
            </a:fld>
            <a:endParaRPr lang="en-US"/>
          </a:p>
        </p:txBody>
      </p:sp>
    </p:spTree>
    <p:extLst>
      <p:ext uri="{BB962C8B-B14F-4D97-AF65-F5344CB8AC3E}">
        <p14:creationId xmlns:p14="http://schemas.microsoft.com/office/powerpoint/2010/main" val="324296007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DFBEB72-E422-4E72-AF08-C73C1E907E8B}" type="slidenum">
              <a:rPr lang="en-US"/>
              <a:pPr/>
              <a:t>‹#›</a:t>
            </a:fld>
            <a:endParaRPr lang="en-US"/>
          </a:p>
        </p:txBody>
      </p:sp>
    </p:spTree>
    <p:extLst>
      <p:ext uri="{BB962C8B-B14F-4D97-AF65-F5344CB8AC3E}">
        <p14:creationId xmlns:p14="http://schemas.microsoft.com/office/powerpoint/2010/main" val="94624740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6CBBB22-9992-4862-9DC8-9AD112D49D56}" type="slidenum">
              <a:rPr lang="en-US"/>
              <a:pPr/>
              <a:t>‹#›</a:t>
            </a:fld>
            <a:endParaRPr lang="en-US"/>
          </a:p>
        </p:txBody>
      </p:sp>
    </p:spTree>
    <p:extLst>
      <p:ext uri="{BB962C8B-B14F-4D97-AF65-F5344CB8AC3E}">
        <p14:creationId xmlns:p14="http://schemas.microsoft.com/office/powerpoint/2010/main" val="57157561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F325174-9EDB-4B49-9ED9-EBA973253F21}" type="slidenum">
              <a:rPr lang="en-US"/>
              <a:pPr/>
              <a:t>‹#›</a:t>
            </a:fld>
            <a:endParaRPr lang="en-US"/>
          </a:p>
        </p:txBody>
      </p:sp>
    </p:spTree>
    <p:extLst>
      <p:ext uri="{BB962C8B-B14F-4D97-AF65-F5344CB8AC3E}">
        <p14:creationId xmlns:p14="http://schemas.microsoft.com/office/powerpoint/2010/main" val="2468752763"/>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AD2A528-D668-40AA-BBFD-894184D68C92}" type="slidenum">
              <a:rPr lang="en-US"/>
              <a:pPr/>
              <a:t>‹#›</a:t>
            </a:fld>
            <a:endParaRPr lang="en-US"/>
          </a:p>
        </p:txBody>
      </p:sp>
    </p:spTree>
    <p:extLst>
      <p:ext uri="{BB962C8B-B14F-4D97-AF65-F5344CB8AC3E}">
        <p14:creationId xmlns:p14="http://schemas.microsoft.com/office/powerpoint/2010/main" val="3603801301"/>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4EA2B45-5BC0-445A-B1EB-5A80100A633B}" type="slidenum">
              <a:rPr lang="en-US"/>
              <a:pPr/>
              <a:t>‹#›</a:t>
            </a:fld>
            <a:endParaRPr lang="en-US"/>
          </a:p>
        </p:txBody>
      </p:sp>
    </p:spTree>
    <p:extLst>
      <p:ext uri="{BB962C8B-B14F-4D97-AF65-F5344CB8AC3E}">
        <p14:creationId xmlns:p14="http://schemas.microsoft.com/office/powerpoint/2010/main" val="7275534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041400"/>
            <a:ext cx="2925762" cy="871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1041400"/>
            <a:ext cx="8624888" cy="871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57939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CCD79D2-814E-418E-B967-9CDA797B614F}" type="slidenum">
              <a:rPr lang="en-US"/>
              <a:pPr/>
              <a:t>‹#›</a:t>
            </a:fld>
            <a:endParaRPr lang="en-US"/>
          </a:p>
        </p:txBody>
      </p:sp>
    </p:spTree>
    <p:extLst>
      <p:ext uri="{BB962C8B-B14F-4D97-AF65-F5344CB8AC3E}">
        <p14:creationId xmlns:p14="http://schemas.microsoft.com/office/powerpoint/2010/main" val="2834116215"/>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65FF5E8-A161-4A55-9771-2FCBE36B182B}" type="slidenum">
              <a:rPr lang="en-US"/>
              <a:pPr/>
              <a:t>‹#›</a:t>
            </a:fld>
            <a:endParaRPr lang="en-US"/>
          </a:p>
        </p:txBody>
      </p:sp>
    </p:spTree>
    <p:extLst>
      <p:ext uri="{BB962C8B-B14F-4D97-AF65-F5344CB8AC3E}">
        <p14:creationId xmlns:p14="http://schemas.microsoft.com/office/powerpoint/2010/main" val="219255110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3EA6E13-12FB-45C9-8E70-E202FDDBD4AA}" type="slidenum">
              <a:rPr lang="en-US"/>
              <a:pPr/>
              <a:t>‹#›</a:t>
            </a:fld>
            <a:endParaRPr lang="en-US"/>
          </a:p>
        </p:txBody>
      </p:sp>
    </p:spTree>
    <p:extLst>
      <p:ext uri="{BB962C8B-B14F-4D97-AF65-F5344CB8AC3E}">
        <p14:creationId xmlns:p14="http://schemas.microsoft.com/office/powerpoint/2010/main" val="124915005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8B14458-CF1E-4EA1-8AAC-26845CBC0CE0}" type="slidenum">
              <a:rPr lang="en-US"/>
              <a:pPr/>
              <a:t>‹#›</a:t>
            </a:fld>
            <a:endParaRPr lang="en-US"/>
          </a:p>
        </p:txBody>
      </p:sp>
    </p:spTree>
    <p:extLst>
      <p:ext uri="{BB962C8B-B14F-4D97-AF65-F5344CB8AC3E}">
        <p14:creationId xmlns:p14="http://schemas.microsoft.com/office/powerpoint/2010/main" val="413851743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06E7BEC-FE61-48DC-90E8-EB9DBB50D4ED}" type="slidenum">
              <a:rPr lang="en-US"/>
              <a:pPr/>
              <a:t>‹#›</a:t>
            </a:fld>
            <a:endParaRPr lang="en-US"/>
          </a:p>
        </p:txBody>
      </p:sp>
    </p:spTree>
    <p:extLst>
      <p:ext uri="{BB962C8B-B14F-4D97-AF65-F5344CB8AC3E}">
        <p14:creationId xmlns:p14="http://schemas.microsoft.com/office/powerpoint/2010/main" val="334841789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E47C0A0-CCFE-486E-8AB0-27D6462B2083}" type="slidenum">
              <a:rPr lang="en-US"/>
              <a:pPr/>
              <a:t>‹#›</a:t>
            </a:fld>
            <a:endParaRPr lang="en-US"/>
          </a:p>
        </p:txBody>
      </p:sp>
    </p:spTree>
    <p:extLst>
      <p:ext uri="{BB962C8B-B14F-4D97-AF65-F5344CB8AC3E}">
        <p14:creationId xmlns:p14="http://schemas.microsoft.com/office/powerpoint/2010/main" val="56616083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3EA47A2-951E-4089-B177-1F1CADD63F87}" type="slidenum">
              <a:rPr lang="en-US"/>
              <a:pPr/>
              <a:t>‹#›</a:t>
            </a:fld>
            <a:endParaRPr lang="en-US"/>
          </a:p>
        </p:txBody>
      </p:sp>
    </p:spTree>
    <p:extLst>
      <p:ext uri="{BB962C8B-B14F-4D97-AF65-F5344CB8AC3E}">
        <p14:creationId xmlns:p14="http://schemas.microsoft.com/office/powerpoint/2010/main" val="3197375455"/>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FBAC2D7-C07C-4377-93C5-DF83B44CE4EF}" type="slidenum">
              <a:rPr lang="en-US"/>
              <a:pPr/>
              <a:t>‹#›</a:t>
            </a:fld>
            <a:endParaRPr lang="en-US"/>
          </a:p>
        </p:txBody>
      </p:sp>
    </p:spTree>
    <p:extLst>
      <p:ext uri="{BB962C8B-B14F-4D97-AF65-F5344CB8AC3E}">
        <p14:creationId xmlns:p14="http://schemas.microsoft.com/office/powerpoint/2010/main" val="88304062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B8652FE-7A11-4F15-A150-36A1A422D815}" type="slidenum">
              <a:rPr lang="en-US"/>
              <a:pPr/>
              <a:t>‹#›</a:t>
            </a:fld>
            <a:endParaRPr lang="en-US"/>
          </a:p>
        </p:txBody>
      </p:sp>
    </p:spTree>
    <p:extLst>
      <p:ext uri="{BB962C8B-B14F-4D97-AF65-F5344CB8AC3E}">
        <p14:creationId xmlns:p14="http://schemas.microsoft.com/office/powerpoint/2010/main" val="177457068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9135E9E-0BE7-44F5-A711-04050B5038C0}" type="slidenum">
              <a:rPr lang="en-US"/>
              <a:pPr/>
              <a:t>‹#›</a:t>
            </a:fld>
            <a:endParaRPr lang="en-US"/>
          </a:p>
        </p:txBody>
      </p:sp>
    </p:spTree>
    <p:extLst>
      <p:ext uri="{BB962C8B-B14F-4D97-AF65-F5344CB8AC3E}">
        <p14:creationId xmlns:p14="http://schemas.microsoft.com/office/powerpoint/2010/main" val="23125492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8948580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0124CEB-F4EE-4C28-86F5-21C16582C678}" type="slidenum">
              <a:rPr lang="en-US"/>
              <a:pPr/>
              <a:t>‹#›</a:t>
            </a:fld>
            <a:endParaRPr lang="en-US"/>
          </a:p>
        </p:txBody>
      </p:sp>
    </p:spTree>
    <p:extLst>
      <p:ext uri="{BB962C8B-B14F-4D97-AF65-F5344CB8AC3E}">
        <p14:creationId xmlns:p14="http://schemas.microsoft.com/office/powerpoint/2010/main" val="30842198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5CC3CF0-47C6-4936-AB74-5E04715E6F49}" type="slidenum">
              <a:rPr lang="en-US"/>
              <a:pPr/>
              <a:t>‹#›</a:t>
            </a:fld>
            <a:endParaRPr lang="en-US"/>
          </a:p>
        </p:txBody>
      </p:sp>
    </p:spTree>
    <p:extLst>
      <p:ext uri="{BB962C8B-B14F-4D97-AF65-F5344CB8AC3E}">
        <p14:creationId xmlns:p14="http://schemas.microsoft.com/office/powerpoint/2010/main" val="29127485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231222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097491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958904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796031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33679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648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16281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079733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210086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597556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549247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244779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3006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140580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168400"/>
            <a:ext cx="5156200" cy="741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168400"/>
            <a:ext cx="5156200" cy="741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415082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236485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817227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5359400"/>
            <a:ext cx="54102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359400"/>
            <a:ext cx="54102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7073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88019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957239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9909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4870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194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194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3777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98498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37539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09863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6205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36193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560866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561317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33360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904369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733647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406504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918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918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137418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9687092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491451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96632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227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8236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516082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394418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010053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1230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145754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33068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429833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610230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9088743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690469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56704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7821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78614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06118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637659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497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9928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397830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287026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654209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54985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6494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382948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18119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227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975948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08482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3893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8964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363748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969548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390528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6877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339479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577197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49222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4693084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53300" y="2819400"/>
            <a:ext cx="211455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620250" y="2819400"/>
            <a:ext cx="211455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31497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71895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915965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9119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171066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603473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441134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89533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4.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4.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6.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6.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5.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6.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5.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6.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5.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6.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5.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6.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6.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ph type="title"/>
          </p:nvPr>
        </p:nvSpPr>
        <p:spPr bwMode="auto">
          <a:xfrm>
            <a:off x="1016000" y="2032000"/>
            <a:ext cx="10972800" cy="3225800"/>
          </a:xfrm>
          <a:prstGeom prst="rect">
            <a:avLst/>
          </a:prstGeom>
          <a:noFill/>
          <a:ln>
            <a:noFill/>
          </a:ln>
          <a:effectLst>
            <a:outerShdw blurRad="25400" dist="50800" dir="13500000" algn="ctr" rotWithShape="0">
              <a:schemeClr val="bg2">
                <a:alpha val="50000"/>
              </a:schemeClr>
            </a:outerShdw>
          </a:effectLst>
          <a:extLst>
            <a:ext uri="{909E8E84-426E-40DD-AFC4-6F175D3DCCD1}">
              <a14:hiddenFill xmlns:a14="http://schemas.microsoft.com/office/drawing/2010/main">
                <a:solidFill>
                  <a:srgbClr val="FFFFFF">
                    <a:alpha val="89848"/>
                  </a:srgbClr>
                </a:solidFill>
              </a14:hiddenFill>
            </a:ext>
            <a:ext uri="{91240B29-F687-4F45-9708-019B960494DF}">
              <a14:hiddenLine xmlns:a14="http://schemas.microsoft.com/office/drawing/2010/main" w="12700">
                <a:solidFill>
                  <a:srgbClr val="000000">
                    <a:alpha val="89848"/>
                  </a:srgbClr>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Copperplate" charset="0"/>
              </a:rPr>
              <a:t>Click to edit Master title style</a:t>
            </a:r>
          </a:p>
        </p:txBody>
      </p:sp>
      <p:sp>
        <p:nvSpPr>
          <p:cNvPr id="1026" name="Rectangle 2"/>
          <p:cNvSpPr>
            <a:spLocks noChangeArrowheads="1"/>
          </p:cNvSpPr>
          <p:nvPr>
            <p:ph type="body" idx="1"/>
          </p:nvPr>
        </p:nvSpPr>
        <p:spPr bwMode="auto">
          <a:xfrm>
            <a:off x="1016000" y="5359400"/>
            <a:ext cx="10972800" cy="1231900"/>
          </a:xfrm>
          <a:prstGeom prst="rect">
            <a:avLst/>
          </a:prstGeom>
          <a:noFill/>
          <a:ln>
            <a:noFill/>
          </a:ln>
          <a:effectLst>
            <a:outerShdw blurRad="25400" dist="25399" dir="13500000" algn="ctr" rotWithShape="0">
              <a:schemeClr val="bg2">
                <a:alpha val="50000"/>
              </a:schemeClr>
            </a:outerShdw>
          </a:effectLst>
          <a:extLst>
            <a:ext uri="{909E8E84-426E-40DD-AFC4-6F175D3DCCD1}">
              <a14:hiddenFill xmlns:a14="http://schemas.microsoft.com/office/drawing/2010/main">
                <a:solidFill>
                  <a:srgbClr val="FFFFFF">
                    <a:alpha val="89848"/>
                  </a:srgbClr>
                </a:solidFill>
              </a14:hiddenFill>
            </a:ext>
            <a:ext uri="{91240B29-F687-4F45-9708-019B960494DF}">
              <a14:hiddenLine xmlns:a14="http://schemas.microsoft.com/office/drawing/2010/main" w="12700">
                <a:solidFill>
                  <a:srgbClr val="000000">
                    <a:alpha val="89848"/>
                  </a:srgbClr>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Copperplate" charset="0"/>
              </a:rPr>
              <a:t>Click to edit Master text styles</a:t>
            </a:r>
          </a:p>
          <a:p>
            <a:pPr lvl="1"/>
            <a:r>
              <a:rPr lang="en-US" smtClean="0">
                <a:sym typeface="Copperplate" charset="0"/>
              </a:rPr>
              <a:t>Second level</a:t>
            </a:r>
          </a:p>
          <a:p>
            <a:pPr lvl="2"/>
            <a:r>
              <a:rPr lang="en-US" smtClean="0">
                <a:sym typeface="Copperplate" charset="0"/>
              </a:rPr>
              <a:t>Third level</a:t>
            </a:r>
          </a:p>
          <a:p>
            <a:pPr lvl="3"/>
            <a:r>
              <a:rPr lang="en-US" smtClean="0">
                <a:sym typeface="Copperplate" charset="0"/>
              </a:rPr>
              <a:t>Fourth level</a:t>
            </a:r>
          </a:p>
          <a:p>
            <a:pPr lvl="4"/>
            <a:r>
              <a:rPr lang="en-US" smtClean="0">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p:txStyles>
    <p:titleStyle>
      <a:lvl1pPr algn="ctr" rtl="0" fontAlgn="base">
        <a:spcBef>
          <a:spcPct val="0"/>
        </a:spcBef>
        <a:spcAft>
          <a:spcPct val="0"/>
        </a:spcAft>
        <a:defRPr sz="10500">
          <a:solidFill>
            <a:srgbClr val="FFFBEF"/>
          </a:solidFill>
          <a:latin typeface="+mj-lt"/>
          <a:ea typeface="+mj-ea"/>
          <a:cs typeface="+mj-cs"/>
          <a:sym typeface="Copperplate" charset="0"/>
        </a:defRPr>
      </a:lvl1pPr>
      <a:lvl2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2pPr>
      <a:lvl3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3pPr>
      <a:lvl4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4pPr>
      <a:lvl5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9pPr>
    </p:titleStyle>
    <p:bodyStyle>
      <a:lvl1pPr algn="ctr" rtl="0" fontAlgn="base">
        <a:spcBef>
          <a:spcPct val="0"/>
        </a:spcBef>
        <a:spcAft>
          <a:spcPct val="0"/>
        </a:spcAft>
        <a:defRPr sz="4200">
          <a:solidFill>
            <a:srgbClr val="FFFBEF"/>
          </a:solidFill>
          <a:latin typeface="+mn-lt"/>
          <a:ea typeface="+mn-ea"/>
          <a:cs typeface="+mn-cs"/>
          <a:sym typeface="Copperplate" charset="0"/>
        </a:defRPr>
      </a:lvl1pPr>
      <a:lvl2pPr algn="ctr" rtl="0" fontAlgn="base">
        <a:spcBef>
          <a:spcPct val="0"/>
        </a:spcBef>
        <a:spcAft>
          <a:spcPct val="0"/>
        </a:spcAft>
        <a:defRPr sz="4200">
          <a:solidFill>
            <a:srgbClr val="FFFBEF"/>
          </a:solidFill>
          <a:latin typeface="+mn-lt"/>
          <a:ea typeface="+mn-ea"/>
          <a:cs typeface="+mn-cs"/>
          <a:sym typeface="Copperplate" charset="0"/>
        </a:defRPr>
      </a:lvl2pPr>
      <a:lvl3pPr algn="ctr" rtl="0" fontAlgn="base">
        <a:spcBef>
          <a:spcPct val="0"/>
        </a:spcBef>
        <a:spcAft>
          <a:spcPct val="0"/>
        </a:spcAft>
        <a:defRPr sz="4200">
          <a:solidFill>
            <a:srgbClr val="FFFBEF"/>
          </a:solidFill>
          <a:latin typeface="+mn-lt"/>
          <a:ea typeface="+mn-ea"/>
          <a:cs typeface="+mn-cs"/>
          <a:sym typeface="Copperplate" charset="0"/>
        </a:defRPr>
      </a:lvl3pPr>
      <a:lvl4pPr algn="ctr" rtl="0" fontAlgn="base">
        <a:spcBef>
          <a:spcPct val="0"/>
        </a:spcBef>
        <a:spcAft>
          <a:spcPct val="0"/>
        </a:spcAft>
        <a:defRPr sz="4200">
          <a:solidFill>
            <a:srgbClr val="FFFBEF"/>
          </a:solidFill>
          <a:latin typeface="+mn-lt"/>
          <a:ea typeface="+mn-ea"/>
          <a:cs typeface="+mn-cs"/>
          <a:sym typeface="Copperplate" charset="0"/>
        </a:defRPr>
      </a:lvl4pPr>
      <a:lvl5pPr algn="ctr" rtl="0" fontAlgn="base">
        <a:spcBef>
          <a:spcPct val="0"/>
        </a:spcBef>
        <a:spcAft>
          <a:spcPct val="0"/>
        </a:spcAft>
        <a:defRPr sz="4200">
          <a:solidFill>
            <a:srgbClr val="FFFBEF"/>
          </a:solidFill>
          <a:latin typeface="+mn-lt"/>
          <a:ea typeface="+mn-ea"/>
          <a:cs typeface="+mn-cs"/>
          <a:sym typeface="Copperplate" charset="0"/>
        </a:defRPr>
      </a:lvl5pPr>
      <a:lvl6pPr marL="457200" algn="ctr" rtl="0" fontAlgn="base">
        <a:spcBef>
          <a:spcPct val="0"/>
        </a:spcBef>
        <a:spcAft>
          <a:spcPct val="0"/>
        </a:spcAft>
        <a:defRPr sz="4200">
          <a:solidFill>
            <a:srgbClr val="FFFBEF"/>
          </a:solidFill>
          <a:latin typeface="+mn-lt"/>
          <a:ea typeface="+mn-ea"/>
          <a:cs typeface="+mn-cs"/>
          <a:sym typeface="Copperplate" charset="0"/>
        </a:defRPr>
      </a:lvl6pPr>
      <a:lvl7pPr marL="914400" algn="ctr" rtl="0" fontAlgn="base">
        <a:spcBef>
          <a:spcPct val="0"/>
        </a:spcBef>
        <a:spcAft>
          <a:spcPct val="0"/>
        </a:spcAft>
        <a:defRPr sz="4200">
          <a:solidFill>
            <a:srgbClr val="FFFBEF"/>
          </a:solidFill>
          <a:latin typeface="+mn-lt"/>
          <a:ea typeface="+mn-ea"/>
          <a:cs typeface="+mn-cs"/>
          <a:sym typeface="Copperplate" charset="0"/>
        </a:defRPr>
      </a:lvl7pPr>
      <a:lvl8pPr marL="1371600" algn="ctr" rtl="0" fontAlgn="base">
        <a:spcBef>
          <a:spcPct val="0"/>
        </a:spcBef>
        <a:spcAft>
          <a:spcPct val="0"/>
        </a:spcAft>
        <a:defRPr sz="4200">
          <a:solidFill>
            <a:srgbClr val="FFFBEF"/>
          </a:solidFill>
          <a:latin typeface="+mn-lt"/>
          <a:ea typeface="+mn-ea"/>
          <a:cs typeface="+mn-cs"/>
          <a:sym typeface="Copperplate" charset="0"/>
        </a:defRPr>
      </a:lvl8pPr>
      <a:lvl9pPr marL="1828800" algn="ctr" rtl="0" fontAlgn="base">
        <a:spcBef>
          <a:spcPct val="0"/>
        </a:spcBef>
        <a:spcAft>
          <a:spcPct val="0"/>
        </a:spcAft>
        <a:defRPr sz="4200">
          <a:solidFill>
            <a:srgbClr val="FFFBEF"/>
          </a:solidFill>
          <a:latin typeface="+mn-lt"/>
          <a:ea typeface="+mn-ea"/>
          <a:cs typeface="+mn-cs"/>
          <a:sym typeface="Copperplat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ChangeArrowheads="1"/>
          </p:cNvSpPr>
          <p:nvPr>
            <p:ph type="title"/>
          </p:nvPr>
        </p:nvSpPr>
        <p:spPr bwMode="auto">
          <a:xfrm>
            <a:off x="838200" y="2108200"/>
            <a:ext cx="6108700" cy="317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smtClean="0">
                <a:sym typeface="Papyrus" charset="0"/>
              </a:rPr>
              <a:t>Click to edit Master title style</a:t>
            </a:r>
          </a:p>
        </p:txBody>
      </p:sp>
      <p:sp>
        <p:nvSpPr>
          <p:cNvPr id="10242" name="Rectangle 2"/>
          <p:cNvSpPr>
            <a:spLocks noChangeArrowheads="1"/>
          </p:cNvSpPr>
          <p:nvPr>
            <p:ph type="body" idx="1"/>
          </p:nvPr>
        </p:nvSpPr>
        <p:spPr bwMode="auto">
          <a:xfrm>
            <a:off x="838200" y="5359400"/>
            <a:ext cx="6108700" cy="233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grpSp>
        <p:nvGrpSpPr>
          <p:cNvPr id="10245" name="Group 5"/>
          <p:cNvGrpSpPr>
            <a:grpSpLocks/>
          </p:cNvGrpSpPr>
          <p:nvPr/>
        </p:nvGrpSpPr>
        <p:grpSpPr bwMode="auto">
          <a:xfrm>
            <a:off x="-25400" y="-25400"/>
            <a:ext cx="13055600" cy="9779000"/>
            <a:chOff x="0" y="0"/>
            <a:chExt cx="8224" cy="6160"/>
          </a:xfrm>
        </p:grpSpPr>
        <p:sp>
          <p:nvSpPr>
            <p:cNvPr id="10243"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0244"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txStyles>
    <p:titleStyle>
      <a:lvl1pPr algn="ctr" rtl="0" fontAlgn="base">
        <a:spcBef>
          <a:spcPct val="0"/>
        </a:spcBef>
        <a:spcAft>
          <a:spcPct val="0"/>
        </a:spcAft>
        <a:defRPr sz="6000">
          <a:solidFill>
            <a:schemeClr val="tx1"/>
          </a:solidFill>
          <a:latin typeface="+mj-lt"/>
          <a:ea typeface="+mj-ea"/>
          <a:cs typeface="+mj-cs"/>
          <a:sym typeface="Papyrus" charset="0"/>
        </a:defRPr>
      </a:lvl1pPr>
      <a:lvl2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000">
          <a:solidFill>
            <a:schemeClr val="tx1"/>
          </a:solidFill>
          <a:latin typeface="+mn-lt"/>
          <a:ea typeface="+mn-ea"/>
          <a:cs typeface="+mn-cs"/>
          <a:sym typeface="Papyrus" charset="0"/>
        </a:defRPr>
      </a:lvl1pPr>
      <a:lvl2pPr algn="ctr" rtl="0" fontAlgn="base">
        <a:spcBef>
          <a:spcPct val="0"/>
        </a:spcBef>
        <a:spcAft>
          <a:spcPct val="0"/>
        </a:spcAft>
        <a:defRPr sz="3000">
          <a:solidFill>
            <a:schemeClr val="tx1"/>
          </a:solidFill>
          <a:latin typeface="+mn-lt"/>
          <a:ea typeface="+mn-ea"/>
          <a:cs typeface="+mn-cs"/>
          <a:sym typeface="Papyrus" charset="0"/>
        </a:defRPr>
      </a:lvl2pPr>
      <a:lvl3pPr algn="ctr" rtl="0" fontAlgn="base">
        <a:spcBef>
          <a:spcPct val="0"/>
        </a:spcBef>
        <a:spcAft>
          <a:spcPct val="0"/>
        </a:spcAft>
        <a:defRPr sz="3000">
          <a:solidFill>
            <a:schemeClr val="tx1"/>
          </a:solidFill>
          <a:latin typeface="+mn-lt"/>
          <a:ea typeface="+mn-ea"/>
          <a:cs typeface="+mn-cs"/>
          <a:sym typeface="Papyrus" charset="0"/>
        </a:defRPr>
      </a:lvl3pPr>
      <a:lvl4pPr algn="ctr" rtl="0" fontAlgn="base">
        <a:spcBef>
          <a:spcPct val="0"/>
        </a:spcBef>
        <a:spcAft>
          <a:spcPct val="0"/>
        </a:spcAft>
        <a:defRPr sz="3000">
          <a:solidFill>
            <a:schemeClr val="tx1"/>
          </a:solidFill>
          <a:latin typeface="+mn-lt"/>
          <a:ea typeface="+mn-ea"/>
          <a:cs typeface="+mn-cs"/>
          <a:sym typeface="Papyrus" charset="0"/>
        </a:defRPr>
      </a:lvl4pPr>
      <a:lvl5pPr algn="ctr" rtl="0" fontAlgn="base">
        <a:spcBef>
          <a:spcPct val="0"/>
        </a:spcBef>
        <a:spcAft>
          <a:spcPct val="0"/>
        </a:spcAft>
        <a:defRPr sz="3000">
          <a:solidFill>
            <a:schemeClr val="tx1"/>
          </a:solidFill>
          <a:latin typeface="+mn-lt"/>
          <a:ea typeface="+mn-ea"/>
          <a:cs typeface="+mn-cs"/>
          <a:sym typeface="Papyrus" charset="0"/>
        </a:defRPr>
      </a:lvl5pPr>
      <a:lvl6pPr marL="457200" algn="ctr" rtl="0" fontAlgn="base">
        <a:spcBef>
          <a:spcPct val="0"/>
        </a:spcBef>
        <a:spcAft>
          <a:spcPct val="0"/>
        </a:spcAft>
        <a:defRPr sz="3000">
          <a:solidFill>
            <a:schemeClr val="tx1"/>
          </a:solidFill>
          <a:latin typeface="+mn-lt"/>
          <a:ea typeface="+mn-ea"/>
          <a:cs typeface="+mn-cs"/>
          <a:sym typeface="Papyrus" charset="0"/>
        </a:defRPr>
      </a:lvl6pPr>
      <a:lvl7pPr marL="914400" algn="ctr" rtl="0" fontAlgn="base">
        <a:spcBef>
          <a:spcPct val="0"/>
        </a:spcBef>
        <a:spcAft>
          <a:spcPct val="0"/>
        </a:spcAft>
        <a:defRPr sz="3000">
          <a:solidFill>
            <a:schemeClr val="tx1"/>
          </a:solidFill>
          <a:latin typeface="+mn-lt"/>
          <a:ea typeface="+mn-ea"/>
          <a:cs typeface="+mn-cs"/>
          <a:sym typeface="Papyrus" charset="0"/>
        </a:defRPr>
      </a:lvl7pPr>
      <a:lvl8pPr marL="1371600" algn="ctr" rtl="0" fontAlgn="base">
        <a:spcBef>
          <a:spcPct val="0"/>
        </a:spcBef>
        <a:spcAft>
          <a:spcPct val="0"/>
        </a:spcAft>
        <a:defRPr sz="3000">
          <a:solidFill>
            <a:schemeClr val="tx1"/>
          </a:solidFill>
          <a:latin typeface="+mn-lt"/>
          <a:ea typeface="+mn-ea"/>
          <a:cs typeface="+mn-cs"/>
          <a:sym typeface="Papyrus" charset="0"/>
        </a:defRPr>
      </a:lvl8pPr>
      <a:lvl9pPr marL="1828800" algn="ctr" rtl="0" fontAlgn="base">
        <a:spcBef>
          <a:spcPct val="0"/>
        </a:spcBef>
        <a:spcAft>
          <a:spcPct val="0"/>
        </a:spcAft>
        <a:defRPr sz="30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grpSp>
        <p:nvGrpSpPr>
          <p:cNvPr id="11268" name="Group 4"/>
          <p:cNvGrpSpPr>
            <a:grpSpLocks/>
          </p:cNvGrpSpPr>
          <p:nvPr/>
        </p:nvGrpSpPr>
        <p:grpSpPr bwMode="auto">
          <a:xfrm>
            <a:off x="-25400" y="-25400"/>
            <a:ext cx="13055600" cy="9779000"/>
            <a:chOff x="0" y="0"/>
            <a:chExt cx="8224" cy="6160"/>
          </a:xfrm>
        </p:grpSpPr>
        <p:sp>
          <p:nvSpPr>
            <p:cNvPr id="11266"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1267"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63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621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73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84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708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65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62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80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537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1" name="Group 3"/>
          <p:cNvGrpSpPr>
            <a:grpSpLocks/>
          </p:cNvGrpSpPr>
          <p:nvPr/>
        </p:nvGrpSpPr>
        <p:grpSpPr bwMode="auto">
          <a:xfrm>
            <a:off x="-25400" y="-25400"/>
            <a:ext cx="13055600" cy="9779000"/>
            <a:chOff x="0" y="0"/>
            <a:chExt cx="8224" cy="6160"/>
          </a:xfrm>
        </p:grpSpPr>
        <p:sp>
          <p:nvSpPr>
            <p:cNvPr id="12289" name="Rectangle 1"/>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2290"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Papyrus" charset="0"/>
        </a:defRPr>
      </a:lvl1pPr>
      <a:lvl2pPr algn="ctr" rtl="0" fontAlgn="base">
        <a:spcBef>
          <a:spcPct val="0"/>
        </a:spcBef>
        <a:spcAft>
          <a:spcPct val="0"/>
        </a:spcAft>
        <a:defRPr sz="3600">
          <a:solidFill>
            <a:schemeClr val="tx1"/>
          </a:solidFill>
          <a:latin typeface="+mn-lt"/>
          <a:ea typeface="+mn-ea"/>
          <a:cs typeface="+mn-cs"/>
          <a:sym typeface="Papyrus" charset="0"/>
        </a:defRPr>
      </a:lvl2pPr>
      <a:lvl3pPr algn="ctr" rtl="0" fontAlgn="base">
        <a:spcBef>
          <a:spcPct val="0"/>
        </a:spcBef>
        <a:spcAft>
          <a:spcPct val="0"/>
        </a:spcAft>
        <a:defRPr sz="3600">
          <a:solidFill>
            <a:schemeClr val="tx1"/>
          </a:solidFill>
          <a:latin typeface="+mn-lt"/>
          <a:ea typeface="+mn-ea"/>
          <a:cs typeface="+mn-cs"/>
          <a:sym typeface="Papyrus" charset="0"/>
        </a:defRPr>
      </a:lvl3pPr>
      <a:lvl4pPr algn="ctr" rtl="0" fontAlgn="base">
        <a:spcBef>
          <a:spcPct val="0"/>
        </a:spcBef>
        <a:spcAft>
          <a:spcPct val="0"/>
        </a:spcAft>
        <a:defRPr sz="3600">
          <a:solidFill>
            <a:schemeClr val="tx1"/>
          </a:solidFill>
          <a:latin typeface="+mn-lt"/>
          <a:ea typeface="+mn-ea"/>
          <a:cs typeface="+mn-cs"/>
          <a:sym typeface="Papyrus" charset="0"/>
        </a:defRPr>
      </a:lvl4pPr>
      <a:lvl5pPr algn="ctr" rtl="0" fontAlgn="base">
        <a:spcBef>
          <a:spcPct val="0"/>
        </a:spcBef>
        <a:spcAft>
          <a:spcPct val="0"/>
        </a:spcAft>
        <a:defRPr sz="3600">
          <a:solidFill>
            <a:schemeClr val="tx1"/>
          </a:solidFill>
          <a:latin typeface="+mn-lt"/>
          <a:ea typeface="+mn-ea"/>
          <a:cs typeface="+mn-cs"/>
          <a:sym typeface="Papyrus" charset="0"/>
        </a:defRPr>
      </a:lvl5pPr>
      <a:lvl6pPr marL="457200" algn="ctr" rtl="0" fontAlgn="base">
        <a:spcBef>
          <a:spcPct val="0"/>
        </a:spcBef>
        <a:spcAft>
          <a:spcPct val="0"/>
        </a:spcAft>
        <a:defRPr sz="3600">
          <a:solidFill>
            <a:schemeClr val="tx1"/>
          </a:solidFill>
          <a:latin typeface="+mn-lt"/>
          <a:ea typeface="+mn-ea"/>
          <a:cs typeface="+mn-cs"/>
          <a:sym typeface="Papyrus" charset="0"/>
        </a:defRPr>
      </a:lvl6pPr>
      <a:lvl7pPr marL="914400" algn="ctr" rtl="0" fontAlgn="base">
        <a:spcBef>
          <a:spcPct val="0"/>
        </a:spcBef>
        <a:spcAft>
          <a:spcPct val="0"/>
        </a:spcAft>
        <a:defRPr sz="3600">
          <a:solidFill>
            <a:schemeClr val="tx1"/>
          </a:solidFill>
          <a:latin typeface="+mn-lt"/>
          <a:ea typeface="+mn-ea"/>
          <a:cs typeface="+mn-cs"/>
          <a:sym typeface="Papyrus" charset="0"/>
        </a:defRPr>
      </a:lvl7pPr>
      <a:lvl8pPr marL="1371600" algn="ctr" rtl="0" fontAlgn="base">
        <a:spcBef>
          <a:spcPct val="0"/>
        </a:spcBef>
        <a:spcAft>
          <a:spcPct val="0"/>
        </a:spcAft>
        <a:defRPr sz="3600">
          <a:solidFill>
            <a:schemeClr val="tx1"/>
          </a:solidFill>
          <a:latin typeface="+mn-lt"/>
          <a:ea typeface="+mn-ea"/>
          <a:cs typeface="+mn-cs"/>
          <a:sym typeface="Papyrus" charset="0"/>
        </a:defRPr>
      </a:lvl8pPr>
      <a:lvl9pPr marL="1828800" algn="ctr" rtl="0" fontAlgn="base">
        <a:spcBef>
          <a:spcPct val="0"/>
        </a:spcBef>
        <a:spcAft>
          <a:spcPct val="0"/>
        </a:spcAft>
        <a:defRPr sz="36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ChangeArrowheads="1"/>
          </p:cNvSpPr>
          <p:nvPr>
            <p:ph type="title"/>
          </p:nvPr>
        </p:nvSpPr>
        <p:spPr bwMode="auto">
          <a:xfrm>
            <a:off x="1270000" y="3136900"/>
            <a:ext cx="10464800" cy="346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grpSp>
        <p:nvGrpSpPr>
          <p:cNvPr id="13316" name="Group 4"/>
          <p:cNvGrpSpPr>
            <a:grpSpLocks/>
          </p:cNvGrpSpPr>
          <p:nvPr/>
        </p:nvGrpSpPr>
        <p:grpSpPr bwMode="auto">
          <a:xfrm>
            <a:off x="-25400" y="-25400"/>
            <a:ext cx="13055600" cy="9779000"/>
            <a:chOff x="0" y="0"/>
            <a:chExt cx="8224" cy="6160"/>
          </a:xfrm>
        </p:grpSpPr>
        <p:sp>
          <p:nvSpPr>
            <p:cNvPr id="13314"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3315"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Papyrus" charset="0"/>
        </a:defRPr>
      </a:lvl1pPr>
      <a:lvl2pPr algn="ctr" rtl="0" fontAlgn="base">
        <a:spcBef>
          <a:spcPct val="0"/>
        </a:spcBef>
        <a:spcAft>
          <a:spcPct val="0"/>
        </a:spcAft>
        <a:defRPr sz="3600">
          <a:solidFill>
            <a:schemeClr val="tx1"/>
          </a:solidFill>
          <a:latin typeface="+mn-lt"/>
          <a:ea typeface="+mn-ea"/>
          <a:cs typeface="+mn-cs"/>
          <a:sym typeface="Papyrus" charset="0"/>
        </a:defRPr>
      </a:lvl2pPr>
      <a:lvl3pPr algn="ctr" rtl="0" fontAlgn="base">
        <a:spcBef>
          <a:spcPct val="0"/>
        </a:spcBef>
        <a:spcAft>
          <a:spcPct val="0"/>
        </a:spcAft>
        <a:defRPr sz="3600">
          <a:solidFill>
            <a:schemeClr val="tx1"/>
          </a:solidFill>
          <a:latin typeface="+mn-lt"/>
          <a:ea typeface="+mn-ea"/>
          <a:cs typeface="+mn-cs"/>
          <a:sym typeface="Papyrus" charset="0"/>
        </a:defRPr>
      </a:lvl3pPr>
      <a:lvl4pPr algn="ctr" rtl="0" fontAlgn="base">
        <a:spcBef>
          <a:spcPct val="0"/>
        </a:spcBef>
        <a:spcAft>
          <a:spcPct val="0"/>
        </a:spcAft>
        <a:defRPr sz="3600">
          <a:solidFill>
            <a:schemeClr val="tx1"/>
          </a:solidFill>
          <a:latin typeface="+mn-lt"/>
          <a:ea typeface="+mn-ea"/>
          <a:cs typeface="+mn-cs"/>
          <a:sym typeface="Papyrus" charset="0"/>
        </a:defRPr>
      </a:lvl4pPr>
      <a:lvl5pPr algn="ctr" rtl="0" fontAlgn="base">
        <a:spcBef>
          <a:spcPct val="0"/>
        </a:spcBef>
        <a:spcAft>
          <a:spcPct val="0"/>
        </a:spcAft>
        <a:defRPr sz="3600">
          <a:solidFill>
            <a:schemeClr val="tx1"/>
          </a:solidFill>
          <a:latin typeface="+mn-lt"/>
          <a:ea typeface="+mn-ea"/>
          <a:cs typeface="+mn-cs"/>
          <a:sym typeface="Papyrus" charset="0"/>
        </a:defRPr>
      </a:lvl5pPr>
      <a:lvl6pPr marL="457200" algn="ctr" rtl="0" fontAlgn="base">
        <a:spcBef>
          <a:spcPct val="0"/>
        </a:spcBef>
        <a:spcAft>
          <a:spcPct val="0"/>
        </a:spcAft>
        <a:defRPr sz="3600">
          <a:solidFill>
            <a:schemeClr val="tx1"/>
          </a:solidFill>
          <a:latin typeface="+mn-lt"/>
          <a:ea typeface="+mn-ea"/>
          <a:cs typeface="+mn-cs"/>
          <a:sym typeface="Papyrus" charset="0"/>
        </a:defRPr>
      </a:lvl6pPr>
      <a:lvl7pPr marL="914400" algn="ctr" rtl="0" fontAlgn="base">
        <a:spcBef>
          <a:spcPct val="0"/>
        </a:spcBef>
        <a:spcAft>
          <a:spcPct val="0"/>
        </a:spcAft>
        <a:defRPr sz="3600">
          <a:solidFill>
            <a:schemeClr val="tx1"/>
          </a:solidFill>
          <a:latin typeface="+mn-lt"/>
          <a:ea typeface="+mn-ea"/>
          <a:cs typeface="+mn-cs"/>
          <a:sym typeface="Papyrus" charset="0"/>
        </a:defRPr>
      </a:lvl7pPr>
      <a:lvl8pPr marL="1371600" algn="ctr" rtl="0" fontAlgn="base">
        <a:spcBef>
          <a:spcPct val="0"/>
        </a:spcBef>
        <a:spcAft>
          <a:spcPct val="0"/>
        </a:spcAft>
        <a:defRPr sz="3600">
          <a:solidFill>
            <a:schemeClr val="tx1"/>
          </a:solidFill>
          <a:latin typeface="+mn-lt"/>
          <a:ea typeface="+mn-ea"/>
          <a:cs typeface="+mn-cs"/>
          <a:sym typeface="Papyrus" charset="0"/>
        </a:defRPr>
      </a:lvl8pPr>
      <a:lvl9pPr marL="1828800" algn="ctr" rtl="0" fontAlgn="base">
        <a:spcBef>
          <a:spcPct val="0"/>
        </a:spcBef>
        <a:spcAft>
          <a:spcPct val="0"/>
        </a:spcAft>
        <a:defRPr sz="36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4339" name="Group 3"/>
          <p:cNvGrpSpPr>
            <a:grpSpLocks/>
          </p:cNvGrpSpPr>
          <p:nvPr/>
        </p:nvGrpSpPr>
        <p:grpSpPr bwMode="auto">
          <a:xfrm>
            <a:off x="-25400" y="-25400"/>
            <a:ext cx="13055600" cy="9779000"/>
            <a:chOff x="0" y="0"/>
            <a:chExt cx="8224" cy="6160"/>
          </a:xfrm>
        </p:grpSpPr>
        <p:sp>
          <p:nvSpPr>
            <p:cNvPr id="14337" name="Rectangle 1"/>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4338"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63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621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73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84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708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65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62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80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537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ph type="body" idx="1"/>
          </p:nvPr>
        </p:nvSpPr>
        <p:spPr bwMode="auto">
          <a:xfrm>
            <a:off x="647700" y="2171700"/>
            <a:ext cx="117094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Constantia" charset="0"/>
              </a:rPr>
              <a:t>Click to edit Master text styles</a:t>
            </a:r>
          </a:p>
          <a:p>
            <a:pPr lvl="1"/>
            <a:r>
              <a:rPr lang="en-US" smtClean="0">
                <a:sym typeface="Constantia" charset="0"/>
              </a:rPr>
              <a:t>Second level</a:t>
            </a:r>
          </a:p>
          <a:p>
            <a:pPr lvl="2"/>
            <a:r>
              <a:rPr lang="en-US" smtClean="0">
                <a:sym typeface="Constantia" charset="0"/>
              </a:rPr>
              <a:t>Third level</a:t>
            </a:r>
          </a:p>
          <a:p>
            <a:pPr lvl="3"/>
            <a:r>
              <a:rPr lang="en-US" smtClean="0">
                <a:sym typeface="Constantia" charset="0"/>
              </a:rPr>
              <a:t>Fourth level</a:t>
            </a:r>
          </a:p>
          <a:p>
            <a:pPr lvl="4"/>
            <a:r>
              <a:rPr lang="en-US" smtClean="0">
                <a:sym typeface="Constantia" charset="0"/>
              </a:rPr>
              <a:t>Fifth level</a:t>
            </a:r>
          </a:p>
        </p:txBody>
      </p:sp>
      <p:sp>
        <p:nvSpPr>
          <p:cNvPr id="15362"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Constantia" charset="0"/>
                <a:cs typeface="Constantia" charset="0"/>
                <a:sym typeface="Constantia" charset="0"/>
              </a:defRPr>
            </a:lvl1pPr>
            <a:lvl2pPr algn="l">
              <a:defRPr sz="1200">
                <a:solidFill>
                  <a:schemeClr val="tx1"/>
                </a:solidFill>
                <a:latin typeface="Baskerville" charset="0"/>
              </a:defRPr>
            </a:lvl2pPr>
            <a:lvl3pPr algn="l">
              <a:defRPr sz="1200">
                <a:solidFill>
                  <a:schemeClr val="tx1"/>
                </a:solidFill>
                <a:latin typeface="Baskerville" charset="0"/>
              </a:defRPr>
            </a:lvl3pPr>
            <a:lvl4pPr algn="l">
              <a:defRPr sz="1200">
                <a:solidFill>
                  <a:schemeClr val="tx1"/>
                </a:solidFill>
                <a:latin typeface="Baskerville" charset="0"/>
              </a:defRPr>
            </a:lvl4pPr>
            <a:lvl5pPr algn="l">
              <a:defRPr sz="1200">
                <a:solidFill>
                  <a:schemeClr val="tx1"/>
                </a:solidFill>
                <a:latin typeface="Baskerville" charset="0"/>
              </a:defRPr>
            </a:lvl5pPr>
            <a:lvl6pPr fontAlgn="base">
              <a:spcBef>
                <a:spcPct val="0"/>
              </a:spcBef>
              <a:spcAft>
                <a:spcPct val="0"/>
              </a:spcAft>
              <a:defRPr sz="1200">
                <a:solidFill>
                  <a:schemeClr val="tx1"/>
                </a:solidFill>
                <a:latin typeface="Baskerville" charset="0"/>
              </a:defRPr>
            </a:lvl6pPr>
            <a:lvl7pPr fontAlgn="base">
              <a:spcBef>
                <a:spcPct val="0"/>
              </a:spcBef>
              <a:spcAft>
                <a:spcPct val="0"/>
              </a:spcAft>
              <a:defRPr sz="1200">
                <a:solidFill>
                  <a:schemeClr val="tx1"/>
                </a:solidFill>
                <a:latin typeface="Baskerville" charset="0"/>
              </a:defRPr>
            </a:lvl7pPr>
            <a:lvl8pPr fontAlgn="base">
              <a:spcBef>
                <a:spcPct val="0"/>
              </a:spcBef>
              <a:spcAft>
                <a:spcPct val="0"/>
              </a:spcAft>
              <a:defRPr sz="1200">
                <a:solidFill>
                  <a:schemeClr val="tx1"/>
                </a:solidFill>
                <a:latin typeface="Baskerville" charset="0"/>
              </a:defRPr>
            </a:lvl8pPr>
            <a:lvl9pPr fontAlgn="base">
              <a:spcBef>
                <a:spcPct val="0"/>
              </a:spcBef>
              <a:spcAft>
                <a:spcPct val="0"/>
              </a:spcAft>
              <a:defRPr sz="1200">
                <a:solidFill>
                  <a:schemeClr val="tx1"/>
                </a:solidFill>
                <a:latin typeface="Baskerville" charset="0"/>
              </a:defRPr>
            </a:lvl9pPr>
          </a:lstStyle>
          <a:p>
            <a:fld id="{0EE19B4B-C17D-4216-A217-8C0D81BC2F7E}" type="slidenum">
              <a:rPr lang="en-US"/>
              <a:pPr/>
              <a:t>‹#›</a:t>
            </a:fld>
            <a:endParaRPr lang="en-US"/>
          </a:p>
        </p:txBody>
      </p:sp>
      <p:sp>
        <p:nvSpPr>
          <p:cNvPr id="15363"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b" anchorCtr="0" compatLnSpc="1">
            <a:prstTxWarp prst="textNoShape">
              <a:avLst/>
            </a:prstTxWarp>
          </a:bodyPr>
          <a:lstStyle/>
          <a:p>
            <a:pPr lvl="0"/>
            <a:r>
              <a:rPr lang="en-US" smtClean="0">
                <a:sym typeface="Constantia" charset="0"/>
              </a:rPr>
              <a:t>Click to edit Master title style</a:t>
            </a:r>
          </a:p>
        </p:txBody>
      </p:sp>
      <p:grpSp>
        <p:nvGrpSpPr>
          <p:cNvPr id="15366" name="Group 6"/>
          <p:cNvGrpSpPr>
            <a:grpSpLocks/>
          </p:cNvGrpSpPr>
          <p:nvPr/>
        </p:nvGrpSpPr>
        <p:grpSpPr bwMode="auto">
          <a:xfrm>
            <a:off x="-25400" y="-25400"/>
            <a:ext cx="13055600" cy="9779000"/>
            <a:chOff x="0" y="0"/>
            <a:chExt cx="8224" cy="6160"/>
          </a:xfrm>
        </p:grpSpPr>
        <p:sp>
          <p:nvSpPr>
            <p:cNvPr id="15364"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536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2"/>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2"/>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2"/>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2"/>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6386"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Constantia" charset="0"/>
                <a:cs typeface="Constantia" charset="0"/>
                <a:sym typeface="Constantia" charset="0"/>
              </a:defRPr>
            </a:lvl1pPr>
            <a:lvl2pPr algn="l">
              <a:defRPr sz="1200">
                <a:solidFill>
                  <a:schemeClr val="tx1"/>
                </a:solidFill>
                <a:latin typeface="Baskerville" charset="0"/>
              </a:defRPr>
            </a:lvl2pPr>
            <a:lvl3pPr algn="l">
              <a:defRPr sz="1200">
                <a:solidFill>
                  <a:schemeClr val="tx1"/>
                </a:solidFill>
                <a:latin typeface="Baskerville" charset="0"/>
              </a:defRPr>
            </a:lvl3pPr>
            <a:lvl4pPr algn="l">
              <a:defRPr sz="1200">
                <a:solidFill>
                  <a:schemeClr val="tx1"/>
                </a:solidFill>
                <a:latin typeface="Baskerville" charset="0"/>
              </a:defRPr>
            </a:lvl4pPr>
            <a:lvl5pPr algn="l">
              <a:defRPr sz="1200">
                <a:solidFill>
                  <a:schemeClr val="tx1"/>
                </a:solidFill>
                <a:latin typeface="Baskerville" charset="0"/>
              </a:defRPr>
            </a:lvl5pPr>
            <a:lvl6pPr fontAlgn="base">
              <a:spcBef>
                <a:spcPct val="0"/>
              </a:spcBef>
              <a:spcAft>
                <a:spcPct val="0"/>
              </a:spcAft>
              <a:defRPr sz="1200">
                <a:solidFill>
                  <a:schemeClr val="tx1"/>
                </a:solidFill>
                <a:latin typeface="Baskerville" charset="0"/>
              </a:defRPr>
            </a:lvl6pPr>
            <a:lvl7pPr fontAlgn="base">
              <a:spcBef>
                <a:spcPct val="0"/>
              </a:spcBef>
              <a:spcAft>
                <a:spcPct val="0"/>
              </a:spcAft>
              <a:defRPr sz="1200">
                <a:solidFill>
                  <a:schemeClr val="tx1"/>
                </a:solidFill>
                <a:latin typeface="Baskerville" charset="0"/>
              </a:defRPr>
            </a:lvl7pPr>
            <a:lvl8pPr fontAlgn="base">
              <a:spcBef>
                <a:spcPct val="0"/>
              </a:spcBef>
              <a:spcAft>
                <a:spcPct val="0"/>
              </a:spcAft>
              <a:defRPr sz="1200">
                <a:solidFill>
                  <a:schemeClr val="tx1"/>
                </a:solidFill>
                <a:latin typeface="Baskerville" charset="0"/>
              </a:defRPr>
            </a:lvl8pPr>
            <a:lvl9pPr fontAlgn="base">
              <a:spcBef>
                <a:spcPct val="0"/>
              </a:spcBef>
              <a:spcAft>
                <a:spcPct val="0"/>
              </a:spcAft>
              <a:defRPr sz="1200">
                <a:solidFill>
                  <a:schemeClr val="tx1"/>
                </a:solidFill>
                <a:latin typeface="Baskerville" charset="0"/>
              </a:defRPr>
            </a:lvl9pPr>
          </a:lstStyle>
          <a:p>
            <a:fld id="{56F47079-44FC-4111-9063-61B54A259777}" type="slidenum">
              <a:rPr lang="en-US"/>
              <a:pPr/>
              <a:t>‹#›</a:t>
            </a:fld>
            <a:endParaRPr lang="en-US"/>
          </a:p>
        </p:txBody>
      </p:sp>
      <p:sp>
        <p:nvSpPr>
          <p:cNvPr id="16387"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b" anchorCtr="0" compatLnSpc="1">
            <a:prstTxWarp prst="textNoShape">
              <a:avLst/>
            </a:prstTxWarp>
          </a:bodyPr>
          <a:lstStyle/>
          <a:p>
            <a:pPr lvl="0"/>
            <a:r>
              <a:rPr lang="en-US" smtClean="0">
                <a:sym typeface="Constantia" charset="0"/>
              </a:rPr>
              <a:t>Click to edit Master title style</a:t>
            </a:r>
          </a:p>
        </p:txBody>
      </p:sp>
      <p:sp>
        <p:nvSpPr>
          <p:cNvPr id="16388" name="Rectangle 4"/>
          <p:cNvSpPr>
            <a:spLocks noChangeArrowheads="1"/>
          </p:cNvSpPr>
          <p:nvPr>
            <p:ph type="body" idx="1"/>
          </p:nvPr>
        </p:nvSpPr>
        <p:spPr bwMode="auto">
          <a:xfrm>
            <a:off x="647700" y="2171700"/>
            <a:ext cx="5773738"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Constantia" charset="0"/>
              </a:rPr>
              <a:t>Click to edit Master text styles</a:t>
            </a:r>
          </a:p>
          <a:p>
            <a:pPr lvl="1"/>
            <a:r>
              <a:rPr lang="en-US" smtClean="0">
                <a:sym typeface="Constantia" charset="0"/>
              </a:rPr>
              <a:t>Second level</a:t>
            </a:r>
          </a:p>
          <a:p>
            <a:pPr lvl="2"/>
            <a:r>
              <a:rPr lang="en-US" smtClean="0">
                <a:sym typeface="Constantia" charset="0"/>
              </a:rPr>
              <a:t>Third level</a:t>
            </a:r>
          </a:p>
          <a:p>
            <a:pPr lvl="3"/>
            <a:r>
              <a:rPr lang="en-US" smtClean="0">
                <a:sym typeface="Constantia" charset="0"/>
              </a:rPr>
              <a:t>Fourth level</a:t>
            </a:r>
          </a:p>
          <a:p>
            <a:pPr lvl="4"/>
            <a:r>
              <a:rPr lang="en-US" smtClean="0">
                <a:sym typeface="Constantia" charset="0"/>
              </a:rPr>
              <a:t>Fifth level</a:t>
            </a:r>
          </a:p>
        </p:txBody>
      </p:sp>
      <p:grpSp>
        <p:nvGrpSpPr>
          <p:cNvPr id="16391" name="Group 7"/>
          <p:cNvGrpSpPr>
            <a:grpSpLocks/>
          </p:cNvGrpSpPr>
          <p:nvPr/>
        </p:nvGrpSpPr>
        <p:grpSpPr bwMode="auto">
          <a:xfrm>
            <a:off x="-25400" y="-25400"/>
            <a:ext cx="13055600" cy="9779000"/>
            <a:chOff x="0" y="0"/>
            <a:chExt cx="8224" cy="6160"/>
          </a:xfrm>
        </p:grpSpPr>
        <p:sp>
          <p:nvSpPr>
            <p:cNvPr id="16389" name="Rectangle 5"/>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6390" name="Picture 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2"/>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2"/>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2"/>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2"/>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7410"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Constantia" charset="0"/>
                <a:cs typeface="Constantia" charset="0"/>
                <a:sym typeface="Constantia" charset="0"/>
              </a:defRPr>
            </a:lvl1pPr>
            <a:lvl2pPr algn="l">
              <a:defRPr sz="1200">
                <a:solidFill>
                  <a:schemeClr val="tx1"/>
                </a:solidFill>
                <a:latin typeface="Baskerville" charset="0"/>
              </a:defRPr>
            </a:lvl2pPr>
            <a:lvl3pPr algn="l">
              <a:defRPr sz="1200">
                <a:solidFill>
                  <a:schemeClr val="tx1"/>
                </a:solidFill>
                <a:latin typeface="Baskerville" charset="0"/>
              </a:defRPr>
            </a:lvl3pPr>
            <a:lvl4pPr algn="l">
              <a:defRPr sz="1200">
                <a:solidFill>
                  <a:schemeClr val="tx1"/>
                </a:solidFill>
                <a:latin typeface="Baskerville" charset="0"/>
              </a:defRPr>
            </a:lvl4pPr>
            <a:lvl5pPr algn="l">
              <a:defRPr sz="1200">
                <a:solidFill>
                  <a:schemeClr val="tx1"/>
                </a:solidFill>
                <a:latin typeface="Baskerville" charset="0"/>
              </a:defRPr>
            </a:lvl5pPr>
            <a:lvl6pPr fontAlgn="base">
              <a:spcBef>
                <a:spcPct val="0"/>
              </a:spcBef>
              <a:spcAft>
                <a:spcPct val="0"/>
              </a:spcAft>
              <a:defRPr sz="1200">
                <a:solidFill>
                  <a:schemeClr val="tx1"/>
                </a:solidFill>
                <a:latin typeface="Baskerville" charset="0"/>
              </a:defRPr>
            </a:lvl6pPr>
            <a:lvl7pPr fontAlgn="base">
              <a:spcBef>
                <a:spcPct val="0"/>
              </a:spcBef>
              <a:spcAft>
                <a:spcPct val="0"/>
              </a:spcAft>
              <a:defRPr sz="1200">
                <a:solidFill>
                  <a:schemeClr val="tx1"/>
                </a:solidFill>
                <a:latin typeface="Baskerville" charset="0"/>
              </a:defRPr>
            </a:lvl7pPr>
            <a:lvl8pPr fontAlgn="base">
              <a:spcBef>
                <a:spcPct val="0"/>
              </a:spcBef>
              <a:spcAft>
                <a:spcPct val="0"/>
              </a:spcAft>
              <a:defRPr sz="1200">
                <a:solidFill>
                  <a:schemeClr val="tx1"/>
                </a:solidFill>
                <a:latin typeface="Baskerville" charset="0"/>
              </a:defRPr>
            </a:lvl8pPr>
            <a:lvl9pPr fontAlgn="base">
              <a:spcBef>
                <a:spcPct val="0"/>
              </a:spcBef>
              <a:spcAft>
                <a:spcPct val="0"/>
              </a:spcAft>
              <a:defRPr sz="1200">
                <a:solidFill>
                  <a:schemeClr val="tx1"/>
                </a:solidFill>
                <a:latin typeface="Baskerville" charset="0"/>
              </a:defRPr>
            </a:lvl9pPr>
          </a:lstStyle>
          <a:p>
            <a:fld id="{FE210AF2-27BC-467E-9F6A-0DD825BA6D87}" type="slidenum">
              <a:rPr lang="en-US"/>
              <a:pPr/>
              <a:t>‹#›</a:t>
            </a:fld>
            <a:endParaRPr lang="en-US"/>
          </a:p>
        </p:txBody>
      </p:sp>
      <p:sp>
        <p:nvSpPr>
          <p:cNvPr id="17411"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b" anchorCtr="0" compatLnSpc="1">
            <a:prstTxWarp prst="textNoShape">
              <a:avLst/>
            </a:prstTxWarp>
          </a:bodyPr>
          <a:lstStyle/>
          <a:p>
            <a:pPr lvl="0"/>
            <a:r>
              <a:rPr lang="en-US" smtClean="0">
                <a:sym typeface="Constantia" charset="0"/>
              </a:rPr>
              <a:t>Click to edit Master title style</a:t>
            </a:r>
          </a:p>
        </p:txBody>
      </p:sp>
      <p:grpSp>
        <p:nvGrpSpPr>
          <p:cNvPr id="17414" name="Group 6"/>
          <p:cNvGrpSpPr>
            <a:grpSpLocks/>
          </p:cNvGrpSpPr>
          <p:nvPr/>
        </p:nvGrpSpPr>
        <p:grpSpPr bwMode="auto">
          <a:xfrm>
            <a:off x="-25400" y="-25400"/>
            <a:ext cx="13055600" cy="9779000"/>
            <a:chOff x="0" y="0"/>
            <a:chExt cx="8224" cy="6160"/>
          </a:xfrm>
        </p:grpSpPr>
        <p:sp>
          <p:nvSpPr>
            <p:cNvPr id="17412"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7413"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2"/>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2"/>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2"/>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2"/>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8434"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Constantia" charset="0"/>
                <a:cs typeface="Constantia" charset="0"/>
                <a:sym typeface="Constantia" charset="0"/>
              </a:defRPr>
            </a:lvl1pPr>
            <a:lvl2pPr algn="l">
              <a:defRPr sz="1200">
                <a:solidFill>
                  <a:schemeClr val="tx1"/>
                </a:solidFill>
                <a:latin typeface="Baskerville" charset="0"/>
              </a:defRPr>
            </a:lvl2pPr>
            <a:lvl3pPr algn="l">
              <a:defRPr sz="1200">
                <a:solidFill>
                  <a:schemeClr val="tx1"/>
                </a:solidFill>
                <a:latin typeface="Baskerville" charset="0"/>
              </a:defRPr>
            </a:lvl3pPr>
            <a:lvl4pPr algn="l">
              <a:defRPr sz="1200">
                <a:solidFill>
                  <a:schemeClr val="tx1"/>
                </a:solidFill>
                <a:latin typeface="Baskerville" charset="0"/>
              </a:defRPr>
            </a:lvl4pPr>
            <a:lvl5pPr algn="l">
              <a:defRPr sz="1200">
                <a:solidFill>
                  <a:schemeClr val="tx1"/>
                </a:solidFill>
                <a:latin typeface="Baskerville" charset="0"/>
              </a:defRPr>
            </a:lvl5pPr>
            <a:lvl6pPr fontAlgn="base">
              <a:spcBef>
                <a:spcPct val="0"/>
              </a:spcBef>
              <a:spcAft>
                <a:spcPct val="0"/>
              </a:spcAft>
              <a:defRPr sz="1200">
                <a:solidFill>
                  <a:schemeClr val="tx1"/>
                </a:solidFill>
                <a:latin typeface="Baskerville" charset="0"/>
              </a:defRPr>
            </a:lvl6pPr>
            <a:lvl7pPr fontAlgn="base">
              <a:spcBef>
                <a:spcPct val="0"/>
              </a:spcBef>
              <a:spcAft>
                <a:spcPct val="0"/>
              </a:spcAft>
              <a:defRPr sz="1200">
                <a:solidFill>
                  <a:schemeClr val="tx1"/>
                </a:solidFill>
                <a:latin typeface="Baskerville" charset="0"/>
              </a:defRPr>
            </a:lvl7pPr>
            <a:lvl8pPr fontAlgn="base">
              <a:spcBef>
                <a:spcPct val="0"/>
              </a:spcBef>
              <a:spcAft>
                <a:spcPct val="0"/>
              </a:spcAft>
              <a:defRPr sz="1200">
                <a:solidFill>
                  <a:schemeClr val="tx1"/>
                </a:solidFill>
                <a:latin typeface="Baskerville" charset="0"/>
              </a:defRPr>
            </a:lvl8pPr>
            <a:lvl9pPr fontAlgn="base">
              <a:spcBef>
                <a:spcPct val="0"/>
              </a:spcBef>
              <a:spcAft>
                <a:spcPct val="0"/>
              </a:spcAft>
              <a:defRPr sz="1200">
                <a:solidFill>
                  <a:schemeClr val="tx1"/>
                </a:solidFill>
                <a:latin typeface="Baskerville" charset="0"/>
              </a:defRPr>
            </a:lvl9pPr>
          </a:lstStyle>
          <a:p>
            <a:fld id="{696B5E43-8794-42CA-B80A-99E5510A6A84}" type="slidenum">
              <a:rPr lang="en-US"/>
              <a:pPr/>
              <a:t>‹#›</a:t>
            </a:fld>
            <a:endParaRPr lang="en-US"/>
          </a:p>
        </p:txBody>
      </p:sp>
      <p:grpSp>
        <p:nvGrpSpPr>
          <p:cNvPr id="18437" name="Group 5"/>
          <p:cNvGrpSpPr>
            <a:grpSpLocks/>
          </p:cNvGrpSpPr>
          <p:nvPr/>
        </p:nvGrpSpPr>
        <p:grpSpPr bwMode="auto">
          <a:xfrm>
            <a:off x="-25400" y="-25400"/>
            <a:ext cx="13055600" cy="9779000"/>
            <a:chOff x="0" y="0"/>
            <a:chExt cx="8224" cy="6160"/>
          </a:xfrm>
        </p:grpSpPr>
        <p:sp>
          <p:nvSpPr>
            <p:cNvPr id="18435"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8436" name="Picture 4"/>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2"/>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2"/>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2"/>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2"/>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9458" name="Rectangle 2"/>
          <p:cNvSpPr>
            <a:spLocks noChangeArrowheads="1"/>
          </p:cNvSpPr>
          <p:nvPr>
            <p:ph type="body" idx="1"/>
          </p:nvPr>
        </p:nvSpPr>
        <p:spPr bwMode="auto">
          <a:xfrm>
            <a:off x="2159000" y="2055813"/>
            <a:ext cx="8686800" cy="5868987"/>
          </a:xfrm>
          <a:prstGeom prst="rect">
            <a:avLst/>
          </a:prstGeom>
          <a:noFill/>
          <a:ln>
            <a:noFill/>
          </a:ln>
          <a:effectLst>
            <a:outerShdw blurRad="508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smtClean="0">
                <a:sym typeface="Constantia Bold" charset="0"/>
              </a:rPr>
              <a:t>Click to edit Master text styles</a:t>
            </a:r>
          </a:p>
          <a:p>
            <a:pPr lvl="1"/>
            <a:r>
              <a:rPr lang="en-US" smtClean="0">
                <a:sym typeface="Constantia" charset="0"/>
              </a:rPr>
              <a:t>Second level</a:t>
            </a:r>
          </a:p>
          <a:p>
            <a:pPr lvl="2"/>
            <a:r>
              <a:rPr lang="en-US" smtClean="0">
                <a:sym typeface="Constantia" charset="0"/>
              </a:rPr>
              <a:t>Third level</a:t>
            </a:r>
          </a:p>
          <a:p>
            <a:pPr lvl="3"/>
            <a:r>
              <a:rPr lang="en-US" smtClean="0">
                <a:sym typeface="Constantia" charset="0"/>
              </a:rPr>
              <a:t>Fourth level</a:t>
            </a:r>
          </a:p>
          <a:p>
            <a:pPr lvl="4"/>
            <a:r>
              <a:rPr lang="en-US" smtClean="0">
                <a:sym typeface="Constantia" charset="0"/>
              </a:rPr>
              <a:t>Fifth level</a:t>
            </a:r>
          </a:p>
        </p:txBody>
      </p:sp>
      <p:sp>
        <p:nvSpPr>
          <p:cNvPr id="19459" name="Text Box 3"/>
          <p:cNvSpPr txBox="1">
            <a:spLocks noChangeArrowheads="1"/>
          </p:cNvSpPr>
          <p:nvPr>
            <p:ph type="sldNum" sz="quarter" idx="4"/>
          </p:nvPr>
        </p:nvSpPr>
        <p:spPr bwMode="auto">
          <a:xfrm>
            <a:off x="12406313" y="215900"/>
            <a:ext cx="3810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000000"/>
                  </a:outerShdw>
                </a:effectLst>
                <a:latin typeface="+mj-lt"/>
                <a:ea typeface="Constantia" charset="0"/>
                <a:cs typeface="Constantia" charset="0"/>
                <a:sym typeface="Constantia" charset="0"/>
              </a:defRPr>
            </a:lvl1pPr>
            <a:lvl2pPr algn="l">
              <a:defRPr sz="1200">
                <a:solidFill>
                  <a:schemeClr val="tx1"/>
                </a:solidFill>
                <a:latin typeface="Baskerville" charset="0"/>
              </a:defRPr>
            </a:lvl2pPr>
            <a:lvl3pPr algn="l">
              <a:defRPr sz="1200">
                <a:solidFill>
                  <a:schemeClr val="tx1"/>
                </a:solidFill>
                <a:latin typeface="Baskerville" charset="0"/>
              </a:defRPr>
            </a:lvl3pPr>
            <a:lvl4pPr algn="l">
              <a:defRPr sz="1200">
                <a:solidFill>
                  <a:schemeClr val="tx1"/>
                </a:solidFill>
                <a:latin typeface="Baskerville" charset="0"/>
              </a:defRPr>
            </a:lvl4pPr>
            <a:lvl5pPr algn="l">
              <a:defRPr sz="1200">
                <a:solidFill>
                  <a:schemeClr val="tx1"/>
                </a:solidFill>
                <a:latin typeface="Baskerville" charset="0"/>
              </a:defRPr>
            </a:lvl5pPr>
            <a:lvl6pPr fontAlgn="base">
              <a:spcBef>
                <a:spcPct val="0"/>
              </a:spcBef>
              <a:spcAft>
                <a:spcPct val="0"/>
              </a:spcAft>
              <a:defRPr sz="1200">
                <a:solidFill>
                  <a:schemeClr val="tx1"/>
                </a:solidFill>
                <a:latin typeface="Baskerville" charset="0"/>
              </a:defRPr>
            </a:lvl6pPr>
            <a:lvl7pPr fontAlgn="base">
              <a:spcBef>
                <a:spcPct val="0"/>
              </a:spcBef>
              <a:spcAft>
                <a:spcPct val="0"/>
              </a:spcAft>
              <a:defRPr sz="1200">
                <a:solidFill>
                  <a:schemeClr val="tx1"/>
                </a:solidFill>
                <a:latin typeface="Baskerville" charset="0"/>
              </a:defRPr>
            </a:lvl7pPr>
            <a:lvl8pPr fontAlgn="base">
              <a:spcBef>
                <a:spcPct val="0"/>
              </a:spcBef>
              <a:spcAft>
                <a:spcPct val="0"/>
              </a:spcAft>
              <a:defRPr sz="1200">
                <a:solidFill>
                  <a:schemeClr val="tx1"/>
                </a:solidFill>
                <a:latin typeface="Baskerville" charset="0"/>
              </a:defRPr>
            </a:lvl8pPr>
            <a:lvl9pPr fontAlgn="base">
              <a:spcBef>
                <a:spcPct val="0"/>
              </a:spcBef>
              <a:spcAft>
                <a:spcPct val="0"/>
              </a:spcAft>
              <a:defRPr sz="1200">
                <a:solidFill>
                  <a:schemeClr val="tx1"/>
                </a:solidFill>
                <a:latin typeface="Baskerville" charset="0"/>
              </a:defRPr>
            </a:lvl9pPr>
          </a:lstStyle>
          <a:p>
            <a:fld id="{0880A706-76F6-491C-A396-ECEDFC1B2113}" type="slidenum">
              <a:rPr lang="en-US"/>
              <a:pPr/>
              <a:t>‹#›</a:t>
            </a:fld>
            <a:endParaRPr lang="en-US"/>
          </a:p>
        </p:txBody>
      </p:sp>
      <p:grpSp>
        <p:nvGrpSpPr>
          <p:cNvPr id="19462" name="Group 6"/>
          <p:cNvGrpSpPr>
            <a:grpSpLocks/>
          </p:cNvGrpSpPr>
          <p:nvPr/>
        </p:nvGrpSpPr>
        <p:grpSpPr bwMode="auto">
          <a:xfrm>
            <a:off x="-25400" y="-25400"/>
            <a:ext cx="13055600" cy="9779000"/>
            <a:chOff x="0" y="0"/>
            <a:chExt cx="8224" cy="6160"/>
          </a:xfrm>
        </p:grpSpPr>
        <p:sp>
          <p:nvSpPr>
            <p:cNvPr id="19460"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9461"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1700"/>
        </a:spcBef>
        <a:spcAft>
          <a:spcPct val="0"/>
        </a:spcAft>
        <a:buClr>
          <a:srgbClr val="D6862D"/>
        </a:buClr>
        <a:buSzPct val="85000"/>
        <a:buFont typeface="Wingdings 2" charset="2"/>
        <a:buChar char=""/>
        <a:defRPr sz="3800">
          <a:solidFill>
            <a:srgbClr val="000000"/>
          </a:solidFill>
          <a:latin typeface="+mn-lt"/>
          <a:ea typeface="+mn-ea"/>
          <a:cs typeface="+mn-cs"/>
          <a:sym typeface="Constantia Bold" charset="0"/>
        </a:defRPr>
      </a:lvl1pPr>
      <a:lvl2pPr marL="601663" indent="-274638" algn="l" rtl="0" fontAlgn="base">
        <a:lnSpc>
          <a:spcPts val="4200"/>
        </a:lnSpc>
        <a:spcBef>
          <a:spcPts val="400"/>
        </a:spcBef>
        <a:spcAft>
          <a:spcPct val="0"/>
        </a:spcAft>
        <a:buClr>
          <a:srgbClr val="BB7527"/>
        </a:buClr>
        <a:buSzPct val="85000"/>
        <a:buFont typeface="Wingdings 2" charset="2"/>
        <a:buChar char=""/>
        <a:defRPr sz="5200">
          <a:solidFill>
            <a:srgbClr val="000000"/>
          </a:solidFill>
          <a:latin typeface="+mj-lt"/>
          <a:ea typeface="+mj-ea"/>
          <a:cs typeface="+mj-cs"/>
          <a:sym typeface="Constantia" charset="0"/>
        </a:defRPr>
      </a:lvl2pPr>
      <a:lvl3pPr marL="966788" indent="-228600" algn="l" rtl="0" fontAlgn="base">
        <a:spcBef>
          <a:spcPts val="400"/>
        </a:spcBef>
        <a:spcAft>
          <a:spcPct val="0"/>
        </a:spcAft>
        <a:buClr>
          <a:srgbClr val="9C6120"/>
        </a:buClr>
        <a:buSzPct val="85000"/>
        <a:buFont typeface="Wingdings 2" charset="2"/>
        <a:buChar char=""/>
        <a:defRPr sz="5200">
          <a:solidFill>
            <a:srgbClr val="000000"/>
          </a:solidFill>
          <a:latin typeface="+mj-lt"/>
          <a:ea typeface="+mj-ea"/>
          <a:cs typeface="+mj-cs"/>
          <a:sym typeface="Constantia" charset="0"/>
        </a:defRPr>
      </a:lvl3pPr>
      <a:lvl4pPr marL="1241425" indent="-228600" algn="l" rtl="0" fontAlgn="base">
        <a:spcBef>
          <a:spcPts val="400"/>
        </a:spcBef>
        <a:spcAft>
          <a:spcPct val="0"/>
        </a:spcAft>
        <a:buClr>
          <a:srgbClr val="BB7527"/>
        </a:buClr>
        <a:buSzPct val="85000"/>
        <a:buFont typeface="Wingdings 2" charset="2"/>
        <a:buChar char=""/>
        <a:defRPr sz="5200">
          <a:solidFill>
            <a:srgbClr val="000000"/>
          </a:solidFill>
          <a:latin typeface="+mj-lt"/>
          <a:ea typeface="+mj-ea"/>
          <a:cs typeface="+mj-cs"/>
          <a:sym typeface="Constantia" charset="0"/>
        </a:defRPr>
      </a:lvl4pPr>
      <a:lvl5pPr marL="1516063" indent="-228600" algn="l" rtl="0" fontAlgn="base">
        <a:spcBef>
          <a:spcPts val="400"/>
        </a:spcBef>
        <a:spcAft>
          <a:spcPct val="0"/>
        </a:spcAft>
        <a:buClr>
          <a:srgbClr val="BB7527"/>
        </a:buClr>
        <a:buSzPct val="85000"/>
        <a:buFont typeface="Wingdings 2" charset="2"/>
        <a:buChar char=""/>
        <a:defRPr sz="5200">
          <a:solidFill>
            <a:srgbClr val="000000"/>
          </a:solidFill>
          <a:latin typeface="+mj-lt"/>
          <a:ea typeface="+mj-ea"/>
          <a:cs typeface="+mj-cs"/>
          <a:sym typeface="Constantia" charset="0"/>
        </a:defRPr>
      </a:lvl5pPr>
      <a:lvl6pPr marL="1973263" indent="-228600" algn="l" rtl="0" fontAlgn="base">
        <a:spcBef>
          <a:spcPts val="400"/>
        </a:spcBef>
        <a:spcAft>
          <a:spcPct val="0"/>
        </a:spcAft>
        <a:buClr>
          <a:srgbClr val="BB7527"/>
        </a:buClr>
        <a:buSzPct val="85000"/>
        <a:buFont typeface="Wingdings 2" charset="2"/>
        <a:buChar char=""/>
        <a:defRPr sz="5200">
          <a:solidFill>
            <a:srgbClr val="000000"/>
          </a:solidFill>
          <a:latin typeface="+mj-lt"/>
          <a:ea typeface="+mj-ea"/>
          <a:cs typeface="+mj-cs"/>
          <a:sym typeface="Constantia" charset="0"/>
        </a:defRPr>
      </a:lvl6pPr>
      <a:lvl7pPr marL="2430463" indent="-228600" algn="l" rtl="0" fontAlgn="base">
        <a:spcBef>
          <a:spcPts val="400"/>
        </a:spcBef>
        <a:spcAft>
          <a:spcPct val="0"/>
        </a:spcAft>
        <a:buClr>
          <a:srgbClr val="BB7527"/>
        </a:buClr>
        <a:buSzPct val="85000"/>
        <a:buFont typeface="Wingdings 2" charset="2"/>
        <a:buChar char=""/>
        <a:defRPr sz="5200">
          <a:solidFill>
            <a:srgbClr val="000000"/>
          </a:solidFill>
          <a:latin typeface="+mj-lt"/>
          <a:ea typeface="+mj-ea"/>
          <a:cs typeface="+mj-cs"/>
          <a:sym typeface="Constantia" charset="0"/>
        </a:defRPr>
      </a:lvl7pPr>
      <a:lvl8pPr marL="2887663" indent="-228600" algn="l" rtl="0" fontAlgn="base">
        <a:spcBef>
          <a:spcPts val="400"/>
        </a:spcBef>
        <a:spcAft>
          <a:spcPct val="0"/>
        </a:spcAft>
        <a:buClr>
          <a:srgbClr val="BB7527"/>
        </a:buClr>
        <a:buSzPct val="85000"/>
        <a:buFont typeface="Wingdings 2" charset="2"/>
        <a:buChar char=""/>
        <a:defRPr sz="5200">
          <a:solidFill>
            <a:srgbClr val="000000"/>
          </a:solidFill>
          <a:latin typeface="+mj-lt"/>
          <a:ea typeface="+mj-ea"/>
          <a:cs typeface="+mj-cs"/>
          <a:sym typeface="Constantia" charset="0"/>
        </a:defRPr>
      </a:lvl8pPr>
      <a:lvl9pPr marL="3344863" indent="-228600" algn="l" rtl="0" fontAlgn="base">
        <a:spcBef>
          <a:spcPts val="400"/>
        </a:spcBef>
        <a:spcAft>
          <a:spcPct val="0"/>
        </a:spcAft>
        <a:buClr>
          <a:srgbClr val="BB7527"/>
        </a:buClr>
        <a:buSzPct val="85000"/>
        <a:buFont typeface="Wingdings 2" charset="2"/>
        <a:buChar char=""/>
        <a:defRPr sz="5200">
          <a:solidFill>
            <a:srgbClr val="000000"/>
          </a:solidFill>
          <a:latin typeface="+mj-lt"/>
          <a:ea typeface="+mj-ea"/>
          <a:cs typeface="+mj-cs"/>
          <a:sym typeface="Constant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1371600" y="1041400"/>
            <a:ext cx="10261600" cy="309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Papyrus" charset="0"/>
              </a:rPr>
              <a:t>Click to edit Master title style</a:t>
            </a:r>
          </a:p>
        </p:txBody>
      </p:sp>
      <p:sp>
        <p:nvSpPr>
          <p:cNvPr id="2050" name="Rectangle 2"/>
          <p:cNvSpPr>
            <a:spLocks noChangeArrowheads="1"/>
          </p:cNvSpPr>
          <p:nvPr>
            <p:ph type="body" idx="1"/>
          </p:nvPr>
        </p:nvSpPr>
        <p:spPr bwMode="auto">
          <a:xfrm>
            <a:off x="650875" y="2276475"/>
            <a:ext cx="11703050" cy="747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txStyles>
    <p:titleStyle>
      <a:lvl1pPr algn="ctr" rtl="0" fontAlgn="base">
        <a:spcBef>
          <a:spcPts val="200"/>
        </a:spcBef>
        <a:spcAft>
          <a:spcPct val="0"/>
        </a:spcAft>
        <a:defRPr sz="7000">
          <a:solidFill>
            <a:schemeClr val="tx1"/>
          </a:solidFill>
          <a:latin typeface="+mj-lt"/>
          <a:ea typeface="+mj-ea"/>
          <a:cs typeface="+mj-cs"/>
          <a:sym typeface="Papyrus" charset="0"/>
        </a:defRPr>
      </a:lvl1pPr>
      <a:lvl2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2pPr>
      <a:lvl3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3pPr>
      <a:lvl4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4pPr>
      <a:lvl5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5pPr>
      <a:lvl6pPr marL="4572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6pPr>
      <a:lvl7pPr marL="9144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7pPr>
      <a:lvl8pPr marL="13716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8pPr>
      <a:lvl9pPr marL="18288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9pPr>
    </p:titleStyle>
    <p:bodyStyle>
      <a:lvl1pPr marL="7794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1pPr>
      <a:lvl2pPr marL="1381125" indent="-679450"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2pPr>
      <a:lvl3pPr marL="2019300" indent="-6778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3pPr>
      <a:lvl4pPr marL="2679700" indent="-6778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4pPr>
      <a:lvl5pPr marL="32940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5pPr>
      <a:lvl6pPr marL="37512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6pPr>
      <a:lvl7pPr marL="42084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7pPr>
      <a:lvl8pPr marL="46656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8pPr>
      <a:lvl9pPr marL="51228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1" name="Rectangle 1"/>
          <p:cNvSpPr>
            <a:spLocks noChangeArrowheads="1"/>
          </p:cNvSpPr>
          <p:nvPr>
            <p:ph type="body" idx="1"/>
          </p:nvPr>
        </p:nvSpPr>
        <p:spPr bwMode="auto">
          <a:xfrm>
            <a:off x="647700" y="2171700"/>
            <a:ext cx="117094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Constantia" charset="0"/>
              </a:rPr>
              <a:t>Click to edit Master text styles</a:t>
            </a:r>
          </a:p>
          <a:p>
            <a:pPr lvl="1"/>
            <a:r>
              <a:rPr lang="en-US" smtClean="0">
                <a:sym typeface="Constantia" charset="0"/>
              </a:rPr>
              <a:t>Second level</a:t>
            </a:r>
          </a:p>
          <a:p>
            <a:pPr lvl="2"/>
            <a:r>
              <a:rPr lang="en-US" smtClean="0">
                <a:sym typeface="Constantia" charset="0"/>
              </a:rPr>
              <a:t>Third level</a:t>
            </a:r>
          </a:p>
          <a:p>
            <a:pPr lvl="3"/>
            <a:r>
              <a:rPr lang="en-US" smtClean="0">
                <a:sym typeface="Constantia" charset="0"/>
              </a:rPr>
              <a:t>Fourth level</a:t>
            </a:r>
          </a:p>
          <a:p>
            <a:pPr lvl="4"/>
            <a:r>
              <a:rPr lang="en-US" smtClean="0">
                <a:sym typeface="Constantia" charset="0"/>
              </a:rPr>
              <a:t>Fifth level</a:t>
            </a:r>
          </a:p>
        </p:txBody>
      </p:sp>
      <p:sp>
        <p:nvSpPr>
          <p:cNvPr id="20482"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Constantia" charset="0"/>
                <a:cs typeface="Constantia" charset="0"/>
                <a:sym typeface="Constantia" charset="0"/>
              </a:defRPr>
            </a:lvl1pPr>
            <a:lvl2pPr algn="l">
              <a:defRPr sz="1200">
                <a:solidFill>
                  <a:schemeClr val="tx1"/>
                </a:solidFill>
                <a:latin typeface="Baskerville" charset="0"/>
              </a:defRPr>
            </a:lvl2pPr>
            <a:lvl3pPr algn="l">
              <a:defRPr sz="1200">
                <a:solidFill>
                  <a:schemeClr val="tx1"/>
                </a:solidFill>
                <a:latin typeface="Baskerville" charset="0"/>
              </a:defRPr>
            </a:lvl3pPr>
            <a:lvl4pPr algn="l">
              <a:defRPr sz="1200">
                <a:solidFill>
                  <a:schemeClr val="tx1"/>
                </a:solidFill>
                <a:latin typeface="Baskerville" charset="0"/>
              </a:defRPr>
            </a:lvl4pPr>
            <a:lvl5pPr algn="l">
              <a:defRPr sz="1200">
                <a:solidFill>
                  <a:schemeClr val="tx1"/>
                </a:solidFill>
                <a:latin typeface="Baskerville" charset="0"/>
              </a:defRPr>
            </a:lvl5pPr>
            <a:lvl6pPr fontAlgn="base">
              <a:spcBef>
                <a:spcPct val="0"/>
              </a:spcBef>
              <a:spcAft>
                <a:spcPct val="0"/>
              </a:spcAft>
              <a:defRPr sz="1200">
                <a:solidFill>
                  <a:schemeClr val="tx1"/>
                </a:solidFill>
                <a:latin typeface="Baskerville" charset="0"/>
              </a:defRPr>
            </a:lvl6pPr>
            <a:lvl7pPr fontAlgn="base">
              <a:spcBef>
                <a:spcPct val="0"/>
              </a:spcBef>
              <a:spcAft>
                <a:spcPct val="0"/>
              </a:spcAft>
              <a:defRPr sz="1200">
                <a:solidFill>
                  <a:schemeClr val="tx1"/>
                </a:solidFill>
                <a:latin typeface="Baskerville" charset="0"/>
              </a:defRPr>
            </a:lvl7pPr>
            <a:lvl8pPr fontAlgn="base">
              <a:spcBef>
                <a:spcPct val="0"/>
              </a:spcBef>
              <a:spcAft>
                <a:spcPct val="0"/>
              </a:spcAft>
              <a:defRPr sz="1200">
                <a:solidFill>
                  <a:schemeClr val="tx1"/>
                </a:solidFill>
                <a:latin typeface="Baskerville" charset="0"/>
              </a:defRPr>
            </a:lvl8pPr>
            <a:lvl9pPr fontAlgn="base">
              <a:spcBef>
                <a:spcPct val="0"/>
              </a:spcBef>
              <a:spcAft>
                <a:spcPct val="0"/>
              </a:spcAft>
              <a:defRPr sz="1200">
                <a:solidFill>
                  <a:schemeClr val="tx1"/>
                </a:solidFill>
                <a:latin typeface="Baskerville" charset="0"/>
              </a:defRPr>
            </a:lvl9pPr>
          </a:lstStyle>
          <a:p>
            <a:fld id="{56A814DC-9D6F-4E21-A68D-5693AEEE2FED}" type="slidenum">
              <a:rPr lang="en-US"/>
              <a:pPr/>
              <a:t>‹#›</a:t>
            </a:fld>
            <a:endParaRPr lang="en-US"/>
          </a:p>
        </p:txBody>
      </p:sp>
      <p:sp>
        <p:nvSpPr>
          <p:cNvPr id="20483"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b" anchorCtr="0" compatLnSpc="1">
            <a:prstTxWarp prst="textNoShape">
              <a:avLst/>
            </a:prstTxWarp>
          </a:bodyPr>
          <a:lstStyle/>
          <a:p>
            <a:pPr lvl="0"/>
            <a:r>
              <a:rPr lang="en-US" smtClean="0">
                <a:sym typeface="Constantia" charset="0"/>
              </a:rPr>
              <a:t>Click to edit Master title style</a:t>
            </a:r>
          </a:p>
        </p:txBody>
      </p:sp>
      <p:grpSp>
        <p:nvGrpSpPr>
          <p:cNvPr id="20486" name="Group 6"/>
          <p:cNvGrpSpPr>
            <a:grpSpLocks/>
          </p:cNvGrpSpPr>
          <p:nvPr/>
        </p:nvGrpSpPr>
        <p:grpSpPr bwMode="auto">
          <a:xfrm>
            <a:off x="-25400" y="-25400"/>
            <a:ext cx="13055600" cy="9779000"/>
            <a:chOff x="0" y="0"/>
            <a:chExt cx="8224" cy="6160"/>
          </a:xfrm>
        </p:grpSpPr>
        <p:sp>
          <p:nvSpPr>
            <p:cNvPr id="20484"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2048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2"/>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2"/>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2"/>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2"/>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5" name="Text Box 1"/>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Constantia" charset="0"/>
                <a:cs typeface="Constantia" charset="0"/>
                <a:sym typeface="Constantia" charset="0"/>
              </a:defRPr>
            </a:lvl1pPr>
            <a:lvl2pPr algn="l">
              <a:defRPr sz="1200">
                <a:solidFill>
                  <a:schemeClr val="tx1"/>
                </a:solidFill>
                <a:latin typeface="Baskerville" charset="0"/>
              </a:defRPr>
            </a:lvl2pPr>
            <a:lvl3pPr algn="l">
              <a:defRPr sz="1200">
                <a:solidFill>
                  <a:schemeClr val="tx1"/>
                </a:solidFill>
                <a:latin typeface="Baskerville" charset="0"/>
              </a:defRPr>
            </a:lvl3pPr>
            <a:lvl4pPr algn="l">
              <a:defRPr sz="1200">
                <a:solidFill>
                  <a:schemeClr val="tx1"/>
                </a:solidFill>
                <a:latin typeface="Baskerville" charset="0"/>
              </a:defRPr>
            </a:lvl4pPr>
            <a:lvl5pPr algn="l">
              <a:defRPr sz="1200">
                <a:solidFill>
                  <a:schemeClr val="tx1"/>
                </a:solidFill>
                <a:latin typeface="Baskerville" charset="0"/>
              </a:defRPr>
            </a:lvl5pPr>
            <a:lvl6pPr fontAlgn="base">
              <a:spcBef>
                <a:spcPct val="0"/>
              </a:spcBef>
              <a:spcAft>
                <a:spcPct val="0"/>
              </a:spcAft>
              <a:defRPr sz="1200">
                <a:solidFill>
                  <a:schemeClr val="tx1"/>
                </a:solidFill>
                <a:latin typeface="Baskerville" charset="0"/>
              </a:defRPr>
            </a:lvl6pPr>
            <a:lvl7pPr fontAlgn="base">
              <a:spcBef>
                <a:spcPct val="0"/>
              </a:spcBef>
              <a:spcAft>
                <a:spcPct val="0"/>
              </a:spcAft>
              <a:defRPr sz="1200">
                <a:solidFill>
                  <a:schemeClr val="tx1"/>
                </a:solidFill>
                <a:latin typeface="Baskerville" charset="0"/>
              </a:defRPr>
            </a:lvl7pPr>
            <a:lvl8pPr fontAlgn="base">
              <a:spcBef>
                <a:spcPct val="0"/>
              </a:spcBef>
              <a:spcAft>
                <a:spcPct val="0"/>
              </a:spcAft>
              <a:defRPr sz="1200">
                <a:solidFill>
                  <a:schemeClr val="tx1"/>
                </a:solidFill>
                <a:latin typeface="Baskerville" charset="0"/>
              </a:defRPr>
            </a:lvl8pPr>
            <a:lvl9pPr fontAlgn="base">
              <a:spcBef>
                <a:spcPct val="0"/>
              </a:spcBef>
              <a:spcAft>
                <a:spcPct val="0"/>
              </a:spcAft>
              <a:defRPr sz="1200">
                <a:solidFill>
                  <a:schemeClr val="tx1"/>
                </a:solidFill>
                <a:latin typeface="Baskerville" charset="0"/>
              </a:defRPr>
            </a:lvl9pPr>
          </a:lstStyle>
          <a:p>
            <a:fld id="{CC90F6B7-D84E-4FA5-87E6-F372864D9096}" type="slidenum">
              <a:rPr lang="en-US"/>
              <a:pPr/>
              <a:t>‹#›</a:t>
            </a:fld>
            <a:endParaRPr lang="en-US"/>
          </a:p>
        </p:txBody>
      </p:sp>
      <p:grpSp>
        <p:nvGrpSpPr>
          <p:cNvPr id="21508" name="Group 4"/>
          <p:cNvGrpSpPr>
            <a:grpSpLocks/>
          </p:cNvGrpSpPr>
          <p:nvPr/>
        </p:nvGrpSpPr>
        <p:grpSpPr bwMode="auto">
          <a:xfrm>
            <a:off x="-25400" y="-25400"/>
            <a:ext cx="13055600" cy="9779000"/>
            <a:chOff x="0" y="0"/>
            <a:chExt cx="8224" cy="6160"/>
          </a:xfrm>
        </p:grpSpPr>
        <p:sp>
          <p:nvSpPr>
            <p:cNvPr id="21506"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21507"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2"/>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2"/>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2"/>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2"/>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2"/>
        <a:buChar char=""/>
        <a:defRPr sz="2200">
          <a:solidFill>
            <a:schemeClr val="tx1"/>
          </a:solidFill>
          <a:latin typeface="+mn-lt"/>
          <a:ea typeface="+mn-ea"/>
          <a:cs typeface="+mn-cs"/>
          <a:sym typeface="Constant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sp>
        <p:nvSpPr>
          <p:cNvPr id="3074" name="Rectangle 2"/>
          <p:cNvSpPr>
            <a:spLocks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grpSp>
        <p:nvGrpSpPr>
          <p:cNvPr id="3077" name="Group 5"/>
          <p:cNvGrpSpPr>
            <a:grpSpLocks/>
          </p:cNvGrpSpPr>
          <p:nvPr/>
        </p:nvGrpSpPr>
        <p:grpSpPr bwMode="auto">
          <a:xfrm>
            <a:off x="-25400" y="-25400"/>
            <a:ext cx="13055600" cy="9779000"/>
            <a:chOff x="0" y="0"/>
            <a:chExt cx="8224" cy="6160"/>
          </a:xfrm>
        </p:grpSpPr>
        <p:sp>
          <p:nvSpPr>
            <p:cNvPr id="3075"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307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ChangeArrowheads="1"/>
          </p:cNvSpPr>
          <p:nvPr>
            <p:ph type="body" idx="1"/>
          </p:nvPr>
        </p:nvSpPr>
        <p:spPr bwMode="auto">
          <a:xfrm>
            <a:off x="1270000" y="1168400"/>
            <a:ext cx="10464800" cy="741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grpSp>
        <p:nvGrpSpPr>
          <p:cNvPr id="4100" name="Group 4"/>
          <p:cNvGrpSpPr>
            <a:grpSpLocks/>
          </p:cNvGrpSpPr>
          <p:nvPr/>
        </p:nvGrpSpPr>
        <p:grpSpPr bwMode="auto">
          <a:xfrm>
            <a:off x="-25400" y="-25400"/>
            <a:ext cx="13055600" cy="9779000"/>
            <a:chOff x="0" y="0"/>
            <a:chExt cx="8224" cy="6160"/>
          </a:xfrm>
        </p:grpSpPr>
        <p:sp>
          <p:nvSpPr>
            <p:cNvPr id="4098"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4099"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ChangeArrowheads="1"/>
          </p:cNvSpPr>
          <p:nvPr>
            <p:ph type="title"/>
          </p:nvPr>
        </p:nvSpPr>
        <p:spPr bwMode="auto">
          <a:xfrm>
            <a:off x="1270000" y="7315200"/>
            <a:ext cx="10464800" cy="187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grpSp>
        <p:nvGrpSpPr>
          <p:cNvPr id="5124" name="Group 4"/>
          <p:cNvGrpSpPr>
            <a:grpSpLocks/>
          </p:cNvGrpSpPr>
          <p:nvPr/>
        </p:nvGrpSpPr>
        <p:grpSpPr bwMode="auto">
          <a:xfrm>
            <a:off x="-25400" y="-25400"/>
            <a:ext cx="13055600" cy="9779000"/>
            <a:chOff x="0" y="0"/>
            <a:chExt cx="8224" cy="6160"/>
          </a:xfrm>
        </p:grpSpPr>
        <p:sp>
          <p:nvSpPr>
            <p:cNvPr id="5122"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5123"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Papyrus" charset="0"/>
        </a:defRPr>
      </a:lvl1pPr>
      <a:lvl2pPr algn="ctr" rtl="0" fontAlgn="base">
        <a:spcBef>
          <a:spcPct val="0"/>
        </a:spcBef>
        <a:spcAft>
          <a:spcPct val="0"/>
        </a:spcAft>
        <a:defRPr sz="3600">
          <a:solidFill>
            <a:schemeClr val="tx1"/>
          </a:solidFill>
          <a:latin typeface="+mn-lt"/>
          <a:ea typeface="+mn-ea"/>
          <a:cs typeface="+mn-cs"/>
          <a:sym typeface="Papyrus" charset="0"/>
        </a:defRPr>
      </a:lvl2pPr>
      <a:lvl3pPr algn="ctr" rtl="0" fontAlgn="base">
        <a:spcBef>
          <a:spcPct val="0"/>
        </a:spcBef>
        <a:spcAft>
          <a:spcPct val="0"/>
        </a:spcAft>
        <a:defRPr sz="3600">
          <a:solidFill>
            <a:schemeClr val="tx1"/>
          </a:solidFill>
          <a:latin typeface="+mn-lt"/>
          <a:ea typeface="+mn-ea"/>
          <a:cs typeface="+mn-cs"/>
          <a:sym typeface="Papyrus" charset="0"/>
        </a:defRPr>
      </a:lvl3pPr>
      <a:lvl4pPr algn="ctr" rtl="0" fontAlgn="base">
        <a:spcBef>
          <a:spcPct val="0"/>
        </a:spcBef>
        <a:spcAft>
          <a:spcPct val="0"/>
        </a:spcAft>
        <a:defRPr sz="3600">
          <a:solidFill>
            <a:schemeClr val="tx1"/>
          </a:solidFill>
          <a:latin typeface="+mn-lt"/>
          <a:ea typeface="+mn-ea"/>
          <a:cs typeface="+mn-cs"/>
          <a:sym typeface="Papyrus" charset="0"/>
        </a:defRPr>
      </a:lvl4pPr>
      <a:lvl5pPr algn="ctr" rtl="0" fontAlgn="base">
        <a:spcBef>
          <a:spcPct val="0"/>
        </a:spcBef>
        <a:spcAft>
          <a:spcPct val="0"/>
        </a:spcAft>
        <a:defRPr sz="3600">
          <a:solidFill>
            <a:schemeClr val="tx1"/>
          </a:solidFill>
          <a:latin typeface="+mn-lt"/>
          <a:ea typeface="+mn-ea"/>
          <a:cs typeface="+mn-cs"/>
          <a:sym typeface="Papyrus" charset="0"/>
        </a:defRPr>
      </a:lvl5pPr>
      <a:lvl6pPr marL="457200" algn="ctr" rtl="0" fontAlgn="base">
        <a:spcBef>
          <a:spcPct val="0"/>
        </a:spcBef>
        <a:spcAft>
          <a:spcPct val="0"/>
        </a:spcAft>
        <a:defRPr sz="3600">
          <a:solidFill>
            <a:schemeClr val="tx1"/>
          </a:solidFill>
          <a:latin typeface="+mn-lt"/>
          <a:ea typeface="+mn-ea"/>
          <a:cs typeface="+mn-cs"/>
          <a:sym typeface="Papyrus" charset="0"/>
        </a:defRPr>
      </a:lvl6pPr>
      <a:lvl7pPr marL="914400" algn="ctr" rtl="0" fontAlgn="base">
        <a:spcBef>
          <a:spcPct val="0"/>
        </a:spcBef>
        <a:spcAft>
          <a:spcPct val="0"/>
        </a:spcAft>
        <a:defRPr sz="3600">
          <a:solidFill>
            <a:schemeClr val="tx1"/>
          </a:solidFill>
          <a:latin typeface="+mn-lt"/>
          <a:ea typeface="+mn-ea"/>
          <a:cs typeface="+mn-cs"/>
          <a:sym typeface="Papyrus" charset="0"/>
        </a:defRPr>
      </a:lvl7pPr>
      <a:lvl8pPr marL="1371600" algn="ctr" rtl="0" fontAlgn="base">
        <a:spcBef>
          <a:spcPct val="0"/>
        </a:spcBef>
        <a:spcAft>
          <a:spcPct val="0"/>
        </a:spcAft>
        <a:defRPr sz="3600">
          <a:solidFill>
            <a:schemeClr val="tx1"/>
          </a:solidFill>
          <a:latin typeface="+mn-lt"/>
          <a:ea typeface="+mn-ea"/>
          <a:cs typeface="+mn-cs"/>
          <a:sym typeface="Papyrus" charset="0"/>
        </a:defRPr>
      </a:lvl8pPr>
      <a:lvl9pPr marL="1828800" algn="ctr" rtl="0" fontAlgn="base">
        <a:spcBef>
          <a:spcPct val="0"/>
        </a:spcBef>
        <a:spcAft>
          <a:spcPct val="0"/>
        </a:spcAft>
        <a:defRPr sz="36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sp>
        <p:nvSpPr>
          <p:cNvPr id="6146" name="Rectangle 2"/>
          <p:cNvSpPr>
            <a:spLocks noChangeArrowheads="1"/>
          </p:cNvSpPr>
          <p:nvPr>
            <p:ph type="body" idx="1"/>
          </p:nvPr>
        </p:nvSpPr>
        <p:spPr bwMode="auto">
          <a:xfrm>
            <a:off x="1270000" y="2819400"/>
            <a:ext cx="49530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grpSp>
        <p:nvGrpSpPr>
          <p:cNvPr id="6149" name="Group 5"/>
          <p:cNvGrpSpPr>
            <a:grpSpLocks/>
          </p:cNvGrpSpPr>
          <p:nvPr/>
        </p:nvGrpSpPr>
        <p:grpSpPr bwMode="auto">
          <a:xfrm>
            <a:off x="-25400" y="-25400"/>
            <a:ext cx="13055600" cy="9779000"/>
            <a:chOff x="0" y="0"/>
            <a:chExt cx="8224" cy="6160"/>
          </a:xfrm>
        </p:grpSpPr>
        <p:sp>
          <p:nvSpPr>
            <p:cNvPr id="6147"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614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sp>
        <p:nvSpPr>
          <p:cNvPr id="7170" name="Rectangle 2"/>
          <p:cNvSpPr>
            <a:spLocks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grpSp>
        <p:nvGrpSpPr>
          <p:cNvPr id="7173" name="Group 5"/>
          <p:cNvGrpSpPr>
            <a:grpSpLocks/>
          </p:cNvGrpSpPr>
          <p:nvPr/>
        </p:nvGrpSpPr>
        <p:grpSpPr bwMode="auto">
          <a:xfrm>
            <a:off x="-25400" y="-25400"/>
            <a:ext cx="13055600" cy="9779000"/>
            <a:chOff x="0" y="0"/>
            <a:chExt cx="8224" cy="6160"/>
          </a:xfrm>
        </p:grpSpPr>
        <p:sp>
          <p:nvSpPr>
            <p:cNvPr id="7171"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7172"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ChangeArrowheads="1"/>
          </p:cNvSpPr>
          <p:nvPr>
            <p:ph type="body" idx="1"/>
          </p:nvPr>
        </p:nvSpPr>
        <p:spPr bwMode="auto">
          <a:xfrm>
            <a:off x="1270000" y="2819400"/>
            <a:ext cx="49530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sp>
        <p:nvSpPr>
          <p:cNvPr id="8194" name="Rectangle 2"/>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grpSp>
        <p:nvGrpSpPr>
          <p:cNvPr id="8197" name="Group 5"/>
          <p:cNvGrpSpPr>
            <a:grpSpLocks/>
          </p:cNvGrpSpPr>
          <p:nvPr/>
        </p:nvGrpSpPr>
        <p:grpSpPr bwMode="auto">
          <a:xfrm>
            <a:off x="-25400" y="-25400"/>
            <a:ext cx="13055600" cy="9779000"/>
            <a:chOff x="0" y="0"/>
            <a:chExt cx="8224" cy="6160"/>
          </a:xfrm>
        </p:grpSpPr>
        <p:sp>
          <p:nvSpPr>
            <p:cNvPr id="8195"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819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title style</a:t>
            </a:r>
          </a:p>
        </p:txBody>
      </p:sp>
      <p:sp>
        <p:nvSpPr>
          <p:cNvPr id="9218" name="Rectangle 2"/>
          <p:cNvSpPr>
            <a:spLocks noChangeArrowheads="1"/>
          </p:cNvSpPr>
          <p:nvPr>
            <p:ph type="body" idx="1"/>
          </p:nvPr>
        </p:nvSpPr>
        <p:spPr bwMode="auto">
          <a:xfrm>
            <a:off x="7353300" y="2819400"/>
            <a:ext cx="43815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grpSp>
        <p:nvGrpSpPr>
          <p:cNvPr id="9221" name="Group 5"/>
          <p:cNvGrpSpPr>
            <a:grpSpLocks/>
          </p:cNvGrpSpPr>
          <p:nvPr/>
        </p:nvGrpSpPr>
        <p:grpSpPr bwMode="auto">
          <a:xfrm>
            <a:off x="-25400" y="-25400"/>
            <a:ext cx="13055600" cy="9779000"/>
            <a:chOff x="0" y="0"/>
            <a:chExt cx="8224" cy="6160"/>
          </a:xfrm>
        </p:grpSpPr>
        <p:sp>
          <p:nvSpPr>
            <p:cNvPr id="9219"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9220"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NULL" TargetMode="External"/><Relationship Id="rId7" Type="http://schemas.openxmlformats.org/officeDocument/2006/relationships/image" Target="../media/image12.png"/><Relationship Id="rId2" Type="http://schemas.openxmlformats.org/officeDocument/2006/relationships/hyperlink" Target="NULL" TargetMode="Externa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hyperlink" Target="http://www.microsoft.com/downloads/details.aspx?FamilyID=cb9bf144-1076-4615-9951-294eeb832823&amp;displaylang=en" TargetMode="External"/><Relationship Id="rId4" Type="http://schemas.openxmlformats.org/officeDocument/2006/relationships/hyperlink" Target="NUL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12939713" cy="98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658813"/>
            <a:ext cx="1251902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1" name="Rectangle 3"/>
          <p:cNvSpPr>
            <a:spLocks/>
          </p:cNvSpPr>
          <p:nvPr/>
        </p:nvSpPr>
        <p:spPr bwMode="auto">
          <a:xfrm>
            <a:off x="2452688" y="7156450"/>
            <a:ext cx="10553700" cy="1943100"/>
          </a:xfrm>
          <a:prstGeom prst="rect">
            <a:avLst/>
          </a:prstGeom>
          <a:noFill/>
          <a:ln>
            <a:noFill/>
          </a:ln>
          <a:effectLst>
            <a:outerShdw blurRad="114300" dist="126999" dir="2700000" algn="ctr" rotWithShape="0">
              <a:srgbClr val="00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6700" dirty="0">
                <a:solidFill>
                  <a:srgbClr val="D9EACA"/>
                </a:solidFill>
                <a:effectLst>
                  <a:outerShdw blurRad="38100" dist="38100" dir="2700000" algn="tl">
                    <a:srgbClr val="000000"/>
                  </a:outerShdw>
                </a:effectLst>
                <a:latin typeface="BauerBodni BT" pitchFamily="18" charset="0"/>
                <a:ea typeface="Baskerville" charset="0"/>
                <a:cs typeface="Baskerville" charset="0"/>
              </a:rPr>
              <a:t>“The Power of Our Tongue”</a:t>
            </a:r>
            <a:r>
              <a:rPr lang="en-US" sz="6000" dirty="0">
                <a:solidFill>
                  <a:srgbClr val="D9EACA"/>
                </a:solidFill>
                <a:effectLst>
                  <a:outerShdw blurRad="38100" dist="38100" dir="2700000" algn="tl">
                    <a:srgbClr val="000000"/>
                  </a:outerShdw>
                </a:effectLst>
                <a:latin typeface="BauerBodni BT" pitchFamily="18" charset="0"/>
                <a:ea typeface="Baskerville" charset="0"/>
                <a:cs typeface="Baskerville" charset="0"/>
              </a:rPr>
              <a:t> James 3:1-12</a:t>
            </a:r>
          </a:p>
        </p:txBody>
      </p:sp>
      <p:sp>
        <p:nvSpPr>
          <p:cNvPr id="22532" name="Rectangle 4"/>
          <p:cNvSpPr>
            <a:spLocks/>
          </p:cNvSpPr>
          <p:nvPr/>
        </p:nvSpPr>
        <p:spPr bwMode="auto">
          <a:xfrm>
            <a:off x="241300" y="2165350"/>
            <a:ext cx="11087100" cy="1765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800" dirty="0">
                <a:solidFill>
                  <a:schemeClr val="tx1"/>
                </a:solidFill>
                <a:latin typeface="Boulder Regular" charset="0"/>
                <a:ea typeface="Boulder Regular" charset="0"/>
                <a:cs typeface="Boulder Regular" charset="0"/>
                <a:sym typeface="Boulder Regular" charset="0"/>
              </a:rPr>
              <a:t>James 3:5 (NKJV)</a:t>
            </a:r>
            <a:r>
              <a:rPr lang="en-US" sz="3800" dirty="0">
                <a:solidFill>
                  <a:schemeClr val="tx1"/>
                </a:solidFill>
                <a:ea typeface="Baskerville" charset="0"/>
                <a:cs typeface="Baskerville" charset="0"/>
              </a:rPr>
              <a:t> </a:t>
            </a:r>
            <a:endParaRPr lang="en-US" sz="3800" dirty="0" smtClean="0">
              <a:solidFill>
                <a:schemeClr val="tx1"/>
              </a:solidFill>
              <a:ea typeface="Baskerville" charset="0"/>
              <a:cs typeface="Baskerville" charset="0"/>
            </a:endParaRPr>
          </a:p>
          <a:p>
            <a:r>
              <a:rPr lang="en-US" sz="3800" dirty="0" smtClean="0">
                <a:solidFill>
                  <a:schemeClr val="tx1"/>
                </a:solidFill>
                <a:latin typeface="Baskerville Old Face" pitchFamily="18" charset="0"/>
                <a:ea typeface="Baskerville" charset="0"/>
                <a:cs typeface="Baskerville" charset="0"/>
              </a:rPr>
              <a:t>“ </a:t>
            </a:r>
            <a:r>
              <a:rPr lang="en-US" sz="3800" dirty="0">
                <a:solidFill>
                  <a:schemeClr val="tx1"/>
                </a:solidFill>
                <a:latin typeface="Baskerville Old Face" pitchFamily="18" charset="0"/>
                <a:ea typeface="Baskerville" charset="0"/>
                <a:cs typeface="Baskerville" charset="0"/>
              </a:rPr>
              <a:t>Even so the tongue is a little member and boasts great things. See how great a forest a little fire kindles!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3831808" presetClass="entr" presetSubtype="233972008" fill="hold" grpId="0" nodeType="afterEffect">
                                  <p:stCondLst>
                                    <p:cond delay="0"/>
                                  </p:stCondLst>
                                  <p:childTnLst>
                                    <p:set>
                                      <p:cBhvr>
                                        <p:cTn id="6" dur="1" fill="hold">
                                          <p:stCondLst>
                                            <p:cond delay="499"/>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6866" name="Rectangle 2"/>
          <p:cNvSpPr>
            <a:spLocks/>
          </p:cNvSpPr>
          <p:nvPr/>
        </p:nvSpPr>
        <p:spPr bwMode="auto">
          <a:xfrm>
            <a:off x="5118100" y="3594100"/>
            <a:ext cx="7366000" cy="54229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1400"/>
              </a:spcBef>
              <a:buClr>
                <a:srgbClr val="804000"/>
              </a:buClr>
              <a:buSzPct val="125000"/>
              <a:buFont typeface="Zapf Dingbats" charset="0"/>
              <a:buChar char="✦"/>
            </a:pPr>
            <a:r>
              <a:rPr lang="en-US" sz="3300" dirty="0">
                <a:solidFill>
                  <a:schemeClr val="tx1"/>
                </a:solidFill>
                <a:latin typeface="Constantia" charset="0"/>
                <a:ea typeface="Constantia" charset="0"/>
                <a:cs typeface="Constantia" charset="0"/>
                <a:sym typeface="Constantia" charset="0"/>
              </a:rPr>
              <a:t>No one should become a teacher without realizing what an awesome responsibility it is to be a teacher of the word of God. - (</a:t>
            </a:r>
            <a:r>
              <a:rPr lang="en-US" sz="3300" dirty="0">
                <a:solidFill>
                  <a:schemeClr val="tx1"/>
                </a:solidFill>
                <a:latin typeface="Constantia Italic" charset="0"/>
                <a:ea typeface="Constantia Italic" charset="0"/>
                <a:cs typeface="Constantia Italic" charset="0"/>
                <a:sym typeface="Constantia Italic" charset="0"/>
              </a:rPr>
              <a:t>Precious souls are involved</a:t>
            </a:r>
            <a:r>
              <a:rPr lang="en-US" sz="3300" dirty="0">
                <a:solidFill>
                  <a:schemeClr val="tx1"/>
                </a:solidFill>
                <a:latin typeface="Constantia" charset="0"/>
                <a:ea typeface="Constantia" charset="0"/>
                <a:cs typeface="Constantia" charset="0"/>
                <a:sym typeface="Constantia" charset="0"/>
              </a:rPr>
              <a:t>). Acts </a:t>
            </a:r>
            <a:r>
              <a:rPr lang="en-US" sz="3300" dirty="0" smtClean="0">
                <a:solidFill>
                  <a:schemeClr val="tx1"/>
                </a:solidFill>
                <a:latin typeface="Constantia" charset="0"/>
                <a:ea typeface="Constantia" charset="0"/>
                <a:cs typeface="Constantia" charset="0"/>
                <a:sym typeface="Constantia" charset="0"/>
              </a:rPr>
              <a:t>20:30</a:t>
            </a:r>
          </a:p>
          <a:p>
            <a:pPr marL="509588" indent="-509588" algn="l">
              <a:spcBef>
                <a:spcPts val="1400"/>
              </a:spcBef>
              <a:buClr>
                <a:srgbClr val="804000"/>
              </a:buClr>
              <a:buSzPct val="125000"/>
              <a:buFont typeface="Zapf Dingbats" charset="0"/>
              <a:buChar char="✦"/>
            </a:pPr>
            <a:r>
              <a:rPr lang="en-US" sz="3300" dirty="0" smtClean="0">
                <a:solidFill>
                  <a:schemeClr val="tx1"/>
                </a:solidFill>
                <a:latin typeface="Constantia" charset="0"/>
                <a:ea typeface="Constantia" charset="0"/>
                <a:cs typeface="Constantia" charset="0"/>
                <a:sym typeface="Constantia" charset="0"/>
              </a:rPr>
              <a:t>Greater </a:t>
            </a:r>
            <a:r>
              <a:rPr lang="en-US" sz="3300" dirty="0">
                <a:solidFill>
                  <a:schemeClr val="tx1"/>
                </a:solidFill>
                <a:latin typeface="Constantia" charset="0"/>
                <a:ea typeface="Constantia" charset="0"/>
                <a:cs typeface="Constantia" charset="0"/>
                <a:sym typeface="Constantia" charset="0"/>
              </a:rPr>
              <a:t>responsibility demands greater accountability - Luke 12:48  </a:t>
            </a:r>
            <a:endParaRPr lang="en-US" sz="3300" dirty="0" smtClean="0">
              <a:solidFill>
                <a:schemeClr val="tx1"/>
              </a:solidFill>
              <a:latin typeface="Constantia" charset="0"/>
              <a:ea typeface="Constantia" charset="0"/>
              <a:cs typeface="Constantia" charset="0"/>
              <a:sym typeface="Constantia" charset="0"/>
            </a:endParaRPr>
          </a:p>
          <a:p>
            <a:pPr marL="509588" indent="-509588" algn="l">
              <a:spcBef>
                <a:spcPts val="1400"/>
              </a:spcBef>
              <a:buClr>
                <a:srgbClr val="804000"/>
              </a:buClr>
              <a:buSzPct val="125000"/>
              <a:buFont typeface="Zapf Dingbats" charset="0"/>
              <a:buChar char="✦"/>
            </a:pPr>
            <a:r>
              <a:rPr lang="en-US" sz="3300" dirty="0" smtClean="0">
                <a:solidFill>
                  <a:schemeClr val="tx1"/>
                </a:solidFill>
                <a:latin typeface="Constantia" charset="0"/>
                <a:ea typeface="Constantia" charset="0"/>
                <a:cs typeface="Constantia" charset="0"/>
                <a:sym typeface="Constantia" charset="0"/>
              </a:rPr>
              <a:t>All </a:t>
            </a:r>
            <a:r>
              <a:rPr lang="en-US" sz="3300" dirty="0">
                <a:solidFill>
                  <a:schemeClr val="tx1"/>
                </a:solidFill>
                <a:latin typeface="Constantia" charset="0"/>
                <a:ea typeface="Constantia" charset="0"/>
                <a:cs typeface="Constantia" charset="0"/>
                <a:sym typeface="Constantia" charset="0"/>
              </a:rPr>
              <a:t>who become teachers must do so "knowing that as such we shall incur a stricter judgment" (vs. 1). </a:t>
            </a:r>
          </a:p>
        </p:txBody>
      </p:sp>
      <p:pic>
        <p:nvPicPr>
          <p:cNvPr id="3686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6868"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36869" name="Rectangle 5"/>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A Warning To Teachers</a:t>
            </a:r>
          </a:p>
        </p:txBody>
      </p:sp>
      <p:pic>
        <p:nvPicPr>
          <p:cNvPr id="3687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blinds(horizontal)">
                                      <p:cBhvr>
                                        <p:cTn id="7" dur="500"/>
                                        <p:tgtEl>
                                          <p:spTgt spid="368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blinds(horizontal)">
                                      <p:cBhvr>
                                        <p:cTn id="12" dur="500"/>
                                        <p:tgtEl>
                                          <p:spTgt spid="368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866">
                                            <p:txEl>
                                              <p:pRg st="2" end="2"/>
                                            </p:txEl>
                                          </p:spTgt>
                                        </p:tgtEl>
                                        <p:attrNameLst>
                                          <p:attrName>style.visibility</p:attrName>
                                        </p:attrNameLst>
                                      </p:cBhvr>
                                      <p:to>
                                        <p:strVal val="visible"/>
                                      </p:to>
                                    </p:set>
                                    <p:animEffect transition="in" filter="blinds(horizontal)">
                                      <p:cBhvr>
                                        <p:cTn id="17" dur="500"/>
                                        <p:tgtEl>
                                          <p:spTgt spid="36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8914" name="Rectangle 2"/>
          <p:cNvSpPr>
            <a:spLocks/>
          </p:cNvSpPr>
          <p:nvPr/>
        </p:nvSpPr>
        <p:spPr bwMode="auto">
          <a:xfrm>
            <a:off x="5003800" y="3429000"/>
            <a:ext cx="7480300" cy="5867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Needs to realize the great responsibility! </a:t>
            </a:r>
            <a:endParaRPr lang="en-US" sz="3200" dirty="0" smtClean="0">
              <a:solidFill>
                <a:schemeClr val="tx1"/>
              </a:solidFill>
              <a:latin typeface="Boulder Regular" charset="0"/>
              <a:ea typeface="Boulder Regular" charset="0"/>
              <a:cs typeface="Boulder Regular" charset="0"/>
              <a:sym typeface="Boulder Regular" charset="0"/>
            </a:endParaRPr>
          </a:p>
          <a:p>
            <a:pPr marL="468313" indent="-468313" algn="l">
              <a:spcBef>
                <a:spcPts val="1400"/>
              </a:spcBef>
              <a:buClr>
                <a:srgbClr val="804000"/>
              </a:buClr>
              <a:buSzPct val="125000"/>
              <a:buFont typeface="Zapf Dingbats" charset="0"/>
              <a:buChar char="✦"/>
            </a:pPr>
            <a:r>
              <a:rPr lang="en-US" sz="3200" dirty="0" smtClean="0">
                <a:solidFill>
                  <a:schemeClr val="tx1"/>
                </a:solidFill>
                <a:latin typeface="Boulder Regular" charset="0"/>
                <a:ea typeface="Boulder Regular" charset="0"/>
                <a:cs typeface="Boulder Regular" charset="0"/>
                <a:sym typeface="Boulder Regular" charset="0"/>
              </a:rPr>
              <a:t>Must </a:t>
            </a:r>
            <a:r>
              <a:rPr lang="en-US" sz="3200" dirty="0">
                <a:solidFill>
                  <a:schemeClr val="tx1"/>
                </a:solidFill>
                <a:latin typeface="Boulder Regular" charset="0"/>
                <a:ea typeface="Boulder Regular" charset="0"/>
                <a:cs typeface="Boulder Regular" charset="0"/>
                <a:sym typeface="Boulder Regular" charset="0"/>
              </a:rPr>
              <a:t>exercise caution and restraint in what he says! </a:t>
            </a:r>
            <a:endParaRPr lang="en-US" sz="3200" dirty="0" smtClean="0">
              <a:solidFill>
                <a:schemeClr val="tx1"/>
              </a:solidFill>
              <a:latin typeface="Boulder Regular" charset="0"/>
              <a:ea typeface="Boulder Regular" charset="0"/>
              <a:cs typeface="Boulder Regular" charset="0"/>
              <a:sym typeface="Boulder Regular" charset="0"/>
            </a:endParaRPr>
          </a:p>
          <a:p>
            <a:pPr marL="468313" indent="-468313" algn="l">
              <a:spcBef>
                <a:spcPts val="1400"/>
              </a:spcBef>
              <a:buClr>
                <a:srgbClr val="804000"/>
              </a:buClr>
              <a:buSzPct val="125000"/>
              <a:buFont typeface="Zapf Dingbats" charset="0"/>
              <a:buChar char="✦"/>
            </a:pPr>
            <a:r>
              <a:rPr lang="en-US" sz="3200" dirty="0" smtClean="0">
                <a:solidFill>
                  <a:schemeClr val="tx1"/>
                </a:solidFill>
                <a:latin typeface="Boulder Regular" charset="0"/>
                <a:ea typeface="Boulder Regular" charset="0"/>
                <a:cs typeface="Boulder Regular" charset="0"/>
                <a:sym typeface="Boulder Regular" charset="0"/>
              </a:rPr>
              <a:t>Must </a:t>
            </a:r>
            <a:r>
              <a:rPr lang="en-US" sz="3200" dirty="0">
                <a:solidFill>
                  <a:schemeClr val="tx1"/>
                </a:solidFill>
                <a:latin typeface="Boulder Regular" charset="0"/>
                <a:ea typeface="Boulder Regular" charset="0"/>
                <a:cs typeface="Boulder Regular" charset="0"/>
                <a:sym typeface="Boulder Regular" charset="0"/>
              </a:rPr>
              <a:t>be genuine in motive!</a:t>
            </a:r>
          </a:p>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Must be properly prepared!</a:t>
            </a:r>
          </a:p>
          <a:p>
            <a:pPr marL="925513" lvl="1" indent="-468313" algn="l">
              <a:spcBef>
                <a:spcPts val="1400"/>
              </a:spcBef>
              <a:buClr>
                <a:srgbClr val="804000"/>
              </a:buClr>
              <a:buSzPct val="125000"/>
              <a:buFont typeface="Zapf Dingbats" charset="0"/>
              <a:buChar char="✴"/>
            </a:pPr>
            <a:r>
              <a:rPr lang="en-US" sz="3000" dirty="0">
                <a:solidFill>
                  <a:schemeClr val="tx1"/>
                </a:solidFill>
                <a:latin typeface="Constantia Italic" charset="0"/>
                <a:ea typeface="Constantia Italic" charset="0"/>
                <a:cs typeface="Constantia Italic" charset="0"/>
                <a:sym typeface="Constantia Italic" charset="0"/>
              </a:rPr>
              <a:t>This is a HUGE problem in the religious world today!!! Far too many - "Desiring to be teachers of the law; understanding neither what they say, nor whereof they affirm.” 1 Timothy 1:7</a:t>
            </a:r>
          </a:p>
        </p:txBody>
      </p:sp>
      <p:pic>
        <p:nvPicPr>
          <p:cNvPr id="3891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8916"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38917" name="Rectangle 5"/>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A Warning To Teachers</a:t>
            </a:r>
          </a:p>
        </p:txBody>
      </p:sp>
      <p:pic>
        <p:nvPicPr>
          <p:cNvPr id="3891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4150144" presetClass="entr" presetSubtype="234761728" fill="hold" grpId="0" nodeType="clickEffect">
                                  <p:stCondLst>
                                    <p:cond delay="0"/>
                                  </p:stCondLst>
                                  <p:childTnLst>
                                    <p:set>
                                      <p:cBhvr>
                                        <p:cTn id="6" dur="1" fill="hold">
                                          <p:stCondLst>
                                            <p:cond delay="499"/>
                                          </p:stCondLst>
                                        </p:cTn>
                                        <p:tgtEl>
                                          <p:spTgt spid="389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4150144" presetClass="entr" presetSubtype="234761728" fill="hold" grpId="0" nodeType="clickEffect">
                                  <p:stCondLst>
                                    <p:cond delay="0"/>
                                  </p:stCondLst>
                                  <p:childTnLst>
                                    <p:set>
                                      <p:cBhvr>
                                        <p:cTn id="10" dur="1" fill="hold">
                                          <p:stCondLst>
                                            <p:cond delay="499"/>
                                          </p:stCondLst>
                                        </p:cTn>
                                        <p:tgtEl>
                                          <p:spTgt spid="389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4150144" presetClass="entr" presetSubtype="234761728" fill="hold" grpId="0" nodeType="clickEffect">
                                  <p:stCondLst>
                                    <p:cond delay="0"/>
                                  </p:stCondLst>
                                  <p:childTnLst>
                                    <p:set>
                                      <p:cBhvr>
                                        <p:cTn id="14" dur="1" fill="hold">
                                          <p:stCondLst>
                                            <p:cond delay="499"/>
                                          </p:stCondLst>
                                        </p:cTn>
                                        <p:tgtEl>
                                          <p:spTgt spid="389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4150144" presetClass="entr" presetSubtype="234761728" fill="hold" grpId="0" nodeType="clickEffect">
                                  <p:stCondLst>
                                    <p:cond delay="0"/>
                                  </p:stCondLst>
                                  <p:childTnLst>
                                    <p:set>
                                      <p:cBhvr>
                                        <p:cTn id="18" dur="1" fill="hold">
                                          <p:stCondLst>
                                            <p:cond delay="499"/>
                                          </p:stCondLst>
                                        </p:cTn>
                                        <p:tgtEl>
                                          <p:spTgt spid="38914">
                                            <p:txEl>
                                              <p:pRg st="3" end="3"/>
                                            </p:txEl>
                                          </p:spTgt>
                                        </p:tgtEl>
                                        <p:attrNameLst>
                                          <p:attrName>style.visibility</p:attrName>
                                        </p:attrNameLst>
                                      </p:cBhvr>
                                      <p:to>
                                        <p:strVal val="visible"/>
                                      </p:to>
                                    </p:set>
                                  </p:childTnLst>
                                </p:cTn>
                              </p:par>
                              <p:par>
                                <p:cTn id="19" presetID="234150144" presetClass="entr" presetSubtype="234761728" fill="hold" grpId="0" nodeType="withEffect">
                                  <p:stCondLst>
                                    <p:cond delay="0"/>
                                  </p:stCondLst>
                                  <p:childTnLst>
                                    <p:set>
                                      <p:cBhvr>
                                        <p:cTn id="20" dur="1" fill="hold">
                                          <p:stCondLst>
                                            <p:cond delay="499"/>
                                          </p:stCondLst>
                                        </p:cTn>
                                        <p:tgtEl>
                                          <p:spTgt spid="389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962" name="Rectangle 2"/>
          <p:cNvSpPr>
            <a:spLocks/>
          </p:cNvSpPr>
          <p:nvPr/>
        </p:nvSpPr>
        <p:spPr bwMode="auto">
          <a:xfrm>
            <a:off x="4965700" y="3416300"/>
            <a:ext cx="7518400" cy="6134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3100" dirty="0">
                <a:solidFill>
                  <a:schemeClr val="tx1"/>
                </a:solidFill>
                <a:latin typeface="Constantia" charset="0"/>
                <a:ea typeface="Constantia" charset="0"/>
                <a:cs typeface="Constantia" charset="0"/>
                <a:sym typeface="Constantia" charset="0"/>
              </a:rPr>
              <a:t>We all sin - </a:t>
            </a:r>
            <a:r>
              <a:rPr lang="en-US" sz="3100" dirty="0">
                <a:solidFill>
                  <a:schemeClr val="tx1"/>
                </a:solidFill>
                <a:latin typeface="Constantia Italic" charset="0"/>
                <a:ea typeface="Constantia Italic" charset="0"/>
                <a:cs typeface="Constantia Italic" charset="0"/>
                <a:sym typeface="Constantia Italic" charset="0"/>
              </a:rPr>
              <a:t>(even teachers)</a:t>
            </a:r>
            <a:r>
              <a:rPr lang="en-US" sz="3100" dirty="0">
                <a:solidFill>
                  <a:schemeClr val="tx1"/>
                </a:solidFill>
                <a:latin typeface="Constantia" charset="0"/>
                <a:ea typeface="Constantia" charset="0"/>
                <a:cs typeface="Constantia" charset="0"/>
                <a:sym typeface="Constantia" charset="0"/>
              </a:rPr>
              <a:t> - He is not stating sin as a necessity, or as unavoidable - Rom 6:11-12; 1 Corinthians 15:34; 1 John 2:1; 3:8</a:t>
            </a:r>
          </a:p>
          <a:p>
            <a:pPr marL="468313" indent="-468313" algn="l">
              <a:spcBef>
                <a:spcPts val="1400"/>
              </a:spcBef>
              <a:buClr>
                <a:srgbClr val="804000"/>
              </a:buClr>
              <a:buSzPct val="125000"/>
              <a:buFont typeface="Zapf Dingbats" charset="0"/>
              <a:buChar char="✦"/>
            </a:pPr>
            <a:r>
              <a:rPr lang="en-US" sz="3100" dirty="0">
                <a:solidFill>
                  <a:schemeClr val="tx1"/>
                </a:solidFill>
                <a:latin typeface="Constantia" charset="0"/>
                <a:ea typeface="Constantia" charset="0"/>
                <a:cs typeface="Constantia" charset="0"/>
                <a:sym typeface="Constantia" charset="0"/>
              </a:rPr>
              <a:t>The tongue is the hardest member of the body to control. - 3:2</a:t>
            </a:r>
          </a:p>
          <a:p>
            <a:pPr marL="468313" indent="-468313" algn="l">
              <a:spcBef>
                <a:spcPts val="1400"/>
              </a:spcBef>
              <a:buClr>
                <a:srgbClr val="804000"/>
              </a:buClr>
              <a:buSzPct val="125000"/>
              <a:buFont typeface="Zapf Dingbats" charset="0"/>
              <a:buChar char="✦"/>
            </a:pPr>
            <a:r>
              <a:rPr lang="en-US" sz="3100" dirty="0">
                <a:solidFill>
                  <a:schemeClr val="tx1"/>
                </a:solidFill>
                <a:latin typeface="Constantia" charset="0"/>
                <a:ea typeface="Constantia" charset="0"/>
                <a:cs typeface="Constantia" charset="0"/>
                <a:sym typeface="Constantia" charset="0"/>
              </a:rPr>
              <a:t>A man who controls his tongue is “</a:t>
            </a:r>
            <a:r>
              <a:rPr lang="en-US" sz="3100" i="1" dirty="0">
                <a:solidFill>
                  <a:schemeClr val="tx1"/>
                </a:solidFill>
                <a:latin typeface="Constantia" charset="0"/>
                <a:ea typeface="Constantia" charset="0"/>
                <a:cs typeface="Constantia" charset="0"/>
                <a:sym typeface="Constantia" charset="0"/>
              </a:rPr>
              <a:t>perfect</a:t>
            </a:r>
            <a:r>
              <a:rPr lang="en-US" sz="3100" dirty="0">
                <a:solidFill>
                  <a:schemeClr val="tx1"/>
                </a:solidFill>
                <a:latin typeface="Constantia" charset="0"/>
                <a:ea typeface="Constantia" charset="0"/>
                <a:cs typeface="Constantia" charset="0"/>
                <a:sym typeface="Constantia" charset="0"/>
              </a:rPr>
              <a:t>.” - ibid (“Perfect in the sense in which James immediately explains himself; that he is able to keep every other member of the body in subjection” (Barnes).</a:t>
            </a:r>
          </a:p>
        </p:txBody>
      </p:sp>
      <p:pic>
        <p:nvPicPr>
          <p:cNvPr id="4096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0964"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40965" name="Rectangle 5"/>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A Warning To Teachers</a:t>
            </a:r>
          </a:p>
        </p:txBody>
      </p:sp>
      <p:pic>
        <p:nvPicPr>
          <p:cNvPr id="4096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746500"/>
            <a:ext cx="5207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p:cTn id="7" dur="75" fill="hold"/>
                                        <p:tgtEl>
                                          <p:spTgt spid="40962">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40962">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40962">
                                            <p:txEl>
                                              <p:pRg st="1" end="1"/>
                                            </p:txEl>
                                          </p:spTgt>
                                        </p:tgtEl>
                                        <p:attrNameLst>
                                          <p:attrName>style.visibility</p:attrName>
                                        </p:attrNameLst>
                                      </p:cBhvr>
                                      <p:to>
                                        <p:strVal val="visible"/>
                                      </p:to>
                                    </p:set>
                                    <p:anim calcmode="lin" valueType="num">
                                      <p:cBhvr>
                                        <p:cTn id="13" dur="75" fill="hold"/>
                                        <p:tgtEl>
                                          <p:spTgt spid="40962">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40962">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40962">
                                            <p:txEl>
                                              <p:pRg st="2" end="2"/>
                                            </p:txEl>
                                          </p:spTgt>
                                        </p:tgtEl>
                                        <p:attrNameLst>
                                          <p:attrName>style.visibility</p:attrName>
                                        </p:attrNameLst>
                                      </p:cBhvr>
                                      <p:to>
                                        <p:strVal val="visible"/>
                                      </p:to>
                                    </p:set>
                                    <p:anim calcmode="lin" valueType="num">
                                      <p:cBhvr>
                                        <p:cTn id="19" dur="75" fill="hold"/>
                                        <p:tgtEl>
                                          <p:spTgt spid="40962">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40962">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0" name="Rectangle 2"/>
          <p:cNvSpPr>
            <a:spLocks/>
          </p:cNvSpPr>
          <p:nvPr/>
        </p:nvSpPr>
        <p:spPr bwMode="auto">
          <a:xfrm>
            <a:off x="5118100" y="3594100"/>
            <a:ext cx="7366000" cy="5486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3400" dirty="0">
                <a:solidFill>
                  <a:schemeClr val="tx1"/>
                </a:solidFill>
                <a:latin typeface="Constantia" charset="0"/>
                <a:ea typeface="Constantia" charset="0"/>
                <a:cs typeface="Constantia" charset="0"/>
                <a:sym typeface="Constantia" charset="0"/>
              </a:rPr>
              <a:t>This does not excuse the misuse of the tongue. - Mat 12:36-37; Jam 1:26 </a:t>
            </a:r>
          </a:p>
          <a:p>
            <a:pPr marL="925513" lvl="1" indent="-468313" algn="l">
              <a:spcBef>
                <a:spcPts val="1400"/>
              </a:spcBef>
              <a:buClr>
                <a:srgbClr val="804000"/>
              </a:buClr>
              <a:buSzPct val="125000"/>
              <a:buFont typeface="Zapf Dingbats" charset="0"/>
              <a:buChar char="✴"/>
            </a:pPr>
            <a:r>
              <a:rPr lang="en-US" sz="3400" dirty="0">
                <a:solidFill>
                  <a:schemeClr val="tx1"/>
                </a:solidFill>
                <a:latin typeface="Constantia" charset="0"/>
                <a:ea typeface="Constantia" charset="0"/>
                <a:cs typeface="Constantia" charset="0"/>
                <a:sym typeface="Constantia" charset="0"/>
              </a:rPr>
              <a:t>It does show we can control the bodily passions and avoid sin</a:t>
            </a:r>
            <a:r>
              <a:rPr lang="en-US" sz="3400" dirty="0" smtClean="0">
                <a:solidFill>
                  <a:schemeClr val="tx1"/>
                </a:solidFill>
                <a:latin typeface="Constantia" charset="0"/>
                <a:ea typeface="Constantia" charset="0"/>
                <a:cs typeface="Constantia" charset="0"/>
                <a:sym typeface="Constantia" charset="0"/>
              </a:rPr>
              <a:t>.</a:t>
            </a:r>
          </a:p>
          <a:p>
            <a:pPr marL="925513" lvl="1" indent="-468313" algn="l">
              <a:spcBef>
                <a:spcPts val="1400"/>
              </a:spcBef>
              <a:buClr>
                <a:srgbClr val="804000"/>
              </a:buClr>
              <a:buSzPct val="125000"/>
              <a:buFont typeface="Zapf Dingbats" charset="0"/>
              <a:buChar char="✴"/>
            </a:pPr>
            <a:r>
              <a:rPr lang="en-US" sz="3400" dirty="0" smtClean="0">
                <a:solidFill>
                  <a:schemeClr val="tx1"/>
                </a:solidFill>
                <a:latin typeface="Constantia" charset="0"/>
                <a:ea typeface="Constantia" charset="0"/>
                <a:cs typeface="Constantia" charset="0"/>
                <a:sym typeface="Constantia" charset="0"/>
              </a:rPr>
              <a:t>If </a:t>
            </a:r>
            <a:r>
              <a:rPr lang="en-US" sz="3400" dirty="0">
                <a:solidFill>
                  <a:schemeClr val="tx1"/>
                </a:solidFill>
                <a:latin typeface="Constantia" charset="0"/>
                <a:ea typeface="Constantia" charset="0"/>
                <a:cs typeface="Constantia" charset="0"/>
                <a:sym typeface="Constantia" charset="0"/>
              </a:rPr>
              <a:t>we can control the tongue we can control the whole body. - 3:2 </a:t>
            </a:r>
          </a:p>
          <a:p>
            <a:pPr marL="925513" lvl="1" indent="-468313" algn="l">
              <a:spcBef>
                <a:spcPts val="1400"/>
              </a:spcBef>
              <a:buClr>
                <a:srgbClr val="804000"/>
              </a:buClr>
              <a:buSzPct val="125000"/>
              <a:buFont typeface="Zapf Dingbats" charset="0"/>
              <a:buChar char="✴"/>
            </a:pPr>
            <a:r>
              <a:rPr lang="en-US" sz="3400" dirty="0">
                <a:solidFill>
                  <a:schemeClr val="tx1"/>
                </a:solidFill>
                <a:latin typeface="Constantia" charset="0"/>
                <a:ea typeface="Constantia" charset="0"/>
                <a:cs typeface="Constantia" charset="0"/>
                <a:sym typeface="Constantia" charset="0"/>
              </a:rPr>
              <a:t>We can control the tongue. - 1:26</a:t>
            </a:r>
          </a:p>
          <a:p>
            <a:pPr marL="925513" lvl="1" indent="-468313" algn="l">
              <a:spcBef>
                <a:spcPts val="1400"/>
              </a:spcBef>
              <a:buClr>
                <a:srgbClr val="804000"/>
              </a:buClr>
              <a:buSzPct val="125000"/>
              <a:buFont typeface="Zapf Dingbats" charset="0"/>
              <a:buChar char="✴"/>
            </a:pPr>
            <a:r>
              <a:rPr lang="en-US" sz="3400" dirty="0">
                <a:solidFill>
                  <a:schemeClr val="tx1"/>
                </a:solidFill>
                <a:latin typeface="Constantia" charset="0"/>
                <a:ea typeface="Constantia" charset="0"/>
                <a:cs typeface="Constantia" charset="0"/>
                <a:sym typeface="Constantia" charset="0"/>
              </a:rPr>
              <a:t>Therefore, we can control the whole body. - cf. 1 Cor. 10:13</a:t>
            </a:r>
          </a:p>
        </p:txBody>
      </p:sp>
      <p:pic>
        <p:nvPicPr>
          <p:cNvPr id="4301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3012"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43013" name="Rectangle 5"/>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A Warning To Teachers</a:t>
            </a:r>
          </a:p>
        </p:txBody>
      </p:sp>
      <p:pic>
        <p:nvPicPr>
          <p:cNvPr id="4301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746500"/>
            <a:ext cx="5207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wipe(left)">
                                      <p:cBhvr>
                                        <p:cTn id="7" dur="500"/>
                                        <p:tgtEl>
                                          <p:spTgt spid="4301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010">
                                            <p:txEl>
                                              <p:pRg st="1" end="1"/>
                                            </p:txEl>
                                          </p:spTgt>
                                        </p:tgtEl>
                                        <p:attrNameLst>
                                          <p:attrName>style.visibility</p:attrName>
                                        </p:attrNameLst>
                                      </p:cBhvr>
                                      <p:to>
                                        <p:strVal val="visible"/>
                                      </p:to>
                                    </p:set>
                                    <p:animEffect transition="in" filter="wipe(left)">
                                      <p:cBhvr>
                                        <p:cTn id="10" dur="500"/>
                                        <p:tgtEl>
                                          <p:spTgt spid="43010">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010">
                                            <p:txEl>
                                              <p:pRg st="2" end="2"/>
                                            </p:txEl>
                                          </p:spTgt>
                                        </p:tgtEl>
                                        <p:attrNameLst>
                                          <p:attrName>style.visibility</p:attrName>
                                        </p:attrNameLst>
                                      </p:cBhvr>
                                      <p:to>
                                        <p:strVal val="visible"/>
                                      </p:to>
                                    </p:set>
                                    <p:animEffect transition="in" filter="wipe(left)">
                                      <p:cBhvr>
                                        <p:cTn id="13" dur="500"/>
                                        <p:tgtEl>
                                          <p:spTgt spid="43010">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3010">
                                            <p:txEl>
                                              <p:pRg st="3" end="3"/>
                                            </p:txEl>
                                          </p:spTgt>
                                        </p:tgtEl>
                                        <p:attrNameLst>
                                          <p:attrName>style.visibility</p:attrName>
                                        </p:attrNameLst>
                                      </p:cBhvr>
                                      <p:to>
                                        <p:strVal val="visible"/>
                                      </p:to>
                                    </p:set>
                                    <p:animEffect transition="in" filter="wipe(left)">
                                      <p:cBhvr>
                                        <p:cTn id="16" dur="500"/>
                                        <p:tgtEl>
                                          <p:spTgt spid="43010">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3010">
                                            <p:txEl>
                                              <p:pRg st="4" end="4"/>
                                            </p:txEl>
                                          </p:spTgt>
                                        </p:tgtEl>
                                        <p:attrNameLst>
                                          <p:attrName>style.visibility</p:attrName>
                                        </p:attrNameLst>
                                      </p:cBhvr>
                                      <p:to>
                                        <p:strVal val="visible"/>
                                      </p:to>
                                    </p:set>
                                    <p:animEffect transition="in" filter="wipe(left)">
                                      <p:cBhvr>
                                        <p:cTn id="19" dur="500"/>
                                        <p:tgtEl>
                                          <p:spTgt spid="430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2175"/>
            <a:ext cx="64531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505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059" name="Rectangle 3"/>
          <p:cNvSpPr>
            <a:spLocks/>
          </p:cNvSpPr>
          <p:nvPr/>
        </p:nvSpPr>
        <p:spPr bwMode="auto">
          <a:xfrm>
            <a:off x="5067300" y="3644900"/>
            <a:ext cx="7366000" cy="55245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1400"/>
              </a:spcBef>
              <a:buClr>
                <a:srgbClr val="804000"/>
              </a:buClr>
              <a:buSzPct val="125000"/>
            </a:pPr>
            <a:r>
              <a:rPr lang="en-US" sz="4700" dirty="0">
                <a:solidFill>
                  <a:schemeClr val="tx1"/>
                </a:solidFill>
                <a:latin typeface="Boulder Regular" charset="0"/>
                <a:ea typeface="Boulder Regular" charset="0"/>
                <a:cs typeface="Boulder Regular" charset="0"/>
                <a:sym typeface="Boulder Regular" charset="0"/>
              </a:rPr>
              <a:t>The tongue is like</a:t>
            </a:r>
            <a:r>
              <a:rPr lang="en-US" sz="4700" dirty="0" smtClean="0">
                <a:solidFill>
                  <a:schemeClr val="tx1"/>
                </a:solidFill>
                <a:latin typeface="Boulder Regular" charset="0"/>
                <a:ea typeface="Boulder Regular" charset="0"/>
                <a:cs typeface="Boulder Regular" charset="0"/>
                <a:sym typeface="Boulder Regular" charset="0"/>
              </a:rPr>
              <a:t>:</a:t>
            </a:r>
          </a:p>
          <a:p>
            <a:pPr marL="509588" indent="-509588" algn="l">
              <a:spcBef>
                <a:spcPts val="1400"/>
              </a:spcBef>
              <a:buClr>
                <a:srgbClr val="804000"/>
              </a:buClr>
              <a:buSzPct val="125000"/>
              <a:buFont typeface="Zapf Dingbats" charset="0"/>
              <a:buChar char="✴"/>
            </a:pPr>
            <a:r>
              <a:rPr lang="en-US" sz="4700" dirty="0" smtClean="0">
                <a:solidFill>
                  <a:schemeClr val="tx1"/>
                </a:solidFill>
                <a:latin typeface="Constantia" charset="0"/>
                <a:ea typeface="Constantia" charset="0"/>
                <a:cs typeface="Constantia" charset="0"/>
                <a:sym typeface="Constantia" charset="0"/>
              </a:rPr>
              <a:t>A </a:t>
            </a:r>
            <a:r>
              <a:rPr lang="en-US" sz="4700" dirty="0">
                <a:solidFill>
                  <a:schemeClr val="tx1"/>
                </a:solidFill>
                <a:latin typeface="Constantia" charset="0"/>
                <a:ea typeface="Constantia" charset="0"/>
                <a:cs typeface="Constantia" charset="0"/>
                <a:sym typeface="Constantia" charset="0"/>
              </a:rPr>
              <a:t>small bit that turns a large horse. - 3:3</a:t>
            </a:r>
          </a:p>
          <a:p>
            <a:pPr marL="509588" indent="-509588" algn="l">
              <a:spcBef>
                <a:spcPts val="1400"/>
              </a:spcBef>
              <a:buClr>
                <a:srgbClr val="804000"/>
              </a:buClr>
              <a:buSzPct val="125000"/>
              <a:buFont typeface="Zapf Dingbats" charset="0"/>
              <a:buChar char="✴"/>
            </a:pPr>
            <a:r>
              <a:rPr lang="en-US" sz="4700" dirty="0">
                <a:solidFill>
                  <a:schemeClr val="tx1"/>
                </a:solidFill>
                <a:latin typeface="Constantia" charset="0"/>
                <a:ea typeface="Constantia" charset="0"/>
                <a:cs typeface="Constantia" charset="0"/>
                <a:sym typeface="Constantia" charset="0"/>
              </a:rPr>
              <a:t>A small rudder that turns a large ship. - 3:4</a:t>
            </a:r>
          </a:p>
          <a:p>
            <a:pPr marL="509588" indent="-509588" algn="l">
              <a:spcBef>
                <a:spcPts val="1400"/>
              </a:spcBef>
              <a:buClr>
                <a:srgbClr val="804000"/>
              </a:buClr>
              <a:buSzPct val="125000"/>
              <a:buFont typeface="Zapf Dingbats" charset="0"/>
              <a:buChar char="✴"/>
            </a:pPr>
            <a:r>
              <a:rPr lang="en-US" sz="4700" dirty="0">
                <a:solidFill>
                  <a:schemeClr val="tx1"/>
                </a:solidFill>
                <a:latin typeface="Constantia" charset="0"/>
                <a:ea typeface="Constantia" charset="0"/>
                <a:cs typeface="Constantia" charset="0"/>
                <a:sym typeface="Constantia" charset="0"/>
              </a:rPr>
              <a:t>A small fire that ignites an inferno. - 3:5</a:t>
            </a:r>
          </a:p>
        </p:txBody>
      </p:sp>
      <p:pic>
        <p:nvPicPr>
          <p:cNvPr id="4506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5061"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45062" name="Rectangle 6"/>
          <p:cNvSpPr>
            <a:spLocks/>
          </p:cNvSpPr>
          <p:nvPr/>
        </p:nvSpPr>
        <p:spPr bwMode="auto">
          <a:xfrm>
            <a:off x="57150" y="2095500"/>
            <a:ext cx="12865100" cy="711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a:solidFill>
                  <a:schemeClr val="tx1"/>
                </a:solidFill>
                <a:latin typeface="Denmark Regular" charset="0"/>
                <a:ea typeface="Denmark Regular" charset="0"/>
                <a:cs typeface="Denmark Regular" charset="0"/>
                <a:sym typeface="Denmark Regular" charset="0"/>
              </a:rPr>
              <a:t>The Tongue Is Small But Powerful - 3:3-5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type="wd">
                                    <p:tmPct val="100000"/>
                                  </p:iterate>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3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450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p:cTn id="13" dur="3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14" dur="300" fill="hold"/>
                                        <p:tgtEl>
                                          <p:spTgt spid="450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iterate type="wd">
                                    <p:tmPct val="100000"/>
                                  </p:iterate>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p:cTn id="19" dur="300" fill="hold"/>
                                        <p:tgtEl>
                                          <p:spTgt spid="45059">
                                            <p:txEl>
                                              <p:pRg st="2" end="2"/>
                                            </p:txEl>
                                          </p:spTgt>
                                        </p:tgtEl>
                                        <p:attrNameLst>
                                          <p:attrName>ppt_w</p:attrName>
                                        </p:attrNameLst>
                                      </p:cBhvr>
                                      <p:tavLst>
                                        <p:tav tm="0">
                                          <p:val>
                                            <p:fltVal val="0"/>
                                          </p:val>
                                        </p:tav>
                                        <p:tav tm="100000">
                                          <p:val>
                                            <p:strVal val="#ppt_w"/>
                                          </p:val>
                                        </p:tav>
                                      </p:tavLst>
                                    </p:anim>
                                    <p:anim calcmode="lin" valueType="num">
                                      <p:cBhvr>
                                        <p:cTn id="20" dur="300" fill="hold"/>
                                        <p:tgtEl>
                                          <p:spTgt spid="450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iterate type="wd">
                                    <p:tmPct val="100000"/>
                                  </p:iterate>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p:cTn id="25" dur="300" fill="hold"/>
                                        <p:tgtEl>
                                          <p:spTgt spid="45059">
                                            <p:txEl>
                                              <p:pRg st="3" end="3"/>
                                            </p:txEl>
                                          </p:spTgt>
                                        </p:tgtEl>
                                        <p:attrNameLst>
                                          <p:attrName>ppt_w</p:attrName>
                                        </p:attrNameLst>
                                      </p:cBhvr>
                                      <p:tavLst>
                                        <p:tav tm="0">
                                          <p:val>
                                            <p:fltVal val="0"/>
                                          </p:val>
                                        </p:tav>
                                        <p:tav tm="100000">
                                          <p:val>
                                            <p:strVal val="#ppt_w"/>
                                          </p:val>
                                        </p:tav>
                                      </p:tavLst>
                                    </p:anim>
                                    <p:anim calcmode="lin" valueType="num">
                                      <p:cBhvr>
                                        <p:cTn id="26" dur="300" fill="hold"/>
                                        <p:tgtEl>
                                          <p:spTgt spid="4505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2175"/>
            <a:ext cx="64531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710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7107" name="Rectangle 3"/>
          <p:cNvSpPr>
            <a:spLocks/>
          </p:cNvSpPr>
          <p:nvPr/>
        </p:nvSpPr>
        <p:spPr bwMode="auto">
          <a:xfrm>
            <a:off x="5067300" y="3644900"/>
            <a:ext cx="7366000" cy="1473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1400"/>
              </a:spcBef>
              <a:buClr>
                <a:srgbClr val="804000"/>
              </a:buClr>
              <a:buSzPct val="125000"/>
            </a:pPr>
            <a:r>
              <a:rPr lang="en-US" sz="4700" dirty="0">
                <a:solidFill>
                  <a:schemeClr val="tx1"/>
                </a:solidFill>
                <a:latin typeface="Boulder Regular" charset="0"/>
                <a:ea typeface="Boulder Regular" charset="0"/>
                <a:cs typeface="Boulder Regular" charset="0"/>
                <a:sym typeface="Boulder Regular" charset="0"/>
              </a:rPr>
              <a:t>Even so the tongue has great power:</a:t>
            </a:r>
          </a:p>
        </p:txBody>
      </p:sp>
      <p:pic>
        <p:nvPicPr>
          <p:cNvPr id="4710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7109"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47110" name="Rectangle 6"/>
          <p:cNvSpPr>
            <a:spLocks/>
          </p:cNvSpPr>
          <p:nvPr/>
        </p:nvSpPr>
        <p:spPr bwMode="auto">
          <a:xfrm>
            <a:off x="57150" y="2095500"/>
            <a:ext cx="12865100" cy="711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a:solidFill>
                  <a:schemeClr val="tx1"/>
                </a:solidFill>
                <a:latin typeface="Denmark Regular" charset="0"/>
                <a:ea typeface="Denmark Regular" charset="0"/>
                <a:cs typeface="Denmark Regular" charset="0"/>
                <a:sym typeface="Denmark Regular" charset="0"/>
              </a:rPr>
              <a:t>The Tongue Is Small But Powerful - 3:3-5 </a:t>
            </a:r>
          </a:p>
        </p:txBody>
      </p:sp>
      <p:sp>
        <p:nvSpPr>
          <p:cNvPr id="47111" name="Rectangle 7"/>
          <p:cNvSpPr>
            <a:spLocks/>
          </p:cNvSpPr>
          <p:nvPr/>
        </p:nvSpPr>
        <p:spPr bwMode="auto">
          <a:xfrm>
            <a:off x="5168900" y="5410200"/>
            <a:ext cx="7061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8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Proverbs 10:11 (NKJV</a:t>
            </a:r>
            <a:r>
              <a:rPr lang="en-US" sz="48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a:t>
            </a:r>
          </a:p>
          <a:p>
            <a:r>
              <a:rPr lang="en-US" sz="48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8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mouth of the righteous is a well of life, But violence covers the mouth of the wicked.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iterate type="lt">
                                    <p:tmPct val="100000"/>
                                  </p:iterate>
                                  <p:childTnLst>
                                    <p:set>
                                      <p:cBhvr>
                                        <p:cTn id="6" dur="1" fill="hold">
                                          <p:stCondLst>
                                            <p:cond delay="0"/>
                                          </p:stCondLst>
                                        </p:cTn>
                                        <p:tgtEl>
                                          <p:spTgt spid="47111"/>
                                        </p:tgtEl>
                                        <p:attrNameLst>
                                          <p:attrName>style.visibility</p:attrName>
                                        </p:attrNameLst>
                                      </p:cBhvr>
                                      <p:to>
                                        <p:strVal val="visible"/>
                                      </p:to>
                                    </p:set>
                                    <p:anim calcmode="lin" valueType="num">
                                      <p:cBhvr>
                                        <p:cTn id="7" dur="750" fill="hold"/>
                                        <p:tgtEl>
                                          <p:spTgt spid="47111"/>
                                        </p:tgtEl>
                                        <p:attrNameLst>
                                          <p:attrName>ppt_w</p:attrName>
                                        </p:attrNameLst>
                                      </p:cBhvr>
                                      <p:tavLst>
                                        <p:tav tm="0" fmla="#ppt_w*sin(2.5*pi*$)">
                                          <p:val>
                                            <p:fltVal val="0"/>
                                          </p:val>
                                        </p:tav>
                                        <p:tav tm="100000">
                                          <p:val>
                                            <p:fltVal val="1"/>
                                          </p:val>
                                        </p:tav>
                                      </p:tavLst>
                                    </p:anim>
                                    <p:anim calcmode="lin" valueType="num">
                                      <p:cBhvr>
                                        <p:cTn id="8" dur="750" fill="hold"/>
                                        <p:tgtEl>
                                          <p:spTgt spid="471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2175"/>
            <a:ext cx="64531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915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9155" name="Rectangle 3"/>
          <p:cNvSpPr>
            <a:spLocks/>
          </p:cNvSpPr>
          <p:nvPr/>
        </p:nvSpPr>
        <p:spPr bwMode="auto">
          <a:xfrm>
            <a:off x="5067300" y="3644900"/>
            <a:ext cx="7366000" cy="48895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1400"/>
              </a:spcBef>
              <a:buClr>
                <a:srgbClr val="804000"/>
              </a:buClr>
              <a:buSzPct val="125000"/>
            </a:pPr>
            <a:r>
              <a:rPr lang="en-US" sz="4700" dirty="0">
                <a:solidFill>
                  <a:schemeClr val="tx1"/>
                </a:solidFill>
                <a:latin typeface="Boulder Regular" charset="0"/>
                <a:ea typeface="Boulder Regular" charset="0"/>
                <a:cs typeface="Boulder Regular" charset="0"/>
                <a:sym typeface="Boulder Regular" charset="0"/>
              </a:rPr>
              <a:t>Even so the tongue has great power</a:t>
            </a:r>
            <a:r>
              <a:rPr lang="en-US" sz="4700" dirty="0" smtClean="0">
                <a:solidFill>
                  <a:schemeClr val="tx1"/>
                </a:solidFill>
                <a:latin typeface="Boulder Regular" charset="0"/>
                <a:ea typeface="Boulder Regular" charset="0"/>
                <a:cs typeface="Boulder Regular" charset="0"/>
                <a:sym typeface="Boulder Regular" charset="0"/>
              </a:rPr>
              <a:t>:</a:t>
            </a:r>
          </a:p>
          <a:p>
            <a:pPr marL="509588" indent="-509588" algn="l">
              <a:spcBef>
                <a:spcPts val="1400"/>
              </a:spcBef>
              <a:buClr>
                <a:srgbClr val="804000"/>
              </a:buClr>
              <a:buSzPct val="125000"/>
              <a:buFont typeface="Zapf Dingbats" charset="0"/>
              <a:buChar char="✴"/>
            </a:pPr>
            <a:r>
              <a:rPr lang="en-US" sz="4100" dirty="0" smtClean="0">
                <a:solidFill>
                  <a:schemeClr val="tx1"/>
                </a:solidFill>
                <a:latin typeface="Constantia" charset="0"/>
                <a:ea typeface="Constantia" charset="0"/>
                <a:cs typeface="Constantia" charset="0"/>
                <a:sym typeface="Constantia" charset="0"/>
              </a:rPr>
              <a:t>To </a:t>
            </a:r>
            <a:r>
              <a:rPr lang="en-US" sz="4100" dirty="0">
                <a:solidFill>
                  <a:schemeClr val="tx1"/>
                </a:solidFill>
                <a:latin typeface="Constantia" charset="0"/>
                <a:ea typeface="Constantia" charset="0"/>
                <a:cs typeface="Constantia" charset="0"/>
                <a:sym typeface="Constantia" charset="0"/>
              </a:rPr>
              <a:t>do great good - Mark 16:15-16; </a:t>
            </a:r>
            <a:r>
              <a:rPr lang="en-US" sz="4100" dirty="0" err="1">
                <a:solidFill>
                  <a:schemeClr val="tx1"/>
                </a:solidFill>
                <a:latin typeface="Constantia" charset="0"/>
                <a:ea typeface="Constantia" charset="0"/>
                <a:cs typeface="Constantia" charset="0"/>
                <a:sym typeface="Constantia" charset="0"/>
              </a:rPr>
              <a:t>Eph</a:t>
            </a:r>
            <a:r>
              <a:rPr lang="en-US" sz="4100" dirty="0">
                <a:solidFill>
                  <a:schemeClr val="tx1"/>
                </a:solidFill>
                <a:latin typeface="Constantia" charset="0"/>
                <a:ea typeface="Constantia" charset="0"/>
                <a:cs typeface="Constantia" charset="0"/>
                <a:sym typeface="Constantia" charset="0"/>
              </a:rPr>
              <a:t> 4:29; </a:t>
            </a:r>
            <a:r>
              <a:rPr lang="en-US" sz="4100" dirty="0" err="1">
                <a:solidFill>
                  <a:schemeClr val="tx1"/>
                </a:solidFill>
                <a:latin typeface="Constantia" charset="0"/>
                <a:ea typeface="Constantia" charset="0"/>
                <a:cs typeface="Constantia" charset="0"/>
                <a:sym typeface="Constantia" charset="0"/>
              </a:rPr>
              <a:t>Prov</a:t>
            </a:r>
            <a:r>
              <a:rPr lang="en-US" sz="4100" dirty="0">
                <a:solidFill>
                  <a:schemeClr val="tx1"/>
                </a:solidFill>
                <a:latin typeface="Constantia" charset="0"/>
                <a:ea typeface="Constantia" charset="0"/>
                <a:cs typeface="Constantia" charset="0"/>
                <a:sym typeface="Constantia" charset="0"/>
              </a:rPr>
              <a:t> 25:11</a:t>
            </a:r>
          </a:p>
          <a:p>
            <a:pPr marL="509588" indent="-509588" algn="l">
              <a:spcBef>
                <a:spcPts val="1400"/>
              </a:spcBef>
              <a:buClr>
                <a:srgbClr val="804000"/>
              </a:buClr>
              <a:buSzPct val="125000"/>
              <a:buFont typeface="Zapf Dingbats" charset="0"/>
              <a:buChar char="✴"/>
            </a:pPr>
            <a:r>
              <a:rPr lang="en-US" sz="4100" dirty="0">
                <a:solidFill>
                  <a:schemeClr val="tx1"/>
                </a:solidFill>
                <a:latin typeface="Constantia" charset="0"/>
                <a:ea typeface="Constantia" charset="0"/>
                <a:cs typeface="Constantia" charset="0"/>
                <a:sym typeface="Constantia" charset="0"/>
              </a:rPr>
              <a:t>But FAR too often it is used to do great harm - </a:t>
            </a:r>
            <a:r>
              <a:rPr lang="en-US" sz="4100" dirty="0" err="1">
                <a:solidFill>
                  <a:schemeClr val="tx1"/>
                </a:solidFill>
                <a:latin typeface="Constantia" charset="0"/>
                <a:ea typeface="Constantia" charset="0"/>
                <a:cs typeface="Constantia" charset="0"/>
                <a:sym typeface="Constantia" charset="0"/>
              </a:rPr>
              <a:t>Prov</a:t>
            </a:r>
            <a:r>
              <a:rPr lang="en-US" sz="4100" dirty="0">
                <a:solidFill>
                  <a:schemeClr val="tx1"/>
                </a:solidFill>
                <a:latin typeface="Constantia" charset="0"/>
                <a:ea typeface="Constantia" charset="0"/>
                <a:cs typeface="Constantia" charset="0"/>
                <a:sym typeface="Constantia" charset="0"/>
              </a:rPr>
              <a:t> 26:20; </a:t>
            </a:r>
            <a:r>
              <a:rPr lang="en-US" sz="4100" dirty="0" err="1">
                <a:solidFill>
                  <a:schemeClr val="tx1"/>
                </a:solidFill>
                <a:latin typeface="Constantia" charset="0"/>
                <a:ea typeface="Constantia" charset="0"/>
                <a:cs typeface="Constantia" charset="0"/>
                <a:sym typeface="Constantia" charset="0"/>
              </a:rPr>
              <a:t>Eph</a:t>
            </a:r>
            <a:r>
              <a:rPr lang="en-US" sz="4100" dirty="0">
                <a:solidFill>
                  <a:schemeClr val="tx1"/>
                </a:solidFill>
                <a:latin typeface="Constantia" charset="0"/>
                <a:ea typeface="Constantia" charset="0"/>
                <a:cs typeface="Constantia" charset="0"/>
                <a:sym typeface="Constantia" charset="0"/>
              </a:rPr>
              <a:t> 4:25; 5:4</a:t>
            </a:r>
          </a:p>
        </p:txBody>
      </p:sp>
      <p:pic>
        <p:nvPicPr>
          <p:cNvPr id="4915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9157"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49158" name="Rectangle 6"/>
          <p:cNvSpPr>
            <a:spLocks/>
          </p:cNvSpPr>
          <p:nvPr/>
        </p:nvSpPr>
        <p:spPr bwMode="auto">
          <a:xfrm>
            <a:off x="57150" y="2095500"/>
            <a:ext cx="12865100" cy="711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a:solidFill>
                  <a:schemeClr val="tx1"/>
                </a:solidFill>
                <a:latin typeface="Denmark Regular" charset="0"/>
                <a:ea typeface="Denmark Regular" charset="0"/>
                <a:cs typeface="Denmark Regular" charset="0"/>
                <a:sym typeface="Denmark Regular" charset="0"/>
              </a:rPr>
              <a:t>The Tongue Is Small But Powerful - 3:3-5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wipe(left)">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wipe(left)">
                                      <p:cBhvr>
                                        <p:cTn id="12" dur="500"/>
                                        <p:tgtEl>
                                          <p:spTgt spid="49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wipe(left)">
                                      <p:cBhvr>
                                        <p:cTn id="17" dur="5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2175"/>
            <a:ext cx="64531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120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3098800"/>
            <a:ext cx="72517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120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51204"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51205" name="Rectangle 5"/>
          <p:cNvSpPr>
            <a:spLocks/>
          </p:cNvSpPr>
          <p:nvPr/>
        </p:nvSpPr>
        <p:spPr bwMode="auto">
          <a:xfrm>
            <a:off x="57150" y="2095500"/>
            <a:ext cx="12865100" cy="711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a:solidFill>
                  <a:schemeClr val="tx1"/>
                </a:solidFill>
                <a:latin typeface="Denmark Regular" charset="0"/>
                <a:ea typeface="Denmark Regular" charset="0"/>
                <a:cs typeface="Denmark Regular" charset="0"/>
                <a:sym typeface="Denmark Regular" charset="0"/>
              </a:rPr>
              <a:t>The Tongue Is Small But Powerful - 3:3-5 </a:t>
            </a:r>
          </a:p>
        </p:txBody>
      </p:sp>
      <p:sp>
        <p:nvSpPr>
          <p:cNvPr id="51206" name="Rectangle 6"/>
          <p:cNvSpPr>
            <a:spLocks/>
          </p:cNvSpPr>
          <p:nvPr/>
        </p:nvSpPr>
        <p:spPr bwMode="auto">
          <a:xfrm>
            <a:off x="6045200" y="3505200"/>
            <a:ext cx="66294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pPr marL="466725" indent="-466725" algn="l">
              <a:buClr>
                <a:srgbClr val="804000"/>
              </a:buClr>
              <a:buSzPct val="100000"/>
              <a:buFont typeface="Wingdings 2" charset="2"/>
              <a:buChar char="ö"/>
            </a:pPr>
            <a:r>
              <a:rPr lang="en-US">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Destroy neighbor -         </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(Prov. 11:9)</a:t>
            </a:r>
            <a:endParaRPr lang="en-US" sz="2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endParaRPr>
          </a:p>
          <a:p>
            <a:pPr marL="466725" indent="-466725" algn="l">
              <a:buClr>
                <a:srgbClr val="804000"/>
              </a:buClr>
              <a:buSzPct val="100000"/>
              <a:buFont typeface="Wingdings 2" charset="2"/>
              <a:buChar char="ö"/>
            </a:pPr>
            <a:r>
              <a:rPr lang="en-US">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Reveal secrets -                </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(Prov. 11:13; 20:19)</a:t>
            </a:r>
            <a:endParaRPr lang="en-US" sz="2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endParaRPr>
          </a:p>
          <a:p>
            <a:pPr marL="466725" indent="-466725" algn="l">
              <a:buClr>
                <a:srgbClr val="804000"/>
              </a:buClr>
              <a:buSzPct val="100000"/>
              <a:buFont typeface="Wingdings 2" charset="2"/>
              <a:buChar char="ö"/>
            </a:pPr>
            <a:r>
              <a:rPr lang="en-US">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Sows strife - </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(Prov. 16:28)</a:t>
            </a:r>
            <a:endParaRPr lang="en-US" sz="2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endParaRPr>
          </a:p>
          <a:p>
            <a:pPr marL="466725" indent="-466725" algn="l">
              <a:buClr>
                <a:srgbClr val="804000"/>
              </a:buClr>
              <a:buSzPct val="100000"/>
              <a:buFont typeface="Wingdings 2" charset="2"/>
              <a:buChar char="ö"/>
            </a:pPr>
            <a:r>
              <a:rPr lang="en-US">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Separates friends -          </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(Prov. 16:28; 17:9)</a:t>
            </a:r>
            <a:endParaRPr lang="en-US" sz="2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endParaRPr>
          </a:p>
          <a:p>
            <a:pPr marL="466725" indent="-466725" algn="l">
              <a:buClr>
                <a:srgbClr val="804000"/>
              </a:buClr>
              <a:buSzPct val="100000"/>
              <a:buFont typeface="Wingdings 2" charset="2"/>
              <a:buChar char="ö"/>
            </a:pPr>
            <a:r>
              <a:rPr lang="en-US">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Destroy a church -            </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(Gal. 5:15)</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06">
                                            <p:txEl>
                                              <p:pRg st="0" end="0"/>
                                            </p:txEl>
                                          </p:spTgt>
                                        </p:tgtEl>
                                        <p:attrNameLst>
                                          <p:attrName>style.visibility</p:attrName>
                                        </p:attrNameLst>
                                      </p:cBhvr>
                                      <p:to>
                                        <p:strVal val="visible"/>
                                      </p:to>
                                    </p:set>
                                    <p:animEffect transition="in" filter="wipe(left)">
                                      <p:cBhvr>
                                        <p:cTn id="7" dur="500"/>
                                        <p:tgtEl>
                                          <p:spTgt spid="512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206">
                                            <p:txEl>
                                              <p:pRg st="1" end="1"/>
                                            </p:txEl>
                                          </p:spTgt>
                                        </p:tgtEl>
                                        <p:attrNameLst>
                                          <p:attrName>style.visibility</p:attrName>
                                        </p:attrNameLst>
                                      </p:cBhvr>
                                      <p:to>
                                        <p:strVal val="visible"/>
                                      </p:to>
                                    </p:set>
                                    <p:animEffect transition="in" filter="wipe(left)">
                                      <p:cBhvr>
                                        <p:cTn id="12" dur="500"/>
                                        <p:tgtEl>
                                          <p:spTgt spid="512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06">
                                            <p:txEl>
                                              <p:pRg st="2" end="2"/>
                                            </p:txEl>
                                          </p:spTgt>
                                        </p:tgtEl>
                                        <p:attrNameLst>
                                          <p:attrName>style.visibility</p:attrName>
                                        </p:attrNameLst>
                                      </p:cBhvr>
                                      <p:to>
                                        <p:strVal val="visible"/>
                                      </p:to>
                                    </p:set>
                                    <p:animEffect transition="in" filter="wipe(left)">
                                      <p:cBhvr>
                                        <p:cTn id="17" dur="500"/>
                                        <p:tgtEl>
                                          <p:spTgt spid="5120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206">
                                            <p:txEl>
                                              <p:pRg st="3" end="3"/>
                                            </p:txEl>
                                          </p:spTgt>
                                        </p:tgtEl>
                                        <p:attrNameLst>
                                          <p:attrName>style.visibility</p:attrName>
                                        </p:attrNameLst>
                                      </p:cBhvr>
                                      <p:to>
                                        <p:strVal val="visible"/>
                                      </p:to>
                                    </p:set>
                                    <p:animEffect transition="in" filter="wipe(left)">
                                      <p:cBhvr>
                                        <p:cTn id="22" dur="500"/>
                                        <p:tgtEl>
                                          <p:spTgt spid="5120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206">
                                            <p:txEl>
                                              <p:pRg st="4" end="4"/>
                                            </p:txEl>
                                          </p:spTgt>
                                        </p:tgtEl>
                                        <p:attrNameLst>
                                          <p:attrName>style.visibility</p:attrName>
                                        </p:attrNameLst>
                                      </p:cBhvr>
                                      <p:to>
                                        <p:strVal val="visible"/>
                                      </p:to>
                                    </p:set>
                                    <p:animEffect transition="in" filter="wipe(left)">
                                      <p:cBhvr>
                                        <p:cTn id="27" dur="500"/>
                                        <p:tgtEl>
                                          <p:spTgt spid="512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0" name="Rectangle 2"/>
          <p:cNvSpPr>
            <a:spLocks/>
          </p:cNvSpPr>
          <p:nvPr/>
        </p:nvSpPr>
        <p:spPr bwMode="auto">
          <a:xfrm>
            <a:off x="4927600" y="3441700"/>
            <a:ext cx="7569200" cy="59436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800"/>
              </a:spcBef>
              <a:buClr>
                <a:srgbClr val="804000"/>
              </a:buClr>
              <a:buSzPct val="125000"/>
            </a:pPr>
            <a:r>
              <a:rPr lang="en-US" sz="3700" dirty="0">
                <a:solidFill>
                  <a:schemeClr val="tx1"/>
                </a:solidFill>
                <a:latin typeface="Boulder Regular" charset="0"/>
                <a:ea typeface="Boulder Regular" charset="0"/>
                <a:cs typeface="Boulder Regular" charset="0"/>
                <a:sym typeface="Boulder Regular" charset="0"/>
              </a:rPr>
              <a:t>The tongue has incredible power to harm - 3:6</a:t>
            </a:r>
            <a:r>
              <a:rPr lang="en-US" sz="3700" dirty="0" smtClean="0">
                <a:solidFill>
                  <a:schemeClr val="tx1"/>
                </a:solidFill>
                <a:latin typeface="Boulder Regular" charset="0"/>
                <a:ea typeface="Boulder Regular" charset="0"/>
                <a:cs typeface="Boulder Regular" charset="0"/>
                <a:sym typeface="Boulder Regular" charset="0"/>
              </a:rPr>
              <a:t>:</a:t>
            </a:r>
          </a:p>
          <a:p>
            <a:pPr marL="468313" indent="-468313" algn="l">
              <a:spcBef>
                <a:spcPts val="800"/>
              </a:spcBef>
              <a:buClr>
                <a:srgbClr val="804000"/>
              </a:buClr>
              <a:buSzPct val="125000"/>
              <a:buFont typeface="Zapf Dingbats" charset="0"/>
              <a:buChar char="✴"/>
            </a:pPr>
            <a:r>
              <a:rPr lang="en-US" sz="2900" dirty="0" smtClean="0">
                <a:solidFill>
                  <a:schemeClr val="tx1"/>
                </a:solidFill>
                <a:latin typeface="Constantia" charset="0"/>
                <a:ea typeface="Constantia" charset="0"/>
                <a:cs typeface="Constantia" charset="0"/>
                <a:sym typeface="Constantia" charset="0"/>
              </a:rPr>
              <a:t>“</a:t>
            </a:r>
            <a:r>
              <a:rPr lang="en-US" sz="2900" dirty="0">
                <a:solidFill>
                  <a:schemeClr val="tx1"/>
                </a:solidFill>
                <a:latin typeface="Constantia Bold" charset="0"/>
                <a:ea typeface="Constantia Bold" charset="0"/>
                <a:cs typeface="Constantia Bold" charset="0"/>
                <a:sym typeface="Constantia Bold" charset="0"/>
              </a:rPr>
              <a:t>World of iniquity” </a:t>
            </a:r>
            <a:r>
              <a:rPr lang="en-US" sz="2900" dirty="0">
                <a:solidFill>
                  <a:schemeClr val="tx1"/>
                </a:solidFill>
                <a:latin typeface="Constantia" charset="0"/>
                <a:ea typeface="Constantia" charset="0"/>
                <a:cs typeface="Constantia" charset="0"/>
                <a:sym typeface="Constantia" charset="0"/>
              </a:rPr>
              <a:t>- The tongue utters and leads to all the evil in the world. - e.g., </a:t>
            </a:r>
            <a:r>
              <a:rPr lang="en-US" sz="2900" dirty="0" err="1">
                <a:solidFill>
                  <a:schemeClr val="tx1"/>
                </a:solidFill>
                <a:latin typeface="Constantia" charset="0"/>
                <a:ea typeface="Constantia" charset="0"/>
                <a:cs typeface="Constantia" charset="0"/>
                <a:sym typeface="Constantia" charset="0"/>
              </a:rPr>
              <a:t>Prov</a:t>
            </a:r>
            <a:r>
              <a:rPr lang="en-US" sz="2900" dirty="0">
                <a:solidFill>
                  <a:schemeClr val="tx1"/>
                </a:solidFill>
                <a:latin typeface="Constantia" charset="0"/>
                <a:ea typeface="Constantia" charset="0"/>
                <a:cs typeface="Constantia" charset="0"/>
                <a:sym typeface="Constantia" charset="0"/>
              </a:rPr>
              <a:t> </a:t>
            </a:r>
            <a:r>
              <a:rPr lang="en-US" sz="2900" dirty="0" smtClean="0">
                <a:solidFill>
                  <a:schemeClr val="tx1"/>
                </a:solidFill>
                <a:latin typeface="Constantia" charset="0"/>
                <a:ea typeface="Constantia" charset="0"/>
                <a:cs typeface="Constantia" charset="0"/>
                <a:sym typeface="Constantia" charset="0"/>
              </a:rPr>
              <a:t>26:21</a:t>
            </a:r>
          </a:p>
          <a:p>
            <a:pPr marL="468313" indent="-468313" algn="l">
              <a:spcBef>
                <a:spcPts val="800"/>
              </a:spcBef>
              <a:buClr>
                <a:srgbClr val="804000"/>
              </a:buClr>
              <a:buSzPct val="125000"/>
              <a:buFont typeface="Zapf Dingbats" charset="0"/>
              <a:buChar char="✴"/>
            </a:pPr>
            <a:r>
              <a:rPr lang="en-US" sz="2900" dirty="0" smtClean="0">
                <a:solidFill>
                  <a:schemeClr val="tx1"/>
                </a:solidFill>
                <a:latin typeface="Constantia Bold" charset="0"/>
                <a:ea typeface="Constantia Bold" charset="0"/>
                <a:cs typeface="Constantia Bold" charset="0"/>
                <a:sym typeface="Constantia Bold" charset="0"/>
              </a:rPr>
              <a:t>Defiles </a:t>
            </a:r>
            <a:r>
              <a:rPr lang="en-US" sz="2900" dirty="0">
                <a:solidFill>
                  <a:schemeClr val="tx1"/>
                </a:solidFill>
                <a:latin typeface="Constantia Bold" charset="0"/>
                <a:ea typeface="Constantia Bold" charset="0"/>
                <a:cs typeface="Constantia Bold" charset="0"/>
                <a:sym typeface="Constantia Bold" charset="0"/>
              </a:rPr>
              <a:t>(stains) the whole body</a:t>
            </a:r>
            <a:r>
              <a:rPr lang="en-US" sz="2900" dirty="0">
                <a:solidFill>
                  <a:schemeClr val="tx1"/>
                </a:solidFill>
                <a:latin typeface="Constantia" charset="0"/>
                <a:ea typeface="Constantia" charset="0"/>
                <a:cs typeface="Constantia" charset="0"/>
                <a:sym typeface="Constantia" charset="0"/>
              </a:rPr>
              <a:t>. - Matthew 12:34-35</a:t>
            </a:r>
          </a:p>
          <a:p>
            <a:pPr marL="468313" indent="-468313" algn="l">
              <a:spcBef>
                <a:spcPts val="800"/>
              </a:spcBef>
              <a:buClr>
                <a:srgbClr val="804000"/>
              </a:buClr>
              <a:buSzPct val="125000"/>
              <a:buFont typeface="Zapf Dingbats" charset="0"/>
              <a:buChar char="✴"/>
            </a:pPr>
            <a:r>
              <a:rPr lang="en-US" sz="2900" dirty="0">
                <a:solidFill>
                  <a:schemeClr val="tx1"/>
                </a:solidFill>
                <a:latin typeface="Constantia" charset="0"/>
                <a:ea typeface="Constantia" charset="0"/>
                <a:cs typeface="Constantia" charset="0"/>
                <a:sym typeface="Constantia" charset="0"/>
              </a:rPr>
              <a:t>“</a:t>
            </a:r>
            <a:r>
              <a:rPr lang="en-US" sz="2900" dirty="0">
                <a:solidFill>
                  <a:schemeClr val="tx1"/>
                </a:solidFill>
                <a:latin typeface="Constantia Bold" charset="0"/>
                <a:ea typeface="Constantia Bold" charset="0"/>
                <a:cs typeface="Constantia Bold" charset="0"/>
                <a:sym typeface="Constantia Bold" charset="0"/>
              </a:rPr>
              <a:t>Sets on fire the course (wheel) of nature</a:t>
            </a:r>
            <a:r>
              <a:rPr lang="en-US" sz="2900" dirty="0">
                <a:solidFill>
                  <a:schemeClr val="tx1"/>
                </a:solidFill>
                <a:latin typeface="Constantia" charset="0"/>
                <a:ea typeface="Constantia" charset="0"/>
                <a:cs typeface="Constantia" charset="0"/>
                <a:sym typeface="Constantia" charset="0"/>
              </a:rPr>
              <a:t>” - inflames the whole round of one’s life </a:t>
            </a:r>
          </a:p>
          <a:p>
            <a:pPr marL="468313" indent="-468313" algn="l">
              <a:spcBef>
                <a:spcPts val="800"/>
              </a:spcBef>
              <a:buClr>
                <a:srgbClr val="804000"/>
              </a:buClr>
              <a:buSzPct val="125000"/>
              <a:buFont typeface="Zapf Dingbats" charset="0"/>
              <a:buChar char="✴"/>
            </a:pPr>
            <a:r>
              <a:rPr lang="en-US" sz="2900" dirty="0">
                <a:solidFill>
                  <a:schemeClr val="tx1"/>
                </a:solidFill>
                <a:latin typeface="Constantia Bold" charset="0"/>
                <a:ea typeface="Constantia Bold" charset="0"/>
                <a:cs typeface="Constantia Bold" charset="0"/>
                <a:sym typeface="Constantia Bold" charset="0"/>
              </a:rPr>
              <a:t>“Is set on fire of hell” </a:t>
            </a:r>
            <a:r>
              <a:rPr lang="en-US" sz="2900" dirty="0">
                <a:solidFill>
                  <a:schemeClr val="tx1"/>
                </a:solidFill>
                <a:latin typeface="Constantia" charset="0"/>
                <a:ea typeface="Constantia" charset="0"/>
                <a:cs typeface="Constantia" charset="0"/>
                <a:sym typeface="Constantia" charset="0"/>
              </a:rPr>
              <a:t>- the source of the deadly fire is hell itself (lit., “</a:t>
            </a:r>
            <a:r>
              <a:rPr lang="en-US" sz="2900" dirty="0" err="1">
                <a:solidFill>
                  <a:schemeClr val="tx1"/>
                </a:solidFill>
                <a:latin typeface="Constantia" charset="0"/>
                <a:ea typeface="Constantia" charset="0"/>
                <a:cs typeface="Constantia" charset="0"/>
                <a:sym typeface="Constantia" charset="0"/>
              </a:rPr>
              <a:t>Gehenna</a:t>
            </a:r>
            <a:r>
              <a:rPr lang="en-US" sz="2900" dirty="0">
                <a:solidFill>
                  <a:schemeClr val="tx1"/>
                </a:solidFill>
                <a:latin typeface="Constantia" charset="0"/>
                <a:ea typeface="Constantia" charset="0"/>
                <a:cs typeface="Constantia" charset="0"/>
                <a:sym typeface="Constantia" charset="0"/>
              </a:rPr>
              <a:t>,”)</a:t>
            </a:r>
          </a:p>
        </p:txBody>
      </p:sp>
      <p:pic>
        <p:nvPicPr>
          <p:cNvPr id="5325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53252"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53253" name="Rectangle 5"/>
          <p:cNvSpPr>
            <a:spLocks/>
          </p:cNvSpPr>
          <p:nvPr/>
        </p:nvSpPr>
        <p:spPr bwMode="auto">
          <a:xfrm>
            <a:off x="57150" y="2095500"/>
            <a:ext cx="128651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Tongue Is Untamable - 3:6-8</a:t>
            </a:r>
          </a:p>
        </p:txBody>
      </p:sp>
      <p:pic>
        <p:nvPicPr>
          <p:cNvPr id="5325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3759200"/>
            <a:ext cx="51054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wipe(left)">
                                      <p:cBhvr>
                                        <p:cTn id="7" dur="500"/>
                                        <p:tgtEl>
                                          <p:spTgt spid="53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250">
                                            <p:txEl>
                                              <p:pRg st="1" end="1"/>
                                            </p:txEl>
                                          </p:spTgt>
                                        </p:tgtEl>
                                        <p:attrNameLst>
                                          <p:attrName>style.visibility</p:attrName>
                                        </p:attrNameLst>
                                      </p:cBhvr>
                                      <p:to>
                                        <p:strVal val="visible"/>
                                      </p:to>
                                    </p:set>
                                    <p:animEffect transition="in" filter="wipe(left)">
                                      <p:cBhvr>
                                        <p:cTn id="12" dur="500"/>
                                        <p:tgtEl>
                                          <p:spTgt spid="53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250">
                                            <p:txEl>
                                              <p:pRg st="2" end="2"/>
                                            </p:txEl>
                                          </p:spTgt>
                                        </p:tgtEl>
                                        <p:attrNameLst>
                                          <p:attrName>style.visibility</p:attrName>
                                        </p:attrNameLst>
                                      </p:cBhvr>
                                      <p:to>
                                        <p:strVal val="visible"/>
                                      </p:to>
                                    </p:set>
                                    <p:animEffect transition="in" filter="wipe(left)">
                                      <p:cBhvr>
                                        <p:cTn id="17" dur="500"/>
                                        <p:tgtEl>
                                          <p:spTgt spid="5325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250">
                                            <p:txEl>
                                              <p:pRg st="3" end="3"/>
                                            </p:txEl>
                                          </p:spTgt>
                                        </p:tgtEl>
                                        <p:attrNameLst>
                                          <p:attrName>style.visibility</p:attrName>
                                        </p:attrNameLst>
                                      </p:cBhvr>
                                      <p:to>
                                        <p:strVal val="visible"/>
                                      </p:to>
                                    </p:set>
                                    <p:animEffect transition="in" filter="wipe(left)">
                                      <p:cBhvr>
                                        <p:cTn id="22" dur="500"/>
                                        <p:tgtEl>
                                          <p:spTgt spid="5325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3250">
                                            <p:txEl>
                                              <p:pRg st="4" end="4"/>
                                            </p:txEl>
                                          </p:spTgt>
                                        </p:tgtEl>
                                        <p:attrNameLst>
                                          <p:attrName>style.visibility</p:attrName>
                                        </p:attrNameLst>
                                      </p:cBhvr>
                                      <p:to>
                                        <p:strVal val="visible"/>
                                      </p:to>
                                    </p:set>
                                    <p:animEffect transition="in" filter="wipe(left)">
                                      <p:cBhvr>
                                        <p:cTn id="27" dur="500"/>
                                        <p:tgtEl>
                                          <p:spTgt spid="532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5298" name="Rectangle 2"/>
          <p:cNvSpPr>
            <a:spLocks/>
          </p:cNvSpPr>
          <p:nvPr/>
        </p:nvSpPr>
        <p:spPr bwMode="auto">
          <a:xfrm>
            <a:off x="4927600" y="3441700"/>
            <a:ext cx="7569200" cy="5575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800"/>
              </a:spcBef>
              <a:buClr>
                <a:srgbClr val="804000"/>
              </a:buClr>
              <a:buSzPct val="125000"/>
            </a:pPr>
            <a:r>
              <a:rPr lang="en-US" sz="4900" dirty="0">
                <a:solidFill>
                  <a:schemeClr val="tx1"/>
                </a:solidFill>
                <a:latin typeface="Boulder Regular" charset="0"/>
                <a:ea typeface="Boulder Regular" charset="0"/>
                <a:cs typeface="Boulder Regular" charset="0"/>
                <a:sym typeface="Boulder Regular" charset="0"/>
              </a:rPr>
              <a:t>An untamable beast must be </a:t>
            </a:r>
            <a:r>
              <a:rPr lang="en-US" sz="4900" dirty="0" smtClean="0">
                <a:solidFill>
                  <a:schemeClr val="tx1"/>
                </a:solidFill>
                <a:latin typeface="Boulder Regular" charset="0"/>
                <a:ea typeface="Boulder Regular" charset="0"/>
                <a:cs typeface="Boulder Regular" charset="0"/>
                <a:sym typeface="Boulder Regular" charset="0"/>
              </a:rPr>
              <a:t>caged</a:t>
            </a:r>
          </a:p>
          <a:p>
            <a:pPr marL="457200" indent="-457200" algn="l">
              <a:spcBef>
                <a:spcPts val="800"/>
              </a:spcBef>
              <a:buClr>
                <a:srgbClr val="804000"/>
              </a:buClr>
              <a:buSzPct val="125000"/>
              <a:buFont typeface="Zapf Dingbats" charset="0"/>
              <a:buChar char="✴"/>
            </a:pPr>
            <a:r>
              <a:rPr lang="en-US" sz="3200" dirty="0" smtClean="0">
                <a:solidFill>
                  <a:schemeClr val="tx1"/>
                </a:solidFill>
                <a:latin typeface="Constantia" charset="0"/>
                <a:ea typeface="Constantia" charset="0"/>
                <a:cs typeface="Constantia" charset="0"/>
                <a:sym typeface="Constantia" charset="0"/>
              </a:rPr>
              <a:t>Generally </a:t>
            </a:r>
            <a:r>
              <a:rPr lang="en-US" sz="3200" dirty="0">
                <a:solidFill>
                  <a:schemeClr val="tx1"/>
                </a:solidFill>
                <a:latin typeface="Constantia" charset="0"/>
                <a:ea typeface="Constantia" charset="0"/>
                <a:cs typeface="Constantia" charset="0"/>
                <a:sym typeface="Constantia" charset="0"/>
              </a:rPr>
              <a:t>speaking, man is able to tame beasts (</a:t>
            </a:r>
            <a:r>
              <a:rPr lang="en-US" sz="3200" dirty="0">
                <a:solidFill>
                  <a:schemeClr val="tx1"/>
                </a:solidFill>
                <a:latin typeface="Constantia Italic" charset="0"/>
                <a:ea typeface="Constantia Italic" charset="0"/>
                <a:cs typeface="Constantia Italic" charset="0"/>
                <a:sym typeface="Constantia Italic" charset="0"/>
              </a:rPr>
              <a:t>A tamed beast needs no restraints - dogs, cats, horses, </a:t>
            </a:r>
            <a:r>
              <a:rPr lang="en-US" sz="3200" dirty="0" err="1">
                <a:solidFill>
                  <a:schemeClr val="tx1"/>
                </a:solidFill>
                <a:latin typeface="Constantia Italic" charset="0"/>
                <a:ea typeface="Constantia Italic" charset="0"/>
                <a:cs typeface="Constantia Italic" charset="0"/>
                <a:sym typeface="Constantia Italic" charset="0"/>
              </a:rPr>
              <a:t>etc</a:t>
            </a:r>
            <a:r>
              <a:rPr lang="en-US" sz="3200" dirty="0">
                <a:solidFill>
                  <a:schemeClr val="tx1"/>
                </a:solidFill>
                <a:latin typeface="Constantia" charset="0"/>
                <a:ea typeface="Constantia" charset="0"/>
                <a:cs typeface="Constantia" charset="0"/>
                <a:sym typeface="Constantia" charset="0"/>
              </a:rPr>
              <a:t>). -3:7; cf. Gen 1:27-28; 9:22</a:t>
            </a:r>
          </a:p>
          <a:p>
            <a:pPr marL="457200" indent="-457200" algn="l">
              <a:spcBef>
                <a:spcPts val="800"/>
              </a:spcBef>
              <a:buClr>
                <a:srgbClr val="804000"/>
              </a:buClr>
              <a:buSzPct val="125000"/>
              <a:buFont typeface="Zapf Dingbats" charset="0"/>
              <a:buChar char="✴"/>
            </a:pPr>
            <a:r>
              <a:rPr lang="en-US" sz="3200" dirty="0">
                <a:solidFill>
                  <a:schemeClr val="tx1"/>
                </a:solidFill>
                <a:latin typeface="Constantia" charset="0"/>
                <a:ea typeface="Constantia" charset="0"/>
                <a:cs typeface="Constantia" charset="0"/>
                <a:sym typeface="Constantia" charset="0"/>
              </a:rPr>
              <a:t>There are beast that cannot be domesticated - they must be kept in a cage! (why do they put lions, tigers, poisonous reptiles, etc. in cages?)</a:t>
            </a:r>
          </a:p>
        </p:txBody>
      </p:sp>
      <p:pic>
        <p:nvPicPr>
          <p:cNvPr id="5529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55300"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55301" name="Rectangle 5"/>
          <p:cNvSpPr>
            <a:spLocks/>
          </p:cNvSpPr>
          <p:nvPr/>
        </p:nvSpPr>
        <p:spPr bwMode="auto">
          <a:xfrm>
            <a:off x="57150" y="2095500"/>
            <a:ext cx="128651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Tongue Is Untamable - 3:6-8</a:t>
            </a:r>
          </a:p>
        </p:txBody>
      </p:sp>
      <p:pic>
        <p:nvPicPr>
          <p:cNvPr id="55302"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3759200"/>
            <a:ext cx="5181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p:cTn id="7" dur="75" fill="hold"/>
                                        <p:tgtEl>
                                          <p:spTgt spid="55298">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55298">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55298">
                                            <p:txEl>
                                              <p:pRg st="1" end="1"/>
                                            </p:txEl>
                                          </p:spTgt>
                                        </p:tgtEl>
                                        <p:attrNameLst>
                                          <p:attrName>style.visibility</p:attrName>
                                        </p:attrNameLst>
                                      </p:cBhvr>
                                      <p:to>
                                        <p:strVal val="visible"/>
                                      </p:to>
                                    </p:set>
                                    <p:anim calcmode="lin" valueType="num">
                                      <p:cBhvr>
                                        <p:cTn id="13" dur="75" fill="hold"/>
                                        <p:tgtEl>
                                          <p:spTgt spid="55298">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55298">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55298">
                                            <p:txEl>
                                              <p:pRg st="2" end="2"/>
                                            </p:txEl>
                                          </p:spTgt>
                                        </p:tgtEl>
                                        <p:attrNameLst>
                                          <p:attrName>style.visibility</p:attrName>
                                        </p:attrNameLst>
                                      </p:cBhvr>
                                      <p:to>
                                        <p:strVal val="visible"/>
                                      </p:to>
                                    </p:set>
                                    <p:anim calcmode="lin" valueType="num">
                                      <p:cBhvr>
                                        <p:cTn id="19" dur="75" fill="hold"/>
                                        <p:tgtEl>
                                          <p:spTgt spid="55298">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55298">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09900"/>
            <a:ext cx="8153400" cy="6629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140200"/>
            <a:ext cx="6083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55" name="Rectangle 3"/>
          <p:cNvSpPr>
            <a:spLocks/>
          </p:cNvSpPr>
          <p:nvPr/>
        </p:nvSpPr>
        <p:spPr bwMode="auto">
          <a:xfrm>
            <a:off x="5168900" y="3479800"/>
            <a:ext cx="7366000" cy="5753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Enduring trials through faith - 1:1-12</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Overcoming temptation to do evil through faith - 1:13-16</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Overcoming anger through faith - 1:17-19</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Being doers of the word by faith - 1:20-27</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The sin of favoritism / prejudice - 2:1-13</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The faith that does not save and the ONLY kind of faith that does - 2:14-26</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The power of the tongue and our need to control it - 3:1-12</a:t>
            </a:r>
          </a:p>
        </p:txBody>
      </p:sp>
      <p:pic>
        <p:nvPicPr>
          <p:cNvPr id="2355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3557"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23558" name="Rectangle 6"/>
          <p:cNvSpPr>
            <a:spLocks/>
          </p:cNvSpPr>
          <p:nvPr/>
        </p:nvSpPr>
        <p:spPr bwMode="auto">
          <a:xfrm>
            <a:off x="57150" y="2006600"/>
            <a:ext cx="12865100" cy="914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3000">
                <a:solidFill>
                  <a:schemeClr val="tx1"/>
                </a:solidFill>
                <a:latin typeface="Denmark Regular" charset="0"/>
                <a:ea typeface="Denmark Regular" charset="0"/>
                <a:cs typeface="Denmark Regular" charset="0"/>
                <a:sym typeface="Denmark Regular" charset="0"/>
              </a:rPr>
              <a:t>“ Even so the tongue is a little member and boasts great things. See how great a forest a little fire kindles! ”James 3:5</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75" fill="hold"/>
                                        <p:tgtEl>
                                          <p:spTgt spid="23555">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2355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p:cTn id="13" dur="75" fill="hold"/>
                                        <p:tgtEl>
                                          <p:spTgt spid="23555">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23555">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p:cTn id="19" dur="75" fill="hold"/>
                                        <p:tgtEl>
                                          <p:spTgt spid="23555">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23555">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p:cTn id="25" dur="75" fill="hold"/>
                                        <p:tgtEl>
                                          <p:spTgt spid="23555">
                                            <p:txEl>
                                              <p:pRg st="3" end="3"/>
                                            </p:txEl>
                                          </p:spTgt>
                                        </p:tgtEl>
                                        <p:attrNameLst>
                                          <p:attrName>ppt_w</p:attrName>
                                        </p:attrNameLst>
                                      </p:cBhvr>
                                      <p:tavLst>
                                        <p:tav tm="0">
                                          <p:val>
                                            <p:strVal val="4*#ppt_w"/>
                                          </p:val>
                                        </p:tav>
                                        <p:tav tm="100000">
                                          <p:val>
                                            <p:strVal val="#ppt_w"/>
                                          </p:val>
                                        </p:tav>
                                      </p:tavLst>
                                    </p:anim>
                                    <p:anim calcmode="lin" valueType="num">
                                      <p:cBhvr>
                                        <p:cTn id="26" dur="75" fill="hold"/>
                                        <p:tgtEl>
                                          <p:spTgt spid="23555">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iterate type="lt">
                                    <p:tmPct val="100000"/>
                                  </p:iterate>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p:cTn id="31" dur="75" fill="hold"/>
                                        <p:tgtEl>
                                          <p:spTgt spid="23555">
                                            <p:txEl>
                                              <p:pRg st="4" end="4"/>
                                            </p:txEl>
                                          </p:spTgt>
                                        </p:tgtEl>
                                        <p:attrNameLst>
                                          <p:attrName>ppt_w</p:attrName>
                                        </p:attrNameLst>
                                      </p:cBhvr>
                                      <p:tavLst>
                                        <p:tav tm="0">
                                          <p:val>
                                            <p:strVal val="4*#ppt_w"/>
                                          </p:val>
                                        </p:tav>
                                        <p:tav tm="100000">
                                          <p:val>
                                            <p:strVal val="#ppt_w"/>
                                          </p:val>
                                        </p:tav>
                                      </p:tavLst>
                                    </p:anim>
                                    <p:anim calcmode="lin" valueType="num">
                                      <p:cBhvr>
                                        <p:cTn id="32" dur="75" fill="hold"/>
                                        <p:tgtEl>
                                          <p:spTgt spid="23555">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iterate type="lt">
                                    <p:tmPct val="100000"/>
                                  </p:iterate>
                                  <p:childTnLst>
                                    <p:set>
                                      <p:cBhvr>
                                        <p:cTn id="36" dur="1" fill="hold">
                                          <p:stCondLst>
                                            <p:cond delay="0"/>
                                          </p:stCondLst>
                                        </p:cTn>
                                        <p:tgtEl>
                                          <p:spTgt spid="23555">
                                            <p:txEl>
                                              <p:pRg st="5" end="5"/>
                                            </p:txEl>
                                          </p:spTgt>
                                        </p:tgtEl>
                                        <p:attrNameLst>
                                          <p:attrName>style.visibility</p:attrName>
                                        </p:attrNameLst>
                                      </p:cBhvr>
                                      <p:to>
                                        <p:strVal val="visible"/>
                                      </p:to>
                                    </p:set>
                                    <p:anim calcmode="lin" valueType="num">
                                      <p:cBhvr>
                                        <p:cTn id="37" dur="75" fill="hold"/>
                                        <p:tgtEl>
                                          <p:spTgt spid="23555">
                                            <p:txEl>
                                              <p:pRg st="5" end="5"/>
                                            </p:txEl>
                                          </p:spTgt>
                                        </p:tgtEl>
                                        <p:attrNameLst>
                                          <p:attrName>ppt_w</p:attrName>
                                        </p:attrNameLst>
                                      </p:cBhvr>
                                      <p:tavLst>
                                        <p:tav tm="0">
                                          <p:val>
                                            <p:strVal val="4*#ppt_w"/>
                                          </p:val>
                                        </p:tav>
                                        <p:tav tm="100000">
                                          <p:val>
                                            <p:strVal val="#ppt_w"/>
                                          </p:val>
                                        </p:tav>
                                      </p:tavLst>
                                    </p:anim>
                                    <p:anim calcmode="lin" valueType="num">
                                      <p:cBhvr>
                                        <p:cTn id="38" dur="75" fill="hold"/>
                                        <p:tgtEl>
                                          <p:spTgt spid="23555">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32" fill="hold" grpId="0" nodeType="clickEffect">
                                  <p:stCondLst>
                                    <p:cond delay="0"/>
                                  </p:stCondLst>
                                  <p:iterate type="lt">
                                    <p:tmPct val="100000"/>
                                  </p:iterate>
                                  <p:childTnLst>
                                    <p:set>
                                      <p:cBhvr>
                                        <p:cTn id="42" dur="1" fill="hold">
                                          <p:stCondLst>
                                            <p:cond delay="0"/>
                                          </p:stCondLst>
                                        </p:cTn>
                                        <p:tgtEl>
                                          <p:spTgt spid="23555">
                                            <p:txEl>
                                              <p:pRg st="6" end="6"/>
                                            </p:txEl>
                                          </p:spTgt>
                                        </p:tgtEl>
                                        <p:attrNameLst>
                                          <p:attrName>style.visibility</p:attrName>
                                        </p:attrNameLst>
                                      </p:cBhvr>
                                      <p:to>
                                        <p:strVal val="visible"/>
                                      </p:to>
                                    </p:set>
                                    <p:anim calcmode="lin" valueType="num">
                                      <p:cBhvr>
                                        <p:cTn id="43" dur="75" fill="hold"/>
                                        <p:tgtEl>
                                          <p:spTgt spid="23555">
                                            <p:txEl>
                                              <p:pRg st="6" end="6"/>
                                            </p:txEl>
                                          </p:spTgt>
                                        </p:tgtEl>
                                        <p:attrNameLst>
                                          <p:attrName>ppt_w</p:attrName>
                                        </p:attrNameLst>
                                      </p:cBhvr>
                                      <p:tavLst>
                                        <p:tav tm="0">
                                          <p:val>
                                            <p:strVal val="4*#ppt_w"/>
                                          </p:val>
                                        </p:tav>
                                        <p:tav tm="100000">
                                          <p:val>
                                            <p:strVal val="#ppt_w"/>
                                          </p:val>
                                        </p:tav>
                                      </p:tavLst>
                                    </p:anim>
                                    <p:anim calcmode="lin" valueType="num">
                                      <p:cBhvr>
                                        <p:cTn id="44" dur="75" fill="hold"/>
                                        <p:tgtEl>
                                          <p:spTgt spid="23555">
                                            <p:txEl>
                                              <p:pRg st="6" end="6"/>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rrowheads="1"/>
          </p:cNvPicPr>
          <p:nvPr/>
        </p:nvPicPr>
        <p:blipFill>
          <a:blip r:embed="rId3">
            <a:extLst>
              <a:ext uri="{28A0092B-C50C-407E-A947-70E740481C1C}">
                <a14:useLocalDpi xmlns:a14="http://schemas.microsoft.com/office/drawing/2010/main" val="0"/>
              </a:ext>
            </a:extLst>
          </a:blip>
          <a:srcRect b="44746"/>
          <a:stretch>
            <a:fillRect/>
          </a:stretch>
        </p:blipFill>
        <p:spPr bwMode="auto">
          <a:xfrm>
            <a:off x="419100" y="2527300"/>
            <a:ext cx="395287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734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7347" name="Rectangle 3"/>
          <p:cNvSpPr>
            <a:spLocks/>
          </p:cNvSpPr>
          <p:nvPr/>
        </p:nvSpPr>
        <p:spPr bwMode="auto">
          <a:xfrm>
            <a:off x="4927600" y="3441700"/>
            <a:ext cx="7569200" cy="5727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800"/>
              </a:spcBef>
              <a:buClr>
                <a:srgbClr val="804000"/>
              </a:buClr>
              <a:buSzPct val="125000"/>
            </a:pPr>
            <a:r>
              <a:rPr lang="en-US" sz="4900" dirty="0">
                <a:solidFill>
                  <a:schemeClr val="tx1"/>
                </a:solidFill>
                <a:latin typeface="Boulder Regular" charset="0"/>
                <a:ea typeface="Boulder Regular" charset="0"/>
                <a:cs typeface="Boulder Regular" charset="0"/>
                <a:sym typeface="Boulder Regular" charset="0"/>
              </a:rPr>
              <a:t>An untamable beast must be </a:t>
            </a:r>
            <a:r>
              <a:rPr lang="en-US" sz="4900" dirty="0" smtClean="0">
                <a:solidFill>
                  <a:schemeClr val="tx1"/>
                </a:solidFill>
                <a:latin typeface="Boulder Regular" charset="0"/>
                <a:ea typeface="Boulder Regular" charset="0"/>
                <a:cs typeface="Boulder Regular" charset="0"/>
                <a:sym typeface="Boulder Regular" charset="0"/>
              </a:rPr>
              <a:t>caged</a:t>
            </a:r>
          </a:p>
          <a:p>
            <a:pPr marL="457200" indent="-457200" algn="l">
              <a:spcBef>
                <a:spcPts val="800"/>
              </a:spcBef>
              <a:buClr>
                <a:srgbClr val="804000"/>
              </a:buClr>
              <a:buSzPct val="125000"/>
              <a:buFont typeface="Zapf Dingbats" charset="0"/>
              <a:buChar char="✴"/>
            </a:pPr>
            <a:r>
              <a:rPr lang="en-US" sz="2900" dirty="0" smtClean="0">
                <a:solidFill>
                  <a:schemeClr val="tx1"/>
                </a:solidFill>
                <a:latin typeface="Constantia" charset="0"/>
                <a:ea typeface="Constantia" charset="0"/>
                <a:cs typeface="Constantia" charset="0"/>
                <a:sym typeface="Constantia" charset="0"/>
              </a:rPr>
              <a:t>The </a:t>
            </a:r>
            <a:r>
              <a:rPr lang="en-US" sz="2900" dirty="0">
                <a:solidFill>
                  <a:schemeClr val="tx1"/>
                </a:solidFill>
                <a:latin typeface="Constantia" charset="0"/>
                <a:ea typeface="Constantia" charset="0"/>
                <a:cs typeface="Constantia" charset="0"/>
                <a:sym typeface="Constantia" charset="0"/>
              </a:rPr>
              <a:t>tongue, being untamable, must be restrained. - 3:8; Proverbs 10:19As an untamable beast is kept caged - God has given us pearly white bars to cage the tongue, - (</a:t>
            </a:r>
            <a:r>
              <a:rPr lang="en-US" sz="2700" dirty="0">
                <a:solidFill>
                  <a:schemeClr val="tx1"/>
                </a:solidFill>
                <a:latin typeface="Constantia Italic" charset="0"/>
                <a:ea typeface="Constantia Italic" charset="0"/>
                <a:cs typeface="Constantia Italic" charset="0"/>
                <a:sym typeface="Constantia Italic" charset="0"/>
              </a:rPr>
              <a:t>Clench the teeth, close the lips, and restrain the tongue</a:t>
            </a:r>
            <a:r>
              <a:rPr lang="en-US" sz="2900" dirty="0">
                <a:solidFill>
                  <a:schemeClr val="tx1"/>
                </a:solidFill>
                <a:latin typeface="Constantia" charset="0"/>
                <a:ea typeface="Constantia" charset="0"/>
                <a:cs typeface="Constantia" charset="0"/>
                <a:sym typeface="Constantia" charset="0"/>
              </a:rPr>
              <a:t>) - Ps 141:3</a:t>
            </a:r>
          </a:p>
          <a:p>
            <a:pPr marL="457200" indent="-457200" algn="l">
              <a:spcBef>
                <a:spcPts val="800"/>
              </a:spcBef>
              <a:buClr>
                <a:srgbClr val="804000"/>
              </a:buClr>
              <a:buSzPct val="125000"/>
              <a:buFont typeface="Zapf Dingbats" charset="0"/>
              <a:buChar char="✴"/>
            </a:pPr>
            <a:r>
              <a:rPr lang="en-US" sz="2900" dirty="0">
                <a:solidFill>
                  <a:schemeClr val="tx1"/>
                </a:solidFill>
                <a:latin typeface="Constantia" charset="0"/>
                <a:ea typeface="Constantia" charset="0"/>
                <a:cs typeface="Constantia" charset="0"/>
                <a:sym typeface="Constantia" charset="0"/>
              </a:rPr>
              <a:t>The unrestrained tongue can do more harm than a room full of rattle snakes! - Ps 140:3</a:t>
            </a:r>
          </a:p>
        </p:txBody>
      </p:sp>
      <p:pic>
        <p:nvPicPr>
          <p:cNvPr id="5734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57349"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57350" name="Rectangle 6"/>
          <p:cNvSpPr>
            <a:spLocks/>
          </p:cNvSpPr>
          <p:nvPr/>
        </p:nvSpPr>
        <p:spPr bwMode="auto">
          <a:xfrm>
            <a:off x="57150" y="2095500"/>
            <a:ext cx="128651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Tongue Is Untamable - 3:6-8</a:t>
            </a:r>
          </a:p>
        </p:txBody>
      </p:sp>
      <p:pic>
        <p:nvPicPr>
          <p:cNvPr id="57351"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98323">
            <a:off x="-14288" y="6354763"/>
            <a:ext cx="514191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6427136" presetClass="entr" presetSubtype="209798952" fill="hold" grpId="0" nodeType="clickEffect">
                                  <p:stCondLst>
                                    <p:cond delay="0"/>
                                  </p:stCondLst>
                                  <p:childTnLst>
                                    <p:set>
                                      <p:cBhvr>
                                        <p:cTn id="6" dur="1" fill="hold">
                                          <p:stCondLst>
                                            <p:cond delay="499"/>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6427136" presetClass="entr" presetSubtype="209798952" fill="hold" grpId="0" nodeType="clickEffect">
                                  <p:stCondLst>
                                    <p:cond delay="0"/>
                                  </p:stCondLst>
                                  <p:childTnLst>
                                    <p:set>
                                      <p:cBhvr>
                                        <p:cTn id="10" dur="1" fill="hold">
                                          <p:stCondLst>
                                            <p:cond delay="499"/>
                                          </p:stCondLst>
                                        </p:cTn>
                                        <p:tgtEl>
                                          <p:spTgt spid="573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6427136" presetClass="entr" presetSubtype="209798952" fill="hold" grpId="0" nodeType="clickEffect">
                                  <p:stCondLst>
                                    <p:cond delay="0"/>
                                  </p:stCondLst>
                                  <p:childTnLst>
                                    <p:set>
                                      <p:cBhvr>
                                        <p:cTn id="14" dur="1" fill="hold">
                                          <p:stCondLst>
                                            <p:cond delay="499"/>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rrowheads="1"/>
          </p:cNvPicPr>
          <p:nvPr/>
        </p:nvPicPr>
        <p:blipFill>
          <a:blip r:embed="rId3">
            <a:extLst>
              <a:ext uri="{28A0092B-C50C-407E-A947-70E740481C1C}">
                <a14:useLocalDpi xmlns:a14="http://schemas.microsoft.com/office/drawing/2010/main" val="0"/>
              </a:ext>
            </a:extLst>
          </a:blip>
          <a:srcRect b="44746"/>
          <a:stretch>
            <a:fillRect/>
          </a:stretch>
        </p:blipFill>
        <p:spPr bwMode="auto">
          <a:xfrm>
            <a:off x="419100" y="2527300"/>
            <a:ext cx="395287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939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5" name="Rectangle 3"/>
          <p:cNvSpPr>
            <a:spLocks/>
          </p:cNvSpPr>
          <p:nvPr/>
        </p:nvSpPr>
        <p:spPr bwMode="auto">
          <a:xfrm>
            <a:off x="4927600" y="3441700"/>
            <a:ext cx="7569200" cy="5727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800"/>
              </a:spcBef>
              <a:buClr>
                <a:srgbClr val="804000"/>
              </a:buClr>
              <a:buSzPct val="125000"/>
            </a:pPr>
            <a:r>
              <a:rPr lang="en-US" sz="4900" dirty="0">
                <a:solidFill>
                  <a:schemeClr val="tx1"/>
                </a:solidFill>
                <a:latin typeface="Boulder Regular" charset="0"/>
                <a:ea typeface="Boulder Regular" charset="0"/>
                <a:cs typeface="Boulder Regular" charset="0"/>
                <a:sym typeface="Boulder Regular" charset="0"/>
              </a:rPr>
              <a:t>An untamable beast must be </a:t>
            </a:r>
            <a:r>
              <a:rPr lang="en-US" sz="4900" dirty="0" smtClean="0">
                <a:solidFill>
                  <a:schemeClr val="tx1"/>
                </a:solidFill>
                <a:latin typeface="Boulder Regular" charset="0"/>
                <a:ea typeface="Boulder Regular" charset="0"/>
                <a:cs typeface="Boulder Regular" charset="0"/>
                <a:sym typeface="Boulder Regular" charset="0"/>
              </a:rPr>
              <a:t>caged</a:t>
            </a:r>
          </a:p>
          <a:p>
            <a:pPr marL="457200" indent="-457200" algn="l">
              <a:spcBef>
                <a:spcPts val="800"/>
              </a:spcBef>
              <a:buClr>
                <a:srgbClr val="804000"/>
              </a:buClr>
              <a:buSzPct val="125000"/>
              <a:buFont typeface="Zapf Dingbats" charset="0"/>
              <a:buChar char="✴"/>
            </a:pPr>
            <a:r>
              <a:rPr lang="en-US" sz="2900" dirty="0" smtClean="0">
                <a:solidFill>
                  <a:schemeClr val="tx1"/>
                </a:solidFill>
                <a:latin typeface="Constantia" charset="0"/>
                <a:ea typeface="Constantia" charset="0"/>
                <a:cs typeface="Constantia" charset="0"/>
                <a:sym typeface="Constantia" charset="0"/>
              </a:rPr>
              <a:t>Psa</a:t>
            </a:r>
            <a:r>
              <a:rPr lang="en-US" sz="2900" dirty="0">
                <a:solidFill>
                  <a:schemeClr val="tx1"/>
                </a:solidFill>
                <a:latin typeface="Constantia" charset="0"/>
                <a:ea typeface="Constantia" charset="0"/>
                <a:cs typeface="Constantia" charset="0"/>
                <a:sym typeface="Constantia" charset="0"/>
              </a:rPr>
              <a:t>. 34:13  "Keep your tongue from evil, And your lips from speaking </a:t>
            </a:r>
            <a:r>
              <a:rPr lang="en-US" sz="2900" dirty="0" smtClean="0">
                <a:solidFill>
                  <a:schemeClr val="tx1"/>
                </a:solidFill>
                <a:latin typeface="Constantia" charset="0"/>
                <a:ea typeface="Constantia" charset="0"/>
                <a:cs typeface="Constantia" charset="0"/>
                <a:sym typeface="Constantia" charset="0"/>
              </a:rPr>
              <a:t>deceit“</a:t>
            </a:r>
          </a:p>
          <a:p>
            <a:pPr marL="457200" indent="-457200" algn="l">
              <a:spcBef>
                <a:spcPts val="800"/>
              </a:spcBef>
              <a:buClr>
                <a:srgbClr val="804000"/>
              </a:buClr>
              <a:buSzPct val="125000"/>
              <a:buFont typeface="Zapf Dingbats" charset="0"/>
              <a:buChar char="✴"/>
            </a:pPr>
            <a:r>
              <a:rPr lang="en-US" sz="2900" dirty="0" err="1" smtClean="0">
                <a:solidFill>
                  <a:schemeClr val="tx1"/>
                </a:solidFill>
                <a:latin typeface="Constantia" charset="0"/>
                <a:ea typeface="Constantia" charset="0"/>
                <a:cs typeface="Constantia" charset="0"/>
                <a:sym typeface="Constantia" charset="0"/>
              </a:rPr>
              <a:t>Ep</a:t>
            </a:r>
            <a:r>
              <a:rPr lang="en-US" sz="2900" dirty="0" smtClean="0">
                <a:solidFill>
                  <a:schemeClr val="tx1"/>
                </a:solidFill>
                <a:latin typeface="Constantia" charset="0"/>
                <a:ea typeface="Constantia" charset="0"/>
                <a:cs typeface="Constantia" charset="0"/>
                <a:sym typeface="Constantia" charset="0"/>
              </a:rPr>
              <a:t> </a:t>
            </a:r>
            <a:r>
              <a:rPr lang="en-US" sz="2900" dirty="0">
                <a:solidFill>
                  <a:schemeClr val="tx1"/>
                </a:solidFill>
                <a:latin typeface="Constantia" charset="0"/>
                <a:ea typeface="Constantia" charset="0"/>
                <a:cs typeface="Constantia" charset="0"/>
                <a:sym typeface="Constantia" charset="0"/>
              </a:rPr>
              <a:t>4:29 “Let no corrupt word proceed out of your mouth, but what is good for necessary edification, that it may impart grace to the hearers</a:t>
            </a:r>
            <a:r>
              <a:rPr lang="en-US" sz="2900" dirty="0" smtClean="0">
                <a:solidFill>
                  <a:schemeClr val="tx1"/>
                </a:solidFill>
                <a:latin typeface="Constantia" charset="0"/>
                <a:ea typeface="Constantia" charset="0"/>
                <a:cs typeface="Constantia" charset="0"/>
                <a:sym typeface="Constantia" charset="0"/>
              </a:rPr>
              <a:t>.”</a:t>
            </a:r>
          </a:p>
          <a:p>
            <a:pPr marL="457200" indent="-457200" algn="l">
              <a:spcBef>
                <a:spcPts val="800"/>
              </a:spcBef>
              <a:buClr>
                <a:srgbClr val="804000"/>
              </a:buClr>
              <a:buSzPct val="125000"/>
              <a:buFont typeface="Zapf Dingbats" charset="0"/>
              <a:buChar char="✴"/>
            </a:pPr>
            <a:r>
              <a:rPr lang="en-US" sz="2900" dirty="0" smtClean="0">
                <a:solidFill>
                  <a:schemeClr val="tx1"/>
                </a:solidFill>
                <a:latin typeface="Constantia" charset="0"/>
                <a:ea typeface="Constantia" charset="0"/>
                <a:cs typeface="Constantia" charset="0"/>
                <a:sym typeface="Constantia" charset="0"/>
              </a:rPr>
              <a:t>Co </a:t>
            </a:r>
            <a:r>
              <a:rPr lang="en-US" sz="2900" dirty="0">
                <a:solidFill>
                  <a:schemeClr val="tx1"/>
                </a:solidFill>
                <a:latin typeface="Constantia" charset="0"/>
                <a:ea typeface="Constantia" charset="0"/>
                <a:cs typeface="Constantia" charset="0"/>
                <a:sym typeface="Constantia" charset="0"/>
              </a:rPr>
              <a:t>4:6 “Let your speech always be with grace, seasoned with salt, that you may know how you ought to answer each one.”</a:t>
            </a:r>
          </a:p>
        </p:txBody>
      </p:sp>
      <p:pic>
        <p:nvPicPr>
          <p:cNvPr id="5939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59397"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59398" name="Rectangle 6"/>
          <p:cNvSpPr>
            <a:spLocks/>
          </p:cNvSpPr>
          <p:nvPr/>
        </p:nvSpPr>
        <p:spPr bwMode="auto">
          <a:xfrm>
            <a:off x="57150" y="2095500"/>
            <a:ext cx="128651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Tongue Is Untamable - 3:6-8</a:t>
            </a:r>
          </a:p>
        </p:txBody>
      </p:sp>
      <p:pic>
        <p:nvPicPr>
          <p:cNvPr id="59399"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98323">
            <a:off x="-14288" y="6354763"/>
            <a:ext cx="514191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wipe(left)">
                                      <p:cBhvr>
                                        <p:cTn id="7" dur="5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wipe(left)">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wipe(left)">
                                      <p:cBhvr>
                                        <p:cTn id="17" dur="500"/>
                                        <p:tgtEl>
                                          <p:spTgt spid="59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wipe(left)">
                                      <p:cBhvr>
                                        <p:cTn id="22" dur="500"/>
                                        <p:tgtEl>
                                          <p:spTgt spid="59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32175"/>
            <a:ext cx="64531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614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2781300"/>
            <a:ext cx="8343900" cy="70231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44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61444"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61445" name="Rectangle 5"/>
          <p:cNvSpPr>
            <a:spLocks/>
          </p:cNvSpPr>
          <p:nvPr/>
        </p:nvSpPr>
        <p:spPr bwMode="auto">
          <a:xfrm>
            <a:off x="4737100" y="2849563"/>
            <a:ext cx="80645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266700" tIns="266700" rIns="266700" bIns="266700"/>
          <a:lstStyle/>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Lying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Flattering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Proud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Overused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Swift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Backbiting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Tale bearing (</a:t>
            </a:r>
            <a:r>
              <a:rPr lang="en-US" sz="34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Gossiping)</a:t>
            </a: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Cursing Tongue </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Filthy Tongue</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Complaining Tongue</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190500" indent="-190500" algn="l">
              <a:spcBef>
                <a:spcPts val="500"/>
              </a:spcBef>
              <a:buClr>
                <a:srgbClr val="804000"/>
              </a:buClr>
              <a:buSzPct val="100000"/>
              <a:buFont typeface="Wingdings 2" charset="2"/>
              <a:buChar char="ö"/>
            </a:pPr>
            <a:r>
              <a:rPr lang="en-US" sz="3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The Silent Tongue </a:t>
            </a:r>
          </a:p>
        </p:txBody>
      </p:sp>
      <p:sp>
        <p:nvSpPr>
          <p:cNvPr id="61446" name="Rectangle 6"/>
          <p:cNvSpPr>
            <a:spLocks/>
          </p:cNvSpPr>
          <p:nvPr/>
        </p:nvSpPr>
        <p:spPr bwMode="auto">
          <a:xfrm>
            <a:off x="57150" y="2095500"/>
            <a:ext cx="128651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Tongue Is Untamable - 3:6-8</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1445">
                                            <p:txEl>
                                              <p:pRg st="0" end="0"/>
                                            </p:txEl>
                                          </p:spTgt>
                                        </p:tgtEl>
                                        <p:attrNameLst>
                                          <p:attrName>style.visibility</p:attrName>
                                        </p:attrNameLst>
                                      </p:cBhvr>
                                      <p:to>
                                        <p:strVal val="visible"/>
                                      </p:to>
                                    </p:set>
                                    <p:anim calcmode="lin" valueType="num">
                                      <p:cBhvr additive="base">
                                        <p:cTn id="7" dur="500" fill="hold"/>
                                        <p:tgtEl>
                                          <p:spTgt spid="614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1445">
                                            <p:txEl>
                                              <p:pRg st="1" end="1"/>
                                            </p:txEl>
                                          </p:spTgt>
                                        </p:tgtEl>
                                        <p:attrNameLst>
                                          <p:attrName>style.visibility</p:attrName>
                                        </p:attrNameLst>
                                      </p:cBhvr>
                                      <p:to>
                                        <p:strVal val="visible"/>
                                      </p:to>
                                    </p:set>
                                    <p:anim calcmode="lin" valueType="num">
                                      <p:cBhvr additive="base">
                                        <p:cTn id="13" dur="500" fill="hold"/>
                                        <p:tgtEl>
                                          <p:spTgt spid="614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1445">
                                            <p:txEl>
                                              <p:pRg st="2" end="2"/>
                                            </p:txEl>
                                          </p:spTgt>
                                        </p:tgtEl>
                                        <p:attrNameLst>
                                          <p:attrName>style.visibility</p:attrName>
                                        </p:attrNameLst>
                                      </p:cBhvr>
                                      <p:to>
                                        <p:strVal val="visible"/>
                                      </p:to>
                                    </p:set>
                                    <p:anim calcmode="lin" valueType="num">
                                      <p:cBhvr additive="base">
                                        <p:cTn id="19" dur="500" fill="hold"/>
                                        <p:tgtEl>
                                          <p:spTgt spid="6144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1445">
                                            <p:txEl>
                                              <p:pRg st="3" end="3"/>
                                            </p:txEl>
                                          </p:spTgt>
                                        </p:tgtEl>
                                        <p:attrNameLst>
                                          <p:attrName>style.visibility</p:attrName>
                                        </p:attrNameLst>
                                      </p:cBhvr>
                                      <p:to>
                                        <p:strVal val="visible"/>
                                      </p:to>
                                    </p:set>
                                    <p:anim calcmode="lin" valueType="num">
                                      <p:cBhvr additive="base">
                                        <p:cTn id="25" dur="500" fill="hold"/>
                                        <p:tgtEl>
                                          <p:spTgt spid="6144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1445">
                                            <p:txEl>
                                              <p:pRg st="4" end="4"/>
                                            </p:txEl>
                                          </p:spTgt>
                                        </p:tgtEl>
                                        <p:attrNameLst>
                                          <p:attrName>style.visibility</p:attrName>
                                        </p:attrNameLst>
                                      </p:cBhvr>
                                      <p:to>
                                        <p:strVal val="visible"/>
                                      </p:to>
                                    </p:set>
                                    <p:anim calcmode="lin" valueType="num">
                                      <p:cBhvr additive="base">
                                        <p:cTn id="31" dur="500" fill="hold"/>
                                        <p:tgtEl>
                                          <p:spTgt spid="6144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4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1445">
                                            <p:txEl>
                                              <p:pRg st="5" end="5"/>
                                            </p:txEl>
                                          </p:spTgt>
                                        </p:tgtEl>
                                        <p:attrNameLst>
                                          <p:attrName>style.visibility</p:attrName>
                                        </p:attrNameLst>
                                      </p:cBhvr>
                                      <p:to>
                                        <p:strVal val="visible"/>
                                      </p:to>
                                    </p:set>
                                    <p:anim calcmode="lin" valueType="num">
                                      <p:cBhvr additive="base">
                                        <p:cTn id="37" dur="500" fill="hold"/>
                                        <p:tgtEl>
                                          <p:spTgt spid="6144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4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61445">
                                            <p:txEl>
                                              <p:pRg st="6" end="6"/>
                                            </p:txEl>
                                          </p:spTgt>
                                        </p:tgtEl>
                                        <p:attrNameLst>
                                          <p:attrName>style.visibility</p:attrName>
                                        </p:attrNameLst>
                                      </p:cBhvr>
                                      <p:to>
                                        <p:strVal val="visible"/>
                                      </p:to>
                                    </p:set>
                                    <p:anim calcmode="lin" valueType="num">
                                      <p:cBhvr additive="base">
                                        <p:cTn id="43" dur="500" fill="hold"/>
                                        <p:tgtEl>
                                          <p:spTgt spid="6144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4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1445">
                                            <p:txEl>
                                              <p:pRg st="7" end="7"/>
                                            </p:txEl>
                                          </p:spTgt>
                                        </p:tgtEl>
                                        <p:attrNameLst>
                                          <p:attrName>style.visibility</p:attrName>
                                        </p:attrNameLst>
                                      </p:cBhvr>
                                      <p:to>
                                        <p:strVal val="visible"/>
                                      </p:to>
                                    </p:set>
                                    <p:anim calcmode="lin" valueType="num">
                                      <p:cBhvr additive="base">
                                        <p:cTn id="49" dur="500" fill="hold"/>
                                        <p:tgtEl>
                                          <p:spTgt spid="6144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4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61445">
                                            <p:txEl>
                                              <p:pRg st="8" end="8"/>
                                            </p:txEl>
                                          </p:spTgt>
                                        </p:tgtEl>
                                        <p:attrNameLst>
                                          <p:attrName>style.visibility</p:attrName>
                                        </p:attrNameLst>
                                      </p:cBhvr>
                                      <p:to>
                                        <p:strVal val="visible"/>
                                      </p:to>
                                    </p:set>
                                    <p:anim calcmode="lin" valueType="num">
                                      <p:cBhvr additive="base">
                                        <p:cTn id="55" dur="500" fill="hold"/>
                                        <p:tgtEl>
                                          <p:spTgt spid="6144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144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61445">
                                            <p:txEl>
                                              <p:pRg st="9" end="9"/>
                                            </p:txEl>
                                          </p:spTgt>
                                        </p:tgtEl>
                                        <p:attrNameLst>
                                          <p:attrName>style.visibility</p:attrName>
                                        </p:attrNameLst>
                                      </p:cBhvr>
                                      <p:to>
                                        <p:strVal val="visible"/>
                                      </p:to>
                                    </p:set>
                                    <p:anim calcmode="lin" valueType="num">
                                      <p:cBhvr additive="base">
                                        <p:cTn id="61" dur="500" fill="hold"/>
                                        <p:tgtEl>
                                          <p:spTgt spid="6144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1445">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61445">
                                            <p:txEl>
                                              <p:pRg st="10" end="10"/>
                                            </p:txEl>
                                          </p:spTgt>
                                        </p:tgtEl>
                                        <p:attrNameLst>
                                          <p:attrName>style.visibility</p:attrName>
                                        </p:attrNameLst>
                                      </p:cBhvr>
                                      <p:to>
                                        <p:strVal val="visible"/>
                                      </p:to>
                                    </p:set>
                                    <p:anim calcmode="lin" valueType="num">
                                      <p:cBhvr additive="base">
                                        <p:cTn id="67" dur="500" fill="hold"/>
                                        <p:tgtEl>
                                          <p:spTgt spid="6144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1445">
                                            <p:txEl>
                                              <p:pRg st="10" end="1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860800"/>
            <a:ext cx="8153400" cy="5778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2466" name="Rectangle 2"/>
          <p:cNvSpPr>
            <a:spLocks/>
          </p:cNvSpPr>
          <p:nvPr/>
        </p:nvSpPr>
        <p:spPr bwMode="auto">
          <a:xfrm>
            <a:off x="4927600" y="4191000"/>
            <a:ext cx="7569200" cy="5118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2200"/>
              </a:spcBef>
              <a:buClr>
                <a:srgbClr val="804000"/>
              </a:buClr>
              <a:buSzPct val="125000"/>
            </a:pPr>
            <a:r>
              <a:rPr lang="en-US" sz="5200" dirty="0">
                <a:solidFill>
                  <a:schemeClr val="tx1"/>
                </a:solidFill>
                <a:latin typeface="Boulder Regular" charset="0"/>
                <a:ea typeface="Boulder Regular" charset="0"/>
                <a:cs typeface="Boulder Regular" charset="0"/>
                <a:sym typeface="Boulder Regular" charset="0"/>
              </a:rPr>
              <a:t>Should one and the same tongue</a:t>
            </a:r>
            <a:r>
              <a:rPr lang="en-US" sz="5200" dirty="0" smtClean="0">
                <a:solidFill>
                  <a:schemeClr val="tx1"/>
                </a:solidFill>
                <a:latin typeface="Boulder Regular" charset="0"/>
                <a:ea typeface="Boulder Regular" charset="0"/>
                <a:cs typeface="Boulder Regular" charset="0"/>
                <a:sym typeface="Boulder Regular" charset="0"/>
              </a:rPr>
              <a:t>:</a:t>
            </a:r>
          </a:p>
          <a:p>
            <a:pPr marL="457200" indent="-457200" algn="l">
              <a:spcBef>
                <a:spcPts val="2200"/>
              </a:spcBef>
              <a:buClr>
                <a:srgbClr val="804000"/>
              </a:buClr>
              <a:buSzPct val="125000"/>
              <a:buFont typeface="Zapf Dingbats" charset="0"/>
              <a:buChar char="✴"/>
            </a:pPr>
            <a:r>
              <a:rPr lang="en-US" sz="3300" dirty="0" smtClean="0">
                <a:solidFill>
                  <a:schemeClr val="tx1"/>
                </a:solidFill>
                <a:latin typeface="Constantia Bold" charset="0"/>
                <a:ea typeface="Constantia Bold" charset="0"/>
                <a:cs typeface="Constantia Bold" charset="0"/>
                <a:sym typeface="Constantia Bold" charset="0"/>
              </a:rPr>
              <a:t>Bless </a:t>
            </a:r>
            <a:r>
              <a:rPr lang="en-US" sz="3300" dirty="0">
                <a:solidFill>
                  <a:schemeClr val="tx1"/>
                </a:solidFill>
                <a:latin typeface="Constantia" charset="0"/>
                <a:ea typeface="Constantia" charset="0"/>
                <a:cs typeface="Constantia" charset="0"/>
                <a:sym typeface="Constantia" charset="0"/>
              </a:rPr>
              <a:t>(praise, thank) God - cf. Psalm 145:21; 1 Cor. 10:16</a:t>
            </a:r>
          </a:p>
          <a:p>
            <a:pPr marL="457200" indent="-457200" algn="l">
              <a:spcBef>
                <a:spcPts val="2200"/>
              </a:spcBef>
              <a:buClr>
                <a:srgbClr val="804000"/>
              </a:buClr>
              <a:buSzPct val="125000"/>
              <a:buFont typeface="Zapf Dingbats" charset="0"/>
              <a:buChar char="✴"/>
            </a:pPr>
            <a:r>
              <a:rPr lang="en-US" sz="3300" dirty="0">
                <a:solidFill>
                  <a:schemeClr val="tx1"/>
                </a:solidFill>
                <a:latin typeface="Constantia Bold" charset="0"/>
                <a:ea typeface="Constantia Bold" charset="0"/>
                <a:cs typeface="Constantia Bold" charset="0"/>
                <a:sym typeface="Constantia Bold" charset="0"/>
              </a:rPr>
              <a:t>And curse</a:t>
            </a:r>
            <a:r>
              <a:rPr lang="en-US" sz="3300" dirty="0">
                <a:solidFill>
                  <a:schemeClr val="tx1"/>
                </a:solidFill>
                <a:latin typeface="Constantia" charset="0"/>
                <a:ea typeface="Constantia" charset="0"/>
                <a:cs typeface="Constantia" charset="0"/>
                <a:sym typeface="Constantia" charset="0"/>
              </a:rPr>
              <a:t> (</a:t>
            </a:r>
            <a:r>
              <a:rPr lang="en-US" sz="3300" dirty="0">
                <a:solidFill>
                  <a:schemeClr val="tx1"/>
                </a:solidFill>
                <a:latin typeface="Constantia Italic" charset="0"/>
                <a:ea typeface="Constantia Italic" charset="0"/>
                <a:cs typeface="Constantia Italic" charset="0"/>
                <a:sym typeface="Constantia Italic" charset="0"/>
              </a:rPr>
              <a:t>petition God to destroy</a:t>
            </a:r>
            <a:r>
              <a:rPr lang="en-US" sz="3300" dirty="0">
                <a:solidFill>
                  <a:schemeClr val="tx1"/>
                </a:solidFill>
                <a:latin typeface="Constantia" charset="0"/>
                <a:ea typeface="Constantia" charset="0"/>
                <a:cs typeface="Constantia" charset="0"/>
                <a:sym typeface="Constantia" charset="0"/>
              </a:rPr>
              <a:t>) men who are made in God’s likeness? - 3:9-10; cf. Gen 1:27; 1 John 4:20; Rom 12:14</a:t>
            </a:r>
          </a:p>
        </p:txBody>
      </p:sp>
      <p:pic>
        <p:nvPicPr>
          <p:cNvPr id="6246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62468"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62469" name="Rectangle 5"/>
          <p:cNvSpPr>
            <a:spLocks/>
          </p:cNvSpPr>
          <p:nvPr/>
        </p:nvSpPr>
        <p:spPr bwMode="auto">
          <a:xfrm>
            <a:off x="57150" y="2095500"/>
            <a:ext cx="12865100" cy="1676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Foolish Inconsistencies Regarding The Tongue - (9-12)</a:t>
            </a:r>
          </a:p>
        </p:txBody>
      </p:sp>
      <p:pic>
        <p:nvPicPr>
          <p:cNvPr id="6247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06800"/>
            <a:ext cx="51054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62466">
                                            <p:txEl>
                                              <p:pRg st="0" end="0"/>
                                            </p:txEl>
                                          </p:spTgt>
                                        </p:tgtEl>
                                        <p:attrNameLst>
                                          <p:attrName>style.visibility</p:attrName>
                                        </p:attrNameLst>
                                      </p:cBhvr>
                                      <p:to>
                                        <p:strVal val="visible"/>
                                      </p:to>
                                    </p:set>
                                    <p:anim calcmode="lin" valueType="num">
                                      <p:cBhvr>
                                        <p:cTn id="7" dur="75" fill="hold"/>
                                        <p:tgtEl>
                                          <p:spTgt spid="62466">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62466">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62466">
                                            <p:txEl>
                                              <p:pRg st="1" end="1"/>
                                            </p:txEl>
                                          </p:spTgt>
                                        </p:tgtEl>
                                        <p:attrNameLst>
                                          <p:attrName>style.visibility</p:attrName>
                                        </p:attrNameLst>
                                      </p:cBhvr>
                                      <p:to>
                                        <p:strVal val="visible"/>
                                      </p:to>
                                    </p:set>
                                    <p:anim calcmode="lin" valueType="num">
                                      <p:cBhvr>
                                        <p:cTn id="13" dur="75" fill="hold"/>
                                        <p:tgtEl>
                                          <p:spTgt spid="62466">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62466">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62466">
                                            <p:txEl>
                                              <p:pRg st="2" end="2"/>
                                            </p:txEl>
                                          </p:spTgt>
                                        </p:tgtEl>
                                        <p:attrNameLst>
                                          <p:attrName>style.visibility</p:attrName>
                                        </p:attrNameLst>
                                      </p:cBhvr>
                                      <p:to>
                                        <p:strVal val="visible"/>
                                      </p:to>
                                    </p:set>
                                    <p:anim calcmode="lin" valueType="num">
                                      <p:cBhvr>
                                        <p:cTn id="19" dur="75" fill="hold"/>
                                        <p:tgtEl>
                                          <p:spTgt spid="62466">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62466">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860800"/>
            <a:ext cx="8153400" cy="5778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4514" name="Rectangle 2"/>
          <p:cNvSpPr>
            <a:spLocks/>
          </p:cNvSpPr>
          <p:nvPr/>
        </p:nvSpPr>
        <p:spPr bwMode="auto">
          <a:xfrm>
            <a:off x="4927600" y="4191000"/>
            <a:ext cx="7569200" cy="5194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600"/>
              </a:spcBef>
              <a:buClr>
                <a:srgbClr val="804000"/>
              </a:buClr>
              <a:buSzPct val="125000"/>
              <a:buFont typeface="Zapf Dingbats" charset="0"/>
              <a:buChar char="✴"/>
            </a:pPr>
            <a:r>
              <a:rPr lang="en-US" sz="4100" dirty="0">
                <a:solidFill>
                  <a:schemeClr val="tx1"/>
                </a:solidFill>
                <a:latin typeface="Constantia" charset="0"/>
                <a:ea typeface="Constantia" charset="0"/>
                <a:cs typeface="Constantia" charset="0"/>
                <a:sym typeface="Constantia" charset="0"/>
              </a:rPr>
              <a:t>Does The same spring send out fresh and salty water - 3:11</a:t>
            </a:r>
          </a:p>
          <a:p>
            <a:pPr marL="509588" indent="-509588" algn="l">
              <a:spcBef>
                <a:spcPts val="600"/>
              </a:spcBef>
              <a:buClr>
                <a:srgbClr val="804000"/>
              </a:buClr>
              <a:buSzPct val="125000"/>
              <a:buFont typeface="Zapf Dingbats" charset="0"/>
              <a:buChar char="✴"/>
            </a:pPr>
            <a:r>
              <a:rPr lang="en-US" sz="4100" dirty="0">
                <a:solidFill>
                  <a:schemeClr val="tx1"/>
                </a:solidFill>
                <a:latin typeface="Constantia" charset="0"/>
                <a:ea typeface="Constantia" charset="0"/>
                <a:cs typeface="Constantia" charset="0"/>
                <a:sym typeface="Constantia" charset="0"/>
              </a:rPr>
              <a:t>Does A fig tree produce olives. - 3:12; </a:t>
            </a:r>
          </a:p>
          <a:p>
            <a:pPr marL="509588" indent="-509588" algn="l">
              <a:spcBef>
                <a:spcPts val="600"/>
              </a:spcBef>
              <a:buClr>
                <a:srgbClr val="804000"/>
              </a:buClr>
              <a:buSzPct val="125000"/>
              <a:buFont typeface="Zapf Dingbats" charset="0"/>
              <a:buChar char="✴"/>
            </a:pPr>
            <a:r>
              <a:rPr lang="en-US" sz="4100" dirty="0">
                <a:solidFill>
                  <a:schemeClr val="tx1"/>
                </a:solidFill>
                <a:latin typeface="Constantia" charset="0"/>
                <a:ea typeface="Constantia" charset="0"/>
                <a:cs typeface="Constantia" charset="0"/>
                <a:sym typeface="Constantia" charset="0"/>
              </a:rPr>
              <a:t>Then how can a good heart send out wholesome words and evil, hurtful, destructive words?</a:t>
            </a:r>
          </a:p>
        </p:txBody>
      </p:sp>
      <p:pic>
        <p:nvPicPr>
          <p:cNvPr id="6451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64516"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64517" name="Rectangle 5"/>
          <p:cNvSpPr>
            <a:spLocks/>
          </p:cNvSpPr>
          <p:nvPr/>
        </p:nvSpPr>
        <p:spPr bwMode="auto">
          <a:xfrm>
            <a:off x="57150" y="2095500"/>
            <a:ext cx="12865100" cy="1676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Foolish Inconsistencies Regarding The Tongue - (9-12)</a:t>
            </a:r>
          </a:p>
        </p:txBody>
      </p:sp>
      <p:pic>
        <p:nvPicPr>
          <p:cNvPr id="6451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57600"/>
            <a:ext cx="51054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7032192" presetClass="entr" presetSubtype="209799632" fill="hold" grpId="0" nodeType="clickEffect">
                                  <p:stCondLst>
                                    <p:cond delay="0"/>
                                  </p:stCondLst>
                                  <p:childTnLst>
                                    <p:set>
                                      <p:cBhvr>
                                        <p:cTn id="6" dur="1" fill="hold">
                                          <p:stCondLst>
                                            <p:cond delay="499"/>
                                          </p:stCondLst>
                                        </p:cTn>
                                        <p:tgtEl>
                                          <p:spTgt spid="64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7032192" presetClass="entr" presetSubtype="209799632" fill="hold" grpId="0" nodeType="clickEffect">
                                  <p:stCondLst>
                                    <p:cond delay="0"/>
                                  </p:stCondLst>
                                  <p:childTnLst>
                                    <p:set>
                                      <p:cBhvr>
                                        <p:cTn id="10" dur="1" fill="hold">
                                          <p:stCondLst>
                                            <p:cond delay="499"/>
                                          </p:stCondLst>
                                        </p:cTn>
                                        <p:tgtEl>
                                          <p:spTgt spid="645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7032192" presetClass="entr" presetSubtype="209799632" fill="hold" grpId="0" nodeType="clickEffect">
                                  <p:stCondLst>
                                    <p:cond delay="0"/>
                                  </p:stCondLst>
                                  <p:childTnLst>
                                    <p:set>
                                      <p:cBhvr>
                                        <p:cTn id="14" dur="1" fill="hold">
                                          <p:stCondLst>
                                            <p:cond delay="499"/>
                                          </p:stCondLst>
                                        </p:cTn>
                                        <p:tgtEl>
                                          <p:spTgt spid="645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860800"/>
            <a:ext cx="8153400" cy="5778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6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66563"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66564" name="Rectangle 4"/>
          <p:cNvSpPr>
            <a:spLocks/>
          </p:cNvSpPr>
          <p:nvPr/>
        </p:nvSpPr>
        <p:spPr bwMode="auto">
          <a:xfrm>
            <a:off x="57150" y="2095500"/>
            <a:ext cx="12865100" cy="1676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Foolish Inconsistencies Regarding The Tongue - (9-12)</a:t>
            </a:r>
          </a:p>
        </p:txBody>
      </p:sp>
      <p:pic>
        <p:nvPicPr>
          <p:cNvPr id="6656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57600"/>
            <a:ext cx="51054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6566" name="Rectangle 6"/>
          <p:cNvSpPr>
            <a:spLocks/>
          </p:cNvSpPr>
          <p:nvPr/>
        </p:nvSpPr>
        <p:spPr bwMode="auto">
          <a:xfrm>
            <a:off x="5097463" y="4203700"/>
            <a:ext cx="7239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Matthew 12:33–37 (NKJV)</a:t>
            </a:r>
          </a:p>
          <a:p>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33</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“Either make the tree good and its fruit good, or else make the tree bad and its fruit bad; for a tree is known by </a:t>
            </a:r>
            <a:r>
              <a:rPr lang="en-US" sz="3800">
                <a:solidFill>
                  <a:srgbClr val="FF0000"/>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its</a:t>
            </a:r>
            <a:r>
              <a:rPr lang="en-US" sz="38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 fruit.</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34</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Brood of vipers! How can you, being evil, speak good things? For out of the abundance of the heart the mouth speaks.</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860800"/>
            <a:ext cx="8153400" cy="5778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861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68611"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68612" name="Rectangle 4"/>
          <p:cNvSpPr>
            <a:spLocks/>
          </p:cNvSpPr>
          <p:nvPr/>
        </p:nvSpPr>
        <p:spPr bwMode="auto">
          <a:xfrm>
            <a:off x="57150" y="2095500"/>
            <a:ext cx="12865100" cy="1676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Foolish Inconsistencies Regarding The Tongue - (9-12)</a:t>
            </a:r>
          </a:p>
        </p:txBody>
      </p:sp>
      <p:pic>
        <p:nvPicPr>
          <p:cNvPr id="6861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57600"/>
            <a:ext cx="51054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8614" name="Rectangle 6"/>
          <p:cNvSpPr>
            <a:spLocks/>
          </p:cNvSpPr>
          <p:nvPr/>
        </p:nvSpPr>
        <p:spPr bwMode="auto">
          <a:xfrm>
            <a:off x="5097463" y="4203700"/>
            <a:ext cx="7239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Matthew 12:33–37 (NKJV)</a:t>
            </a:r>
          </a:p>
          <a:p>
            <a:r>
              <a:rPr lang="en-US" sz="46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35</a:t>
            </a:r>
            <a:r>
              <a:rPr lang="en-US" sz="46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6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A good man out of the good treasure of his heart brings forth good things, and an evil man out of the evil treasure brings forth evil things.</a:t>
            </a:r>
            <a:r>
              <a:rPr lang="en-US" sz="46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860800"/>
            <a:ext cx="8153400" cy="5778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65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70659"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70660" name="Rectangle 4"/>
          <p:cNvSpPr>
            <a:spLocks/>
          </p:cNvSpPr>
          <p:nvPr/>
        </p:nvSpPr>
        <p:spPr bwMode="auto">
          <a:xfrm>
            <a:off x="57150" y="2095500"/>
            <a:ext cx="12865100" cy="1676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Foolish Inconsistencies Regarding The Tongue - (9-12)</a:t>
            </a:r>
          </a:p>
        </p:txBody>
      </p:sp>
      <p:pic>
        <p:nvPicPr>
          <p:cNvPr id="7066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57600"/>
            <a:ext cx="51054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0662" name="Rectangle 6"/>
          <p:cNvSpPr>
            <a:spLocks/>
          </p:cNvSpPr>
          <p:nvPr/>
        </p:nvSpPr>
        <p:spPr bwMode="auto">
          <a:xfrm>
            <a:off x="5097463" y="4203700"/>
            <a:ext cx="7239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Matthew 12:33–37 (NKJV)</a:t>
            </a:r>
          </a:p>
          <a:p>
            <a:r>
              <a:rPr lang="en-US"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36</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But I say to you that for every idle word men may speak, they will give account of it in the day of judgment.</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37</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For by your words you will be justified, and by your words you will be condemned.”</a:t>
            </a:r>
          </a:p>
        </p:txBody>
      </p:sp>
    </p:spTree>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7163"/>
            <a:ext cx="5270500" cy="705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270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860800"/>
            <a:ext cx="8153400" cy="5778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2707" name="Rectangle 3"/>
          <p:cNvSpPr>
            <a:spLocks/>
          </p:cNvSpPr>
          <p:nvPr/>
        </p:nvSpPr>
        <p:spPr bwMode="auto">
          <a:xfrm>
            <a:off x="4927600" y="4254500"/>
            <a:ext cx="7569200" cy="5194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0"/>
              </a:spcBef>
              <a:spcAft>
                <a:spcPts val="1200"/>
              </a:spcAft>
              <a:buClr>
                <a:srgbClr val="804000"/>
              </a:buClr>
              <a:buSzPct val="125000"/>
              <a:buFont typeface="Zapf Dingbats" charset="0"/>
              <a:buChar char="✴"/>
            </a:pPr>
            <a:r>
              <a:rPr lang="en-US" sz="3800" dirty="0">
                <a:solidFill>
                  <a:schemeClr val="tx1"/>
                </a:solidFill>
                <a:latin typeface="Boulder Regular" charset="0"/>
                <a:ea typeface="Boulder Regular" charset="0"/>
                <a:cs typeface="Boulder Regular" charset="0"/>
                <a:sym typeface="Boulder Regular" charset="0"/>
              </a:rPr>
              <a:t>Acknowledge the need</a:t>
            </a:r>
            <a:r>
              <a:rPr lang="en-US" sz="3800" dirty="0">
                <a:solidFill>
                  <a:schemeClr val="tx1"/>
                </a:solidFill>
                <a:latin typeface="Constantia" charset="0"/>
                <a:ea typeface="Constantia" charset="0"/>
                <a:cs typeface="Constantia" charset="0"/>
                <a:sym typeface="Constantia" charset="0"/>
              </a:rPr>
              <a:t> -     Psalm 39:1; </a:t>
            </a:r>
            <a:r>
              <a:rPr lang="en-US" sz="3800" dirty="0" err="1">
                <a:solidFill>
                  <a:schemeClr val="tx1"/>
                </a:solidFill>
                <a:latin typeface="Constantia" charset="0"/>
                <a:ea typeface="Constantia" charset="0"/>
                <a:cs typeface="Constantia" charset="0"/>
                <a:sym typeface="Constantia" charset="0"/>
              </a:rPr>
              <a:t>Prov</a:t>
            </a:r>
            <a:r>
              <a:rPr lang="en-US" sz="3800" dirty="0">
                <a:solidFill>
                  <a:schemeClr val="tx1"/>
                </a:solidFill>
                <a:latin typeface="Constantia" charset="0"/>
                <a:ea typeface="Constantia" charset="0"/>
                <a:cs typeface="Constantia" charset="0"/>
                <a:sym typeface="Constantia" charset="0"/>
              </a:rPr>
              <a:t> 10:19; 29:11 </a:t>
            </a:r>
            <a:endParaRPr lang="en-US" sz="3800" dirty="0" smtClean="0">
              <a:solidFill>
                <a:schemeClr val="tx1"/>
              </a:solidFill>
              <a:latin typeface="Constantia" charset="0"/>
              <a:ea typeface="Constantia" charset="0"/>
              <a:cs typeface="Constantia" charset="0"/>
              <a:sym typeface="Constantia" charset="0"/>
            </a:endParaRPr>
          </a:p>
          <a:p>
            <a:pPr marL="509588" indent="-509588" algn="l">
              <a:spcBef>
                <a:spcPts val="0"/>
              </a:spcBef>
              <a:spcAft>
                <a:spcPts val="1200"/>
              </a:spcAft>
              <a:buClr>
                <a:srgbClr val="804000"/>
              </a:buClr>
              <a:buSzPct val="125000"/>
              <a:buFont typeface="Zapf Dingbats" charset="0"/>
              <a:buChar char="✴"/>
            </a:pPr>
            <a:r>
              <a:rPr lang="en-US" sz="3800" dirty="0" smtClean="0">
                <a:solidFill>
                  <a:schemeClr val="tx1"/>
                </a:solidFill>
                <a:latin typeface="Boulder Regular" charset="0"/>
                <a:ea typeface="Boulder Regular" charset="0"/>
                <a:cs typeface="Boulder Regular" charset="0"/>
                <a:sym typeface="Boulder Regular" charset="0"/>
              </a:rPr>
              <a:t>Careful </a:t>
            </a:r>
            <a:r>
              <a:rPr lang="en-US" sz="3800" dirty="0">
                <a:solidFill>
                  <a:schemeClr val="tx1"/>
                </a:solidFill>
                <a:latin typeface="Boulder Regular" charset="0"/>
                <a:ea typeface="Boulder Regular" charset="0"/>
                <a:cs typeface="Boulder Regular" charset="0"/>
                <a:sym typeface="Boulder Regular" charset="0"/>
              </a:rPr>
              <a:t>what your say to &amp; about others</a:t>
            </a:r>
            <a:r>
              <a:rPr lang="en-US" sz="3800" dirty="0">
                <a:solidFill>
                  <a:schemeClr val="tx1"/>
                </a:solidFill>
                <a:latin typeface="Constantia" charset="0"/>
                <a:ea typeface="Constantia" charset="0"/>
                <a:cs typeface="Constantia" charset="0"/>
                <a:sym typeface="Constantia" charset="0"/>
              </a:rPr>
              <a:t> - </a:t>
            </a:r>
            <a:r>
              <a:rPr lang="en-US" sz="3800" dirty="0" smtClean="0">
                <a:solidFill>
                  <a:schemeClr val="tx1"/>
                </a:solidFill>
                <a:latin typeface="Constantia" charset="0"/>
                <a:ea typeface="Constantia" charset="0"/>
                <a:cs typeface="Constantia" charset="0"/>
                <a:sym typeface="Constantia" charset="0"/>
              </a:rPr>
              <a:t>Jam </a:t>
            </a:r>
            <a:r>
              <a:rPr lang="en-US" sz="3800" dirty="0">
                <a:solidFill>
                  <a:schemeClr val="tx1"/>
                </a:solidFill>
                <a:latin typeface="Constantia" charset="0"/>
                <a:ea typeface="Constantia" charset="0"/>
                <a:cs typeface="Constantia" charset="0"/>
                <a:sym typeface="Constantia" charset="0"/>
              </a:rPr>
              <a:t>1:19; </a:t>
            </a:r>
            <a:r>
              <a:rPr lang="en-US" sz="3800" dirty="0" err="1">
                <a:solidFill>
                  <a:schemeClr val="tx1"/>
                </a:solidFill>
                <a:latin typeface="Constantia" charset="0"/>
                <a:ea typeface="Constantia" charset="0"/>
                <a:cs typeface="Constantia" charset="0"/>
                <a:sym typeface="Constantia" charset="0"/>
              </a:rPr>
              <a:t>Prov</a:t>
            </a:r>
            <a:r>
              <a:rPr lang="en-US" sz="3800" dirty="0">
                <a:solidFill>
                  <a:schemeClr val="tx1"/>
                </a:solidFill>
                <a:latin typeface="Constantia" charset="0"/>
                <a:ea typeface="Constantia" charset="0"/>
                <a:cs typeface="Constantia" charset="0"/>
                <a:sym typeface="Constantia" charset="0"/>
              </a:rPr>
              <a:t> 11:13 </a:t>
            </a:r>
            <a:endParaRPr lang="en-US" sz="3800" dirty="0" smtClean="0">
              <a:solidFill>
                <a:schemeClr val="tx1"/>
              </a:solidFill>
              <a:latin typeface="Constantia" charset="0"/>
              <a:ea typeface="Constantia" charset="0"/>
              <a:cs typeface="Constantia" charset="0"/>
              <a:sym typeface="Constantia" charset="0"/>
            </a:endParaRPr>
          </a:p>
          <a:p>
            <a:pPr marL="509588" indent="-509588" algn="l">
              <a:spcBef>
                <a:spcPts val="0"/>
              </a:spcBef>
              <a:spcAft>
                <a:spcPts val="1200"/>
              </a:spcAft>
              <a:buClr>
                <a:srgbClr val="804000"/>
              </a:buClr>
              <a:buSzPct val="125000"/>
              <a:buFont typeface="Zapf Dingbats" charset="0"/>
              <a:buChar char="✴"/>
            </a:pPr>
            <a:r>
              <a:rPr lang="en-US" sz="3800" dirty="0" smtClean="0">
                <a:solidFill>
                  <a:schemeClr val="tx1"/>
                </a:solidFill>
                <a:latin typeface="Boulder Regular" charset="0"/>
                <a:ea typeface="Boulder Regular" charset="0"/>
                <a:cs typeface="Boulder Regular" charset="0"/>
                <a:sym typeface="Boulder Regular" charset="0"/>
              </a:rPr>
              <a:t>Genuine </a:t>
            </a:r>
            <a:r>
              <a:rPr lang="en-US" sz="3800" dirty="0">
                <a:solidFill>
                  <a:schemeClr val="tx1"/>
                </a:solidFill>
                <a:latin typeface="Boulder Regular" charset="0"/>
                <a:ea typeface="Boulder Regular" charset="0"/>
                <a:cs typeface="Boulder Regular" charset="0"/>
                <a:sym typeface="Boulder Regular" charset="0"/>
              </a:rPr>
              <a:t>love</a:t>
            </a:r>
            <a:r>
              <a:rPr lang="en-US" sz="3800" dirty="0">
                <a:solidFill>
                  <a:schemeClr val="tx1"/>
                </a:solidFill>
                <a:latin typeface="Constantia" charset="0"/>
                <a:ea typeface="Constantia" charset="0"/>
                <a:cs typeface="Constantia" charset="0"/>
                <a:sym typeface="Constantia" charset="0"/>
              </a:rPr>
              <a:t> - 1 </a:t>
            </a:r>
            <a:r>
              <a:rPr lang="en-US" sz="3800" dirty="0" err="1">
                <a:solidFill>
                  <a:schemeClr val="tx1"/>
                </a:solidFill>
                <a:latin typeface="Constantia" charset="0"/>
                <a:ea typeface="Constantia" charset="0"/>
                <a:cs typeface="Constantia" charset="0"/>
                <a:sym typeface="Constantia" charset="0"/>
              </a:rPr>
              <a:t>Cor</a:t>
            </a:r>
            <a:r>
              <a:rPr lang="en-US" sz="3800" dirty="0">
                <a:solidFill>
                  <a:schemeClr val="tx1"/>
                </a:solidFill>
                <a:latin typeface="Constantia" charset="0"/>
                <a:ea typeface="Constantia" charset="0"/>
                <a:cs typeface="Constantia" charset="0"/>
                <a:sym typeface="Constantia" charset="0"/>
              </a:rPr>
              <a:t> 13:4-8 </a:t>
            </a:r>
            <a:endParaRPr lang="en-US" sz="3800" dirty="0" smtClean="0">
              <a:solidFill>
                <a:schemeClr val="tx1"/>
              </a:solidFill>
              <a:latin typeface="Constantia" charset="0"/>
              <a:ea typeface="Constantia" charset="0"/>
              <a:cs typeface="Constantia" charset="0"/>
              <a:sym typeface="Constantia" charset="0"/>
            </a:endParaRPr>
          </a:p>
          <a:p>
            <a:pPr marL="509588" indent="-509588" algn="l">
              <a:spcBef>
                <a:spcPts val="0"/>
              </a:spcBef>
              <a:spcAft>
                <a:spcPts val="1200"/>
              </a:spcAft>
              <a:buClr>
                <a:srgbClr val="804000"/>
              </a:buClr>
              <a:buSzPct val="125000"/>
              <a:buFont typeface="Zapf Dingbats" charset="0"/>
              <a:buChar char="✴"/>
            </a:pPr>
            <a:r>
              <a:rPr lang="en-US" sz="3800" dirty="0" smtClean="0">
                <a:solidFill>
                  <a:schemeClr val="tx1"/>
                </a:solidFill>
                <a:latin typeface="Boulder Regular" charset="0"/>
                <a:ea typeface="Boulder Regular" charset="0"/>
                <a:cs typeface="Boulder Regular" charset="0"/>
                <a:sym typeface="Boulder Regular" charset="0"/>
              </a:rPr>
              <a:t>Purify </a:t>
            </a:r>
            <a:r>
              <a:rPr lang="en-US" sz="3800" dirty="0">
                <a:solidFill>
                  <a:schemeClr val="tx1"/>
                </a:solidFill>
                <a:latin typeface="Boulder Regular" charset="0"/>
                <a:ea typeface="Boulder Regular" charset="0"/>
                <a:cs typeface="Boulder Regular" charset="0"/>
                <a:sym typeface="Boulder Regular" charset="0"/>
              </a:rPr>
              <a:t>Your Mind </a:t>
            </a:r>
            <a:r>
              <a:rPr lang="en-US" sz="3800" dirty="0">
                <a:solidFill>
                  <a:schemeClr val="tx1"/>
                </a:solidFill>
                <a:latin typeface="Constantia" charset="0"/>
                <a:ea typeface="Constantia" charset="0"/>
                <a:cs typeface="Constantia" charset="0"/>
                <a:sym typeface="Constantia" charset="0"/>
              </a:rPr>
              <a:t>- Mat 23:25-26; 12:33; Rom </a:t>
            </a:r>
            <a:r>
              <a:rPr lang="en-US" sz="3800" dirty="0" smtClean="0">
                <a:solidFill>
                  <a:schemeClr val="tx1"/>
                </a:solidFill>
                <a:latin typeface="Constantia" charset="0"/>
                <a:ea typeface="Constantia" charset="0"/>
                <a:cs typeface="Constantia" charset="0"/>
                <a:sym typeface="Constantia" charset="0"/>
              </a:rPr>
              <a:t>12:1-2</a:t>
            </a:r>
            <a:endParaRPr lang="en-US" sz="3800" dirty="0">
              <a:solidFill>
                <a:schemeClr val="tx1"/>
              </a:solidFill>
              <a:latin typeface="Constantia" charset="0"/>
              <a:ea typeface="Constantia" charset="0"/>
              <a:cs typeface="Constantia" charset="0"/>
              <a:sym typeface="Constantia" charset="0"/>
            </a:endParaRPr>
          </a:p>
        </p:txBody>
      </p:sp>
      <p:pic>
        <p:nvPicPr>
          <p:cNvPr id="7270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72709"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72710" name="Rectangle 6"/>
          <p:cNvSpPr>
            <a:spLocks/>
          </p:cNvSpPr>
          <p:nvPr/>
        </p:nvSpPr>
        <p:spPr bwMode="auto">
          <a:xfrm>
            <a:off x="57150" y="1790700"/>
            <a:ext cx="12865100" cy="2184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7000">
                <a:solidFill>
                  <a:schemeClr val="tx1"/>
                </a:solidFill>
                <a:latin typeface="Denmark Regular" charset="0"/>
                <a:ea typeface="Denmark Regular" charset="0"/>
                <a:cs typeface="Denmark Regular" charset="0"/>
                <a:sym typeface="Denmark Regular" charset="0"/>
              </a:rPr>
              <a:t>How Can We Restrain The Tongue?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p:cTn id="7" dur="75" fill="hold"/>
                                        <p:tgtEl>
                                          <p:spTgt spid="72707">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7270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p:cTn id="13" dur="75" fill="hold"/>
                                        <p:tgtEl>
                                          <p:spTgt spid="72707">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72707">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p:cTn id="19" dur="75" fill="hold"/>
                                        <p:tgtEl>
                                          <p:spTgt spid="72707">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72707">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72707">
                                            <p:txEl>
                                              <p:pRg st="3" end="3"/>
                                            </p:txEl>
                                          </p:spTgt>
                                        </p:tgtEl>
                                        <p:attrNameLst>
                                          <p:attrName>style.visibility</p:attrName>
                                        </p:attrNameLst>
                                      </p:cBhvr>
                                      <p:to>
                                        <p:strVal val="visible"/>
                                      </p:to>
                                    </p:set>
                                    <p:anim calcmode="lin" valueType="num">
                                      <p:cBhvr>
                                        <p:cTn id="25" dur="75" fill="hold"/>
                                        <p:tgtEl>
                                          <p:spTgt spid="72707">
                                            <p:txEl>
                                              <p:pRg st="3" end="3"/>
                                            </p:txEl>
                                          </p:spTgt>
                                        </p:tgtEl>
                                        <p:attrNameLst>
                                          <p:attrName>ppt_w</p:attrName>
                                        </p:attrNameLst>
                                      </p:cBhvr>
                                      <p:tavLst>
                                        <p:tav tm="0">
                                          <p:val>
                                            <p:strVal val="4*#ppt_w"/>
                                          </p:val>
                                        </p:tav>
                                        <p:tav tm="100000">
                                          <p:val>
                                            <p:strVal val="#ppt_w"/>
                                          </p:val>
                                        </p:tav>
                                      </p:tavLst>
                                    </p:anim>
                                    <p:anim calcmode="lin" valueType="num">
                                      <p:cBhvr>
                                        <p:cTn id="26" dur="75" fill="hold"/>
                                        <p:tgtEl>
                                          <p:spTgt spid="72707">
                                            <p:txEl>
                                              <p:pRg st="3" end="3"/>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3">
            <a:extLst>
              <a:ext uri="{28A0092B-C50C-407E-A947-70E740481C1C}">
                <a14:useLocalDpi xmlns:a14="http://schemas.microsoft.com/office/drawing/2010/main" val="0"/>
              </a:ext>
            </a:extLst>
          </a:blip>
          <a:srcRect t="937" b="46202"/>
          <a:stretch>
            <a:fillRect/>
          </a:stretch>
        </p:blipFill>
        <p:spPr bwMode="auto">
          <a:xfrm>
            <a:off x="301625" y="3035300"/>
            <a:ext cx="4837113"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5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2667000"/>
            <a:ext cx="8153400" cy="69723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5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74756"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74757" name="Rectangle 5"/>
          <p:cNvSpPr>
            <a:spLocks/>
          </p:cNvSpPr>
          <p:nvPr/>
        </p:nvSpPr>
        <p:spPr bwMode="auto">
          <a:xfrm>
            <a:off x="5037138" y="3276600"/>
            <a:ext cx="7315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57200" indent="-457200" algn="l">
              <a:spcBef>
                <a:spcPts val="900"/>
              </a:spcBef>
              <a:buClr>
                <a:srgbClr val="804000"/>
              </a:buClr>
              <a:buSzPct val="100000"/>
              <a:buFont typeface="Wingdings 2" charset="2"/>
              <a:buChar char="ö"/>
            </a:pPr>
            <a:r>
              <a:rPr lang="en-US" sz="44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Tremendous Power For Both Good &amp; Evil </a:t>
            </a:r>
            <a:r>
              <a:rPr lang="en-US" sz="4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(But Most Often Is The Cause of Big Problems) </a:t>
            </a:r>
            <a:r>
              <a:rPr lang="en-US" sz="4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James 3:1-6</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457200" indent="-457200" algn="l">
              <a:spcBef>
                <a:spcPts val="900"/>
              </a:spcBef>
              <a:buClr>
                <a:srgbClr val="804000"/>
              </a:buClr>
              <a:buSzPct val="100000"/>
              <a:buFont typeface="Wingdings 2" charset="2"/>
              <a:buChar char="ö"/>
            </a:pPr>
            <a:r>
              <a:rPr lang="en-US" sz="44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Is Never Fully Tamed </a:t>
            </a:r>
            <a:r>
              <a:rPr lang="en-US" sz="4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James 3:7-8</a:t>
            </a:r>
            <a:endParaRPr lang="en-US" sz="2400">
              <a:solidFill>
                <a:srgbClr val="FFFFFF"/>
              </a:solidFill>
              <a:effectLst>
                <a:outerShdw blurRad="38100" dist="38100" dir="2700000" algn="tl">
                  <a:srgbClr val="C0C0C0"/>
                </a:outerShdw>
              </a:effectLst>
              <a:latin typeface="Constantia" charset="0"/>
              <a:ea typeface="Constantia" charset="0"/>
              <a:cs typeface="Constantia" charset="0"/>
              <a:sym typeface="Constantia" charset="0"/>
            </a:endParaRPr>
          </a:p>
          <a:p>
            <a:pPr marL="457200" indent="-457200" algn="l">
              <a:spcBef>
                <a:spcPts val="900"/>
              </a:spcBef>
              <a:buClr>
                <a:srgbClr val="804000"/>
              </a:buClr>
              <a:buSzPct val="100000"/>
              <a:buFont typeface="Wingdings 2" charset="2"/>
              <a:buChar char="ö"/>
            </a:pPr>
            <a:r>
              <a:rPr lang="en-US" sz="44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Reflects What Is In The Heart </a:t>
            </a:r>
            <a:r>
              <a:rPr lang="en-US" sz="4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James 3:9-12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animEffect transition="in" filter="dissolve">
                                      <p:cBhvr>
                                        <p:cTn id="7" dur="500"/>
                                        <p:tgtEl>
                                          <p:spTgt spid="747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757">
                                            <p:txEl>
                                              <p:pRg st="1" end="1"/>
                                            </p:txEl>
                                          </p:spTgt>
                                        </p:tgtEl>
                                        <p:attrNameLst>
                                          <p:attrName>style.visibility</p:attrName>
                                        </p:attrNameLst>
                                      </p:cBhvr>
                                      <p:to>
                                        <p:strVal val="visible"/>
                                      </p:to>
                                    </p:set>
                                    <p:animEffect transition="in" filter="dissolve">
                                      <p:cBhvr>
                                        <p:cTn id="12" dur="500"/>
                                        <p:tgtEl>
                                          <p:spTgt spid="747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757">
                                            <p:txEl>
                                              <p:pRg st="2" end="2"/>
                                            </p:txEl>
                                          </p:spTgt>
                                        </p:tgtEl>
                                        <p:attrNameLst>
                                          <p:attrName>style.visibility</p:attrName>
                                        </p:attrNameLst>
                                      </p:cBhvr>
                                      <p:to>
                                        <p:strVal val="visible"/>
                                      </p:to>
                                    </p:set>
                                    <p:animEffect transition="in" filter="dissolve">
                                      <p:cBhvr>
                                        <p:cTn id="17" dur="500"/>
                                        <p:tgtEl>
                                          <p:spTgt spid="747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09900"/>
            <a:ext cx="8153400" cy="6629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6626" name="Rectangle 2"/>
          <p:cNvSpPr>
            <a:spLocks/>
          </p:cNvSpPr>
          <p:nvPr/>
        </p:nvSpPr>
        <p:spPr bwMode="auto">
          <a:xfrm>
            <a:off x="5168900" y="3543300"/>
            <a:ext cx="7366000" cy="56515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1400"/>
              </a:spcBef>
              <a:buClr>
                <a:srgbClr val="804000"/>
              </a:buClr>
              <a:buSzPct val="125000"/>
              <a:buFont typeface="Zapf Dingbats" charset="0"/>
              <a:buChar char="✦"/>
            </a:pPr>
            <a:r>
              <a:rPr lang="en-US" sz="3100" dirty="0">
                <a:solidFill>
                  <a:schemeClr val="tx1"/>
                </a:solidFill>
                <a:latin typeface="Constantia" charset="0"/>
                <a:ea typeface="Constantia" charset="0"/>
                <a:cs typeface="Constantia" charset="0"/>
                <a:sym typeface="Constantia" charset="0"/>
              </a:rPr>
              <a:t>It is such a small member, yet we should NEVER underestimate the role it plays, either for good or evil, in one’s ability to effect the lives of others. </a:t>
            </a:r>
            <a:endParaRPr lang="en-US" sz="3100" dirty="0" smtClean="0">
              <a:solidFill>
                <a:schemeClr val="tx1"/>
              </a:solidFill>
              <a:latin typeface="Constantia" charset="0"/>
              <a:ea typeface="Constantia" charset="0"/>
              <a:cs typeface="Constantia" charset="0"/>
              <a:sym typeface="Constantia" charset="0"/>
            </a:endParaRPr>
          </a:p>
          <a:p>
            <a:pPr marL="509588" indent="-509588" algn="l">
              <a:spcBef>
                <a:spcPts val="1400"/>
              </a:spcBef>
              <a:buClr>
                <a:srgbClr val="804000"/>
              </a:buClr>
              <a:buSzPct val="125000"/>
              <a:buFont typeface="Zapf Dingbats" charset="0"/>
              <a:buChar char="✦"/>
            </a:pPr>
            <a:r>
              <a:rPr lang="en-US" sz="3100" dirty="0" smtClean="0">
                <a:solidFill>
                  <a:schemeClr val="tx1"/>
                </a:solidFill>
                <a:latin typeface="Constantia" charset="0"/>
                <a:ea typeface="Constantia" charset="0"/>
                <a:cs typeface="Constantia" charset="0"/>
                <a:sym typeface="Constantia" charset="0"/>
              </a:rPr>
              <a:t>The </a:t>
            </a:r>
            <a:r>
              <a:rPr lang="en-US" sz="3100" dirty="0">
                <a:solidFill>
                  <a:schemeClr val="tx1"/>
                </a:solidFill>
                <a:latin typeface="Constantia" charset="0"/>
                <a:ea typeface="Constantia" charset="0"/>
                <a:cs typeface="Constantia" charset="0"/>
                <a:sym typeface="Constantia" charset="0"/>
              </a:rPr>
              <a:t>greater part of what James says is given to describe the evils the tongue is capable of doing, and will do, unless proper control is exercised. </a:t>
            </a:r>
            <a:endParaRPr lang="en-US" sz="3100" dirty="0" smtClean="0">
              <a:solidFill>
                <a:schemeClr val="tx1"/>
              </a:solidFill>
              <a:latin typeface="Constantia" charset="0"/>
              <a:ea typeface="Constantia" charset="0"/>
              <a:cs typeface="Constantia" charset="0"/>
              <a:sym typeface="Constantia" charset="0"/>
            </a:endParaRPr>
          </a:p>
          <a:p>
            <a:pPr marL="509588" indent="-509588" algn="l">
              <a:spcBef>
                <a:spcPts val="1400"/>
              </a:spcBef>
              <a:buClr>
                <a:srgbClr val="804000"/>
              </a:buClr>
              <a:buSzPct val="125000"/>
              <a:buFont typeface="Zapf Dingbats" charset="0"/>
              <a:buChar char="✦"/>
            </a:pPr>
            <a:r>
              <a:rPr lang="en-US" sz="3100" dirty="0" smtClean="0">
                <a:solidFill>
                  <a:schemeClr val="tx1"/>
                </a:solidFill>
                <a:latin typeface="Constantia" charset="0"/>
                <a:ea typeface="Constantia" charset="0"/>
                <a:cs typeface="Constantia" charset="0"/>
                <a:sym typeface="Constantia" charset="0"/>
              </a:rPr>
              <a:t>Evidently </a:t>
            </a:r>
            <a:r>
              <a:rPr lang="en-US" sz="3100" dirty="0">
                <a:solidFill>
                  <a:schemeClr val="tx1"/>
                </a:solidFill>
                <a:latin typeface="Constantia" charset="0"/>
                <a:ea typeface="Constantia" charset="0"/>
                <a:cs typeface="Constantia" charset="0"/>
                <a:sym typeface="Constantia" charset="0"/>
              </a:rPr>
              <a:t>James saw a greater need to warn against the misuse of the tongue than to extol its potential for good. </a:t>
            </a:r>
          </a:p>
        </p:txBody>
      </p:sp>
      <p:pic>
        <p:nvPicPr>
          <p:cNvPr id="2662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6628"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26629" name="Rectangle 5"/>
          <p:cNvSpPr>
            <a:spLocks/>
          </p:cNvSpPr>
          <p:nvPr/>
        </p:nvSpPr>
        <p:spPr bwMode="auto">
          <a:xfrm>
            <a:off x="57150" y="2006600"/>
            <a:ext cx="12865100" cy="914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3000">
                <a:solidFill>
                  <a:schemeClr val="tx1"/>
                </a:solidFill>
                <a:latin typeface="Denmark Regular" charset="0"/>
                <a:ea typeface="Denmark Regular" charset="0"/>
                <a:cs typeface="Denmark Regular" charset="0"/>
                <a:sym typeface="Denmark Regular" charset="0"/>
              </a:rPr>
              <a:t>“ Even so the tongue is a little member and boasts great things. See how great a forest a little fire kindles! ”James 3:5</a:t>
            </a:r>
          </a:p>
        </p:txBody>
      </p:sp>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501900"/>
            <a:ext cx="7088188" cy="7264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p:cTn id="7" dur="75" fill="hold"/>
                                        <p:tgtEl>
                                          <p:spTgt spid="26626">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26626">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p:cTn id="13" dur="75" fill="hold"/>
                                        <p:tgtEl>
                                          <p:spTgt spid="26626">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26626">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p:cTn id="19" dur="75" fill="hold"/>
                                        <p:tgtEl>
                                          <p:spTgt spid="26626">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26626">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p:cNvSpPr>
          <p:nvPr/>
        </p:nvSpPr>
        <p:spPr bwMode="auto">
          <a:xfrm>
            <a:off x="5854700" y="330200"/>
            <a:ext cx="68453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9200">
                <a:solidFill>
                  <a:srgbClr val="663900"/>
                </a:solidFill>
                <a:effectLst>
                  <a:outerShdw blurRad="38100" dist="38100" dir="2700000" algn="tl">
                    <a:srgbClr val="000000"/>
                  </a:outerShdw>
                </a:effectLst>
                <a:latin typeface="Pythagoras Regular" charset="0"/>
                <a:ea typeface="Pythagoras Regular" charset="0"/>
                <a:cs typeface="Pythagoras Regular" charset="0"/>
                <a:sym typeface="Pythagoras Regular" charset="0"/>
              </a:rPr>
              <a:t>“Be Careful Little Mouth What You Say . . .”</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1500"/>
            <a:ext cx="7048500" cy="7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76803" name="Rectangle 3"/>
          <p:cNvSpPr>
            <a:spLocks/>
          </p:cNvSpPr>
          <p:nvPr/>
        </p:nvSpPr>
        <p:spPr bwMode="auto">
          <a:xfrm>
            <a:off x="6261100" y="6235700"/>
            <a:ext cx="6413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5600">
                <a:solidFill>
                  <a:schemeClr val="tx1"/>
                </a:solidFill>
                <a:effectLst>
                  <a:outerShdw blurRad="38100" dist="38100" dir="2700000" algn="tl">
                    <a:srgbClr val="000000"/>
                  </a:outerShdw>
                </a:effectLst>
                <a:latin typeface="Papyrus" charset="0"/>
                <a:ea typeface="Papyrus" charset="0"/>
                <a:cs typeface="Papyrus" charset="0"/>
                <a:sym typeface="Papyrus" charset="0"/>
              </a:rPr>
              <a:t>James 3:1-12</a:t>
            </a:r>
          </a:p>
          <a:p>
            <a:r>
              <a:rPr lang="en-US" sz="5600">
                <a:solidFill>
                  <a:schemeClr val="tx1"/>
                </a:solidFill>
                <a:effectLst>
                  <a:outerShdw blurRad="38100" dist="38100" dir="2700000" algn="tl">
                    <a:srgbClr val="000000"/>
                  </a:outerShdw>
                </a:effectLst>
                <a:latin typeface="Papyrus" charset="0"/>
                <a:ea typeface="Papyrus" charset="0"/>
                <a:cs typeface="Papyrus" charset="0"/>
                <a:sym typeface="Papyrus" charset="0"/>
              </a:rPr>
              <a:t>Matthew 12:33-37</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ph type="title"/>
          </p:nvPr>
        </p:nvSpPr>
        <p:spPr>
          <a:ln/>
        </p:spPr>
        <p:txBody>
          <a:bodyPr/>
          <a:lstStyle/>
          <a:p>
            <a:endParaRPr lang="en-US"/>
          </a:p>
        </p:txBody>
      </p:sp>
      <p:sp>
        <p:nvSpPr>
          <p:cNvPr id="78850" name="Rectangle 2"/>
          <p:cNvSpPr>
            <a:spLocks noChangeArrowheads="1"/>
          </p:cNvSpPr>
          <p:nvPr>
            <p:ph type="body" idx="1"/>
          </p:nvPr>
        </p:nvSpPr>
        <p:spPr>
          <a:ln/>
        </p:spPr>
        <p:txBody>
          <a:bodyPr/>
          <a:lstStyle/>
          <a:p>
            <a:pPr marL="863600">
              <a:buFontTx/>
              <a:buBlip>
                <a:blip r:embed="rId2"/>
              </a:buBlip>
            </a:pPr>
            <a:endParaRPr lang="en-US"/>
          </a:p>
        </p:txBody>
      </p:sp>
    </p:spTree>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431800" y="2092325"/>
            <a:ext cx="12052300" cy="5257800"/>
          </a:xfrm>
          <a:prstGeom prst="rect">
            <a:avLst/>
          </a:prstGeom>
          <a:gradFill rotWithShape="0">
            <a:gsLst>
              <a:gs pos="0">
                <a:srgbClr val="FAFCF4"/>
              </a:gs>
              <a:gs pos="65001">
                <a:srgbClr val="F2F7E4"/>
              </a:gs>
              <a:gs pos="100000">
                <a:srgbClr val="EDF4D9"/>
              </a:gs>
            </a:gsLst>
            <a:lin ang="5400000" scaled="1"/>
          </a:gradFill>
          <a:ln w="9525" cap="flat">
            <a:solidFill>
              <a:srgbClr val="AAB390"/>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3600">
                <a:solidFill>
                  <a:schemeClr val="tx1"/>
                </a:solidFill>
                <a:effectLst>
                  <a:outerShdw blurRad="38100" dist="38100" dir="2700000" algn="tl">
                    <a:srgbClr val="FFFFFF"/>
                  </a:outerShdw>
                </a:effectLst>
                <a:latin typeface="Berlin Sans FB Demi Bold" charset="0"/>
                <a:ea typeface="Berlin Sans FB Demi Bold" charset="0"/>
                <a:cs typeface="Berlin Sans FB Demi Bold" charset="0"/>
                <a:sym typeface="Berlin Sans FB Demi Bold" charset="0"/>
              </a:rPr>
              <a:t>Charts by Don McClain</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Prepared May 19,20, 2012</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Preached May 20, 2012</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West 65</a:t>
            </a:r>
            <a:r>
              <a:rPr lang="en-US" sz="3600" baseline="310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th</a:t>
            </a:r>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 Street church of Christ</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P.O. Box 190062</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Little Rock AR 72219</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501-568-1062</a:t>
            </a:r>
            <a:endParaRPr lang="en-US" sz="3600">
              <a:solidFill>
                <a:schemeClr val="tx1"/>
              </a:solidFill>
              <a:latin typeface="Book Antiqua"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Prepared using PPT 2010</a:t>
            </a:r>
            <a:endParaRPr lang="en-US" sz="2300">
              <a:solidFill>
                <a:schemeClr val="tx1"/>
              </a:solidFill>
              <a:latin typeface="Book Antiqua"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Email – </a:t>
            </a:r>
            <a:r>
              <a:rPr lang="en-US" sz="23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hlinkClick r:id="rId2" invalidUrl="http://"/>
              </a:rPr>
              <a:t>donmcclain@sbcglobal.net</a:t>
            </a:r>
            <a:r>
              <a:rPr lang="en-US" sz="2300" u="sng">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 </a:t>
            </a:r>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 </a:t>
            </a:r>
            <a:endParaRPr lang="en-US" sz="2300">
              <a:solidFill>
                <a:schemeClr val="tx1"/>
              </a:solidFill>
              <a:latin typeface="Book Antiqua"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More PPT &amp; Audio Sermons:</a:t>
            </a:r>
            <a:endParaRPr lang="en-US" sz="2300">
              <a:solidFill>
                <a:schemeClr val="tx1"/>
              </a:solidFill>
              <a:latin typeface="Book Antiqua" charset="0"/>
              <a:cs typeface="Times" charset="0"/>
              <a:sym typeface="Book Antiqua" charset="0"/>
            </a:endParaRPr>
          </a:p>
          <a:p>
            <a:r>
              <a:rPr lang="en-US" sz="23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rPr>
              <a:t>http://w65stchurchofchri</a:t>
            </a:r>
            <a:r>
              <a:rPr lang="en-US" sz="23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hlinkClick r:id="rId3" invalidUrl="http://"/>
              </a:rPr>
              <a:t>st.org/donmaccla/2010SermonPage.html</a:t>
            </a:r>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hlinkClick r:id="rId4" invalidUrl="http://"/>
              </a:rPr>
              <a:t> </a:t>
            </a:r>
          </a:p>
        </p:txBody>
      </p:sp>
      <p:sp>
        <p:nvSpPr>
          <p:cNvPr id="79874" name="Rectangle 2"/>
          <p:cNvSpPr>
            <a:spLocks/>
          </p:cNvSpPr>
          <p:nvPr/>
        </p:nvSpPr>
        <p:spPr bwMode="auto">
          <a:xfrm>
            <a:off x="431800" y="7550150"/>
            <a:ext cx="12052300" cy="1854200"/>
          </a:xfrm>
          <a:prstGeom prst="rect">
            <a:avLst/>
          </a:prstGeom>
          <a:solidFill>
            <a:schemeClr val="accent1"/>
          </a:solidFill>
          <a:ln w="38100" cap="flat">
            <a:solidFill>
              <a:srgbClr val="FFFFFF"/>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2800">
                <a:solidFill>
                  <a:srgbClr val="FFFFFF"/>
                </a:solidFill>
                <a:effectLst>
                  <a:outerShdw blurRad="38100" dist="38100" dir="2700000" algn="tl">
                    <a:srgbClr val="000000"/>
                  </a:outerShdw>
                </a:effectLst>
                <a:latin typeface="Book Antiqua" charset="0"/>
                <a:ea typeface="Book Antiqua" charset="0"/>
                <a:cs typeface="Book Antiqua" charset="0"/>
                <a:sym typeface="Book Antiqua" charset="0"/>
              </a:rPr>
              <a:t>Note – Many of the transition effects used in this presentation may be lost using PPT 2007 Viewer</a:t>
            </a:r>
            <a:endParaRPr lang="en-US" sz="3000">
              <a:solidFill>
                <a:srgbClr val="FFFFFF"/>
              </a:solidFill>
              <a:latin typeface="Book Antiqua" charset="0"/>
              <a:cs typeface="Times" charset="0"/>
              <a:sym typeface="Book Antiqua" charset="0"/>
            </a:endParaRPr>
          </a:p>
          <a:p>
            <a:r>
              <a:rPr lang="en-US" sz="28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hlinkClick r:id="rId5"/>
              </a:rPr>
              <a:t>http://www.microsoft.com/downloads/details.aspx?FamilyID=cb9bf144-1076-4615-9951-294eeb832823&amp;displaylang=en</a:t>
            </a:r>
            <a:r>
              <a:rPr lang="en-US" sz="2800">
                <a:solidFill>
                  <a:srgbClr val="FFFFFF"/>
                </a:solidFill>
                <a:effectLst>
                  <a:outerShdw blurRad="38100" dist="38100" dir="2700000" algn="tl">
                    <a:srgbClr val="000000"/>
                  </a:outerShdw>
                </a:effectLst>
                <a:latin typeface="Book Antiqua" charset="0"/>
                <a:ea typeface="Book Antiqua" charset="0"/>
                <a:cs typeface="Book Antiqua" charset="0"/>
                <a:sym typeface="Book Antiqua" charset="0"/>
              </a:rPr>
              <a:t> </a:t>
            </a:r>
          </a:p>
        </p:txBody>
      </p:sp>
      <p:pic>
        <p:nvPicPr>
          <p:cNvPr id="79875"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1485900"/>
            <a:ext cx="11861800" cy="622300"/>
          </a:xfrm>
          <a:prstGeom prst="rect">
            <a:avLst/>
          </a:prstGeom>
          <a:noFill/>
          <a:ln>
            <a:noFill/>
          </a:ln>
          <a:effectLst>
            <a:outerShdw blurRad="114300" dist="165100" dir="2700000" algn="ctr" rotWithShape="0">
              <a:schemeClr val="bg2">
                <a:alpha val="56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9876" name="Picture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400" y="1687513"/>
            <a:ext cx="87630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798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700" y="201613"/>
            <a:ext cx="12519025" cy="1550987"/>
          </a:xfrm>
          <a:prstGeom prst="rect">
            <a:avLst/>
          </a:prstGeom>
          <a:noFill/>
          <a:ln>
            <a:noFill/>
          </a:ln>
          <a:effectLst>
            <a:outerShdw blurRad="101600" dist="114300" dir="2039981" algn="ctr" rotWithShape="0">
              <a:srgbClr val="FFFFFF">
                <a:alpha val="8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0898" name="Rectangle 2"/>
          <p:cNvSpPr>
            <a:spLocks/>
          </p:cNvSpPr>
          <p:nvPr/>
        </p:nvSpPr>
        <p:spPr bwMode="auto">
          <a:xfrm>
            <a:off x="1828800" y="901700"/>
            <a:ext cx="94107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8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Proverbs 10:13–21 (NKJV)</a:t>
            </a:r>
          </a:p>
          <a:p>
            <a:r>
              <a:rPr lang="en-US" sz="3700" baseline="32000">
                <a:solidFill>
                  <a:schemeClr val="tx1"/>
                </a:solidFill>
                <a:effectLst>
                  <a:outerShdw blurRad="38100" dist="38100" dir="2700000" algn="tl">
                    <a:srgbClr val="C0C0C0"/>
                  </a:outerShdw>
                </a:effectLst>
                <a:latin typeface="Helvetica" charset="0"/>
                <a:cs typeface="Helvetica" charset="0"/>
                <a:sym typeface="Helvetica" charset="0"/>
              </a:rPr>
              <a:t>13</a:t>
            </a:r>
            <a:r>
              <a:rPr lang="en-US" sz="3700">
                <a:solidFill>
                  <a:schemeClr val="tx1"/>
                </a:solidFill>
                <a:effectLst>
                  <a:outerShdw blurRad="38100" dist="38100" dir="2700000" algn="tl">
                    <a:srgbClr val="C0C0C0"/>
                  </a:outerShdw>
                </a:effectLst>
                <a:latin typeface="Helvetica" charset="0"/>
                <a:cs typeface="Helvetica" charset="0"/>
                <a:sym typeface="Helvetica" charset="0"/>
              </a:rPr>
              <a:t>	Wisdom is found on the lips of him who has understanding, But a rod </a:t>
            </a:r>
            <a:r>
              <a:rPr lang="en-US" sz="3700" i="1">
                <a:solidFill>
                  <a:schemeClr val="tx1"/>
                </a:solidFill>
                <a:effectLst>
                  <a:outerShdw blurRad="38100" dist="38100" dir="2700000" algn="tl">
                    <a:srgbClr val="C0C0C0"/>
                  </a:outerShdw>
                </a:effectLst>
                <a:latin typeface="Helvetica" charset="0"/>
                <a:cs typeface="Helvetica" charset="0"/>
                <a:sym typeface="Helvetica" charset="0"/>
              </a:rPr>
              <a:t>is</a:t>
            </a:r>
            <a:r>
              <a:rPr lang="en-US" sz="3700">
                <a:solidFill>
                  <a:schemeClr val="tx1"/>
                </a:solidFill>
                <a:effectLst>
                  <a:outerShdw blurRad="38100" dist="38100" dir="2700000" algn="tl">
                    <a:srgbClr val="C0C0C0"/>
                  </a:outerShdw>
                </a:effectLst>
                <a:latin typeface="Helvetica" charset="0"/>
                <a:cs typeface="Helvetica" charset="0"/>
                <a:sym typeface="Helvetica" charset="0"/>
              </a:rPr>
              <a:t> for the back of him who is devoid of understanding. </a:t>
            </a:r>
            <a:r>
              <a:rPr lang="en-US" sz="3700" baseline="32000">
                <a:solidFill>
                  <a:schemeClr val="tx1"/>
                </a:solidFill>
                <a:effectLst>
                  <a:outerShdw blurRad="38100" dist="38100" dir="2700000" algn="tl">
                    <a:srgbClr val="C0C0C0"/>
                  </a:outerShdw>
                </a:effectLst>
                <a:latin typeface="Helvetica" charset="0"/>
                <a:cs typeface="Helvetica" charset="0"/>
                <a:sym typeface="Helvetica" charset="0"/>
              </a:rPr>
              <a:t>14</a:t>
            </a:r>
            <a:r>
              <a:rPr lang="en-US" sz="3700">
                <a:solidFill>
                  <a:schemeClr val="tx1"/>
                </a:solidFill>
                <a:effectLst>
                  <a:outerShdw blurRad="38100" dist="38100" dir="2700000" algn="tl">
                    <a:srgbClr val="C0C0C0"/>
                  </a:outerShdw>
                </a:effectLst>
                <a:latin typeface="Helvetica" charset="0"/>
                <a:cs typeface="Helvetica" charset="0"/>
                <a:sym typeface="Helvetica" charset="0"/>
              </a:rPr>
              <a:t>	Wise </a:t>
            </a:r>
            <a:r>
              <a:rPr lang="en-US" sz="3700" i="1">
                <a:solidFill>
                  <a:schemeClr val="tx1"/>
                </a:solidFill>
                <a:effectLst>
                  <a:outerShdw blurRad="38100" dist="38100" dir="2700000" algn="tl">
                    <a:srgbClr val="C0C0C0"/>
                  </a:outerShdw>
                </a:effectLst>
                <a:latin typeface="Helvetica" charset="0"/>
                <a:cs typeface="Helvetica" charset="0"/>
                <a:sym typeface="Helvetica" charset="0"/>
              </a:rPr>
              <a:t>people</a:t>
            </a:r>
            <a:r>
              <a:rPr lang="en-US" sz="3700">
                <a:solidFill>
                  <a:schemeClr val="tx1"/>
                </a:solidFill>
                <a:effectLst>
                  <a:outerShdw blurRad="38100" dist="38100" dir="2700000" algn="tl">
                    <a:srgbClr val="C0C0C0"/>
                  </a:outerShdw>
                </a:effectLst>
                <a:latin typeface="Helvetica" charset="0"/>
                <a:cs typeface="Helvetica" charset="0"/>
                <a:sym typeface="Helvetica" charset="0"/>
              </a:rPr>
              <a:t> store up knowledge, But the mouth of the foolish </a:t>
            </a:r>
            <a:r>
              <a:rPr lang="en-US" sz="3700" i="1">
                <a:solidFill>
                  <a:schemeClr val="tx1"/>
                </a:solidFill>
                <a:effectLst>
                  <a:outerShdw blurRad="38100" dist="38100" dir="2700000" algn="tl">
                    <a:srgbClr val="C0C0C0"/>
                  </a:outerShdw>
                </a:effectLst>
                <a:latin typeface="Helvetica" charset="0"/>
                <a:cs typeface="Helvetica" charset="0"/>
                <a:sym typeface="Helvetica" charset="0"/>
              </a:rPr>
              <a:t>is</a:t>
            </a:r>
            <a:r>
              <a:rPr lang="en-US" sz="3700">
                <a:solidFill>
                  <a:schemeClr val="tx1"/>
                </a:solidFill>
                <a:effectLst>
                  <a:outerShdw blurRad="38100" dist="38100" dir="2700000" algn="tl">
                    <a:srgbClr val="C0C0C0"/>
                  </a:outerShdw>
                </a:effectLst>
                <a:latin typeface="Helvetica" charset="0"/>
                <a:cs typeface="Helvetica" charset="0"/>
                <a:sym typeface="Helvetica" charset="0"/>
              </a:rPr>
              <a:t> near destruction. </a:t>
            </a:r>
            <a:r>
              <a:rPr lang="en-US" sz="3700" baseline="32000">
                <a:solidFill>
                  <a:schemeClr val="tx1"/>
                </a:solidFill>
                <a:effectLst>
                  <a:outerShdw blurRad="38100" dist="38100" dir="2700000" algn="tl">
                    <a:srgbClr val="C0C0C0"/>
                  </a:outerShdw>
                </a:effectLst>
                <a:latin typeface="Helvetica" charset="0"/>
                <a:cs typeface="Helvetica" charset="0"/>
                <a:sym typeface="Helvetica" charset="0"/>
              </a:rPr>
              <a:t>15</a:t>
            </a:r>
            <a:r>
              <a:rPr lang="en-US" sz="3700">
                <a:solidFill>
                  <a:schemeClr val="tx1"/>
                </a:solidFill>
                <a:effectLst>
                  <a:outerShdw blurRad="38100" dist="38100" dir="2700000" algn="tl">
                    <a:srgbClr val="C0C0C0"/>
                  </a:outerShdw>
                </a:effectLst>
                <a:latin typeface="Helvetica" charset="0"/>
                <a:cs typeface="Helvetica" charset="0"/>
                <a:sym typeface="Helvetica" charset="0"/>
              </a:rPr>
              <a:t>	The rich man’s wealth </a:t>
            </a:r>
            <a:r>
              <a:rPr lang="en-US" sz="3700" i="1">
                <a:solidFill>
                  <a:schemeClr val="tx1"/>
                </a:solidFill>
                <a:effectLst>
                  <a:outerShdw blurRad="38100" dist="38100" dir="2700000" algn="tl">
                    <a:srgbClr val="C0C0C0"/>
                  </a:outerShdw>
                </a:effectLst>
                <a:latin typeface="Helvetica" charset="0"/>
                <a:cs typeface="Helvetica" charset="0"/>
                <a:sym typeface="Helvetica" charset="0"/>
              </a:rPr>
              <a:t>is</a:t>
            </a:r>
            <a:r>
              <a:rPr lang="en-US" sz="3700">
                <a:solidFill>
                  <a:schemeClr val="tx1"/>
                </a:solidFill>
                <a:effectLst>
                  <a:outerShdw blurRad="38100" dist="38100" dir="2700000" algn="tl">
                    <a:srgbClr val="C0C0C0"/>
                  </a:outerShdw>
                </a:effectLst>
                <a:latin typeface="Helvetica" charset="0"/>
                <a:cs typeface="Helvetica" charset="0"/>
                <a:sym typeface="Helvetica" charset="0"/>
              </a:rPr>
              <a:t> his strong city; The destruction of the poor </a:t>
            </a:r>
            <a:r>
              <a:rPr lang="en-US" sz="3700" i="1">
                <a:solidFill>
                  <a:schemeClr val="tx1"/>
                </a:solidFill>
                <a:effectLst>
                  <a:outerShdw blurRad="38100" dist="38100" dir="2700000" algn="tl">
                    <a:srgbClr val="C0C0C0"/>
                  </a:outerShdw>
                </a:effectLst>
                <a:latin typeface="Helvetica" charset="0"/>
                <a:cs typeface="Helvetica" charset="0"/>
                <a:sym typeface="Helvetica" charset="0"/>
              </a:rPr>
              <a:t>is</a:t>
            </a:r>
            <a:r>
              <a:rPr lang="en-US" sz="3700">
                <a:solidFill>
                  <a:schemeClr val="tx1"/>
                </a:solidFill>
                <a:effectLst>
                  <a:outerShdw blurRad="38100" dist="38100" dir="2700000" algn="tl">
                    <a:srgbClr val="C0C0C0"/>
                  </a:outerShdw>
                </a:effectLst>
                <a:latin typeface="Helvetica" charset="0"/>
                <a:cs typeface="Helvetica" charset="0"/>
                <a:sym typeface="Helvetica" charset="0"/>
              </a:rPr>
              <a:t> their poverty. </a:t>
            </a:r>
            <a:r>
              <a:rPr lang="en-US" sz="3700" baseline="32000">
                <a:solidFill>
                  <a:schemeClr val="tx1"/>
                </a:solidFill>
                <a:effectLst>
                  <a:outerShdw blurRad="38100" dist="38100" dir="2700000" algn="tl">
                    <a:srgbClr val="C0C0C0"/>
                  </a:outerShdw>
                </a:effectLst>
                <a:latin typeface="Helvetica" charset="0"/>
                <a:cs typeface="Helvetica" charset="0"/>
                <a:sym typeface="Helvetica" charset="0"/>
              </a:rPr>
              <a:t>16</a:t>
            </a:r>
            <a:r>
              <a:rPr lang="en-US" sz="3700">
                <a:solidFill>
                  <a:schemeClr val="tx1"/>
                </a:solidFill>
                <a:effectLst>
                  <a:outerShdw blurRad="38100" dist="38100" dir="2700000" algn="tl">
                    <a:srgbClr val="C0C0C0"/>
                  </a:outerShdw>
                </a:effectLst>
                <a:latin typeface="Helvetica" charset="0"/>
                <a:cs typeface="Helvetica" charset="0"/>
                <a:sym typeface="Helvetica" charset="0"/>
              </a:rPr>
              <a:t>	The labor of the righteous </a:t>
            </a:r>
            <a:r>
              <a:rPr lang="en-US" sz="3700" i="1">
                <a:solidFill>
                  <a:schemeClr val="tx1"/>
                </a:solidFill>
                <a:effectLst>
                  <a:outerShdw blurRad="38100" dist="38100" dir="2700000" algn="tl">
                    <a:srgbClr val="C0C0C0"/>
                  </a:outerShdw>
                </a:effectLst>
                <a:latin typeface="Helvetica" charset="0"/>
                <a:cs typeface="Helvetica" charset="0"/>
                <a:sym typeface="Helvetica" charset="0"/>
              </a:rPr>
              <a:t>leads</a:t>
            </a:r>
            <a:r>
              <a:rPr lang="en-US" sz="3700">
                <a:solidFill>
                  <a:schemeClr val="tx1"/>
                </a:solidFill>
                <a:effectLst>
                  <a:outerShdw blurRad="38100" dist="38100" dir="2700000" algn="tl">
                    <a:srgbClr val="C0C0C0"/>
                  </a:outerShdw>
                </a:effectLst>
                <a:latin typeface="Helvetica" charset="0"/>
                <a:cs typeface="Helvetica" charset="0"/>
                <a:sym typeface="Helvetica" charset="0"/>
              </a:rPr>
              <a:t> to life, 	The wages of the wicked to sin. </a:t>
            </a:r>
          </a:p>
        </p:txBody>
      </p:sp>
    </p:spTree>
  </p:cSld>
  <p:clrMapOvr>
    <a:masterClrMapping/>
  </p:clrMapOvr>
  <p:transition spd="med">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1922" name="Rectangle 2"/>
          <p:cNvSpPr>
            <a:spLocks/>
          </p:cNvSpPr>
          <p:nvPr/>
        </p:nvSpPr>
        <p:spPr bwMode="auto">
          <a:xfrm>
            <a:off x="1828800" y="901700"/>
            <a:ext cx="94107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8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Proverbs 10:13–21 (NKJV)</a:t>
            </a:r>
          </a:p>
          <a:p>
            <a:r>
              <a:rPr lang="en-US" sz="3600" baseline="32000" dirty="0">
                <a:solidFill>
                  <a:schemeClr val="tx1"/>
                </a:solidFill>
                <a:effectLst>
                  <a:outerShdw blurRad="38100" dist="38100" dir="2700000" algn="tl">
                    <a:srgbClr val="C0C0C0"/>
                  </a:outerShdw>
                </a:effectLst>
                <a:latin typeface="Helvetica" charset="0"/>
                <a:cs typeface="Helvetica" charset="0"/>
                <a:sym typeface="Helvetica" charset="0"/>
              </a:rPr>
              <a:t>17</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He who keeps instruction </a:t>
            </a:r>
            <a:r>
              <a:rPr lang="en-US" sz="3600" i="1" dirty="0">
                <a:solidFill>
                  <a:schemeClr val="tx1"/>
                </a:solidFill>
                <a:effectLst>
                  <a:outerShdw blurRad="38100" dist="38100" dir="2700000" algn="tl">
                    <a:srgbClr val="C0C0C0"/>
                  </a:outerShdw>
                </a:effectLst>
                <a:latin typeface="Helvetica" charset="0"/>
                <a:cs typeface="Helvetica" charset="0"/>
                <a:sym typeface="Helvetica" charset="0"/>
              </a:rPr>
              <a:t>is in</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the way of life, But he who refuses correction goes astray. </a:t>
            </a:r>
            <a:r>
              <a:rPr lang="en-US" sz="3600" baseline="32000" dirty="0">
                <a:solidFill>
                  <a:schemeClr val="tx1"/>
                </a:solidFill>
                <a:effectLst>
                  <a:outerShdw blurRad="38100" dist="38100" dir="2700000" algn="tl">
                    <a:srgbClr val="C0C0C0"/>
                  </a:outerShdw>
                </a:effectLst>
                <a:latin typeface="Helvetica" charset="0"/>
                <a:cs typeface="Helvetica" charset="0"/>
                <a:sym typeface="Helvetica" charset="0"/>
              </a:rPr>
              <a:t>18</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Whoever hides hatred </a:t>
            </a:r>
            <a:r>
              <a:rPr lang="en-US" sz="3600" i="1" dirty="0">
                <a:solidFill>
                  <a:schemeClr val="tx1"/>
                </a:solidFill>
                <a:effectLst>
                  <a:outerShdw blurRad="38100" dist="38100" dir="2700000" algn="tl">
                    <a:srgbClr val="C0C0C0"/>
                  </a:outerShdw>
                </a:effectLst>
                <a:latin typeface="Helvetica" charset="0"/>
                <a:cs typeface="Helvetica" charset="0"/>
                <a:sym typeface="Helvetica" charset="0"/>
              </a:rPr>
              <a:t>has</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lying lips, </a:t>
            </a:r>
          </a:p>
          <a:p>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And whoever spreads slander </a:t>
            </a:r>
            <a:r>
              <a:rPr lang="en-US" sz="3600" i="1" dirty="0">
                <a:solidFill>
                  <a:schemeClr val="tx1"/>
                </a:solidFill>
                <a:effectLst>
                  <a:outerShdw blurRad="38100" dist="38100" dir="2700000" algn="tl">
                    <a:srgbClr val="C0C0C0"/>
                  </a:outerShdw>
                </a:effectLst>
                <a:latin typeface="Helvetica" charset="0"/>
                <a:cs typeface="Helvetica" charset="0"/>
                <a:sym typeface="Helvetica" charset="0"/>
              </a:rPr>
              <a:t>is</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a fool. </a:t>
            </a:r>
          </a:p>
          <a:p>
            <a:r>
              <a:rPr lang="en-US" sz="3600" baseline="32000" dirty="0">
                <a:solidFill>
                  <a:schemeClr val="tx1"/>
                </a:solidFill>
                <a:effectLst>
                  <a:outerShdw blurRad="38100" dist="38100" dir="2700000" algn="tl">
                    <a:srgbClr val="C0C0C0"/>
                  </a:outerShdw>
                </a:effectLst>
                <a:latin typeface="Helvetica" charset="0"/>
                <a:cs typeface="Helvetica" charset="0"/>
                <a:sym typeface="Helvetica" charset="0"/>
              </a:rPr>
              <a:t>19</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In the multitude of words sin is not lacking, </a:t>
            </a:r>
            <a:r>
              <a:rPr lang="en-US" sz="3600" dirty="0" smtClean="0">
                <a:solidFill>
                  <a:schemeClr val="tx1"/>
                </a:solidFill>
                <a:effectLst>
                  <a:outerShdw blurRad="38100" dist="38100" dir="2700000" algn="tl">
                    <a:srgbClr val="C0C0C0"/>
                  </a:outerShdw>
                </a:effectLst>
                <a:latin typeface="Helvetica" charset="0"/>
                <a:cs typeface="Helvetica" charset="0"/>
                <a:sym typeface="Helvetica" charset="0"/>
              </a:rPr>
              <a:t>But </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he who restrains his lips </a:t>
            </a:r>
            <a:r>
              <a:rPr lang="en-US" sz="3600" i="1" dirty="0">
                <a:solidFill>
                  <a:schemeClr val="tx1"/>
                </a:solidFill>
                <a:effectLst>
                  <a:outerShdw blurRad="38100" dist="38100" dir="2700000" algn="tl">
                    <a:srgbClr val="C0C0C0"/>
                  </a:outerShdw>
                </a:effectLst>
                <a:latin typeface="Helvetica" charset="0"/>
                <a:cs typeface="Helvetica" charset="0"/>
                <a:sym typeface="Helvetica" charset="0"/>
              </a:rPr>
              <a:t>is</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wise. </a:t>
            </a:r>
          </a:p>
          <a:p>
            <a:r>
              <a:rPr lang="en-US" sz="3600" baseline="32000" dirty="0">
                <a:solidFill>
                  <a:schemeClr val="tx1"/>
                </a:solidFill>
                <a:effectLst>
                  <a:outerShdw blurRad="38100" dist="38100" dir="2700000" algn="tl">
                    <a:srgbClr val="C0C0C0"/>
                  </a:outerShdw>
                </a:effectLst>
                <a:latin typeface="Helvetica" charset="0"/>
                <a:cs typeface="Helvetica" charset="0"/>
                <a:sym typeface="Helvetica" charset="0"/>
              </a:rPr>
              <a:t>20</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The tongue of the righteous </a:t>
            </a:r>
            <a:r>
              <a:rPr lang="en-US" sz="3600" i="1" dirty="0">
                <a:solidFill>
                  <a:schemeClr val="tx1"/>
                </a:solidFill>
                <a:effectLst>
                  <a:outerShdw blurRad="38100" dist="38100" dir="2700000" algn="tl">
                    <a:srgbClr val="C0C0C0"/>
                  </a:outerShdw>
                </a:effectLst>
                <a:latin typeface="Helvetica" charset="0"/>
                <a:cs typeface="Helvetica" charset="0"/>
                <a:sym typeface="Helvetica" charset="0"/>
              </a:rPr>
              <a:t>is</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choice silver</a:t>
            </a:r>
            <a:r>
              <a:rPr lang="en-US" sz="3600">
                <a:solidFill>
                  <a:schemeClr val="tx1"/>
                </a:solidFill>
                <a:effectLst>
                  <a:outerShdw blurRad="38100" dist="38100" dir="2700000" algn="tl">
                    <a:srgbClr val="C0C0C0"/>
                  </a:outerShdw>
                </a:effectLst>
                <a:latin typeface="Helvetica" charset="0"/>
                <a:cs typeface="Helvetica" charset="0"/>
                <a:sym typeface="Helvetica" charset="0"/>
              </a:rPr>
              <a:t>; </a:t>
            </a:r>
            <a:r>
              <a:rPr lang="en-US" sz="3600" smtClean="0">
                <a:solidFill>
                  <a:schemeClr val="tx1"/>
                </a:solidFill>
                <a:effectLst>
                  <a:outerShdw blurRad="38100" dist="38100" dir="2700000" algn="tl">
                    <a:srgbClr val="C0C0C0"/>
                  </a:outerShdw>
                </a:effectLst>
                <a:latin typeface="Helvetica" charset="0"/>
                <a:cs typeface="Helvetica" charset="0"/>
                <a:sym typeface="Helvetica" charset="0"/>
              </a:rPr>
              <a:t>The </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heart of the wicked </a:t>
            </a:r>
            <a:r>
              <a:rPr lang="en-US" sz="3600" i="1" dirty="0">
                <a:solidFill>
                  <a:schemeClr val="tx1"/>
                </a:solidFill>
                <a:effectLst>
                  <a:outerShdw blurRad="38100" dist="38100" dir="2700000" algn="tl">
                    <a:srgbClr val="C0C0C0"/>
                  </a:outerShdw>
                </a:effectLst>
                <a:latin typeface="Helvetica" charset="0"/>
                <a:cs typeface="Helvetica" charset="0"/>
                <a:sym typeface="Helvetica" charset="0"/>
              </a:rPr>
              <a:t>is worth</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little. </a:t>
            </a:r>
          </a:p>
          <a:p>
            <a:r>
              <a:rPr lang="en-US" sz="3600" baseline="32000" dirty="0">
                <a:solidFill>
                  <a:schemeClr val="tx1"/>
                </a:solidFill>
                <a:effectLst>
                  <a:outerShdw blurRad="38100" dist="38100" dir="2700000" algn="tl">
                    <a:srgbClr val="C0C0C0"/>
                  </a:outerShdw>
                </a:effectLst>
                <a:latin typeface="Helvetica" charset="0"/>
                <a:cs typeface="Helvetica" charset="0"/>
                <a:sym typeface="Helvetica" charset="0"/>
              </a:rPr>
              <a:t>21</a:t>
            </a:r>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The lips of the righteous feed many, </a:t>
            </a:r>
          </a:p>
          <a:p>
            <a:r>
              <a:rPr lang="en-US" sz="3600" dirty="0">
                <a:solidFill>
                  <a:schemeClr val="tx1"/>
                </a:solidFill>
                <a:effectLst>
                  <a:outerShdw blurRad="38100" dist="38100" dir="2700000" algn="tl">
                    <a:srgbClr val="C0C0C0"/>
                  </a:outerShdw>
                </a:effectLst>
                <a:latin typeface="Helvetica" charset="0"/>
                <a:cs typeface="Helvetica" charset="0"/>
                <a:sym typeface="Helvetica" charset="0"/>
              </a:rPr>
              <a:t>	But fools die for lack of wisdom.</a:t>
            </a:r>
          </a:p>
        </p:txBody>
      </p:sp>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286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5" name="Rectangle 3"/>
          <p:cNvSpPr>
            <a:spLocks/>
          </p:cNvSpPr>
          <p:nvPr/>
        </p:nvSpPr>
        <p:spPr bwMode="auto">
          <a:xfrm>
            <a:off x="1663700" y="2374900"/>
            <a:ext cx="95885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6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3:1-12 (NKJV) </a:t>
            </a:r>
            <a:endParaRPr lang="en-US" sz="3600" dirty="0" smtClean="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endParaRPr>
          </a:p>
          <a:p>
            <a:r>
              <a:rPr lang="en-US" sz="3700" baseline="320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 </a:t>
            </a:r>
            <a:r>
              <a:rPr lang="en-US" sz="37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My brethren, let not many of you become teachers, knowing that we shall receive a stricter judgment. </a:t>
            </a:r>
            <a:r>
              <a:rPr lang="en-US" sz="37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 </a:t>
            </a:r>
            <a:r>
              <a:rPr lang="en-US" sz="37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For we all stumble in many things. If anyone does not stumble in word, he is a perfect man, able also to bridle the whole body. </a:t>
            </a:r>
            <a:r>
              <a:rPr lang="en-US" sz="37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3</a:t>
            </a:r>
            <a:r>
              <a:rPr lang="en-US" sz="37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Indeed, we put bits in horses' mouths that they may obey us, and we turn their whole body. </a:t>
            </a:r>
          </a:p>
        </p:txBody>
      </p:sp>
      <p:sp>
        <p:nvSpPr>
          <p:cNvPr id="28676"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2969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699" name="Rectangle 3"/>
          <p:cNvSpPr>
            <a:spLocks/>
          </p:cNvSpPr>
          <p:nvPr/>
        </p:nvSpPr>
        <p:spPr bwMode="auto">
          <a:xfrm>
            <a:off x="1663700" y="2374900"/>
            <a:ext cx="95885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6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3:1-12 (NKJV) </a:t>
            </a:r>
            <a:endParaRPr lang="en-US" sz="3600" dirty="0" smtClean="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endParaRPr>
          </a:p>
          <a:p>
            <a:r>
              <a:rPr lang="en-US" sz="3400" baseline="320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4</a:t>
            </a:r>
            <a:r>
              <a:rPr lang="en-US" sz="34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4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Look also at ships: although they are so large and are driven by fierce winds, they are turned by a very small rudder wherever the pilot desires. </a:t>
            </a:r>
            <a:r>
              <a:rPr lang="en-US" sz="34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5</a:t>
            </a:r>
            <a:r>
              <a:rPr lang="en-US" sz="34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Even so the tongue is a little member and boasts great things. See how great a forest a little fire kindles! </a:t>
            </a:r>
            <a:r>
              <a:rPr lang="en-US" sz="34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6</a:t>
            </a:r>
            <a:r>
              <a:rPr lang="en-US" sz="34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And the tongue is a fire, a world of iniquity. The tongue is so set among our members that it defiles the whole body, and sets on fire the course of nature; and it is set on fire by hell. </a:t>
            </a:r>
          </a:p>
        </p:txBody>
      </p:sp>
      <p:sp>
        <p:nvSpPr>
          <p:cNvPr id="29700"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Tree>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307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0723" name="Rectangle 3"/>
          <p:cNvSpPr>
            <a:spLocks/>
          </p:cNvSpPr>
          <p:nvPr/>
        </p:nvSpPr>
        <p:spPr bwMode="auto">
          <a:xfrm>
            <a:off x="1663700" y="2374900"/>
            <a:ext cx="95885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6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3:1-12 (NKJV) </a:t>
            </a:r>
            <a:endParaRPr lang="en-US" sz="3600" dirty="0" smtClean="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endParaRPr>
          </a:p>
          <a:p>
            <a:r>
              <a:rPr lang="en-US" sz="3900" baseline="320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7</a:t>
            </a:r>
            <a:r>
              <a:rPr lang="en-US" sz="39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9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For every kind of beast and bird, of reptile and creature of the sea, is tamed and has been tamed by mankind. </a:t>
            </a:r>
            <a:r>
              <a:rPr lang="en-US" sz="39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8</a:t>
            </a:r>
            <a:r>
              <a:rPr lang="en-US" sz="39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But no man can tame the tongue. It is an unruly evil, full of deadly poison. </a:t>
            </a:r>
            <a:r>
              <a:rPr lang="en-US" sz="39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9 </a:t>
            </a:r>
            <a:r>
              <a:rPr lang="en-US" sz="39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With it we bless our God and Father, and with it we curse men, who have been made in the similitude of God. </a:t>
            </a:r>
          </a:p>
        </p:txBody>
      </p:sp>
      <p:sp>
        <p:nvSpPr>
          <p:cNvPr id="30724"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Tree>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317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47" name="Rectangle 3"/>
          <p:cNvSpPr>
            <a:spLocks/>
          </p:cNvSpPr>
          <p:nvPr/>
        </p:nvSpPr>
        <p:spPr bwMode="auto">
          <a:xfrm>
            <a:off x="1663700" y="2374900"/>
            <a:ext cx="95885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6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3:1-12 (NKJV) </a:t>
            </a:r>
            <a:endParaRPr lang="en-US" sz="3600" dirty="0" smtClean="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endParaRPr>
          </a:p>
          <a:p>
            <a:r>
              <a:rPr lang="en-US" sz="4000" baseline="320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10</a:t>
            </a:r>
            <a:r>
              <a:rPr lang="en-US" sz="4000" dirty="0" smtClean="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Out of the same mouth proceed blessing and cursing. My brethren, these things ought not to be so. </a:t>
            </a:r>
            <a:r>
              <a:rPr lang="en-US" sz="40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11 </a:t>
            </a:r>
            <a:r>
              <a:rPr lang="en-US" sz="4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Does a spring send forth fresh water and bitter from the same opening? </a:t>
            </a:r>
            <a:r>
              <a:rPr lang="en-US" sz="4000" baseline="32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12 </a:t>
            </a:r>
            <a:r>
              <a:rPr lang="en-US" sz="4000" dirty="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Can a fig tree, my brethren, bear olives, or a grapevine bear figs? Thus no spring yields both salt water and fresh. </a:t>
            </a:r>
          </a:p>
        </p:txBody>
      </p:sp>
      <p:sp>
        <p:nvSpPr>
          <p:cNvPr id="31748"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Tree>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0" name="Rectangle 2"/>
          <p:cNvSpPr>
            <a:spLocks/>
          </p:cNvSpPr>
          <p:nvPr/>
        </p:nvSpPr>
        <p:spPr bwMode="auto">
          <a:xfrm>
            <a:off x="5168900" y="3949700"/>
            <a:ext cx="7366000" cy="54229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1400"/>
              </a:spcBef>
              <a:buClr>
                <a:srgbClr val="804000"/>
              </a:buClr>
              <a:buSzPct val="125000"/>
              <a:buFont typeface="Zapf Dingbats" charset="0"/>
              <a:buChar char="✦"/>
            </a:pPr>
            <a:r>
              <a:rPr lang="en-US" sz="3300" dirty="0">
                <a:solidFill>
                  <a:schemeClr val="tx1"/>
                </a:solidFill>
                <a:latin typeface="Constantia" charset="0"/>
                <a:ea typeface="Constantia" charset="0"/>
                <a:cs typeface="Constantia" charset="0"/>
                <a:sym typeface="Constantia" charset="0"/>
              </a:rPr>
              <a:t>Not everyone should teach. - 3:1-2 (</a:t>
            </a:r>
            <a:r>
              <a:rPr lang="en-US" sz="3300" dirty="0">
                <a:solidFill>
                  <a:schemeClr val="tx1"/>
                </a:solidFill>
                <a:latin typeface="Constantia Italic" charset="0"/>
                <a:ea typeface="Constantia Italic" charset="0"/>
                <a:cs typeface="Constantia Italic" charset="0"/>
                <a:sym typeface="Constantia Italic" charset="0"/>
              </a:rPr>
              <a:t>As important as teaching the truth is, since it involves the use of the tongue, it can lead to sin</a:t>
            </a:r>
            <a:r>
              <a:rPr lang="en-US" sz="3300" dirty="0" smtClean="0">
                <a:solidFill>
                  <a:schemeClr val="tx1"/>
                </a:solidFill>
                <a:latin typeface="Constantia" charset="0"/>
                <a:ea typeface="Constantia" charset="0"/>
                <a:cs typeface="Constantia" charset="0"/>
                <a:sym typeface="Constantia" charset="0"/>
              </a:rPr>
              <a:t>.)</a:t>
            </a:r>
          </a:p>
          <a:p>
            <a:pPr marL="509588" indent="-509588" algn="l">
              <a:spcBef>
                <a:spcPts val="1400"/>
              </a:spcBef>
              <a:buClr>
                <a:srgbClr val="804000"/>
              </a:buClr>
              <a:buSzPct val="125000"/>
              <a:buFont typeface="Zapf Dingbats" charset="0"/>
              <a:buChar char="✦"/>
            </a:pPr>
            <a:r>
              <a:rPr lang="en-US" sz="3300" dirty="0" smtClean="0">
                <a:solidFill>
                  <a:schemeClr val="tx1"/>
                </a:solidFill>
                <a:latin typeface="Constantia" charset="0"/>
                <a:ea typeface="Constantia" charset="0"/>
                <a:cs typeface="Constantia" charset="0"/>
                <a:sym typeface="Constantia" charset="0"/>
              </a:rPr>
              <a:t>It </a:t>
            </a:r>
            <a:r>
              <a:rPr lang="en-US" sz="3300" dirty="0">
                <a:solidFill>
                  <a:schemeClr val="tx1"/>
                </a:solidFill>
                <a:latin typeface="Constantia" charset="0"/>
                <a:ea typeface="Constantia" charset="0"/>
                <a:cs typeface="Constantia" charset="0"/>
                <a:sym typeface="Constantia" charset="0"/>
              </a:rPr>
              <a:t>was characteristic of Jewish Christians to want to become teachers. - Rom 2:17-20; 1 Timothy 1:7;</a:t>
            </a:r>
          </a:p>
          <a:p>
            <a:pPr marL="509588" indent="-509588" algn="l">
              <a:spcBef>
                <a:spcPts val="1400"/>
              </a:spcBef>
              <a:buClr>
                <a:srgbClr val="804000"/>
              </a:buClr>
              <a:buSzPct val="125000"/>
              <a:buFont typeface="Zapf Dingbats" charset="0"/>
              <a:buChar char="✦"/>
            </a:pPr>
            <a:r>
              <a:rPr lang="en-US" sz="3300" dirty="0">
                <a:solidFill>
                  <a:schemeClr val="tx1"/>
                </a:solidFill>
                <a:latin typeface="Constantia" charset="0"/>
                <a:ea typeface="Constantia" charset="0"/>
                <a:cs typeface="Constantia" charset="0"/>
                <a:sym typeface="Constantia" charset="0"/>
              </a:rPr>
              <a:t>Some wanted to teach for the wrong reasons. -Matthew 23:5-7; Acts 20:33; 2 Pet 2:1-22</a:t>
            </a:r>
          </a:p>
        </p:txBody>
      </p:sp>
      <p:pic>
        <p:nvPicPr>
          <p:cNvPr id="3277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2772"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32773" name="Rectangle 5"/>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A Warning To Teachers</a:t>
            </a:r>
          </a:p>
        </p:txBody>
      </p:sp>
      <p:pic>
        <p:nvPicPr>
          <p:cNvPr id="327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4147840" presetClass="entr" presetSubtype="205332392" fill="hold" grpId="0" nodeType="clickEffect">
                                  <p:stCondLst>
                                    <p:cond delay="0"/>
                                  </p:stCondLst>
                                  <p:childTnLst>
                                    <p:set>
                                      <p:cBhvr>
                                        <p:cTn id="6" dur="1" fill="hold">
                                          <p:stCondLst>
                                            <p:cond delay="499"/>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4147840" presetClass="entr" presetSubtype="205332392" fill="hold" grpId="0" nodeType="clickEffect">
                                  <p:stCondLst>
                                    <p:cond delay="0"/>
                                  </p:stCondLst>
                                  <p:childTnLst>
                                    <p:set>
                                      <p:cBhvr>
                                        <p:cTn id="10" dur="1" fill="hold">
                                          <p:stCondLst>
                                            <p:cond delay="499"/>
                                          </p:stCondLst>
                                        </p:cTn>
                                        <p:tgtEl>
                                          <p:spTgt spid="327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4147840" presetClass="entr" presetSubtype="205332392" fill="hold" grpId="0" nodeType="clickEffect">
                                  <p:stCondLst>
                                    <p:cond delay="0"/>
                                  </p:stCondLst>
                                  <p:childTnLst>
                                    <p:set>
                                      <p:cBhvr>
                                        <p:cTn id="14" dur="1" fill="hold">
                                          <p:stCondLst>
                                            <p:cond delay="499"/>
                                          </p:stCondLst>
                                        </p:cTn>
                                        <p:tgtEl>
                                          <p:spTgt spid="327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4818" name="Rectangle 2"/>
          <p:cNvSpPr>
            <a:spLocks/>
          </p:cNvSpPr>
          <p:nvPr/>
        </p:nvSpPr>
        <p:spPr bwMode="auto">
          <a:xfrm>
            <a:off x="5168900" y="3822700"/>
            <a:ext cx="7366000" cy="5600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1400"/>
              </a:spcBef>
              <a:buClr>
                <a:srgbClr val="804000"/>
              </a:buClr>
              <a:buSzPct val="125000"/>
              <a:buFont typeface="Zapf Dingbats" charset="0"/>
              <a:buChar char="✦"/>
            </a:pPr>
            <a:r>
              <a:rPr lang="en-US" sz="3300" dirty="0">
                <a:solidFill>
                  <a:schemeClr val="tx1"/>
                </a:solidFill>
                <a:latin typeface="Constantia" charset="0"/>
                <a:ea typeface="Constantia" charset="0"/>
                <a:cs typeface="Constantia" charset="0"/>
                <a:sym typeface="Constantia" charset="0"/>
              </a:rPr>
              <a:t>Not everyone is qualified to teach. - Romans 12:4-7; 2 Timothy 2:2</a:t>
            </a:r>
          </a:p>
          <a:p>
            <a:pPr marL="509588" indent="-509588" algn="l">
              <a:spcBef>
                <a:spcPts val="1400"/>
              </a:spcBef>
              <a:buClr>
                <a:srgbClr val="804000"/>
              </a:buClr>
              <a:buSzPct val="125000"/>
              <a:buFont typeface="Zapf Dingbats" charset="0"/>
              <a:buChar char="✦"/>
            </a:pPr>
            <a:r>
              <a:rPr lang="en-US" sz="3300" dirty="0">
                <a:solidFill>
                  <a:schemeClr val="tx1"/>
                </a:solidFill>
                <a:latin typeface="Constantia" charset="0"/>
                <a:ea typeface="Constantia" charset="0"/>
                <a:cs typeface="Constantia" charset="0"/>
                <a:sym typeface="Constantia" charset="0"/>
              </a:rPr>
              <a:t>All should strive to become qualified to teach. -1 Peter 3:15; Hebrews 5:12</a:t>
            </a:r>
          </a:p>
          <a:p>
            <a:pPr marL="509588" indent="-509588" algn="l">
              <a:spcBef>
                <a:spcPts val="1400"/>
              </a:spcBef>
              <a:buClr>
                <a:srgbClr val="804000"/>
              </a:buClr>
              <a:buSzPct val="125000"/>
              <a:buFont typeface="Zapf Dingbats" charset="0"/>
              <a:buChar char="✦"/>
            </a:pPr>
            <a:r>
              <a:rPr lang="en-US" sz="3300" dirty="0">
                <a:solidFill>
                  <a:schemeClr val="tx1"/>
                </a:solidFill>
                <a:latin typeface="Constantia" charset="0"/>
                <a:ea typeface="Constantia" charset="0"/>
                <a:cs typeface="Constantia" charset="0"/>
                <a:sym typeface="Constantia" charset="0"/>
              </a:rPr>
              <a:t>The Lord placed within the church the function of teachers - Acts 13:1; Eph. 4:11   </a:t>
            </a:r>
            <a:endParaRPr lang="en-US" sz="3300" dirty="0" smtClean="0">
              <a:solidFill>
                <a:schemeClr val="tx1"/>
              </a:solidFill>
              <a:latin typeface="Constantia" charset="0"/>
              <a:ea typeface="Constantia" charset="0"/>
              <a:cs typeface="Constantia" charset="0"/>
              <a:sym typeface="Constantia" charset="0"/>
            </a:endParaRPr>
          </a:p>
          <a:p>
            <a:pPr marL="509588" indent="-509588" algn="l">
              <a:spcBef>
                <a:spcPts val="1400"/>
              </a:spcBef>
              <a:buClr>
                <a:srgbClr val="804000"/>
              </a:buClr>
              <a:buSzPct val="125000"/>
              <a:buFont typeface="Zapf Dingbats" charset="0"/>
              <a:buChar char="✦"/>
            </a:pPr>
            <a:r>
              <a:rPr lang="en-US" sz="3300" dirty="0" smtClean="0">
                <a:solidFill>
                  <a:schemeClr val="tx1"/>
                </a:solidFill>
                <a:latin typeface="Constantia" charset="0"/>
                <a:ea typeface="Constantia" charset="0"/>
                <a:cs typeface="Constantia" charset="0"/>
                <a:sym typeface="Constantia" charset="0"/>
              </a:rPr>
              <a:t>It </a:t>
            </a:r>
            <a:r>
              <a:rPr lang="en-US" sz="3300" dirty="0">
                <a:solidFill>
                  <a:schemeClr val="tx1"/>
                </a:solidFill>
                <a:latin typeface="Constantia" charset="0"/>
                <a:ea typeface="Constantia" charset="0"/>
                <a:cs typeface="Constantia" charset="0"/>
                <a:sym typeface="Constantia" charset="0"/>
              </a:rPr>
              <a:t>is the function or work of teaching that James speaks of here - cf. 1 Cor. 12:28; Rom. 12:3-7</a:t>
            </a:r>
          </a:p>
        </p:txBody>
      </p:sp>
      <p:pic>
        <p:nvPicPr>
          <p:cNvPr id="3481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4820"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 Power of Our Tongue”</a:t>
            </a:r>
          </a:p>
        </p:txBody>
      </p:sp>
      <p:sp>
        <p:nvSpPr>
          <p:cNvPr id="34821" name="Rectangle 5"/>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A Warning To Teachers</a:t>
            </a:r>
          </a:p>
        </p:txBody>
      </p:sp>
      <p:pic>
        <p:nvPicPr>
          <p:cNvPr id="34822"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wipe(left)">
                                      <p:cBhvr>
                                        <p:cTn id="7" dur="500"/>
                                        <p:tgtEl>
                                          <p:spTgt spid="348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18">
                                            <p:txEl>
                                              <p:pRg st="1" end="1"/>
                                            </p:txEl>
                                          </p:spTgt>
                                        </p:tgtEl>
                                        <p:attrNameLst>
                                          <p:attrName>style.visibility</p:attrName>
                                        </p:attrNameLst>
                                      </p:cBhvr>
                                      <p:to>
                                        <p:strVal val="visible"/>
                                      </p:to>
                                    </p:set>
                                    <p:animEffect transition="in" filter="wipe(left)">
                                      <p:cBhvr>
                                        <p:cTn id="12" dur="500"/>
                                        <p:tgtEl>
                                          <p:spTgt spid="348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818">
                                            <p:txEl>
                                              <p:pRg st="2" end="2"/>
                                            </p:txEl>
                                          </p:spTgt>
                                        </p:tgtEl>
                                        <p:attrNameLst>
                                          <p:attrName>style.visibility</p:attrName>
                                        </p:attrNameLst>
                                      </p:cBhvr>
                                      <p:to>
                                        <p:strVal val="visible"/>
                                      </p:to>
                                    </p:set>
                                    <p:animEffect transition="in" filter="wipe(left)">
                                      <p:cBhvr>
                                        <p:cTn id="17" dur="500"/>
                                        <p:tgtEl>
                                          <p:spTgt spid="348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818">
                                            <p:txEl>
                                              <p:pRg st="3" end="3"/>
                                            </p:txEl>
                                          </p:spTgt>
                                        </p:tgtEl>
                                        <p:attrNameLst>
                                          <p:attrName>style.visibility</p:attrName>
                                        </p:attrNameLst>
                                      </p:cBhvr>
                                      <p:to>
                                        <p:strVal val="visible"/>
                                      </p:to>
                                    </p:set>
                                    <p:animEffect transition="in" filter="wipe(left)">
                                      <p:cBhvr>
                                        <p:cTn id="22" dur="500"/>
                                        <p:tgtEl>
                                          <p:spTgt spid="348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5B5648"/>
      </a:dk1>
      <a:lt1>
        <a:srgbClr val="A4A9B7"/>
      </a:lt1>
      <a:dk2>
        <a:srgbClr val="000000"/>
      </a:dk2>
      <a:lt2>
        <a:srgbClr val="333333"/>
      </a:lt2>
      <a:accent1>
        <a:srgbClr val="BBE0E3"/>
      </a:accent1>
      <a:accent2>
        <a:srgbClr val="333399"/>
      </a:accent2>
      <a:accent3>
        <a:srgbClr val="CFD1D8"/>
      </a:accent3>
      <a:accent4>
        <a:srgbClr val="4C483C"/>
      </a:accent4>
      <a:accent5>
        <a:srgbClr val="DAEDEF"/>
      </a:accent5>
      <a:accent6>
        <a:srgbClr val="2D2D8A"/>
      </a:accent6>
      <a:hlink>
        <a:srgbClr val="009999"/>
      </a:hlink>
      <a:folHlink>
        <a:srgbClr val="99CC00"/>
      </a:folHlink>
    </a:clrScheme>
    <a:fontScheme name="Title &amp; Subtitle">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hoto - Vertical">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Photo - Vertical">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 Top">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 Top">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Subtitle">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 Center">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 Center">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Blank">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 Title and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and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 Two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wo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Two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 Title Onl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Only">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 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Blank">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 1_Section Head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1_Section Header">
      <a:majorFont>
        <a:latin typeface="Constantia"/>
        <a:ea typeface="ヒラギノ角ゴ ProN W3"/>
        <a:cs typeface="ヒラギノ角ゴ ProN W3"/>
      </a:majorFont>
      <a:minorFont>
        <a:latin typeface="Constantia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1_Section Hea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
      <a:dk1>
        <a:srgbClr val="000000"/>
      </a:dk1>
      <a:lt1>
        <a:srgbClr val="FFFFFF"/>
      </a:lt1>
      <a:dk2>
        <a:srgbClr val="000000"/>
      </a:dk2>
      <a:lt2>
        <a:srgbClr val="000000"/>
      </a:lt2>
      <a:accent1>
        <a:srgbClr val="6D621A"/>
      </a:accent1>
      <a:accent2>
        <a:srgbClr val="333399"/>
      </a:accent2>
      <a:accent3>
        <a:srgbClr val="FFFFFF"/>
      </a:accent3>
      <a:accent4>
        <a:srgbClr val="000000"/>
      </a:accent4>
      <a:accent5>
        <a:srgbClr val="BAB7AB"/>
      </a:accent5>
      <a:accent6>
        <a:srgbClr val="2D2D8A"/>
      </a:accent6>
      <a:hlink>
        <a:srgbClr val="009999"/>
      </a:hlink>
      <a:folHlink>
        <a:srgbClr val="99CC00"/>
      </a:folHlink>
    </a:clrScheme>
    <a:fontScheme name="Default - Title and Content">
      <a:majorFont>
        <a:latin typeface="Papyrus"/>
        <a:ea typeface="ヒラギノ明朝 ProN W3"/>
        <a:cs typeface="ヒラギノ明朝 ProN W3"/>
      </a:majorFont>
      <a:minorFont>
        <a:latin typeface="Papyru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 Title and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and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 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Blank">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mp; Bullets">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Photo - Horizontal">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 Left">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 Left">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Bullets - 2 Column">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 2 Column">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Bullets &amp; Photo">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Bullets &amp; Photo">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Right">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 Right">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Pages>0</Pages>
  <Words>5680</Words>
  <Characters>0</Characters>
  <Application>Microsoft Office PowerPoint</Application>
  <PresentationFormat>Custom</PresentationFormat>
  <Lines>0</Lines>
  <Paragraphs>230</Paragraphs>
  <Slides>34</Slides>
  <Notes>24</Notes>
  <HiddenSlides>0</HiddenSlides>
  <MMClips>0</MMClips>
  <ScaleCrop>false</ScaleCrop>
  <HeadingPairs>
    <vt:vector size="6" baseType="variant">
      <vt:variant>
        <vt:lpstr>Fonts Used</vt:lpstr>
      </vt:variant>
      <vt:variant>
        <vt:i4>19</vt:i4>
      </vt:variant>
      <vt:variant>
        <vt:lpstr>Theme</vt:lpstr>
      </vt:variant>
      <vt:variant>
        <vt:i4>21</vt:i4>
      </vt:variant>
      <vt:variant>
        <vt:lpstr>Slide Titles</vt:lpstr>
      </vt:variant>
      <vt:variant>
        <vt:i4>34</vt:i4>
      </vt:variant>
    </vt:vector>
  </HeadingPairs>
  <TitlesOfParts>
    <vt:vector size="74" baseType="lpstr">
      <vt:lpstr>Baskerville</vt:lpstr>
      <vt:lpstr>ヒラギノ明朝 ProN W3</vt:lpstr>
      <vt:lpstr>Copperplate</vt:lpstr>
      <vt:lpstr>Papyrus</vt:lpstr>
      <vt:lpstr>ヒラギノ角ゴ ProN W3</vt:lpstr>
      <vt:lpstr>Constantia</vt:lpstr>
      <vt:lpstr>Wingdings 2</vt:lpstr>
      <vt:lpstr>Constantia Bold</vt:lpstr>
      <vt:lpstr>ヒラギノ角ゴ ProN W6</vt:lpstr>
      <vt:lpstr>Boulder Regular</vt:lpstr>
      <vt:lpstr>Zapf Dingbats</vt:lpstr>
      <vt:lpstr>Denmark Regular</vt:lpstr>
      <vt:lpstr>Helvetica</vt:lpstr>
      <vt:lpstr>Lucida Grande</vt:lpstr>
      <vt:lpstr>Constantia Italic</vt:lpstr>
      <vt:lpstr>Berlin Sans FB Demi Bold</vt:lpstr>
      <vt:lpstr>Pythagoras Regular</vt:lpstr>
      <vt:lpstr>Book Antiqua</vt:lpstr>
      <vt:lpstr>Times</vt:lpstr>
      <vt:lpstr>Title &amp; Subtitle</vt:lpstr>
      <vt:lpstr>Default - Title and Content</vt:lpstr>
      <vt:lpstr>Title &amp; Bullets</vt:lpstr>
      <vt:lpstr>Bullets</vt:lpstr>
      <vt:lpstr>Photo - Horizontal</vt:lpstr>
      <vt:lpstr>Title &amp; Bullets - Left</vt:lpstr>
      <vt:lpstr>Title &amp; Bullets - 2 Column</vt:lpstr>
      <vt:lpstr>Title, Bullets &amp; Photo</vt:lpstr>
      <vt:lpstr>Title &amp; Bullets - Right</vt:lpstr>
      <vt:lpstr>Photo - Vertical</vt:lpstr>
      <vt:lpstr>Title - Top</vt:lpstr>
      <vt:lpstr>Title &amp; Subtitle</vt:lpstr>
      <vt:lpstr>Title - Center</vt:lpstr>
      <vt:lpstr>Blank</vt:lpstr>
      <vt:lpstr>Default - Title and Content</vt:lpstr>
      <vt:lpstr>Default - Two Content</vt:lpstr>
      <vt:lpstr>Default - Title Only</vt:lpstr>
      <vt:lpstr>Default - Blank</vt:lpstr>
      <vt:lpstr>Default - 1_Section Header</vt:lpstr>
      <vt:lpstr>Default - Title and Content</vt:lpstr>
      <vt:lpstr>Default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McClain</dc:creator>
  <cp:lastModifiedBy>Don McClain</cp:lastModifiedBy>
  <cp:revision>2</cp:revision>
  <dcterms:modified xsi:type="dcterms:W3CDTF">2012-05-21T21:05:41Z</dcterms:modified>
</cp:coreProperties>
</file>