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Lst>
  <p:sldIdLst>
    <p:sldId id="256" r:id="rId39"/>
    <p:sldId id="257" r:id="rId40"/>
    <p:sldId id="259" r:id="rId41"/>
    <p:sldId id="260" r:id="rId42"/>
    <p:sldId id="261" r:id="rId43"/>
    <p:sldId id="262" r:id="rId44"/>
    <p:sldId id="263" r:id="rId45"/>
    <p:sldId id="264" r:id="rId46"/>
    <p:sldId id="265" r:id="rId47"/>
    <p:sldId id="266" r:id="rId48"/>
    <p:sldId id="267" r:id="rId49"/>
    <p:sldId id="269" r:id="rId50"/>
    <p:sldId id="268" r:id="rId51"/>
    <p:sldId id="271" r:id="rId52"/>
    <p:sldId id="275" r:id="rId53"/>
    <p:sldId id="276" r:id="rId54"/>
    <p:sldId id="270" r:id="rId55"/>
    <p:sldId id="277" r:id="rId56"/>
    <p:sldId id="278" r:id="rId57"/>
    <p:sldId id="279" r:id="rId58"/>
    <p:sldId id="280" r:id="rId59"/>
    <p:sldId id="258" r:id="rId60"/>
    <p:sldId id="272" r:id="rId61"/>
  </p:sldIdLst>
  <p:sldSz cx="13004800" cy="9753600"/>
  <p:notesSz cx="6858000" cy="9144000"/>
  <p:embeddedFontLst>
    <p:embeddedFont>
      <p:font typeface="Calligraphic 421 BT" pitchFamily="66" charset="0"/>
      <p:regular r:id="rId62"/>
    </p:embeddedFont>
    <p:embeddedFont>
      <p:font typeface="Constantia Italic" pitchFamily="18" charset="0"/>
      <p:italic r:id="rId63"/>
    </p:embeddedFont>
    <p:embeddedFont>
      <p:font typeface="Footlight MT Light" pitchFamily="18" charset="0"/>
      <p:regular r:id="rId64"/>
    </p:embeddedFont>
    <p:embeddedFont>
      <p:font typeface="Gill Sans MT Bold Italic" pitchFamily="34" charset="0"/>
      <p:boldItalic r:id="rId65"/>
    </p:embeddedFont>
    <p:embeddedFont>
      <p:font typeface="Constantia Bold" pitchFamily="18" charset="0"/>
      <p:bold r:id="rId66"/>
    </p:embeddedFont>
    <p:embeddedFont>
      <p:font typeface="Berlin Sans FB Demi Bold" pitchFamily="34" charset="0"/>
      <p:bold r:id="rId67"/>
    </p:embeddedFont>
    <p:embeddedFont>
      <p:font typeface="Gill Sans MT" pitchFamily="34" charset="0"/>
      <p:regular r:id="rId68"/>
      <p:bold r:id="rId69"/>
      <p:italic r:id="rId70"/>
      <p:boldItalic r:id="rId71"/>
    </p:embeddedFont>
    <p:embeddedFont>
      <p:font typeface="Arial Bold" pitchFamily="34" charset="0"/>
      <p:bold r:id="rId72"/>
    </p:embeddedFont>
    <p:embeddedFont>
      <p:font typeface="Dominican Small Caps" pitchFamily="2" charset="0"/>
      <p:regular r:id="rId73"/>
    </p:embeddedFont>
    <p:embeddedFont>
      <p:font typeface="Humanst521 BT Italic" pitchFamily="34" charset="0"/>
      <p:italic r:id="rId74"/>
    </p:embeddedFont>
    <p:embeddedFont>
      <p:font typeface="Gill Sans MT Italic" pitchFamily="34" charset="0"/>
      <p:italic r:id="rId75"/>
    </p:embeddedFont>
    <p:embeddedFont>
      <p:font typeface="Papyrus" pitchFamily="66" charset="0"/>
      <p:regular r:id="rId76"/>
    </p:embeddedFont>
    <p:embeddedFont>
      <p:font typeface="Constantia" pitchFamily="18" charset="0"/>
      <p:regular r:id="rId77"/>
      <p:bold r:id="rId78"/>
      <p:italic r:id="rId79"/>
      <p:boldItalic r:id="rId80"/>
    </p:embeddedFont>
    <p:embeddedFont>
      <p:font typeface="Californian FB Bold" pitchFamily="18" charset="0"/>
      <p:bold r:id="rId81"/>
    </p:embeddedFont>
    <p:embeddedFont>
      <p:font typeface="Californian FB Italic" pitchFamily="18" charset="0"/>
      <p:italic r:id="rId82"/>
    </p:embeddedFont>
    <p:embeddedFont>
      <p:font typeface="Humanst521 BT Roman" pitchFamily="34" charset="0"/>
      <p:regular r:id="rId83"/>
    </p:embeddedFont>
    <p:embeddedFont>
      <p:font typeface="Gill Sans MT Bold" pitchFamily="34" charset="0"/>
      <p:bold r:id="rId84"/>
    </p:embeddedFont>
    <p:embeddedFont>
      <p:font typeface="Humanist 521 Bold BT" pitchFamily="34" charset="0"/>
      <p:bold r:id="rId85"/>
    </p:embeddedFont>
  </p:embeddedFontLst>
  <p:defaultTextStyle>
    <a:defPPr>
      <a:defRPr lang="en-US"/>
    </a:defPPr>
    <a:lvl1pPr algn="ctr" rtl="0" fontAlgn="base">
      <a:spcBef>
        <a:spcPct val="0"/>
      </a:spcBef>
      <a:spcAft>
        <a:spcPct val="0"/>
      </a:spcAft>
      <a:defRPr sz="4200" kern="1200">
        <a:solidFill>
          <a:srgbClr val="5B5648"/>
        </a:solidFill>
        <a:latin typeface="Baskerville" charset="0"/>
        <a:ea typeface="ヒラギノ明朝 ProN W3" charset="0"/>
        <a:cs typeface="ヒラギノ明朝 ProN W3" charset="0"/>
        <a:sym typeface="Baskerville" charset="0"/>
      </a:defRPr>
    </a:lvl1pPr>
    <a:lvl2pPr marL="457200" algn="ctr" rtl="0" fontAlgn="base">
      <a:spcBef>
        <a:spcPct val="0"/>
      </a:spcBef>
      <a:spcAft>
        <a:spcPct val="0"/>
      </a:spcAft>
      <a:defRPr sz="4200" kern="1200">
        <a:solidFill>
          <a:srgbClr val="5B5648"/>
        </a:solidFill>
        <a:latin typeface="Baskerville" charset="0"/>
        <a:ea typeface="ヒラギノ明朝 ProN W3" charset="0"/>
        <a:cs typeface="ヒラギノ明朝 ProN W3" charset="0"/>
        <a:sym typeface="Baskerville" charset="0"/>
      </a:defRPr>
    </a:lvl2pPr>
    <a:lvl3pPr marL="914400" algn="ctr" rtl="0" fontAlgn="base">
      <a:spcBef>
        <a:spcPct val="0"/>
      </a:spcBef>
      <a:spcAft>
        <a:spcPct val="0"/>
      </a:spcAft>
      <a:defRPr sz="4200" kern="1200">
        <a:solidFill>
          <a:srgbClr val="5B5648"/>
        </a:solidFill>
        <a:latin typeface="Baskerville" charset="0"/>
        <a:ea typeface="ヒラギノ明朝 ProN W3" charset="0"/>
        <a:cs typeface="ヒラギノ明朝 ProN W3" charset="0"/>
        <a:sym typeface="Baskerville" charset="0"/>
      </a:defRPr>
    </a:lvl3pPr>
    <a:lvl4pPr marL="1371600" algn="ctr" rtl="0" fontAlgn="base">
      <a:spcBef>
        <a:spcPct val="0"/>
      </a:spcBef>
      <a:spcAft>
        <a:spcPct val="0"/>
      </a:spcAft>
      <a:defRPr sz="4200" kern="1200">
        <a:solidFill>
          <a:srgbClr val="5B5648"/>
        </a:solidFill>
        <a:latin typeface="Baskerville" charset="0"/>
        <a:ea typeface="ヒラギノ明朝 ProN W3" charset="0"/>
        <a:cs typeface="ヒラギノ明朝 ProN W3" charset="0"/>
        <a:sym typeface="Baskerville" charset="0"/>
      </a:defRPr>
    </a:lvl4pPr>
    <a:lvl5pPr marL="1828800" algn="ctr" rtl="0" fontAlgn="base">
      <a:spcBef>
        <a:spcPct val="0"/>
      </a:spcBef>
      <a:spcAft>
        <a:spcPct val="0"/>
      </a:spcAft>
      <a:defRPr sz="4200" kern="1200">
        <a:solidFill>
          <a:srgbClr val="5B5648"/>
        </a:solidFill>
        <a:latin typeface="Baskerville" charset="0"/>
        <a:ea typeface="ヒラギノ明朝 ProN W3" charset="0"/>
        <a:cs typeface="ヒラギノ明朝 ProN W3" charset="0"/>
        <a:sym typeface="Baskerville" charset="0"/>
      </a:defRPr>
    </a:lvl5pPr>
    <a:lvl6pPr marL="2286000" algn="l" defTabSz="914400" rtl="0" eaLnBrk="1" latinLnBrk="0" hangingPunct="1">
      <a:defRPr sz="4200" kern="1200">
        <a:solidFill>
          <a:srgbClr val="5B5648"/>
        </a:solidFill>
        <a:latin typeface="Baskerville" charset="0"/>
        <a:ea typeface="ヒラギノ明朝 ProN W3" charset="0"/>
        <a:cs typeface="ヒラギノ明朝 ProN W3" charset="0"/>
        <a:sym typeface="Baskerville" charset="0"/>
      </a:defRPr>
    </a:lvl6pPr>
    <a:lvl7pPr marL="2743200" algn="l" defTabSz="914400" rtl="0" eaLnBrk="1" latinLnBrk="0" hangingPunct="1">
      <a:defRPr sz="4200" kern="1200">
        <a:solidFill>
          <a:srgbClr val="5B5648"/>
        </a:solidFill>
        <a:latin typeface="Baskerville" charset="0"/>
        <a:ea typeface="ヒラギノ明朝 ProN W3" charset="0"/>
        <a:cs typeface="ヒラギノ明朝 ProN W3" charset="0"/>
        <a:sym typeface="Baskerville" charset="0"/>
      </a:defRPr>
    </a:lvl7pPr>
    <a:lvl8pPr marL="3200400" algn="l" defTabSz="914400" rtl="0" eaLnBrk="1" latinLnBrk="0" hangingPunct="1">
      <a:defRPr sz="4200" kern="1200">
        <a:solidFill>
          <a:srgbClr val="5B5648"/>
        </a:solidFill>
        <a:latin typeface="Baskerville" charset="0"/>
        <a:ea typeface="ヒラギノ明朝 ProN W3" charset="0"/>
        <a:cs typeface="ヒラギノ明朝 ProN W3" charset="0"/>
        <a:sym typeface="Baskerville" charset="0"/>
      </a:defRPr>
    </a:lvl8pPr>
    <a:lvl9pPr marL="3657600" algn="l" defTabSz="914400" rtl="0" eaLnBrk="1" latinLnBrk="0" hangingPunct="1">
      <a:defRPr sz="4200" kern="1200">
        <a:solidFill>
          <a:srgbClr val="5B5648"/>
        </a:solidFill>
        <a:latin typeface="Baskerville" charset="0"/>
        <a:ea typeface="ヒラギノ明朝 ProN W3" charset="0"/>
        <a:cs typeface="ヒラギノ明朝 ProN W3" charset="0"/>
        <a:sym typeface="Baskervill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64"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84" Type="http://schemas.openxmlformats.org/officeDocument/2006/relationships/font" Target="fonts/font23.fntdata"/><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font" Target="fonts/font18.fntdata"/><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font" Target="fonts/font21.fntdata"/><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font" Target="fonts/font6.fntdata"/><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8324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43717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61A7480-26DB-4DEF-AB53-507936B530E0}" type="slidenum">
              <a:rPr lang="en-US"/>
              <a:pPr/>
              <a:t>‹#›</a:t>
            </a:fld>
            <a:endParaRPr lang="en-US"/>
          </a:p>
        </p:txBody>
      </p:sp>
    </p:spTree>
    <p:extLst>
      <p:ext uri="{BB962C8B-B14F-4D97-AF65-F5344CB8AC3E}">
        <p14:creationId xmlns:p14="http://schemas.microsoft.com/office/powerpoint/2010/main" val="408727385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18EC68C-9792-4284-B4B5-E1CAD0AEB2C2}" type="slidenum">
              <a:rPr lang="en-US"/>
              <a:pPr/>
              <a:t>‹#›</a:t>
            </a:fld>
            <a:endParaRPr lang="en-US"/>
          </a:p>
        </p:txBody>
      </p:sp>
    </p:spTree>
    <p:extLst>
      <p:ext uri="{BB962C8B-B14F-4D97-AF65-F5344CB8AC3E}">
        <p14:creationId xmlns:p14="http://schemas.microsoft.com/office/powerpoint/2010/main" val="212351669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FD4D617-5611-444C-82D2-BA37F76F21CE}" type="slidenum">
              <a:rPr lang="en-US"/>
              <a:pPr/>
              <a:t>‹#›</a:t>
            </a:fld>
            <a:endParaRPr lang="en-US"/>
          </a:p>
        </p:txBody>
      </p:sp>
    </p:spTree>
    <p:extLst>
      <p:ext uri="{BB962C8B-B14F-4D97-AF65-F5344CB8AC3E}">
        <p14:creationId xmlns:p14="http://schemas.microsoft.com/office/powerpoint/2010/main" val="49140078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944D611-9E59-4ADF-A5FE-BCC6A66238B2}" type="slidenum">
              <a:rPr lang="en-US"/>
              <a:pPr/>
              <a:t>‹#›</a:t>
            </a:fld>
            <a:endParaRPr lang="en-US"/>
          </a:p>
        </p:txBody>
      </p:sp>
    </p:spTree>
    <p:extLst>
      <p:ext uri="{BB962C8B-B14F-4D97-AF65-F5344CB8AC3E}">
        <p14:creationId xmlns:p14="http://schemas.microsoft.com/office/powerpoint/2010/main" val="357297074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DA3ED73-E61C-4417-AA4D-6DA1CFE170E2}" type="slidenum">
              <a:rPr lang="en-US"/>
              <a:pPr/>
              <a:t>‹#›</a:t>
            </a:fld>
            <a:endParaRPr lang="en-US"/>
          </a:p>
        </p:txBody>
      </p:sp>
    </p:spTree>
    <p:extLst>
      <p:ext uri="{BB962C8B-B14F-4D97-AF65-F5344CB8AC3E}">
        <p14:creationId xmlns:p14="http://schemas.microsoft.com/office/powerpoint/2010/main" val="384908781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621290C-F039-4747-BD4F-BAD337011F0E}" type="slidenum">
              <a:rPr lang="en-US"/>
              <a:pPr/>
              <a:t>‹#›</a:t>
            </a:fld>
            <a:endParaRPr lang="en-US"/>
          </a:p>
        </p:txBody>
      </p:sp>
    </p:spTree>
    <p:extLst>
      <p:ext uri="{BB962C8B-B14F-4D97-AF65-F5344CB8AC3E}">
        <p14:creationId xmlns:p14="http://schemas.microsoft.com/office/powerpoint/2010/main" val="390558346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0D4FB5D-F701-4903-8E0C-A2A8467374A8}" type="slidenum">
              <a:rPr lang="en-US"/>
              <a:pPr/>
              <a:t>‹#›</a:t>
            </a:fld>
            <a:endParaRPr lang="en-US"/>
          </a:p>
        </p:txBody>
      </p:sp>
    </p:spTree>
    <p:extLst>
      <p:ext uri="{BB962C8B-B14F-4D97-AF65-F5344CB8AC3E}">
        <p14:creationId xmlns:p14="http://schemas.microsoft.com/office/powerpoint/2010/main" val="73631974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5E4EA8C-0F68-40B6-AC92-A873A2DC548A}" type="slidenum">
              <a:rPr lang="en-US"/>
              <a:pPr/>
              <a:t>‹#›</a:t>
            </a:fld>
            <a:endParaRPr lang="en-US"/>
          </a:p>
        </p:txBody>
      </p:sp>
    </p:spTree>
    <p:extLst>
      <p:ext uri="{BB962C8B-B14F-4D97-AF65-F5344CB8AC3E}">
        <p14:creationId xmlns:p14="http://schemas.microsoft.com/office/powerpoint/2010/main" val="17825858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F75E4A-F436-4C4E-B88E-A776A682F64C}" type="slidenum">
              <a:rPr lang="en-US"/>
              <a:pPr/>
              <a:t>‹#›</a:t>
            </a:fld>
            <a:endParaRPr lang="en-US"/>
          </a:p>
        </p:txBody>
      </p:sp>
    </p:spTree>
    <p:extLst>
      <p:ext uri="{BB962C8B-B14F-4D97-AF65-F5344CB8AC3E}">
        <p14:creationId xmlns:p14="http://schemas.microsoft.com/office/powerpoint/2010/main" val="102201433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26723AE-136C-4104-8D0B-FBB3CB89CFBF}" type="slidenum">
              <a:rPr lang="en-US"/>
              <a:pPr/>
              <a:t>‹#›</a:t>
            </a:fld>
            <a:endParaRPr lang="en-US"/>
          </a:p>
        </p:txBody>
      </p:sp>
    </p:spTree>
    <p:extLst>
      <p:ext uri="{BB962C8B-B14F-4D97-AF65-F5344CB8AC3E}">
        <p14:creationId xmlns:p14="http://schemas.microsoft.com/office/powerpoint/2010/main" val="41787131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480066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A55533-7BB6-44CB-A12E-B806F539CCF9}" type="slidenum">
              <a:rPr lang="en-US"/>
              <a:pPr/>
              <a:t>‹#›</a:t>
            </a:fld>
            <a:endParaRPr lang="en-US"/>
          </a:p>
        </p:txBody>
      </p:sp>
    </p:spTree>
    <p:extLst>
      <p:ext uri="{BB962C8B-B14F-4D97-AF65-F5344CB8AC3E}">
        <p14:creationId xmlns:p14="http://schemas.microsoft.com/office/powerpoint/2010/main" val="282036897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890370E-18C0-4CD2-90A1-370891472686}" type="slidenum">
              <a:rPr lang="en-US"/>
              <a:pPr/>
              <a:t>‹#›</a:t>
            </a:fld>
            <a:endParaRPr lang="en-US"/>
          </a:p>
        </p:txBody>
      </p:sp>
    </p:spTree>
    <p:extLst>
      <p:ext uri="{BB962C8B-B14F-4D97-AF65-F5344CB8AC3E}">
        <p14:creationId xmlns:p14="http://schemas.microsoft.com/office/powerpoint/2010/main" val="362161699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44D9893-6334-450A-8686-2218CDE27899}" type="slidenum">
              <a:rPr lang="en-US"/>
              <a:pPr/>
              <a:t>‹#›</a:t>
            </a:fld>
            <a:endParaRPr lang="en-US"/>
          </a:p>
        </p:txBody>
      </p:sp>
    </p:spTree>
    <p:extLst>
      <p:ext uri="{BB962C8B-B14F-4D97-AF65-F5344CB8AC3E}">
        <p14:creationId xmlns:p14="http://schemas.microsoft.com/office/powerpoint/2010/main" val="387025275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43DB30F-A875-40C0-B21F-C9070BCA2982}" type="slidenum">
              <a:rPr lang="en-US"/>
              <a:pPr/>
              <a:t>‹#›</a:t>
            </a:fld>
            <a:endParaRPr lang="en-US"/>
          </a:p>
        </p:txBody>
      </p:sp>
    </p:spTree>
    <p:extLst>
      <p:ext uri="{BB962C8B-B14F-4D97-AF65-F5344CB8AC3E}">
        <p14:creationId xmlns:p14="http://schemas.microsoft.com/office/powerpoint/2010/main" val="400928824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270000"/>
            <a:ext cx="5410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410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0CB675D-3272-4AA0-8725-0F85406FA768}" type="slidenum">
              <a:rPr lang="en-US"/>
              <a:pPr/>
              <a:t>‹#›</a:t>
            </a:fld>
            <a:endParaRPr lang="en-US"/>
          </a:p>
        </p:txBody>
      </p:sp>
    </p:spTree>
    <p:extLst>
      <p:ext uri="{BB962C8B-B14F-4D97-AF65-F5344CB8AC3E}">
        <p14:creationId xmlns:p14="http://schemas.microsoft.com/office/powerpoint/2010/main" val="88837218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937D1A1-85CB-4846-81E3-C005379DC72C}" type="slidenum">
              <a:rPr lang="en-US"/>
              <a:pPr/>
              <a:t>‹#›</a:t>
            </a:fld>
            <a:endParaRPr lang="en-US"/>
          </a:p>
        </p:txBody>
      </p:sp>
    </p:spTree>
    <p:extLst>
      <p:ext uri="{BB962C8B-B14F-4D97-AF65-F5344CB8AC3E}">
        <p14:creationId xmlns:p14="http://schemas.microsoft.com/office/powerpoint/2010/main" val="75629420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8B2B07C-DB1B-439E-9259-E0F710C7F071}" type="slidenum">
              <a:rPr lang="en-US"/>
              <a:pPr/>
              <a:t>‹#›</a:t>
            </a:fld>
            <a:endParaRPr lang="en-US"/>
          </a:p>
        </p:txBody>
      </p:sp>
    </p:spTree>
    <p:extLst>
      <p:ext uri="{BB962C8B-B14F-4D97-AF65-F5344CB8AC3E}">
        <p14:creationId xmlns:p14="http://schemas.microsoft.com/office/powerpoint/2010/main" val="12755849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2E61B6-560F-499C-81D7-6862AFFAB0B7}" type="slidenum">
              <a:rPr lang="en-US"/>
              <a:pPr/>
              <a:t>‹#›</a:t>
            </a:fld>
            <a:endParaRPr lang="en-US"/>
          </a:p>
        </p:txBody>
      </p:sp>
    </p:spTree>
    <p:extLst>
      <p:ext uri="{BB962C8B-B14F-4D97-AF65-F5344CB8AC3E}">
        <p14:creationId xmlns:p14="http://schemas.microsoft.com/office/powerpoint/2010/main" val="134449136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55A56D4-7C5A-44E9-9522-C2F53C7ECF5D}" type="slidenum">
              <a:rPr lang="en-US"/>
              <a:pPr/>
              <a:t>‹#›</a:t>
            </a:fld>
            <a:endParaRPr lang="en-US"/>
          </a:p>
        </p:txBody>
      </p:sp>
    </p:spTree>
    <p:extLst>
      <p:ext uri="{BB962C8B-B14F-4D97-AF65-F5344CB8AC3E}">
        <p14:creationId xmlns:p14="http://schemas.microsoft.com/office/powerpoint/2010/main" val="86078258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C259C79-EC93-4E42-AF1D-28BC108FB220}" type="slidenum">
              <a:rPr lang="en-US"/>
              <a:pPr/>
              <a:t>‹#›</a:t>
            </a:fld>
            <a:endParaRPr lang="en-US"/>
          </a:p>
        </p:txBody>
      </p:sp>
    </p:spTree>
    <p:extLst>
      <p:ext uri="{BB962C8B-B14F-4D97-AF65-F5344CB8AC3E}">
        <p14:creationId xmlns:p14="http://schemas.microsoft.com/office/powerpoint/2010/main" val="16474341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C0DFB15-E451-4D9D-A95D-17C971DF7F72}" type="slidenum">
              <a:rPr lang="en-US"/>
              <a:pPr/>
              <a:t>‹#›</a:t>
            </a:fld>
            <a:endParaRPr lang="en-US"/>
          </a:p>
        </p:txBody>
      </p:sp>
    </p:spTree>
    <p:extLst>
      <p:ext uri="{BB962C8B-B14F-4D97-AF65-F5344CB8AC3E}">
        <p14:creationId xmlns:p14="http://schemas.microsoft.com/office/powerpoint/2010/main" val="117447503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7D8D133-EE9C-4C9F-AA11-774879A83D38}" type="slidenum">
              <a:rPr lang="en-US"/>
              <a:pPr/>
              <a:t>‹#›</a:t>
            </a:fld>
            <a:endParaRPr lang="en-US"/>
          </a:p>
        </p:txBody>
      </p:sp>
    </p:spTree>
    <p:extLst>
      <p:ext uri="{BB962C8B-B14F-4D97-AF65-F5344CB8AC3E}">
        <p14:creationId xmlns:p14="http://schemas.microsoft.com/office/powerpoint/2010/main" val="374516720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BF91A1D-CC9F-4C2F-9DA8-0C47C2B30B24}" type="slidenum">
              <a:rPr lang="en-US"/>
              <a:pPr/>
              <a:t>‹#›</a:t>
            </a:fld>
            <a:endParaRPr lang="en-US"/>
          </a:p>
        </p:txBody>
      </p:sp>
    </p:spTree>
    <p:extLst>
      <p:ext uri="{BB962C8B-B14F-4D97-AF65-F5344CB8AC3E}">
        <p14:creationId xmlns:p14="http://schemas.microsoft.com/office/powerpoint/2010/main" val="63502806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A7E1B37-BA34-4C13-A99E-B76A8C960764}" type="slidenum">
              <a:rPr lang="en-US"/>
              <a:pPr/>
              <a:t>‹#›</a:t>
            </a:fld>
            <a:endParaRPr lang="en-US"/>
          </a:p>
        </p:txBody>
      </p:sp>
    </p:spTree>
    <p:extLst>
      <p:ext uri="{BB962C8B-B14F-4D97-AF65-F5344CB8AC3E}">
        <p14:creationId xmlns:p14="http://schemas.microsoft.com/office/powerpoint/2010/main" val="3243536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0C9AAB-43B8-482F-B8DE-ADD9A22D18C9}" type="slidenum">
              <a:rPr lang="en-US"/>
              <a:pPr/>
              <a:t>‹#›</a:t>
            </a:fld>
            <a:endParaRPr lang="en-US"/>
          </a:p>
        </p:txBody>
      </p:sp>
    </p:spTree>
    <p:extLst>
      <p:ext uri="{BB962C8B-B14F-4D97-AF65-F5344CB8AC3E}">
        <p14:creationId xmlns:p14="http://schemas.microsoft.com/office/powerpoint/2010/main" val="406777314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19037B8-B9CC-4E02-BA51-987B37F0A4F1}" type="slidenum">
              <a:rPr lang="en-US"/>
              <a:pPr/>
              <a:t>‹#›</a:t>
            </a:fld>
            <a:endParaRPr lang="en-US"/>
          </a:p>
        </p:txBody>
      </p:sp>
    </p:spTree>
    <p:extLst>
      <p:ext uri="{BB962C8B-B14F-4D97-AF65-F5344CB8AC3E}">
        <p14:creationId xmlns:p14="http://schemas.microsoft.com/office/powerpoint/2010/main" val="393488659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5410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410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26654F5-4ACF-4E99-B0CB-49A215073BD0}" type="slidenum">
              <a:rPr lang="en-US"/>
              <a:pPr/>
              <a:t>‹#›</a:t>
            </a:fld>
            <a:endParaRPr lang="en-US"/>
          </a:p>
        </p:txBody>
      </p:sp>
    </p:spTree>
    <p:extLst>
      <p:ext uri="{BB962C8B-B14F-4D97-AF65-F5344CB8AC3E}">
        <p14:creationId xmlns:p14="http://schemas.microsoft.com/office/powerpoint/2010/main" val="227644583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B20CB-2377-4EB5-88FE-39200F066DB6}" type="slidenum">
              <a:rPr lang="en-US"/>
              <a:pPr/>
              <a:t>‹#›</a:t>
            </a:fld>
            <a:endParaRPr lang="en-US"/>
          </a:p>
        </p:txBody>
      </p:sp>
    </p:spTree>
    <p:extLst>
      <p:ext uri="{BB962C8B-B14F-4D97-AF65-F5344CB8AC3E}">
        <p14:creationId xmlns:p14="http://schemas.microsoft.com/office/powerpoint/2010/main" val="117502213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775395F-6EB3-4559-84E3-A87D8F0CCF39}" type="slidenum">
              <a:rPr lang="en-US"/>
              <a:pPr/>
              <a:t>‹#›</a:t>
            </a:fld>
            <a:endParaRPr lang="en-US"/>
          </a:p>
        </p:txBody>
      </p:sp>
    </p:spTree>
    <p:extLst>
      <p:ext uri="{BB962C8B-B14F-4D97-AF65-F5344CB8AC3E}">
        <p14:creationId xmlns:p14="http://schemas.microsoft.com/office/powerpoint/2010/main" val="362477161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217F235-5244-4EF7-AED0-DD7332F27EC3}" type="slidenum">
              <a:rPr lang="en-US"/>
              <a:pPr/>
              <a:t>‹#›</a:t>
            </a:fld>
            <a:endParaRPr lang="en-US"/>
          </a:p>
        </p:txBody>
      </p:sp>
    </p:spTree>
    <p:extLst>
      <p:ext uri="{BB962C8B-B14F-4D97-AF65-F5344CB8AC3E}">
        <p14:creationId xmlns:p14="http://schemas.microsoft.com/office/powerpoint/2010/main" val="155138260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9A15343-6A74-4439-AC2C-29AD556D6C9E}" type="slidenum">
              <a:rPr lang="en-US"/>
              <a:pPr/>
              <a:t>‹#›</a:t>
            </a:fld>
            <a:endParaRPr lang="en-US"/>
          </a:p>
        </p:txBody>
      </p:sp>
    </p:spTree>
    <p:extLst>
      <p:ext uri="{BB962C8B-B14F-4D97-AF65-F5344CB8AC3E}">
        <p14:creationId xmlns:p14="http://schemas.microsoft.com/office/powerpoint/2010/main" val="7427931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2DD463-E807-4BB1-AC6F-8CE05D0B7FA0}" type="slidenum">
              <a:rPr lang="en-US"/>
              <a:pPr/>
              <a:t>‹#›</a:t>
            </a:fld>
            <a:endParaRPr lang="en-US"/>
          </a:p>
        </p:txBody>
      </p:sp>
    </p:spTree>
    <p:extLst>
      <p:ext uri="{BB962C8B-B14F-4D97-AF65-F5344CB8AC3E}">
        <p14:creationId xmlns:p14="http://schemas.microsoft.com/office/powerpoint/2010/main" val="33020533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C13B07D-365C-42CC-9B10-D60C646A375D}" type="slidenum">
              <a:rPr lang="en-US"/>
              <a:pPr/>
              <a:t>‹#›</a:t>
            </a:fld>
            <a:endParaRPr lang="en-US"/>
          </a:p>
        </p:txBody>
      </p:sp>
    </p:spTree>
    <p:extLst>
      <p:ext uri="{BB962C8B-B14F-4D97-AF65-F5344CB8AC3E}">
        <p14:creationId xmlns:p14="http://schemas.microsoft.com/office/powerpoint/2010/main" val="94119518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83BC87C-F610-4183-A42F-9BF76D5A9C62}" type="slidenum">
              <a:rPr lang="en-US"/>
              <a:pPr/>
              <a:t>‹#›</a:t>
            </a:fld>
            <a:endParaRPr lang="en-US"/>
          </a:p>
        </p:txBody>
      </p:sp>
    </p:spTree>
    <p:extLst>
      <p:ext uri="{BB962C8B-B14F-4D97-AF65-F5344CB8AC3E}">
        <p14:creationId xmlns:p14="http://schemas.microsoft.com/office/powerpoint/2010/main" val="137592550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E48AA78-0165-4728-B96E-CD985F11960D}" type="slidenum">
              <a:rPr lang="en-US"/>
              <a:pPr/>
              <a:t>‹#›</a:t>
            </a:fld>
            <a:endParaRPr lang="en-US"/>
          </a:p>
        </p:txBody>
      </p:sp>
    </p:spTree>
    <p:extLst>
      <p:ext uri="{BB962C8B-B14F-4D97-AF65-F5344CB8AC3E}">
        <p14:creationId xmlns:p14="http://schemas.microsoft.com/office/powerpoint/2010/main" val="155654764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578341D-9DE0-46AF-8A54-A114F48FFD48}" type="slidenum">
              <a:rPr lang="en-US"/>
              <a:pPr/>
              <a:t>‹#›</a:t>
            </a:fld>
            <a:endParaRPr lang="en-US"/>
          </a:p>
        </p:txBody>
      </p:sp>
    </p:spTree>
    <p:extLst>
      <p:ext uri="{BB962C8B-B14F-4D97-AF65-F5344CB8AC3E}">
        <p14:creationId xmlns:p14="http://schemas.microsoft.com/office/powerpoint/2010/main" val="129461235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4B38270-7E6E-4402-93B4-DE840ED1380A}" type="slidenum">
              <a:rPr lang="en-US"/>
              <a:pPr/>
              <a:t>‹#›</a:t>
            </a:fld>
            <a:endParaRPr lang="en-US"/>
          </a:p>
        </p:txBody>
      </p:sp>
    </p:spTree>
    <p:extLst>
      <p:ext uri="{BB962C8B-B14F-4D97-AF65-F5344CB8AC3E}">
        <p14:creationId xmlns:p14="http://schemas.microsoft.com/office/powerpoint/2010/main" val="21316982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0628BB8-C72C-40DC-9EC1-DC529A8599E0}" type="slidenum">
              <a:rPr lang="en-US"/>
              <a:pPr/>
              <a:t>‹#›</a:t>
            </a:fld>
            <a:endParaRPr lang="en-US"/>
          </a:p>
        </p:txBody>
      </p:sp>
    </p:spTree>
    <p:extLst>
      <p:ext uri="{BB962C8B-B14F-4D97-AF65-F5344CB8AC3E}">
        <p14:creationId xmlns:p14="http://schemas.microsoft.com/office/powerpoint/2010/main" val="10109850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0A0F7F6-3C63-41AE-A29D-B3F8F652AA6D}" type="slidenum">
              <a:rPr lang="en-US"/>
              <a:pPr/>
              <a:t>‹#›</a:t>
            </a:fld>
            <a:endParaRPr lang="en-US"/>
          </a:p>
        </p:txBody>
      </p:sp>
    </p:spTree>
    <p:extLst>
      <p:ext uri="{BB962C8B-B14F-4D97-AF65-F5344CB8AC3E}">
        <p14:creationId xmlns:p14="http://schemas.microsoft.com/office/powerpoint/2010/main" val="356263289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979DE98-9BB1-4939-A3EE-347B9B77A21B}" type="slidenum">
              <a:rPr lang="en-US"/>
              <a:pPr/>
              <a:t>‹#›</a:t>
            </a:fld>
            <a:endParaRPr lang="en-US"/>
          </a:p>
        </p:txBody>
      </p:sp>
    </p:spTree>
    <p:extLst>
      <p:ext uri="{BB962C8B-B14F-4D97-AF65-F5344CB8AC3E}">
        <p14:creationId xmlns:p14="http://schemas.microsoft.com/office/powerpoint/2010/main" val="3126220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ED9734D-ACE3-4DD4-B4AB-9D5A7BA6DF8A}" type="slidenum">
              <a:rPr lang="en-US"/>
              <a:pPr/>
              <a:t>‹#›</a:t>
            </a:fld>
            <a:endParaRPr lang="en-US"/>
          </a:p>
        </p:txBody>
      </p:sp>
    </p:spTree>
    <p:extLst>
      <p:ext uri="{BB962C8B-B14F-4D97-AF65-F5344CB8AC3E}">
        <p14:creationId xmlns:p14="http://schemas.microsoft.com/office/powerpoint/2010/main" val="360859903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9DD9A67-87BB-4616-A801-CDBBCD906520}" type="slidenum">
              <a:rPr lang="en-US"/>
              <a:pPr/>
              <a:t>‹#›</a:t>
            </a:fld>
            <a:endParaRPr lang="en-US"/>
          </a:p>
        </p:txBody>
      </p:sp>
    </p:spTree>
    <p:extLst>
      <p:ext uri="{BB962C8B-B14F-4D97-AF65-F5344CB8AC3E}">
        <p14:creationId xmlns:p14="http://schemas.microsoft.com/office/powerpoint/2010/main" val="20871702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C33CBD3-0C08-440F-8E91-A27F6CAC8678}" type="slidenum">
              <a:rPr lang="en-US"/>
              <a:pPr/>
              <a:t>‹#›</a:t>
            </a:fld>
            <a:endParaRPr lang="en-US"/>
          </a:p>
        </p:txBody>
      </p:sp>
    </p:spTree>
    <p:extLst>
      <p:ext uri="{BB962C8B-B14F-4D97-AF65-F5344CB8AC3E}">
        <p14:creationId xmlns:p14="http://schemas.microsoft.com/office/powerpoint/2010/main" val="308635267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D774508-9C9B-45CC-8CD5-0DC9FC4AA391}" type="slidenum">
              <a:rPr lang="en-US"/>
              <a:pPr/>
              <a:t>‹#›</a:t>
            </a:fld>
            <a:endParaRPr lang="en-US"/>
          </a:p>
        </p:txBody>
      </p:sp>
    </p:spTree>
    <p:extLst>
      <p:ext uri="{BB962C8B-B14F-4D97-AF65-F5344CB8AC3E}">
        <p14:creationId xmlns:p14="http://schemas.microsoft.com/office/powerpoint/2010/main" val="23568636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8E07753-1803-41ED-B063-F8E3215A5745}" type="slidenum">
              <a:rPr lang="en-US"/>
              <a:pPr/>
              <a:t>‹#›</a:t>
            </a:fld>
            <a:endParaRPr lang="en-US"/>
          </a:p>
        </p:txBody>
      </p:sp>
    </p:spTree>
    <p:extLst>
      <p:ext uri="{BB962C8B-B14F-4D97-AF65-F5344CB8AC3E}">
        <p14:creationId xmlns:p14="http://schemas.microsoft.com/office/powerpoint/2010/main" val="187449074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96F4E18-6BC5-4008-8C6C-0D3F885C0DC7}" type="slidenum">
              <a:rPr lang="en-US"/>
              <a:pPr/>
              <a:t>‹#›</a:t>
            </a:fld>
            <a:endParaRPr lang="en-US"/>
          </a:p>
        </p:txBody>
      </p:sp>
    </p:spTree>
    <p:extLst>
      <p:ext uri="{BB962C8B-B14F-4D97-AF65-F5344CB8AC3E}">
        <p14:creationId xmlns:p14="http://schemas.microsoft.com/office/powerpoint/2010/main" val="130792099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9288872-31A0-442A-BBF6-48C6194177FC}" type="slidenum">
              <a:rPr lang="en-US"/>
              <a:pPr/>
              <a:t>‹#›</a:t>
            </a:fld>
            <a:endParaRPr lang="en-US"/>
          </a:p>
        </p:txBody>
      </p:sp>
    </p:spTree>
    <p:extLst>
      <p:ext uri="{BB962C8B-B14F-4D97-AF65-F5344CB8AC3E}">
        <p14:creationId xmlns:p14="http://schemas.microsoft.com/office/powerpoint/2010/main" val="343414547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1D38CC6-513A-430A-96D9-CACB1F306F8A}" type="slidenum">
              <a:rPr lang="en-US"/>
              <a:pPr/>
              <a:t>‹#›</a:t>
            </a:fld>
            <a:endParaRPr lang="en-US"/>
          </a:p>
        </p:txBody>
      </p:sp>
    </p:spTree>
    <p:extLst>
      <p:ext uri="{BB962C8B-B14F-4D97-AF65-F5344CB8AC3E}">
        <p14:creationId xmlns:p14="http://schemas.microsoft.com/office/powerpoint/2010/main" val="96591663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4722509-3EC1-4BE0-B5F6-412A19A2907E}" type="slidenum">
              <a:rPr lang="en-US"/>
              <a:pPr/>
              <a:t>‹#›</a:t>
            </a:fld>
            <a:endParaRPr lang="en-US"/>
          </a:p>
        </p:txBody>
      </p:sp>
    </p:spTree>
    <p:extLst>
      <p:ext uri="{BB962C8B-B14F-4D97-AF65-F5344CB8AC3E}">
        <p14:creationId xmlns:p14="http://schemas.microsoft.com/office/powerpoint/2010/main" val="62471632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E2FA760-2AD5-488F-B7FF-6DE433EDF31E}" type="slidenum">
              <a:rPr lang="en-US"/>
              <a:pPr/>
              <a:t>‹#›</a:t>
            </a:fld>
            <a:endParaRPr lang="en-US"/>
          </a:p>
        </p:txBody>
      </p:sp>
    </p:spTree>
    <p:extLst>
      <p:ext uri="{BB962C8B-B14F-4D97-AF65-F5344CB8AC3E}">
        <p14:creationId xmlns:p14="http://schemas.microsoft.com/office/powerpoint/2010/main" val="222033938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7800" y="2768600"/>
            <a:ext cx="2019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69500" y="2768600"/>
            <a:ext cx="2019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9D34B6D-44BD-46D1-8D2C-F826EDC074B4}" type="slidenum">
              <a:rPr lang="en-US"/>
              <a:pPr/>
              <a:t>‹#›</a:t>
            </a:fld>
            <a:endParaRPr lang="en-US"/>
          </a:p>
        </p:txBody>
      </p:sp>
    </p:spTree>
    <p:extLst>
      <p:ext uri="{BB962C8B-B14F-4D97-AF65-F5344CB8AC3E}">
        <p14:creationId xmlns:p14="http://schemas.microsoft.com/office/powerpoint/2010/main" val="416821642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7041174-F155-43DE-9315-B32C140D95A9}" type="slidenum">
              <a:rPr lang="en-US"/>
              <a:pPr/>
              <a:t>‹#›</a:t>
            </a:fld>
            <a:endParaRPr lang="en-US"/>
          </a:p>
        </p:txBody>
      </p:sp>
    </p:spTree>
    <p:extLst>
      <p:ext uri="{BB962C8B-B14F-4D97-AF65-F5344CB8AC3E}">
        <p14:creationId xmlns:p14="http://schemas.microsoft.com/office/powerpoint/2010/main" val="192222704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0886C48-26E1-420E-8821-D1FBE02D2F13}" type="slidenum">
              <a:rPr lang="en-US"/>
              <a:pPr/>
              <a:t>‹#›</a:t>
            </a:fld>
            <a:endParaRPr lang="en-US"/>
          </a:p>
        </p:txBody>
      </p:sp>
    </p:spTree>
    <p:extLst>
      <p:ext uri="{BB962C8B-B14F-4D97-AF65-F5344CB8AC3E}">
        <p14:creationId xmlns:p14="http://schemas.microsoft.com/office/powerpoint/2010/main" val="9155170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5410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410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772745B-D88B-4A71-BC56-3F848B511340}" type="slidenum">
              <a:rPr lang="en-US"/>
              <a:pPr/>
              <a:t>‹#›</a:t>
            </a:fld>
            <a:endParaRPr lang="en-US"/>
          </a:p>
        </p:txBody>
      </p:sp>
    </p:spTree>
    <p:extLst>
      <p:ext uri="{BB962C8B-B14F-4D97-AF65-F5344CB8AC3E}">
        <p14:creationId xmlns:p14="http://schemas.microsoft.com/office/powerpoint/2010/main" val="240032710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1A74F31-D18F-4D11-875D-A938B3F9B410}" type="slidenum">
              <a:rPr lang="en-US"/>
              <a:pPr/>
              <a:t>‹#›</a:t>
            </a:fld>
            <a:endParaRPr lang="en-US"/>
          </a:p>
        </p:txBody>
      </p:sp>
    </p:spTree>
    <p:extLst>
      <p:ext uri="{BB962C8B-B14F-4D97-AF65-F5344CB8AC3E}">
        <p14:creationId xmlns:p14="http://schemas.microsoft.com/office/powerpoint/2010/main" val="353092287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CB192F0-44D0-4464-9EC4-B243CC6C530C}" type="slidenum">
              <a:rPr lang="en-US"/>
              <a:pPr/>
              <a:t>‹#›</a:t>
            </a:fld>
            <a:endParaRPr lang="en-US"/>
          </a:p>
        </p:txBody>
      </p:sp>
    </p:spTree>
    <p:extLst>
      <p:ext uri="{BB962C8B-B14F-4D97-AF65-F5344CB8AC3E}">
        <p14:creationId xmlns:p14="http://schemas.microsoft.com/office/powerpoint/2010/main" val="426526836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95F598-821A-40D3-AF38-1103060AF292}" type="slidenum">
              <a:rPr lang="en-US"/>
              <a:pPr/>
              <a:t>‹#›</a:t>
            </a:fld>
            <a:endParaRPr lang="en-US"/>
          </a:p>
        </p:txBody>
      </p:sp>
    </p:spTree>
    <p:extLst>
      <p:ext uri="{BB962C8B-B14F-4D97-AF65-F5344CB8AC3E}">
        <p14:creationId xmlns:p14="http://schemas.microsoft.com/office/powerpoint/2010/main" val="143576654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01B4096-9311-4230-AB19-F2126CAD270C}" type="slidenum">
              <a:rPr lang="en-US"/>
              <a:pPr/>
              <a:t>‹#›</a:t>
            </a:fld>
            <a:endParaRPr lang="en-US"/>
          </a:p>
        </p:txBody>
      </p:sp>
    </p:spTree>
    <p:extLst>
      <p:ext uri="{BB962C8B-B14F-4D97-AF65-F5344CB8AC3E}">
        <p14:creationId xmlns:p14="http://schemas.microsoft.com/office/powerpoint/2010/main" val="2211363060"/>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E8FA71E-2F44-4C2B-AB81-C17E2CC2673C}" type="slidenum">
              <a:rPr lang="en-US"/>
              <a:pPr/>
              <a:t>‹#›</a:t>
            </a:fld>
            <a:endParaRPr lang="en-US"/>
          </a:p>
        </p:txBody>
      </p:sp>
    </p:spTree>
    <p:extLst>
      <p:ext uri="{BB962C8B-B14F-4D97-AF65-F5344CB8AC3E}">
        <p14:creationId xmlns:p14="http://schemas.microsoft.com/office/powerpoint/2010/main" val="324369833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F73C7B9-2C80-478C-8D07-E27BE6F5F45C}" type="slidenum">
              <a:rPr lang="en-US"/>
              <a:pPr/>
              <a:t>‹#›</a:t>
            </a:fld>
            <a:endParaRPr lang="en-US"/>
          </a:p>
        </p:txBody>
      </p:sp>
    </p:spTree>
    <p:extLst>
      <p:ext uri="{BB962C8B-B14F-4D97-AF65-F5344CB8AC3E}">
        <p14:creationId xmlns:p14="http://schemas.microsoft.com/office/powerpoint/2010/main" val="249903541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25A4B7-CE93-4320-B8B1-2630B2EDF6D2}" type="slidenum">
              <a:rPr lang="en-US"/>
              <a:pPr/>
              <a:t>‹#›</a:t>
            </a:fld>
            <a:endParaRPr lang="en-US"/>
          </a:p>
        </p:txBody>
      </p:sp>
    </p:spTree>
    <p:extLst>
      <p:ext uri="{BB962C8B-B14F-4D97-AF65-F5344CB8AC3E}">
        <p14:creationId xmlns:p14="http://schemas.microsoft.com/office/powerpoint/2010/main" val="86923938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7F02176-070F-434D-8AE6-394ED5E572FD}" type="slidenum">
              <a:rPr lang="en-US"/>
              <a:pPr/>
              <a:t>‹#›</a:t>
            </a:fld>
            <a:endParaRPr lang="en-US"/>
          </a:p>
        </p:txBody>
      </p:sp>
    </p:spTree>
    <p:extLst>
      <p:ext uri="{BB962C8B-B14F-4D97-AF65-F5344CB8AC3E}">
        <p14:creationId xmlns:p14="http://schemas.microsoft.com/office/powerpoint/2010/main" val="364938233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654F9E1-8AEF-4AC5-8FCF-82031B04E441}" type="slidenum">
              <a:rPr lang="en-US"/>
              <a:pPr/>
              <a:t>‹#›</a:t>
            </a:fld>
            <a:endParaRPr lang="en-US"/>
          </a:p>
        </p:txBody>
      </p:sp>
    </p:spTree>
    <p:extLst>
      <p:ext uri="{BB962C8B-B14F-4D97-AF65-F5344CB8AC3E}">
        <p14:creationId xmlns:p14="http://schemas.microsoft.com/office/powerpoint/2010/main" val="280868669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13AC0E6-ADAC-46B5-9143-0623C3726B91}" type="slidenum">
              <a:rPr lang="en-US"/>
              <a:pPr/>
              <a:t>‹#›</a:t>
            </a:fld>
            <a:endParaRPr lang="en-US"/>
          </a:p>
        </p:txBody>
      </p:sp>
    </p:spTree>
    <p:extLst>
      <p:ext uri="{BB962C8B-B14F-4D97-AF65-F5344CB8AC3E}">
        <p14:creationId xmlns:p14="http://schemas.microsoft.com/office/powerpoint/2010/main" val="37385942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FFA87C7-D1EC-4A4C-BAE5-81C4E24B0436}" type="slidenum">
              <a:rPr lang="en-US"/>
              <a:pPr/>
              <a:t>‹#›</a:t>
            </a:fld>
            <a:endParaRPr lang="en-US"/>
          </a:p>
        </p:txBody>
      </p:sp>
    </p:spTree>
    <p:extLst>
      <p:ext uri="{BB962C8B-B14F-4D97-AF65-F5344CB8AC3E}">
        <p14:creationId xmlns:p14="http://schemas.microsoft.com/office/powerpoint/2010/main" val="1016179323"/>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0D07B76-71B3-49E7-978E-820FA8FC7088}" type="slidenum">
              <a:rPr lang="en-US"/>
              <a:pPr/>
              <a:t>‹#›</a:t>
            </a:fld>
            <a:endParaRPr lang="en-US"/>
          </a:p>
        </p:txBody>
      </p:sp>
    </p:spTree>
    <p:extLst>
      <p:ext uri="{BB962C8B-B14F-4D97-AF65-F5344CB8AC3E}">
        <p14:creationId xmlns:p14="http://schemas.microsoft.com/office/powerpoint/2010/main" val="374535234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25D3253-A163-4B5D-BAEB-154FEBF0126B}" type="slidenum">
              <a:rPr lang="en-US"/>
              <a:pPr/>
              <a:t>‹#›</a:t>
            </a:fld>
            <a:endParaRPr lang="en-US"/>
          </a:p>
        </p:txBody>
      </p:sp>
    </p:spTree>
    <p:extLst>
      <p:ext uri="{BB962C8B-B14F-4D97-AF65-F5344CB8AC3E}">
        <p14:creationId xmlns:p14="http://schemas.microsoft.com/office/powerpoint/2010/main" val="345334688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685FE18-6A52-4C49-B442-46100C936427}" type="slidenum">
              <a:rPr lang="en-US"/>
              <a:pPr/>
              <a:t>‹#›</a:t>
            </a:fld>
            <a:endParaRPr lang="en-US"/>
          </a:p>
        </p:txBody>
      </p:sp>
    </p:spTree>
    <p:extLst>
      <p:ext uri="{BB962C8B-B14F-4D97-AF65-F5344CB8AC3E}">
        <p14:creationId xmlns:p14="http://schemas.microsoft.com/office/powerpoint/2010/main" val="9598831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871403-D3F0-4834-9C45-CE1C6FA4F01F}" type="slidenum">
              <a:rPr lang="en-US"/>
              <a:pPr/>
              <a:t>‹#›</a:t>
            </a:fld>
            <a:endParaRPr lang="en-US"/>
          </a:p>
        </p:txBody>
      </p:sp>
    </p:spTree>
    <p:extLst>
      <p:ext uri="{BB962C8B-B14F-4D97-AF65-F5344CB8AC3E}">
        <p14:creationId xmlns:p14="http://schemas.microsoft.com/office/powerpoint/2010/main" val="392042966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368E4A-1CE7-4EB7-9307-0042B3F0C839}" type="slidenum">
              <a:rPr lang="en-US"/>
              <a:pPr/>
              <a:t>‹#›</a:t>
            </a:fld>
            <a:endParaRPr lang="en-US"/>
          </a:p>
        </p:txBody>
      </p:sp>
    </p:spTree>
    <p:extLst>
      <p:ext uri="{BB962C8B-B14F-4D97-AF65-F5344CB8AC3E}">
        <p14:creationId xmlns:p14="http://schemas.microsoft.com/office/powerpoint/2010/main" val="115316846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C780E85-C755-4B6A-BAEB-B6F4159112B2}" type="slidenum">
              <a:rPr lang="en-US"/>
              <a:pPr/>
              <a:t>‹#›</a:t>
            </a:fld>
            <a:endParaRPr lang="en-US"/>
          </a:p>
        </p:txBody>
      </p:sp>
    </p:spTree>
    <p:extLst>
      <p:ext uri="{BB962C8B-B14F-4D97-AF65-F5344CB8AC3E}">
        <p14:creationId xmlns:p14="http://schemas.microsoft.com/office/powerpoint/2010/main" val="33061103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077FBB0-3AB7-4433-BF52-90E4E18EAE80}" type="slidenum">
              <a:rPr lang="en-US"/>
              <a:pPr/>
              <a:t>‹#›</a:t>
            </a:fld>
            <a:endParaRPr lang="en-US"/>
          </a:p>
        </p:txBody>
      </p:sp>
    </p:spTree>
    <p:extLst>
      <p:ext uri="{BB962C8B-B14F-4D97-AF65-F5344CB8AC3E}">
        <p14:creationId xmlns:p14="http://schemas.microsoft.com/office/powerpoint/2010/main" val="3561977322"/>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787750-560A-4B08-BE6B-DBE023997762}" type="slidenum">
              <a:rPr lang="en-US"/>
              <a:pPr/>
              <a:t>‹#›</a:t>
            </a:fld>
            <a:endParaRPr lang="en-US"/>
          </a:p>
        </p:txBody>
      </p:sp>
    </p:spTree>
    <p:extLst>
      <p:ext uri="{BB962C8B-B14F-4D97-AF65-F5344CB8AC3E}">
        <p14:creationId xmlns:p14="http://schemas.microsoft.com/office/powerpoint/2010/main" val="70965308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A311D0F-7651-4D66-881E-92B315945366}" type="slidenum">
              <a:rPr lang="en-US"/>
              <a:pPr/>
              <a:t>‹#›</a:t>
            </a:fld>
            <a:endParaRPr lang="en-US"/>
          </a:p>
        </p:txBody>
      </p:sp>
    </p:spTree>
    <p:extLst>
      <p:ext uri="{BB962C8B-B14F-4D97-AF65-F5344CB8AC3E}">
        <p14:creationId xmlns:p14="http://schemas.microsoft.com/office/powerpoint/2010/main" val="97435662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C9ACFF7-7215-409F-9266-AE171B3BCFE6}" type="slidenum">
              <a:rPr lang="en-US"/>
              <a:pPr/>
              <a:t>‹#›</a:t>
            </a:fld>
            <a:endParaRPr lang="en-US"/>
          </a:p>
        </p:txBody>
      </p:sp>
    </p:spTree>
    <p:extLst>
      <p:ext uri="{BB962C8B-B14F-4D97-AF65-F5344CB8AC3E}">
        <p14:creationId xmlns:p14="http://schemas.microsoft.com/office/powerpoint/2010/main" val="29661731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A71280C-6765-48DA-A800-7A27BD79E28F}" type="slidenum">
              <a:rPr lang="en-US"/>
              <a:pPr/>
              <a:t>‹#›</a:t>
            </a:fld>
            <a:endParaRPr lang="en-US"/>
          </a:p>
        </p:txBody>
      </p:sp>
    </p:spTree>
    <p:extLst>
      <p:ext uri="{BB962C8B-B14F-4D97-AF65-F5344CB8AC3E}">
        <p14:creationId xmlns:p14="http://schemas.microsoft.com/office/powerpoint/2010/main" val="214897164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FB18B1F-06FC-4DF0-AC2F-F5078A48C768}" type="slidenum">
              <a:rPr lang="en-US"/>
              <a:pPr/>
              <a:t>‹#›</a:t>
            </a:fld>
            <a:endParaRPr lang="en-US"/>
          </a:p>
        </p:txBody>
      </p:sp>
    </p:spTree>
    <p:extLst>
      <p:ext uri="{BB962C8B-B14F-4D97-AF65-F5344CB8AC3E}">
        <p14:creationId xmlns:p14="http://schemas.microsoft.com/office/powerpoint/2010/main" val="306565248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CD29B17-36AE-47CC-AEB6-B890BF31A76D}" type="slidenum">
              <a:rPr lang="en-US"/>
              <a:pPr/>
              <a:t>‹#›</a:t>
            </a:fld>
            <a:endParaRPr lang="en-US"/>
          </a:p>
        </p:txBody>
      </p:sp>
    </p:spTree>
    <p:extLst>
      <p:ext uri="{BB962C8B-B14F-4D97-AF65-F5344CB8AC3E}">
        <p14:creationId xmlns:p14="http://schemas.microsoft.com/office/powerpoint/2010/main" val="352308130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8A75BAB-5261-42FD-808F-0C838B668043}" type="slidenum">
              <a:rPr lang="en-US"/>
              <a:pPr/>
              <a:t>‹#›</a:t>
            </a:fld>
            <a:endParaRPr lang="en-US"/>
          </a:p>
        </p:txBody>
      </p:sp>
    </p:spTree>
    <p:extLst>
      <p:ext uri="{BB962C8B-B14F-4D97-AF65-F5344CB8AC3E}">
        <p14:creationId xmlns:p14="http://schemas.microsoft.com/office/powerpoint/2010/main" val="101897097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00D8352-F5BF-40E2-B9F0-25DFD2718778}" type="slidenum">
              <a:rPr lang="en-US"/>
              <a:pPr/>
              <a:t>‹#›</a:t>
            </a:fld>
            <a:endParaRPr lang="en-US"/>
          </a:p>
        </p:txBody>
      </p:sp>
    </p:spTree>
    <p:extLst>
      <p:ext uri="{BB962C8B-B14F-4D97-AF65-F5344CB8AC3E}">
        <p14:creationId xmlns:p14="http://schemas.microsoft.com/office/powerpoint/2010/main" val="321416946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4013B80-AA0E-4DC0-B74B-F21CB46090C7}" type="slidenum">
              <a:rPr lang="en-US"/>
              <a:pPr/>
              <a:t>‹#›</a:t>
            </a:fld>
            <a:endParaRPr lang="en-US"/>
          </a:p>
        </p:txBody>
      </p:sp>
    </p:spTree>
    <p:extLst>
      <p:ext uri="{BB962C8B-B14F-4D97-AF65-F5344CB8AC3E}">
        <p14:creationId xmlns:p14="http://schemas.microsoft.com/office/powerpoint/2010/main" val="3672807558"/>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49B021-1DB7-4311-914B-D643E1BCD938}" type="slidenum">
              <a:rPr lang="en-US"/>
              <a:pPr/>
              <a:t>‹#›</a:t>
            </a:fld>
            <a:endParaRPr lang="en-US"/>
          </a:p>
        </p:txBody>
      </p:sp>
    </p:spTree>
    <p:extLst>
      <p:ext uri="{BB962C8B-B14F-4D97-AF65-F5344CB8AC3E}">
        <p14:creationId xmlns:p14="http://schemas.microsoft.com/office/powerpoint/2010/main" val="367588681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C2ADB7-3E0D-49C5-A583-E9E1D7BA59D6}" type="slidenum">
              <a:rPr lang="en-US"/>
              <a:pPr/>
              <a:t>‹#›</a:t>
            </a:fld>
            <a:endParaRPr lang="en-US"/>
          </a:p>
        </p:txBody>
      </p:sp>
    </p:spTree>
    <p:extLst>
      <p:ext uri="{BB962C8B-B14F-4D97-AF65-F5344CB8AC3E}">
        <p14:creationId xmlns:p14="http://schemas.microsoft.com/office/powerpoint/2010/main" val="74269707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6638709-CDD7-4EDD-8F88-5EECF3B664B6}" type="slidenum">
              <a:rPr lang="en-US"/>
              <a:pPr/>
              <a:t>‹#›</a:t>
            </a:fld>
            <a:endParaRPr lang="en-US"/>
          </a:p>
        </p:txBody>
      </p:sp>
    </p:spTree>
    <p:extLst>
      <p:ext uri="{BB962C8B-B14F-4D97-AF65-F5344CB8AC3E}">
        <p14:creationId xmlns:p14="http://schemas.microsoft.com/office/powerpoint/2010/main" val="161039254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F1AD2E5-6A4C-47F9-9E08-9636EE5DE5B3}" type="slidenum">
              <a:rPr lang="en-US"/>
              <a:pPr/>
              <a:t>‹#›</a:t>
            </a:fld>
            <a:endParaRPr lang="en-US"/>
          </a:p>
        </p:txBody>
      </p:sp>
    </p:spTree>
    <p:extLst>
      <p:ext uri="{BB962C8B-B14F-4D97-AF65-F5344CB8AC3E}">
        <p14:creationId xmlns:p14="http://schemas.microsoft.com/office/powerpoint/2010/main" val="179729110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BC06DDC-EEC7-4B24-BFA0-0E32F9D54637}" type="slidenum">
              <a:rPr lang="en-US"/>
              <a:pPr/>
              <a:t>‹#›</a:t>
            </a:fld>
            <a:endParaRPr lang="en-US"/>
          </a:p>
        </p:txBody>
      </p:sp>
    </p:spTree>
    <p:extLst>
      <p:ext uri="{BB962C8B-B14F-4D97-AF65-F5344CB8AC3E}">
        <p14:creationId xmlns:p14="http://schemas.microsoft.com/office/powerpoint/2010/main" val="12167207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AC02221-084A-4978-9192-546FF5D0B6E6}" type="slidenum">
              <a:rPr lang="en-US"/>
              <a:pPr/>
              <a:t>‹#›</a:t>
            </a:fld>
            <a:endParaRPr lang="en-US"/>
          </a:p>
        </p:txBody>
      </p:sp>
    </p:spTree>
    <p:extLst>
      <p:ext uri="{BB962C8B-B14F-4D97-AF65-F5344CB8AC3E}">
        <p14:creationId xmlns:p14="http://schemas.microsoft.com/office/powerpoint/2010/main" val="3970937504"/>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81587C5-239B-4E21-B3C6-BB58F167CB7A}" type="slidenum">
              <a:rPr lang="en-US"/>
              <a:pPr/>
              <a:t>‹#›</a:t>
            </a:fld>
            <a:endParaRPr lang="en-US"/>
          </a:p>
        </p:txBody>
      </p:sp>
    </p:spTree>
    <p:extLst>
      <p:ext uri="{BB962C8B-B14F-4D97-AF65-F5344CB8AC3E}">
        <p14:creationId xmlns:p14="http://schemas.microsoft.com/office/powerpoint/2010/main" val="200274299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1BBDCFB-8834-4738-AE07-D4D23359F57C}" type="slidenum">
              <a:rPr lang="en-US"/>
              <a:pPr/>
              <a:t>‹#›</a:t>
            </a:fld>
            <a:endParaRPr lang="en-US"/>
          </a:p>
        </p:txBody>
      </p:sp>
    </p:spTree>
    <p:extLst>
      <p:ext uri="{BB962C8B-B14F-4D97-AF65-F5344CB8AC3E}">
        <p14:creationId xmlns:p14="http://schemas.microsoft.com/office/powerpoint/2010/main" val="309300588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E8D3D31-C2A0-4452-818F-9B931138C0BD}" type="slidenum">
              <a:rPr lang="en-US"/>
              <a:pPr/>
              <a:t>‹#›</a:t>
            </a:fld>
            <a:endParaRPr lang="en-US"/>
          </a:p>
        </p:txBody>
      </p:sp>
    </p:spTree>
    <p:extLst>
      <p:ext uri="{BB962C8B-B14F-4D97-AF65-F5344CB8AC3E}">
        <p14:creationId xmlns:p14="http://schemas.microsoft.com/office/powerpoint/2010/main" val="219446703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1B279D9-61F0-4244-A7D0-7B375CF25863}" type="slidenum">
              <a:rPr lang="en-US"/>
              <a:pPr/>
              <a:t>‹#›</a:t>
            </a:fld>
            <a:endParaRPr lang="en-US"/>
          </a:p>
        </p:txBody>
      </p:sp>
    </p:spTree>
    <p:extLst>
      <p:ext uri="{BB962C8B-B14F-4D97-AF65-F5344CB8AC3E}">
        <p14:creationId xmlns:p14="http://schemas.microsoft.com/office/powerpoint/2010/main" val="2233004028"/>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5EA633-93E4-4FCE-B795-CBDAC5949D11}" type="slidenum">
              <a:rPr lang="en-US"/>
              <a:pPr/>
              <a:t>‹#›</a:t>
            </a:fld>
            <a:endParaRPr lang="en-US"/>
          </a:p>
        </p:txBody>
      </p:sp>
    </p:spTree>
    <p:extLst>
      <p:ext uri="{BB962C8B-B14F-4D97-AF65-F5344CB8AC3E}">
        <p14:creationId xmlns:p14="http://schemas.microsoft.com/office/powerpoint/2010/main" val="399516101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0EFC9F4-BA9E-4EB0-95A2-E2243132654C}" type="slidenum">
              <a:rPr lang="en-US"/>
              <a:pPr/>
              <a:t>‹#›</a:t>
            </a:fld>
            <a:endParaRPr lang="en-US"/>
          </a:p>
        </p:txBody>
      </p:sp>
    </p:spTree>
    <p:extLst>
      <p:ext uri="{BB962C8B-B14F-4D97-AF65-F5344CB8AC3E}">
        <p14:creationId xmlns:p14="http://schemas.microsoft.com/office/powerpoint/2010/main" val="35010874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C31DB3-3F29-4E64-80E1-F4424067CE9B}" type="slidenum">
              <a:rPr lang="en-US"/>
              <a:pPr/>
              <a:t>‹#›</a:t>
            </a:fld>
            <a:endParaRPr lang="en-US"/>
          </a:p>
        </p:txBody>
      </p:sp>
    </p:spTree>
    <p:extLst>
      <p:ext uri="{BB962C8B-B14F-4D97-AF65-F5344CB8AC3E}">
        <p14:creationId xmlns:p14="http://schemas.microsoft.com/office/powerpoint/2010/main" val="2048813261"/>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C0ADE5-E156-43DD-BD76-A87D16A3CC9B}" type="slidenum">
              <a:rPr lang="en-US"/>
              <a:pPr/>
              <a:t>‹#›</a:t>
            </a:fld>
            <a:endParaRPr lang="en-US"/>
          </a:p>
        </p:txBody>
      </p:sp>
    </p:spTree>
    <p:extLst>
      <p:ext uri="{BB962C8B-B14F-4D97-AF65-F5344CB8AC3E}">
        <p14:creationId xmlns:p14="http://schemas.microsoft.com/office/powerpoint/2010/main" val="1417960817"/>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E642180-DD89-477E-A5D2-1739D17A558E}" type="slidenum">
              <a:rPr lang="en-US"/>
              <a:pPr/>
              <a:t>‹#›</a:t>
            </a:fld>
            <a:endParaRPr lang="en-US"/>
          </a:p>
        </p:txBody>
      </p:sp>
    </p:spTree>
    <p:extLst>
      <p:ext uri="{BB962C8B-B14F-4D97-AF65-F5344CB8AC3E}">
        <p14:creationId xmlns:p14="http://schemas.microsoft.com/office/powerpoint/2010/main" val="261911224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FB1D10-0966-4012-AD53-EC80918E5DDD}" type="slidenum">
              <a:rPr lang="en-US"/>
              <a:pPr/>
              <a:t>‹#›</a:t>
            </a:fld>
            <a:endParaRPr lang="en-US"/>
          </a:p>
        </p:txBody>
      </p:sp>
    </p:spTree>
    <p:extLst>
      <p:ext uri="{BB962C8B-B14F-4D97-AF65-F5344CB8AC3E}">
        <p14:creationId xmlns:p14="http://schemas.microsoft.com/office/powerpoint/2010/main" val="12668102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FD19CE-B63A-4057-94B4-53BC914175F6}" type="slidenum">
              <a:rPr lang="en-US"/>
              <a:pPr/>
              <a:t>‹#›</a:t>
            </a:fld>
            <a:endParaRPr lang="en-US"/>
          </a:p>
        </p:txBody>
      </p:sp>
    </p:spTree>
    <p:extLst>
      <p:ext uri="{BB962C8B-B14F-4D97-AF65-F5344CB8AC3E}">
        <p14:creationId xmlns:p14="http://schemas.microsoft.com/office/powerpoint/2010/main" val="1009373802"/>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381D7F9-C20F-4BCC-9CDA-05AAFED13CFB}" type="slidenum">
              <a:rPr lang="en-US"/>
              <a:pPr/>
              <a:t>‹#›</a:t>
            </a:fld>
            <a:endParaRPr lang="en-US"/>
          </a:p>
        </p:txBody>
      </p:sp>
    </p:spTree>
    <p:extLst>
      <p:ext uri="{BB962C8B-B14F-4D97-AF65-F5344CB8AC3E}">
        <p14:creationId xmlns:p14="http://schemas.microsoft.com/office/powerpoint/2010/main" val="1251216657"/>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2571EE1-5FC0-41E6-9C2C-E3C683B19906}" type="slidenum">
              <a:rPr lang="en-US"/>
              <a:pPr/>
              <a:t>‹#›</a:t>
            </a:fld>
            <a:endParaRPr lang="en-US"/>
          </a:p>
        </p:txBody>
      </p:sp>
    </p:spTree>
    <p:extLst>
      <p:ext uri="{BB962C8B-B14F-4D97-AF65-F5344CB8AC3E}">
        <p14:creationId xmlns:p14="http://schemas.microsoft.com/office/powerpoint/2010/main" val="5048998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62FA163-EADC-49FE-B4AB-985575003EE6}" type="slidenum">
              <a:rPr lang="en-US"/>
              <a:pPr/>
              <a:t>‹#›</a:t>
            </a:fld>
            <a:endParaRPr lang="en-US"/>
          </a:p>
        </p:txBody>
      </p:sp>
    </p:spTree>
    <p:extLst>
      <p:ext uri="{BB962C8B-B14F-4D97-AF65-F5344CB8AC3E}">
        <p14:creationId xmlns:p14="http://schemas.microsoft.com/office/powerpoint/2010/main" val="1294122697"/>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56F9DF7-9A39-4F0D-B53A-9FAE037851CD}" type="slidenum">
              <a:rPr lang="en-US"/>
              <a:pPr/>
              <a:t>‹#›</a:t>
            </a:fld>
            <a:endParaRPr lang="en-US"/>
          </a:p>
        </p:txBody>
      </p:sp>
    </p:spTree>
    <p:extLst>
      <p:ext uri="{BB962C8B-B14F-4D97-AF65-F5344CB8AC3E}">
        <p14:creationId xmlns:p14="http://schemas.microsoft.com/office/powerpoint/2010/main" val="2254930269"/>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40AC3AE-1F26-4947-898E-634E1BCF9934}" type="slidenum">
              <a:rPr lang="en-US"/>
              <a:pPr/>
              <a:t>‹#›</a:t>
            </a:fld>
            <a:endParaRPr lang="en-US"/>
          </a:p>
        </p:txBody>
      </p:sp>
    </p:spTree>
    <p:extLst>
      <p:ext uri="{BB962C8B-B14F-4D97-AF65-F5344CB8AC3E}">
        <p14:creationId xmlns:p14="http://schemas.microsoft.com/office/powerpoint/2010/main" val="262844990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2E49A67-D15D-49DD-B262-F1282C5ADE7F}" type="slidenum">
              <a:rPr lang="en-US"/>
              <a:pPr/>
              <a:t>‹#›</a:t>
            </a:fld>
            <a:endParaRPr lang="en-US"/>
          </a:p>
        </p:txBody>
      </p:sp>
    </p:spTree>
    <p:extLst>
      <p:ext uri="{BB962C8B-B14F-4D97-AF65-F5344CB8AC3E}">
        <p14:creationId xmlns:p14="http://schemas.microsoft.com/office/powerpoint/2010/main" val="325970299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1C0BD29-4CE7-47F3-BE32-C5D2D24B95C1}" type="slidenum">
              <a:rPr lang="en-US"/>
              <a:pPr/>
              <a:t>‹#›</a:t>
            </a:fld>
            <a:endParaRPr lang="en-US"/>
          </a:p>
        </p:txBody>
      </p:sp>
    </p:spTree>
    <p:extLst>
      <p:ext uri="{BB962C8B-B14F-4D97-AF65-F5344CB8AC3E}">
        <p14:creationId xmlns:p14="http://schemas.microsoft.com/office/powerpoint/2010/main" val="572506582"/>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C6684CD-A00D-46D1-AF3B-E2FAEAD8F75F}" type="slidenum">
              <a:rPr lang="en-US"/>
              <a:pPr/>
              <a:t>‹#›</a:t>
            </a:fld>
            <a:endParaRPr lang="en-US"/>
          </a:p>
        </p:txBody>
      </p:sp>
    </p:spTree>
    <p:extLst>
      <p:ext uri="{BB962C8B-B14F-4D97-AF65-F5344CB8AC3E}">
        <p14:creationId xmlns:p14="http://schemas.microsoft.com/office/powerpoint/2010/main" val="1481769342"/>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6AA99E-2C20-4519-B9D5-C9CC85F43416}" type="slidenum">
              <a:rPr lang="en-US"/>
              <a:pPr/>
              <a:t>‹#›</a:t>
            </a:fld>
            <a:endParaRPr lang="en-US"/>
          </a:p>
        </p:txBody>
      </p:sp>
    </p:spTree>
    <p:extLst>
      <p:ext uri="{BB962C8B-B14F-4D97-AF65-F5344CB8AC3E}">
        <p14:creationId xmlns:p14="http://schemas.microsoft.com/office/powerpoint/2010/main" val="2895771252"/>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DD0509B-7988-4C20-96AC-7E6383135598}" type="slidenum">
              <a:rPr lang="en-US"/>
              <a:pPr/>
              <a:t>‹#›</a:t>
            </a:fld>
            <a:endParaRPr lang="en-US"/>
          </a:p>
        </p:txBody>
      </p:sp>
    </p:spTree>
    <p:extLst>
      <p:ext uri="{BB962C8B-B14F-4D97-AF65-F5344CB8AC3E}">
        <p14:creationId xmlns:p14="http://schemas.microsoft.com/office/powerpoint/2010/main" val="156288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8737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C53DD40-3277-4C47-835B-07ACAA471D1F}" type="slidenum">
              <a:rPr lang="en-US"/>
              <a:pPr/>
              <a:t>‹#›</a:t>
            </a:fld>
            <a:endParaRPr lang="en-US"/>
          </a:p>
        </p:txBody>
      </p:sp>
    </p:spTree>
    <p:extLst>
      <p:ext uri="{BB962C8B-B14F-4D97-AF65-F5344CB8AC3E}">
        <p14:creationId xmlns:p14="http://schemas.microsoft.com/office/powerpoint/2010/main" val="379937703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76B9699-E2DA-4910-894A-87595943BCE3}" type="slidenum">
              <a:rPr lang="en-US"/>
              <a:pPr/>
              <a:t>‹#›</a:t>
            </a:fld>
            <a:endParaRPr lang="en-US"/>
          </a:p>
        </p:txBody>
      </p:sp>
    </p:spTree>
    <p:extLst>
      <p:ext uri="{BB962C8B-B14F-4D97-AF65-F5344CB8AC3E}">
        <p14:creationId xmlns:p14="http://schemas.microsoft.com/office/powerpoint/2010/main" val="2469442413"/>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357E32E-1B36-4C41-9C0C-A47EC4B8BE4B}" type="slidenum">
              <a:rPr lang="en-US"/>
              <a:pPr/>
              <a:t>‹#›</a:t>
            </a:fld>
            <a:endParaRPr lang="en-US"/>
          </a:p>
        </p:txBody>
      </p:sp>
    </p:spTree>
    <p:extLst>
      <p:ext uri="{BB962C8B-B14F-4D97-AF65-F5344CB8AC3E}">
        <p14:creationId xmlns:p14="http://schemas.microsoft.com/office/powerpoint/2010/main" val="133491630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10532AB-9A75-48F4-9A89-0C48EF01215F}" type="slidenum">
              <a:rPr lang="en-US"/>
              <a:pPr/>
              <a:t>‹#›</a:t>
            </a:fld>
            <a:endParaRPr lang="en-US"/>
          </a:p>
        </p:txBody>
      </p:sp>
    </p:spTree>
    <p:extLst>
      <p:ext uri="{BB962C8B-B14F-4D97-AF65-F5344CB8AC3E}">
        <p14:creationId xmlns:p14="http://schemas.microsoft.com/office/powerpoint/2010/main" val="343031913"/>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D2609FB-2562-4F92-AD25-A73681453CDE}" type="slidenum">
              <a:rPr lang="en-US"/>
              <a:pPr/>
              <a:t>‹#›</a:t>
            </a:fld>
            <a:endParaRPr lang="en-US"/>
          </a:p>
        </p:txBody>
      </p:sp>
    </p:spTree>
    <p:extLst>
      <p:ext uri="{BB962C8B-B14F-4D97-AF65-F5344CB8AC3E}">
        <p14:creationId xmlns:p14="http://schemas.microsoft.com/office/powerpoint/2010/main" val="282118011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B3175F7-BF6D-4F70-A151-52B994144541}" type="slidenum">
              <a:rPr lang="en-US"/>
              <a:pPr/>
              <a:t>‹#›</a:t>
            </a:fld>
            <a:endParaRPr lang="en-US"/>
          </a:p>
        </p:txBody>
      </p:sp>
    </p:spTree>
    <p:extLst>
      <p:ext uri="{BB962C8B-B14F-4D97-AF65-F5344CB8AC3E}">
        <p14:creationId xmlns:p14="http://schemas.microsoft.com/office/powerpoint/2010/main" val="3995274729"/>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650578-F227-4209-8D5E-4A84465BB330}" type="slidenum">
              <a:rPr lang="en-US"/>
              <a:pPr/>
              <a:t>‹#›</a:t>
            </a:fld>
            <a:endParaRPr lang="en-US"/>
          </a:p>
        </p:txBody>
      </p:sp>
    </p:spTree>
    <p:extLst>
      <p:ext uri="{BB962C8B-B14F-4D97-AF65-F5344CB8AC3E}">
        <p14:creationId xmlns:p14="http://schemas.microsoft.com/office/powerpoint/2010/main" val="2568734413"/>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23D282-FC5D-430D-B2BC-B300420B0589}" type="slidenum">
              <a:rPr lang="en-US"/>
              <a:pPr/>
              <a:t>‹#›</a:t>
            </a:fld>
            <a:endParaRPr lang="en-US"/>
          </a:p>
        </p:txBody>
      </p:sp>
    </p:spTree>
    <p:extLst>
      <p:ext uri="{BB962C8B-B14F-4D97-AF65-F5344CB8AC3E}">
        <p14:creationId xmlns:p14="http://schemas.microsoft.com/office/powerpoint/2010/main" val="151425345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C49406C-8C9C-49D9-9296-488B8519AC67}" type="slidenum">
              <a:rPr lang="en-US"/>
              <a:pPr/>
              <a:t>‹#›</a:t>
            </a:fld>
            <a:endParaRPr lang="en-US"/>
          </a:p>
        </p:txBody>
      </p:sp>
    </p:spTree>
    <p:extLst>
      <p:ext uri="{BB962C8B-B14F-4D97-AF65-F5344CB8AC3E}">
        <p14:creationId xmlns:p14="http://schemas.microsoft.com/office/powerpoint/2010/main" val="122917599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FF6A62-3536-4506-B7CA-F6C722375B43}" type="slidenum">
              <a:rPr lang="en-US"/>
              <a:pPr/>
              <a:t>‹#›</a:t>
            </a:fld>
            <a:endParaRPr lang="en-US"/>
          </a:p>
        </p:txBody>
      </p:sp>
    </p:spTree>
    <p:extLst>
      <p:ext uri="{BB962C8B-B14F-4D97-AF65-F5344CB8AC3E}">
        <p14:creationId xmlns:p14="http://schemas.microsoft.com/office/powerpoint/2010/main" val="3444551036"/>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1F8A2D-103D-42DF-9B70-5222D3E96248}" type="slidenum">
              <a:rPr lang="en-US"/>
              <a:pPr/>
              <a:t>‹#›</a:t>
            </a:fld>
            <a:endParaRPr lang="en-US"/>
          </a:p>
        </p:txBody>
      </p:sp>
    </p:spTree>
    <p:extLst>
      <p:ext uri="{BB962C8B-B14F-4D97-AF65-F5344CB8AC3E}">
        <p14:creationId xmlns:p14="http://schemas.microsoft.com/office/powerpoint/2010/main" val="7966718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E9AE6B7-3FBD-4F9F-84A5-D5E87AA66519}" type="slidenum">
              <a:rPr lang="en-US"/>
              <a:pPr/>
              <a:t>‹#›</a:t>
            </a:fld>
            <a:endParaRPr lang="en-US"/>
          </a:p>
        </p:txBody>
      </p:sp>
    </p:spTree>
    <p:extLst>
      <p:ext uri="{BB962C8B-B14F-4D97-AF65-F5344CB8AC3E}">
        <p14:creationId xmlns:p14="http://schemas.microsoft.com/office/powerpoint/2010/main" val="2435525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86BFEBF-44C1-4386-9120-7DD484409965}" type="slidenum">
              <a:rPr lang="en-US"/>
              <a:pPr/>
              <a:t>‹#›</a:t>
            </a:fld>
            <a:endParaRPr lang="en-US"/>
          </a:p>
        </p:txBody>
      </p:sp>
    </p:spTree>
    <p:extLst>
      <p:ext uri="{BB962C8B-B14F-4D97-AF65-F5344CB8AC3E}">
        <p14:creationId xmlns:p14="http://schemas.microsoft.com/office/powerpoint/2010/main" val="1185543655"/>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E861086-CA49-4B7D-A47A-AF736ED35D80}" type="slidenum">
              <a:rPr lang="en-US"/>
              <a:pPr/>
              <a:t>‹#›</a:t>
            </a:fld>
            <a:endParaRPr lang="en-US"/>
          </a:p>
        </p:txBody>
      </p:sp>
    </p:spTree>
    <p:extLst>
      <p:ext uri="{BB962C8B-B14F-4D97-AF65-F5344CB8AC3E}">
        <p14:creationId xmlns:p14="http://schemas.microsoft.com/office/powerpoint/2010/main" val="282227464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F0FACA6-6564-4D13-9530-097447EA58C4}" type="slidenum">
              <a:rPr lang="en-US"/>
              <a:pPr/>
              <a:t>‹#›</a:t>
            </a:fld>
            <a:endParaRPr lang="en-US"/>
          </a:p>
        </p:txBody>
      </p:sp>
    </p:spTree>
    <p:extLst>
      <p:ext uri="{BB962C8B-B14F-4D97-AF65-F5344CB8AC3E}">
        <p14:creationId xmlns:p14="http://schemas.microsoft.com/office/powerpoint/2010/main" val="3212325996"/>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B79EE85-058A-4093-9C33-45C43310700B}" type="slidenum">
              <a:rPr lang="en-US"/>
              <a:pPr/>
              <a:t>‹#›</a:t>
            </a:fld>
            <a:endParaRPr lang="en-US"/>
          </a:p>
        </p:txBody>
      </p:sp>
    </p:spTree>
    <p:extLst>
      <p:ext uri="{BB962C8B-B14F-4D97-AF65-F5344CB8AC3E}">
        <p14:creationId xmlns:p14="http://schemas.microsoft.com/office/powerpoint/2010/main" val="4255893633"/>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0845AF8-F098-4F8B-A725-6F7846ABCA0F}" type="slidenum">
              <a:rPr lang="en-US"/>
              <a:pPr/>
              <a:t>‹#›</a:t>
            </a:fld>
            <a:endParaRPr lang="en-US"/>
          </a:p>
        </p:txBody>
      </p:sp>
    </p:spTree>
    <p:extLst>
      <p:ext uri="{BB962C8B-B14F-4D97-AF65-F5344CB8AC3E}">
        <p14:creationId xmlns:p14="http://schemas.microsoft.com/office/powerpoint/2010/main" val="211626070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676FADF-B585-4E7C-8FFC-A262CCE96244}" type="slidenum">
              <a:rPr lang="en-US"/>
              <a:pPr/>
              <a:t>‹#›</a:t>
            </a:fld>
            <a:endParaRPr lang="en-US"/>
          </a:p>
        </p:txBody>
      </p:sp>
    </p:spTree>
    <p:extLst>
      <p:ext uri="{BB962C8B-B14F-4D97-AF65-F5344CB8AC3E}">
        <p14:creationId xmlns:p14="http://schemas.microsoft.com/office/powerpoint/2010/main" val="2337957056"/>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E8F34FF-0904-4D16-AC86-095528BE6E03}" type="slidenum">
              <a:rPr lang="en-US"/>
              <a:pPr/>
              <a:t>‹#›</a:t>
            </a:fld>
            <a:endParaRPr lang="en-US"/>
          </a:p>
        </p:txBody>
      </p:sp>
    </p:spTree>
    <p:extLst>
      <p:ext uri="{BB962C8B-B14F-4D97-AF65-F5344CB8AC3E}">
        <p14:creationId xmlns:p14="http://schemas.microsoft.com/office/powerpoint/2010/main" val="79001963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F3F7911-415B-4A1E-B564-33867DE699F9}" type="slidenum">
              <a:rPr lang="en-US"/>
              <a:pPr/>
              <a:t>‹#›</a:t>
            </a:fld>
            <a:endParaRPr lang="en-US"/>
          </a:p>
        </p:txBody>
      </p:sp>
    </p:spTree>
    <p:extLst>
      <p:ext uri="{BB962C8B-B14F-4D97-AF65-F5344CB8AC3E}">
        <p14:creationId xmlns:p14="http://schemas.microsoft.com/office/powerpoint/2010/main" val="419174139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F70B67C-7FE1-4FA4-899B-2C37925293A6}" type="slidenum">
              <a:rPr lang="en-US"/>
              <a:pPr/>
              <a:t>‹#›</a:t>
            </a:fld>
            <a:endParaRPr lang="en-US"/>
          </a:p>
        </p:txBody>
      </p:sp>
    </p:spTree>
    <p:extLst>
      <p:ext uri="{BB962C8B-B14F-4D97-AF65-F5344CB8AC3E}">
        <p14:creationId xmlns:p14="http://schemas.microsoft.com/office/powerpoint/2010/main" val="389391993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23BEFE-DA86-4724-8048-4EAB1E3852ED}" type="slidenum">
              <a:rPr lang="en-US"/>
              <a:pPr/>
              <a:t>‹#›</a:t>
            </a:fld>
            <a:endParaRPr lang="en-US"/>
          </a:p>
        </p:txBody>
      </p:sp>
    </p:spTree>
    <p:extLst>
      <p:ext uri="{BB962C8B-B14F-4D97-AF65-F5344CB8AC3E}">
        <p14:creationId xmlns:p14="http://schemas.microsoft.com/office/powerpoint/2010/main" val="12254240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CFE7281-2A27-4471-A359-64FE47E622EB}" type="slidenum">
              <a:rPr lang="en-US"/>
              <a:pPr/>
              <a:t>‹#›</a:t>
            </a:fld>
            <a:endParaRPr lang="en-US"/>
          </a:p>
        </p:txBody>
      </p:sp>
    </p:spTree>
    <p:extLst>
      <p:ext uri="{BB962C8B-B14F-4D97-AF65-F5344CB8AC3E}">
        <p14:creationId xmlns:p14="http://schemas.microsoft.com/office/powerpoint/2010/main" val="217018974"/>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580C6D-DB8B-4D01-8EF9-F1085A59D58B}" type="slidenum">
              <a:rPr lang="en-US"/>
              <a:pPr/>
              <a:t>‹#›</a:t>
            </a:fld>
            <a:endParaRPr lang="en-US"/>
          </a:p>
        </p:txBody>
      </p:sp>
    </p:spTree>
    <p:extLst>
      <p:ext uri="{BB962C8B-B14F-4D97-AF65-F5344CB8AC3E}">
        <p14:creationId xmlns:p14="http://schemas.microsoft.com/office/powerpoint/2010/main" val="3807134233"/>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2770EA3-929F-431D-AF03-990221B9A8AB}" type="slidenum">
              <a:rPr lang="en-US"/>
              <a:pPr/>
              <a:t>‹#›</a:t>
            </a:fld>
            <a:endParaRPr lang="en-US"/>
          </a:p>
        </p:txBody>
      </p:sp>
    </p:spTree>
    <p:extLst>
      <p:ext uri="{BB962C8B-B14F-4D97-AF65-F5344CB8AC3E}">
        <p14:creationId xmlns:p14="http://schemas.microsoft.com/office/powerpoint/2010/main" val="2335510545"/>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FF9462-E8DC-40F6-AC7B-BE1129BC2455}" type="slidenum">
              <a:rPr lang="en-US"/>
              <a:pPr/>
              <a:t>‹#›</a:t>
            </a:fld>
            <a:endParaRPr lang="en-US"/>
          </a:p>
        </p:txBody>
      </p:sp>
    </p:spTree>
    <p:extLst>
      <p:ext uri="{BB962C8B-B14F-4D97-AF65-F5344CB8AC3E}">
        <p14:creationId xmlns:p14="http://schemas.microsoft.com/office/powerpoint/2010/main" val="392232224"/>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1F7E719-AAB1-4DFB-9E72-2FEEFC15D42D}" type="slidenum">
              <a:rPr lang="en-US"/>
              <a:pPr/>
              <a:t>‹#›</a:t>
            </a:fld>
            <a:endParaRPr lang="en-US"/>
          </a:p>
        </p:txBody>
      </p:sp>
    </p:spTree>
    <p:extLst>
      <p:ext uri="{BB962C8B-B14F-4D97-AF65-F5344CB8AC3E}">
        <p14:creationId xmlns:p14="http://schemas.microsoft.com/office/powerpoint/2010/main" val="3847723920"/>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D689B25-F618-4E7B-AEE7-CCAB5BEA6569}" type="slidenum">
              <a:rPr lang="en-US"/>
              <a:pPr/>
              <a:t>‹#›</a:t>
            </a:fld>
            <a:endParaRPr lang="en-US"/>
          </a:p>
        </p:txBody>
      </p:sp>
    </p:spTree>
    <p:extLst>
      <p:ext uri="{BB962C8B-B14F-4D97-AF65-F5344CB8AC3E}">
        <p14:creationId xmlns:p14="http://schemas.microsoft.com/office/powerpoint/2010/main" val="3636038944"/>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8F2D926-8B12-4305-940D-9D874A2FD5B0}" type="slidenum">
              <a:rPr lang="en-US"/>
              <a:pPr/>
              <a:t>‹#›</a:t>
            </a:fld>
            <a:endParaRPr lang="en-US"/>
          </a:p>
        </p:txBody>
      </p:sp>
    </p:spTree>
    <p:extLst>
      <p:ext uri="{BB962C8B-B14F-4D97-AF65-F5344CB8AC3E}">
        <p14:creationId xmlns:p14="http://schemas.microsoft.com/office/powerpoint/2010/main" val="2588026848"/>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9E86E8C-74FD-457F-B94F-6C24545AA547}" type="slidenum">
              <a:rPr lang="en-US"/>
              <a:pPr/>
              <a:t>‹#›</a:t>
            </a:fld>
            <a:endParaRPr lang="en-US"/>
          </a:p>
        </p:txBody>
      </p:sp>
    </p:spTree>
    <p:extLst>
      <p:ext uri="{BB962C8B-B14F-4D97-AF65-F5344CB8AC3E}">
        <p14:creationId xmlns:p14="http://schemas.microsoft.com/office/powerpoint/2010/main" val="483242816"/>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025C86-E577-447F-9D82-7589B8C49C7D}" type="slidenum">
              <a:rPr lang="en-US"/>
              <a:pPr/>
              <a:t>‹#›</a:t>
            </a:fld>
            <a:endParaRPr lang="en-US"/>
          </a:p>
        </p:txBody>
      </p:sp>
    </p:spTree>
    <p:extLst>
      <p:ext uri="{BB962C8B-B14F-4D97-AF65-F5344CB8AC3E}">
        <p14:creationId xmlns:p14="http://schemas.microsoft.com/office/powerpoint/2010/main" val="360454899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3BAC58-20A6-4459-AC5F-509E936B5A88}" type="slidenum">
              <a:rPr lang="en-US"/>
              <a:pPr/>
              <a:t>‹#›</a:t>
            </a:fld>
            <a:endParaRPr lang="en-US"/>
          </a:p>
        </p:txBody>
      </p:sp>
    </p:spTree>
    <p:extLst>
      <p:ext uri="{BB962C8B-B14F-4D97-AF65-F5344CB8AC3E}">
        <p14:creationId xmlns:p14="http://schemas.microsoft.com/office/powerpoint/2010/main" val="771621927"/>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D9A440-EAEA-4033-9F1F-9FCB07FE2DC8}" type="slidenum">
              <a:rPr lang="en-US"/>
              <a:pPr/>
              <a:t>‹#›</a:t>
            </a:fld>
            <a:endParaRPr lang="en-US"/>
          </a:p>
        </p:txBody>
      </p:sp>
    </p:spTree>
    <p:extLst>
      <p:ext uri="{BB962C8B-B14F-4D97-AF65-F5344CB8AC3E}">
        <p14:creationId xmlns:p14="http://schemas.microsoft.com/office/powerpoint/2010/main" val="24640274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B97F5BA6-E6B5-43E3-A852-7C4D79F5E541}" type="slidenum">
              <a:rPr lang="en-US"/>
              <a:pPr/>
              <a:t>‹#›</a:t>
            </a:fld>
            <a:endParaRPr lang="en-US"/>
          </a:p>
        </p:txBody>
      </p:sp>
    </p:spTree>
    <p:extLst>
      <p:ext uri="{BB962C8B-B14F-4D97-AF65-F5344CB8AC3E}">
        <p14:creationId xmlns:p14="http://schemas.microsoft.com/office/powerpoint/2010/main" val="616139380"/>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A0A0055-8C73-4866-BD50-A64AC2C6287B}" type="slidenum">
              <a:rPr lang="en-US"/>
              <a:pPr/>
              <a:t>‹#›</a:t>
            </a:fld>
            <a:endParaRPr lang="en-US"/>
          </a:p>
        </p:txBody>
      </p:sp>
    </p:spTree>
    <p:extLst>
      <p:ext uri="{BB962C8B-B14F-4D97-AF65-F5344CB8AC3E}">
        <p14:creationId xmlns:p14="http://schemas.microsoft.com/office/powerpoint/2010/main" val="3265177353"/>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310E816-71C6-4FFE-80F7-2336924F976D}" type="slidenum">
              <a:rPr lang="en-US"/>
              <a:pPr/>
              <a:t>‹#›</a:t>
            </a:fld>
            <a:endParaRPr lang="en-US"/>
          </a:p>
        </p:txBody>
      </p:sp>
    </p:spTree>
    <p:extLst>
      <p:ext uri="{BB962C8B-B14F-4D97-AF65-F5344CB8AC3E}">
        <p14:creationId xmlns:p14="http://schemas.microsoft.com/office/powerpoint/2010/main" val="293105340"/>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B2588A0-56F6-4D81-8ECC-C53083557F2E}" type="slidenum">
              <a:rPr lang="en-US"/>
              <a:pPr/>
              <a:t>‹#›</a:t>
            </a:fld>
            <a:endParaRPr lang="en-US"/>
          </a:p>
        </p:txBody>
      </p:sp>
    </p:spTree>
    <p:extLst>
      <p:ext uri="{BB962C8B-B14F-4D97-AF65-F5344CB8AC3E}">
        <p14:creationId xmlns:p14="http://schemas.microsoft.com/office/powerpoint/2010/main" val="2665013364"/>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3E02D8-9019-4129-ADEE-5109ADAF687B}" type="slidenum">
              <a:rPr lang="en-US"/>
              <a:pPr/>
              <a:t>‹#›</a:t>
            </a:fld>
            <a:endParaRPr lang="en-US"/>
          </a:p>
        </p:txBody>
      </p:sp>
    </p:spTree>
    <p:extLst>
      <p:ext uri="{BB962C8B-B14F-4D97-AF65-F5344CB8AC3E}">
        <p14:creationId xmlns:p14="http://schemas.microsoft.com/office/powerpoint/2010/main" val="708771231"/>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B28CB59-8C8E-41BA-AF26-A6B748863AA7}" type="slidenum">
              <a:rPr lang="en-US"/>
              <a:pPr/>
              <a:t>‹#›</a:t>
            </a:fld>
            <a:endParaRPr lang="en-US"/>
          </a:p>
        </p:txBody>
      </p:sp>
    </p:spTree>
    <p:extLst>
      <p:ext uri="{BB962C8B-B14F-4D97-AF65-F5344CB8AC3E}">
        <p14:creationId xmlns:p14="http://schemas.microsoft.com/office/powerpoint/2010/main" val="370230548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13C52F1-093C-46FB-80C8-C7E1EB659429}" type="slidenum">
              <a:rPr lang="en-US"/>
              <a:pPr/>
              <a:t>‹#›</a:t>
            </a:fld>
            <a:endParaRPr lang="en-US"/>
          </a:p>
        </p:txBody>
      </p:sp>
    </p:spTree>
    <p:extLst>
      <p:ext uri="{BB962C8B-B14F-4D97-AF65-F5344CB8AC3E}">
        <p14:creationId xmlns:p14="http://schemas.microsoft.com/office/powerpoint/2010/main" val="2022075819"/>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597E1E9-B80E-4C8B-BAB8-AEA4001F85DA}" type="slidenum">
              <a:rPr lang="en-US"/>
              <a:pPr/>
              <a:t>‹#›</a:t>
            </a:fld>
            <a:endParaRPr lang="en-US"/>
          </a:p>
        </p:txBody>
      </p:sp>
    </p:spTree>
    <p:extLst>
      <p:ext uri="{BB962C8B-B14F-4D97-AF65-F5344CB8AC3E}">
        <p14:creationId xmlns:p14="http://schemas.microsoft.com/office/powerpoint/2010/main" val="1321757819"/>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7DB8CCB-F4DA-485C-AF11-81B931376C28}" type="slidenum">
              <a:rPr lang="en-US"/>
              <a:pPr/>
              <a:t>‹#›</a:t>
            </a:fld>
            <a:endParaRPr lang="en-US"/>
          </a:p>
        </p:txBody>
      </p:sp>
    </p:spTree>
    <p:extLst>
      <p:ext uri="{BB962C8B-B14F-4D97-AF65-F5344CB8AC3E}">
        <p14:creationId xmlns:p14="http://schemas.microsoft.com/office/powerpoint/2010/main" val="1802512846"/>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AA79591-F3EC-471A-B29B-EFFCCA5CF27D}" type="slidenum">
              <a:rPr lang="en-US"/>
              <a:pPr/>
              <a:t>‹#›</a:t>
            </a:fld>
            <a:endParaRPr lang="en-US"/>
          </a:p>
        </p:txBody>
      </p:sp>
    </p:spTree>
    <p:extLst>
      <p:ext uri="{BB962C8B-B14F-4D97-AF65-F5344CB8AC3E}">
        <p14:creationId xmlns:p14="http://schemas.microsoft.com/office/powerpoint/2010/main" val="2295188629"/>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54964D-53F9-4BEE-A847-F0C35E943677}" type="slidenum">
              <a:rPr lang="en-US"/>
              <a:pPr/>
              <a:t>‹#›</a:t>
            </a:fld>
            <a:endParaRPr lang="en-US"/>
          </a:p>
        </p:txBody>
      </p:sp>
    </p:spTree>
    <p:extLst>
      <p:ext uri="{BB962C8B-B14F-4D97-AF65-F5344CB8AC3E}">
        <p14:creationId xmlns:p14="http://schemas.microsoft.com/office/powerpoint/2010/main" val="22343175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34855D-901C-43EE-9C28-8AE2554073F0}" type="slidenum">
              <a:rPr lang="en-US"/>
              <a:pPr/>
              <a:t>‹#›</a:t>
            </a:fld>
            <a:endParaRPr lang="en-US"/>
          </a:p>
        </p:txBody>
      </p:sp>
    </p:spTree>
    <p:extLst>
      <p:ext uri="{BB962C8B-B14F-4D97-AF65-F5344CB8AC3E}">
        <p14:creationId xmlns:p14="http://schemas.microsoft.com/office/powerpoint/2010/main" val="2085840820"/>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0C23C6-32B8-475C-9B82-04F3DAA1F544}" type="slidenum">
              <a:rPr lang="en-US"/>
              <a:pPr/>
              <a:t>‹#›</a:t>
            </a:fld>
            <a:endParaRPr lang="en-US"/>
          </a:p>
        </p:txBody>
      </p:sp>
    </p:spTree>
    <p:extLst>
      <p:ext uri="{BB962C8B-B14F-4D97-AF65-F5344CB8AC3E}">
        <p14:creationId xmlns:p14="http://schemas.microsoft.com/office/powerpoint/2010/main" val="2726800225"/>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8F7E80A-807E-40F6-823F-7FE4B762B39F}" type="slidenum">
              <a:rPr lang="en-US"/>
              <a:pPr/>
              <a:t>‹#›</a:t>
            </a:fld>
            <a:endParaRPr lang="en-US"/>
          </a:p>
        </p:txBody>
      </p:sp>
    </p:spTree>
    <p:extLst>
      <p:ext uri="{BB962C8B-B14F-4D97-AF65-F5344CB8AC3E}">
        <p14:creationId xmlns:p14="http://schemas.microsoft.com/office/powerpoint/2010/main" val="235550980"/>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BB221E2-4956-46F7-A9B2-BCF3E2696A02}" type="slidenum">
              <a:rPr lang="en-US"/>
              <a:pPr/>
              <a:t>‹#›</a:t>
            </a:fld>
            <a:endParaRPr lang="en-US"/>
          </a:p>
        </p:txBody>
      </p:sp>
    </p:spTree>
    <p:extLst>
      <p:ext uri="{BB962C8B-B14F-4D97-AF65-F5344CB8AC3E}">
        <p14:creationId xmlns:p14="http://schemas.microsoft.com/office/powerpoint/2010/main" val="3141857316"/>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058A3F5-28C1-4591-8A39-ED76994DB39C}" type="slidenum">
              <a:rPr lang="en-US"/>
              <a:pPr/>
              <a:t>‹#›</a:t>
            </a:fld>
            <a:endParaRPr lang="en-US"/>
          </a:p>
        </p:txBody>
      </p:sp>
    </p:spTree>
    <p:extLst>
      <p:ext uri="{BB962C8B-B14F-4D97-AF65-F5344CB8AC3E}">
        <p14:creationId xmlns:p14="http://schemas.microsoft.com/office/powerpoint/2010/main" val="2810659741"/>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D440960-E6DA-4A00-9D1D-9F2E8E113659}" type="slidenum">
              <a:rPr lang="en-US"/>
              <a:pPr/>
              <a:t>‹#›</a:t>
            </a:fld>
            <a:endParaRPr lang="en-US"/>
          </a:p>
        </p:txBody>
      </p:sp>
    </p:spTree>
    <p:extLst>
      <p:ext uri="{BB962C8B-B14F-4D97-AF65-F5344CB8AC3E}">
        <p14:creationId xmlns:p14="http://schemas.microsoft.com/office/powerpoint/2010/main" val="3298117374"/>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288D7D5-E2F2-45A3-AE29-6D01E5D0FD5D}" type="slidenum">
              <a:rPr lang="en-US"/>
              <a:pPr/>
              <a:t>‹#›</a:t>
            </a:fld>
            <a:endParaRPr lang="en-US"/>
          </a:p>
        </p:txBody>
      </p:sp>
    </p:spTree>
    <p:extLst>
      <p:ext uri="{BB962C8B-B14F-4D97-AF65-F5344CB8AC3E}">
        <p14:creationId xmlns:p14="http://schemas.microsoft.com/office/powerpoint/2010/main" val="4055609391"/>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EA2B561-A34F-4095-B7C7-EF9C746828C7}" type="slidenum">
              <a:rPr lang="en-US"/>
              <a:pPr/>
              <a:t>‹#›</a:t>
            </a:fld>
            <a:endParaRPr lang="en-US"/>
          </a:p>
        </p:txBody>
      </p:sp>
    </p:spTree>
    <p:extLst>
      <p:ext uri="{BB962C8B-B14F-4D97-AF65-F5344CB8AC3E}">
        <p14:creationId xmlns:p14="http://schemas.microsoft.com/office/powerpoint/2010/main" val="3763286682"/>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29C2390-8363-4B77-B0E1-39F59D37B810}" type="slidenum">
              <a:rPr lang="en-US"/>
              <a:pPr/>
              <a:t>‹#›</a:t>
            </a:fld>
            <a:endParaRPr lang="en-US"/>
          </a:p>
        </p:txBody>
      </p:sp>
    </p:spTree>
    <p:extLst>
      <p:ext uri="{BB962C8B-B14F-4D97-AF65-F5344CB8AC3E}">
        <p14:creationId xmlns:p14="http://schemas.microsoft.com/office/powerpoint/2010/main" val="2788693659"/>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A343533-FB68-4BB4-A90D-4530A63351DE}" type="slidenum">
              <a:rPr lang="en-US"/>
              <a:pPr/>
              <a:t>‹#›</a:t>
            </a:fld>
            <a:endParaRPr lang="en-US"/>
          </a:p>
        </p:txBody>
      </p:sp>
    </p:spTree>
    <p:extLst>
      <p:ext uri="{BB962C8B-B14F-4D97-AF65-F5344CB8AC3E}">
        <p14:creationId xmlns:p14="http://schemas.microsoft.com/office/powerpoint/2010/main" val="390001854"/>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9463DE9-BC1B-4791-BBDC-25C344CF0D8F}" type="slidenum">
              <a:rPr lang="en-US"/>
              <a:pPr/>
              <a:t>‹#›</a:t>
            </a:fld>
            <a:endParaRPr lang="en-US"/>
          </a:p>
        </p:txBody>
      </p:sp>
    </p:spTree>
    <p:extLst>
      <p:ext uri="{BB962C8B-B14F-4D97-AF65-F5344CB8AC3E}">
        <p14:creationId xmlns:p14="http://schemas.microsoft.com/office/powerpoint/2010/main" val="16617039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5F02AA6-C556-4824-92A4-C5F20903C124}" type="slidenum">
              <a:rPr lang="en-US"/>
              <a:pPr/>
              <a:t>‹#›</a:t>
            </a:fld>
            <a:endParaRPr lang="en-US"/>
          </a:p>
        </p:txBody>
      </p:sp>
    </p:spTree>
    <p:extLst>
      <p:ext uri="{BB962C8B-B14F-4D97-AF65-F5344CB8AC3E}">
        <p14:creationId xmlns:p14="http://schemas.microsoft.com/office/powerpoint/2010/main" val="4111875923"/>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B4D751D-7D64-46AF-8404-9D30C9694B55}" type="slidenum">
              <a:rPr lang="en-US"/>
              <a:pPr/>
              <a:t>‹#›</a:t>
            </a:fld>
            <a:endParaRPr lang="en-US"/>
          </a:p>
        </p:txBody>
      </p:sp>
    </p:spTree>
    <p:extLst>
      <p:ext uri="{BB962C8B-B14F-4D97-AF65-F5344CB8AC3E}">
        <p14:creationId xmlns:p14="http://schemas.microsoft.com/office/powerpoint/2010/main" val="230193376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A11B2E-8D16-4BCD-ABB8-1CBA3300B5DB}" type="slidenum">
              <a:rPr lang="en-US"/>
              <a:pPr/>
              <a:t>‹#›</a:t>
            </a:fld>
            <a:endParaRPr lang="en-US"/>
          </a:p>
        </p:txBody>
      </p:sp>
    </p:spTree>
    <p:extLst>
      <p:ext uri="{BB962C8B-B14F-4D97-AF65-F5344CB8AC3E}">
        <p14:creationId xmlns:p14="http://schemas.microsoft.com/office/powerpoint/2010/main" val="1262380341"/>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C28E9FD-4138-4B9F-B35C-211C8630C7ED}" type="slidenum">
              <a:rPr lang="en-US"/>
              <a:pPr/>
              <a:t>‹#›</a:t>
            </a:fld>
            <a:endParaRPr lang="en-US"/>
          </a:p>
        </p:txBody>
      </p:sp>
    </p:spTree>
    <p:extLst>
      <p:ext uri="{BB962C8B-B14F-4D97-AF65-F5344CB8AC3E}">
        <p14:creationId xmlns:p14="http://schemas.microsoft.com/office/powerpoint/2010/main" val="1322023646"/>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7637B51-4D62-4407-BB3B-BDBB35BC61C0}" type="slidenum">
              <a:rPr lang="en-US"/>
              <a:pPr/>
              <a:t>‹#›</a:t>
            </a:fld>
            <a:endParaRPr lang="en-US"/>
          </a:p>
        </p:txBody>
      </p:sp>
    </p:spTree>
    <p:extLst>
      <p:ext uri="{BB962C8B-B14F-4D97-AF65-F5344CB8AC3E}">
        <p14:creationId xmlns:p14="http://schemas.microsoft.com/office/powerpoint/2010/main" val="275720645"/>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6710FD6-1531-4FFD-9085-B8968E6BC04B}" type="slidenum">
              <a:rPr lang="en-US"/>
              <a:pPr/>
              <a:t>‹#›</a:t>
            </a:fld>
            <a:endParaRPr lang="en-US"/>
          </a:p>
        </p:txBody>
      </p:sp>
    </p:spTree>
    <p:extLst>
      <p:ext uri="{BB962C8B-B14F-4D97-AF65-F5344CB8AC3E}">
        <p14:creationId xmlns:p14="http://schemas.microsoft.com/office/powerpoint/2010/main" val="1941644273"/>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3340E00-CD26-485A-920B-7A96DB787947}" type="slidenum">
              <a:rPr lang="en-US"/>
              <a:pPr/>
              <a:t>‹#›</a:t>
            </a:fld>
            <a:endParaRPr lang="en-US"/>
          </a:p>
        </p:txBody>
      </p:sp>
    </p:spTree>
    <p:extLst>
      <p:ext uri="{BB962C8B-B14F-4D97-AF65-F5344CB8AC3E}">
        <p14:creationId xmlns:p14="http://schemas.microsoft.com/office/powerpoint/2010/main" val="2223854372"/>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202133A-A52F-4D08-A321-7A6592ACB2DD}" type="slidenum">
              <a:rPr lang="en-US"/>
              <a:pPr/>
              <a:t>‹#›</a:t>
            </a:fld>
            <a:endParaRPr lang="en-US"/>
          </a:p>
        </p:txBody>
      </p:sp>
    </p:spTree>
    <p:extLst>
      <p:ext uri="{BB962C8B-B14F-4D97-AF65-F5344CB8AC3E}">
        <p14:creationId xmlns:p14="http://schemas.microsoft.com/office/powerpoint/2010/main" val="2970419903"/>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C13EAFA-FF76-44C2-911B-EA717040848F}" type="slidenum">
              <a:rPr lang="en-US"/>
              <a:pPr/>
              <a:t>‹#›</a:t>
            </a:fld>
            <a:endParaRPr lang="en-US"/>
          </a:p>
        </p:txBody>
      </p:sp>
    </p:spTree>
    <p:extLst>
      <p:ext uri="{BB962C8B-B14F-4D97-AF65-F5344CB8AC3E}">
        <p14:creationId xmlns:p14="http://schemas.microsoft.com/office/powerpoint/2010/main" val="2294760061"/>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E198FC9-81B9-4233-9A8D-F2E31830BE20}" type="slidenum">
              <a:rPr lang="en-US"/>
              <a:pPr/>
              <a:t>‹#›</a:t>
            </a:fld>
            <a:endParaRPr lang="en-US"/>
          </a:p>
        </p:txBody>
      </p:sp>
    </p:spTree>
    <p:extLst>
      <p:ext uri="{BB962C8B-B14F-4D97-AF65-F5344CB8AC3E}">
        <p14:creationId xmlns:p14="http://schemas.microsoft.com/office/powerpoint/2010/main" val="82866660"/>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EB2F5B9-FC5B-4B7D-892F-B93E03E78728}" type="slidenum">
              <a:rPr lang="en-US"/>
              <a:pPr/>
              <a:t>‹#›</a:t>
            </a:fld>
            <a:endParaRPr lang="en-US"/>
          </a:p>
        </p:txBody>
      </p:sp>
    </p:spTree>
    <p:extLst>
      <p:ext uri="{BB962C8B-B14F-4D97-AF65-F5344CB8AC3E}">
        <p14:creationId xmlns:p14="http://schemas.microsoft.com/office/powerpoint/2010/main" val="198089602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A724863-CD60-41BF-B285-5E24B21F200A}" type="slidenum">
              <a:rPr lang="en-US"/>
              <a:pPr/>
              <a:t>‹#›</a:t>
            </a:fld>
            <a:endParaRPr lang="en-US"/>
          </a:p>
        </p:txBody>
      </p:sp>
    </p:spTree>
    <p:extLst>
      <p:ext uri="{BB962C8B-B14F-4D97-AF65-F5344CB8AC3E}">
        <p14:creationId xmlns:p14="http://schemas.microsoft.com/office/powerpoint/2010/main" val="3242117749"/>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9E8955C-825E-435A-B8DE-13EC2AD33DBC}" type="slidenum">
              <a:rPr lang="en-US"/>
              <a:pPr/>
              <a:t>‹#›</a:t>
            </a:fld>
            <a:endParaRPr lang="en-US"/>
          </a:p>
        </p:txBody>
      </p:sp>
    </p:spTree>
    <p:extLst>
      <p:ext uri="{BB962C8B-B14F-4D97-AF65-F5344CB8AC3E}">
        <p14:creationId xmlns:p14="http://schemas.microsoft.com/office/powerpoint/2010/main" val="138289351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DB24EC-959A-4833-A3AE-18FCD45EBD86}" type="slidenum">
              <a:rPr lang="en-US"/>
              <a:pPr/>
              <a:t>‹#›</a:t>
            </a:fld>
            <a:endParaRPr lang="en-US"/>
          </a:p>
        </p:txBody>
      </p:sp>
    </p:spTree>
    <p:extLst>
      <p:ext uri="{BB962C8B-B14F-4D97-AF65-F5344CB8AC3E}">
        <p14:creationId xmlns:p14="http://schemas.microsoft.com/office/powerpoint/2010/main" val="1530795845"/>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E1737E-876C-4B28-8654-E9727DBE1217}" type="slidenum">
              <a:rPr lang="en-US"/>
              <a:pPr/>
              <a:t>‹#›</a:t>
            </a:fld>
            <a:endParaRPr lang="en-US"/>
          </a:p>
        </p:txBody>
      </p:sp>
    </p:spTree>
    <p:extLst>
      <p:ext uri="{BB962C8B-B14F-4D97-AF65-F5344CB8AC3E}">
        <p14:creationId xmlns:p14="http://schemas.microsoft.com/office/powerpoint/2010/main" val="3892085842"/>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9FD35DB-2EAE-4EB9-AC50-1731ECFEBD89}" type="slidenum">
              <a:rPr lang="en-US"/>
              <a:pPr/>
              <a:t>‹#›</a:t>
            </a:fld>
            <a:endParaRPr lang="en-US"/>
          </a:p>
        </p:txBody>
      </p:sp>
    </p:spTree>
    <p:extLst>
      <p:ext uri="{BB962C8B-B14F-4D97-AF65-F5344CB8AC3E}">
        <p14:creationId xmlns:p14="http://schemas.microsoft.com/office/powerpoint/2010/main" val="3660568537"/>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CDFF243-0195-4B22-9F2A-CF235B694F25}" type="slidenum">
              <a:rPr lang="en-US"/>
              <a:pPr/>
              <a:t>‹#›</a:t>
            </a:fld>
            <a:endParaRPr lang="en-US"/>
          </a:p>
        </p:txBody>
      </p:sp>
    </p:spTree>
    <p:extLst>
      <p:ext uri="{BB962C8B-B14F-4D97-AF65-F5344CB8AC3E}">
        <p14:creationId xmlns:p14="http://schemas.microsoft.com/office/powerpoint/2010/main" val="4193671123"/>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7E9A96E-46CE-46A5-8D9B-BDCF4560D1B0}" type="slidenum">
              <a:rPr lang="en-US"/>
              <a:pPr/>
              <a:t>‹#›</a:t>
            </a:fld>
            <a:endParaRPr lang="en-US"/>
          </a:p>
        </p:txBody>
      </p:sp>
    </p:spTree>
    <p:extLst>
      <p:ext uri="{BB962C8B-B14F-4D97-AF65-F5344CB8AC3E}">
        <p14:creationId xmlns:p14="http://schemas.microsoft.com/office/powerpoint/2010/main" val="1635952492"/>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03B631-4E40-4C47-8AFE-3F37F66B6F0F}" type="slidenum">
              <a:rPr lang="en-US"/>
              <a:pPr/>
              <a:t>‹#›</a:t>
            </a:fld>
            <a:endParaRPr lang="en-US"/>
          </a:p>
        </p:txBody>
      </p:sp>
    </p:spTree>
    <p:extLst>
      <p:ext uri="{BB962C8B-B14F-4D97-AF65-F5344CB8AC3E}">
        <p14:creationId xmlns:p14="http://schemas.microsoft.com/office/powerpoint/2010/main" val="4065529686"/>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420B7FD-B7CE-43F9-BA91-A616173FBC3D}" type="slidenum">
              <a:rPr lang="en-US"/>
              <a:pPr/>
              <a:t>‹#›</a:t>
            </a:fld>
            <a:endParaRPr lang="en-US"/>
          </a:p>
        </p:txBody>
      </p:sp>
    </p:spTree>
    <p:extLst>
      <p:ext uri="{BB962C8B-B14F-4D97-AF65-F5344CB8AC3E}">
        <p14:creationId xmlns:p14="http://schemas.microsoft.com/office/powerpoint/2010/main" val="3070918177"/>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5B7AE15-6B19-49BC-971A-C76AE51CA23D}" type="slidenum">
              <a:rPr lang="en-US"/>
              <a:pPr/>
              <a:t>‹#›</a:t>
            </a:fld>
            <a:endParaRPr lang="en-US"/>
          </a:p>
        </p:txBody>
      </p:sp>
    </p:spTree>
    <p:extLst>
      <p:ext uri="{BB962C8B-B14F-4D97-AF65-F5344CB8AC3E}">
        <p14:creationId xmlns:p14="http://schemas.microsoft.com/office/powerpoint/2010/main" val="2121110166"/>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3B388E8-E66E-478E-91DC-FEF22EE924CA}" type="slidenum">
              <a:rPr lang="en-US"/>
              <a:pPr/>
              <a:t>‹#›</a:t>
            </a:fld>
            <a:endParaRPr lang="en-US"/>
          </a:p>
        </p:txBody>
      </p:sp>
    </p:spTree>
    <p:extLst>
      <p:ext uri="{BB962C8B-B14F-4D97-AF65-F5344CB8AC3E}">
        <p14:creationId xmlns:p14="http://schemas.microsoft.com/office/powerpoint/2010/main" val="26435692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FB3B24C-D2BC-4EB7-8E7A-10DA9479BF3C}" type="slidenum">
              <a:rPr lang="en-US"/>
              <a:pPr/>
              <a:t>‹#›</a:t>
            </a:fld>
            <a:endParaRPr lang="en-US"/>
          </a:p>
        </p:txBody>
      </p:sp>
    </p:spTree>
    <p:extLst>
      <p:ext uri="{BB962C8B-B14F-4D97-AF65-F5344CB8AC3E}">
        <p14:creationId xmlns:p14="http://schemas.microsoft.com/office/powerpoint/2010/main" val="2541737414"/>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462138F-4EEB-4DE4-99EF-3ADB423A230D}" type="slidenum">
              <a:rPr lang="en-US"/>
              <a:pPr/>
              <a:t>‹#›</a:t>
            </a:fld>
            <a:endParaRPr lang="en-US"/>
          </a:p>
        </p:txBody>
      </p:sp>
    </p:spTree>
    <p:extLst>
      <p:ext uri="{BB962C8B-B14F-4D97-AF65-F5344CB8AC3E}">
        <p14:creationId xmlns:p14="http://schemas.microsoft.com/office/powerpoint/2010/main" val="2675054329"/>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F8238AA-7989-4D99-B376-9061A33D011D}" type="slidenum">
              <a:rPr lang="en-US"/>
              <a:pPr/>
              <a:t>‹#›</a:t>
            </a:fld>
            <a:endParaRPr lang="en-US"/>
          </a:p>
        </p:txBody>
      </p:sp>
    </p:spTree>
    <p:extLst>
      <p:ext uri="{BB962C8B-B14F-4D97-AF65-F5344CB8AC3E}">
        <p14:creationId xmlns:p14="http://schemas.microsoft.com/office/powerpoint/2010/main" val="2308269230"/>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F886BD0-7177-4A3C-9172-8F7EC4D11C85}" type="slidenum">
              <a:rPr lang="en-US"/>
              <a:pPr/>
              <a:t>‹#›</a:t>
            </a:fld>
            <a:endParaRPr lang="en-US"/>
          </a:p>
        </p:txBody>
      </p:sp>
    </p:spTree>
    <p:extLst>
      <p:ext uri="{BB962C8B-B14F-4D97-AF65-F5344CB8AC3E}">
        <p14:creationId xmlns:p14="http://schemas.microsoft.com/office/powerpoint/2010/main" val="335394636"/>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F4D9226-00EB-4B5E-887A-57955EEC024B}" type="slidenum">
              <a:rPr lang="en-US"/>
              <a:pPr/>
              <a:t>‹#›</a:t>
            </a:fld>
            <a:endParaRPr lang="en-US"/>
          </a:p>
        </p:txBody>
      </p:sp>
    </p:spTree>
    <p:extLst>
      <p:ext uri="{BB962C8B-B14F-4D97-AF65-F5344CB8AC3E}">
        <p14:creationId xmlns:p14="http://schemas.microsoft.com/office/powerpoint/2010/main" val="1317539928"/>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A0BCE1A-1A20-4A74-8CC9-C7629E894809}" type="slidenum">
              <a:rPr lang="en-US"/>
              <a:pPr/>
              <a:t>‹#›</a:t>
            </a:fld>
            <a:endParaRPr lang="en-US"/>
          </a:p>
        </p:txBody>
      </p:sp>
    </p:spTree>
    <p:extLst>
      <p:ext uri="{BB962C8B-B14F-4D97-AF65-F5344CB8AC3E}">
        <p14:creationId xmlns:p14="http://schemas.microsoft.com/office/powerpoint/2010/main" val="3126545520"/>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7737889-F4E5-4B26-95EA-F8746DD75D38}" type="slidenum">
              <a:rPr lang="en-US"/>
              <a:pPr/>
              <a:t>‹#›</a:t>
            </a:fld>
            <a:endParaRPr lang="en-US"/>
          </a:p>
        </p:txBody>
      </p:sp>
    </p:spTree>
    <p:extLst>
      <p:ext uri="{BB962C8B-B14F-4D97-AF65-F5344CB8AC3E}">
        <p14:creationId xmlns:p14="http://schemas.microsoft.com/office/powerpoint/2010/main" val="3966698535"/>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CC01689-56D6-4002-AD4D-5AB2ABE7E11F}" type="slidenum">
              <a:rPr lang="en-US"/>
              <a:pPr/>
              <a:t>‹#›</a:t>
            </a:fld>
            <a:endParaRPr lang="en-US"/>
          </a:p>
        </p:txBody>
      </p:sp>
    </p:spTree>
    <p:extLst>
      <p:ext uri="{BB962C8B-B14F-4D97-AF65-F5344CB8AC3E}">
        <p14:creationId xmlns:p14="http://schemas.microsoft.com/office/powerpoint/2010/main" val="2189915535"/>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46D872-61BD-4F47-98C9-354D720A67D8}" type="slidenum">
              <a:rPr lang="en-US"/>
              <a:pPr/>
              <a:t>‹#›</a:t>
            </a:fld>
            <a:endParaRPr lang="en-US"/>
          </a:p>
        </p:txBody>
      </p:sp>
    </p:spTree>
    <p:extLst>
      <p:ext uri="{BB962C8B-B14F-4D97-AF65-F5344CB8AC3E}">
        <p14:creationId xmlns:p14="http://schemas.microsoft.com/office/powerpoint/2010/main" val="1983729259"/>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E1284A2-DB34-418F-A124-4D1EED730DC1}" type="slidenum">
              <a:rPr lang="en-US"/>
              <a:pPr/>
              <a:t>‹#›</a:t>
            </a:fld>
            <a:endParaRPr lang="en-US"/>
          </a:p>
        </p:txBody>
      </p:sp>
    </p:spTree>
    <p:extLst>
      <p:ext uri="{BB962C8B-B14F-4D97-AF65-F5344CB8AC3E}">
        <p14:creationId xmlns:p14="http://schemas.microsoft.com/office/powerpoint/2010/main" val="18744321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979DF0E-36B7-4430-9E6E-D5BD4350F49A}" type="slidenum">
              <a:rPr lang="en-US"/>
              <a:pPr/>
              <a:t>‹#›</a:t>
            </a:fld>
            <a:endParaRPr lang="en-US"/>
          </a:p>
        </p:txBody>
      </p:sp>
    </p:spTree>
    <p:extLst>
      <p:ext uri="{BB962C8B-B14F-4D97-AF65-F5344CB8AC3E}">
        <p14:creationId xmlns:p14="http://schemas.microsoft.com/office/powerpoint/2010/main" val="324936753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2B7F507-5FF6-421C-8ABB-63295CE3F035}" type="slidenum">
              <a:rPr lang="en-US"/>
              <a:pPr/>
              <a:t>‹#›</a:t>
            </a:fld>
            <a:endParaRPr lang="en-US"/>
          </a:p>
        </p:txBody>
      </p:sp>
    </p:spTree>
    <p:extLst>
      <p:ext uri="{BB962C8B-B14F-4D97-AF65-F5344CB8AC3E}">
        <p14:creationId xmlns:p14="http://schemas.microsoft.com/office/powerpoint/2010/main" val="3489761691"/>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F65C41E-E622-4198-BB63-9D179A9CA081}" type="slidenum">
              <a:rPr lang="en-US"/>
              <a:pPr/>
              <a:t>‹#›</a:t>
            </a:fld>
            <a:endParaRPr lang="en-US"/>
          </a:p>
        </p:txBody>
      </p:sp>
    </p:spTree>
    <p:extLst>
      <p:ext uri="{BB962C8B-B14F-4D97-AF65-F5344CB8AC3E}">
        <p14:creationId xmlns:p14="http://schemas.microsoft.com/office/powerpoint/2010/main" val="4027753179"/>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B39848F-794C-41E3-9A61-1E111DC8A178}" type="slidenum">
              <a:rPr lang="en-US"/>
              <a:pPr/>
              <a:t>‹#›</a:t>
            </a:fld>
            <a:endParaRPr lang="en-US"/>
          </a:p>
        </p:txBody>
      </p:sp>
    </p:spTree>
    <p:extLst>
      <p:ext uri="{BB962C8B-B14F-4D97-AF65-F5344CB8AC3E}">
        <p14:creationId xmlns:p14="http://schemas.microsoft.com/office/powerpoint/2010/main" val="813492936"/>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5D0DB24-E233-40DE-AD3C-1E60E20E67F7}" type="slidenum">
              <a:rPr lang="en-US"/>
              <a:pPr/>
              <a:t>‹#›</a:t>
            </a:fld>
            <a:endParaRPr lang="en-US"/>
          </a:p>
        </p:txBody>
      </p:sp>
    </p:spTree>
    <p:extLst>
      <p:ext uri="{BB962C8B-B14F-4D97-AF65-F5344CB8AC3E}">
        <p14:creationId xmlns:p14="http://schemas.microsoft.com/office/powerpoint/2010/main" val="2632110058"/>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5427D5-3539-40BA-A3F1-0F80FC6AB289}" type="slidenum">
              <a:rPr lang="en-US"/>
              <a:pPr/>
              <a:t>‹#›</a:t>
            </a:fld>
            <a:endParaRPr lang="en-US"/>
          </a:p>
        </p:txBody>
      </p:sp>
    </p:spTree>
    <p:extLst>
      <p:ext uri="{BB962C8B-B14F-4D97-AF65-F5344CB8AC3E}">
        <p14:creationId xmlns:p14="http://schemas.microsoft.com/office/powerpoint/2010/main" val="3332568543"/>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89C1244-F62C-4517-B09D-8DDFE0A63469}" type="slidenum">
              <a:rPr lang="en-US"/>
              <a:pPr/>
              <a:t>‹#›</a:t>
            </a:fld>
            <a:endParaRPr lang="en-US"/>
          </a:p>
        </p:txBody>
      </p:sp>
    </p:spTree>
    <p:extLst>
      <p:ext uri="{BB962C8B-B14F-4D97-AF65-F5344CB8AC3E}">
        <p14:creationId xmlns:p14="http://schemas.microsoft.com/office/powerpoint/2010/main" val="3116013930"/>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1526B93-2280-42B0-9F75-D1EFD0E76AE4}" type="slidenum">
              <a:rPr lang="en-US"/>
              <a:pPr/>
              <a:t>‹#›</a:t>
            </a:fld>
            <a:endParaRPr lang="en-US"/>
          </a:p>
        </p:txBody>
      </p:sp>
    </p:spTree>
    <p:extLst>
      <p:ext uri="{BB962C8B-B14F-4D97-AF65-F5344CB8AC3E}">
        <p14:creationId xmlns:p14="http://schemas.microsoft.com/office/powerpoint/2010/main" val="2911030530"/>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750310D-A673-49AB-8618-EE0A715C30AD}" type="slidenum">
              <a:rPr lang="en-US"/>
              <a:pPr/>
              <a:t>‹#›</a:t>
            </a:fld>
            <a:endParaRPr lang="en-US"/>
          </a:p>
        </p:txBody>
      </p:sp>
    </p:spTree>
    <p:extLst>
      <p:ext uri="{BB962C8B-B14F-4D97-AF65-F5344CB8AC3E}">
        <p14:creationId xmlns:p14="http://schemas.microsoft.com/office/powerpoint/2010/main" val="2973265795"/>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0794646"/>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537145"/>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221482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763107-E217-4938-B778-01D78C8176D6}" type="slidenum">
              <a:rPr lang="en-US"/>
              <a:pPr/>
              <a:t>‹#›</a:t>
            </a:fld>
            <a:endParaRPr lang="en-US"/>
          </a:p>
        </p:txBody>
      </p:sp>
    </p:spTree>
    <p:extLst>
      <p:ext uri="{BB962C8B-B14F-4D97-AF65-F5344CB8AC3E}">
        <p14:creationId xmlns:p14="http://schemas.microsoft.com/office/powerpoint/2010/main" val="3467539368"/>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15295"/>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267488"/>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2620402"/>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227973"/>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8863068"/>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371669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271284"/>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3715495"/>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8622633"/>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2317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002183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7D37BD-1FC9-4A32-97A0-4AAC135B7353}" type="slidenum">
              <a:rPr lang="en-US"/>
              <a:pPr/>
              <a:t>‹#›</a:t>
            </a:fld>
            <a:endParaRPr lang="en-US"/>
          </a:p>
        </p:txBody>
      </p:sp>
    </p:spTree>
    <p:extLst>
      <p:ext uri="{BB962C8B-B14F-4D97-AF65-F5344CB8AC3E}">
        <p14:creationId xmlns:p14="http://schemas.microsoft.com/office/powerpoint/2010/main" val="1635725207"/>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0008755"/>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997735"/>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471599"/>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73729406"/>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4046"/>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8087879"/>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348912"/>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34565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94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843916"/>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629517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A7C59F8-DAC8-47A1-9162-8EA55E200257}" type="slidenum">
              <a:rPr lang="en-US"/>
              <a:pPr/>
              <a:t>‹#›</a:t>
            </a:fld>
            <a:endParaRPr lang="en-US"/>
          </a:p>
        </p:txBody>
      </p:sp>
    </p:spTree>
    <p:extLst>
      <p:ext uri="{BB962C8B-B14F-4D97-AF65-F5344CB8AC3E}">
        <p14:creationId xmlns:p14="http://schemas.microsoft.com/office/powerpoint/2010/main" val="213000452"/>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341057"/>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5334587"/>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0371828"/>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9637397"/>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2997476"/>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393144"/>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058192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914228"/>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982757"/>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4803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3106038-00D7-4F1A-9BC5-76DB5055CCC6}" type="slidenum">
              <a:rPr lang="en-US"/>
              <a:pPr/>
              <a:t>‹#›</a:t>
            </a:fld>
            <a:endParaRPr lang="en-US"/>
          </a:p>
        </p:txBody>
      </p:sp>
    </p:spTree>
    <p:extLst>
      <p:ext uri="{BB962C8B-B14F-4D97-AF65-F5344CB8AC3E}">
        <p14:creationId xmlns:p14="http://schemas.microsoft.com/office/powerpoint/2010/main" val="301355448"/>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7039999"/>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109411"/>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58562467"/>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9878209"/>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6057757"/>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3326108"/>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544803"/>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781042"/>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0055672"/>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90926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2C96AA-8F1C-4D7A-BE62-62D4C2BCA357}" type="slidenum">
              <a:rPr lang="en-US"/>
              <a:pPr/>
              <a:t>‹#›</a:t>
            </a:fld>
            <a:endParaRPr lang="en-US"/>
          </a:p>
        </p:txBody>
      </p:sp>
    </p:spTree>
    <p:extLst>
      <p:ext uri="{BB962C8B-B14F-4D97-AF65-F5344CB8AC3E}">
        <p14:creationId xmlns:p14="http://schemas.microsoft.com/office/powerpoint/2010/main" val="287328943"/>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217481"/>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5477932"/>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9974998"/>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25101629"/>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3108966"/>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663581"/>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4934796"/>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141066"/>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0916730"/>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81919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73DB33A-EF61-4B67-984A-A4F87BCADA26}" type="slidenum">
              <a:rPr lang="en-US"/>
              <a:pPr/>
              <a:t>‹#›</a:t>
            </a:fld>
            <a:endParaRPr lang="en-US"/>
          </a:p>
        </p:txBody>
      </p:sp>
    </p:spTree>
    <p:extLst>
      <p:ext uri="{BB962C8B-B14F-4D97-AF65-F5344CB8AC3E}">
        <p14:creationId xmlns:p14="http://schemas.microsoft.com/office/powerpoint/2010/main" val="1517413684"/>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86152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027723"/>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67339038"/>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249554"/>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9229250"/>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163454"/>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5669084"/>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4468666"/>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176818"/>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124631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1829AEB-A900-4778-ACD0-81B434E1AD20}" type="slidenum">
              <a:rPr lang="en-US"/>
              <a:pPr/>
              <a:t>‹#›</a:t>
            </a:fld>
            <a:endParaRPr lang="en-US"/>
          </a:p>
        </p:txBody>
      </p:sp>
    </p:spTree>
    <p:extLst>
      <p:ext uri="{BB962C8B-B14F-4D97-AF65-F5344CB8AC3E}">
        <p14:creationId xmlns:p14="http://schemas.microsoft.com/office/powerpoint/2010/main" val="2891250441"/>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4895678"/>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83878"/>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080614"/>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3857936"/>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308756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0587517"/>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5330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2025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875080"/>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203616"/>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6202598"/>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7214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AFBAABD-C9E7-4329-B041-C3FE501C6C3A}" type="slidenum">
              <a:rPr lang="en-US"/>
              <a:pPr/>
              <a:t>‹#›</a:t>
            </a:fld>
            <a:endParaRPr lang="en-US"/>
          </a:p>
        </p:txBody>
      </p:sp>
    </p:spTree>
    <p:extLst>
      <p:ext uri="{BB962C8B-B14F-4D97-AF65-F5344CB8AC3E}">
        <p14:creationId xmlns:p14="http://schemas.microsoft.com/office/powerpoint/2010/main" val="537481317"/>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2689793"/>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9947220"/>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9372432"/>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8187790"/>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4868897"/>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129323"/>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6167347"/>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875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0866110"/>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305034"/>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624612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2667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00" y="2768600"/>
            <a:ext cx="2667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C64B111-DCD2-4A0F-9733-8887002DA28B}" type="slidenum">
              <a:rPr lang="en-US"/>
              <a:pPr/>
              <a:t>‹#›</a:t>
            </a:fld>
            <a:endParaRPr lang="en-US"/>
          </a:p>
        </p:txBody>
      </p:sp>
    </p:spTree>
    <p:extLst>
      <p:ext uri="{BB962C8B-B14F-4D97-AF65-F5344CB8AC3E}">
        <p14:creationId xmlns:p14="http://schemas.microsoft.com/office/powerpoint/2010/main" val="4238729828"/>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828268"/>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2614787"/>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7086740"/>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851418"/>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9725" y="2108200"/>
            <a:ext cx="1527175" cy="558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108200"/>
            <a:ext cx="4429125" cy="558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470252"/>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29450640"/>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51596"/>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6809374"/>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23902"/>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58085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EA7C2D9-CEFD-495E-AF9C-81F9ED8BB283}" type="slidenum">
              <a:rPr lang="en-US"/>
              <a:pPr/>
              <a:t>‹#›</a:t>
            </a:fld>
            <a:endParaRPr lang="en-US"/>
          </a:p>
        </p:txBody>
      </p:sp>
    </p:spTree>
    <p:extLst>
      <p:ext uri="{BB962C8B-B14F-4D97-AF65-F5344CB8AC3E}">
        <p14:creationId xmlns:p14="http://schemas.microsoft.com/office/powerpoint/2010/main" val="227073802"/>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889516"/>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361603"/>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0391814"/>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1259093"/>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432263"/>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352429"/>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423AF2F-6E97-4F9E-9B45-26E5CBCB9FAB}" type="slidenum">
              <a:rPr lang="en-US"/>
              <a:pPr/>
              <a:t>‹#›</a:t>
            </a:fld>
            <a:endParaRPr lang="en-US"/>
          </a:p>
        </p:txBody>
      </p:sp>
    </p:spTree>
    <p:extLst>
      <p:ext uri="{BB962C8B-B14F-4D97-AF65-F5344CB8AC3E}">
        <p14:creationId xmlns:p14="http://schemas.microsoft.com/office/powerpoint/2010/main" val="1484940859"/>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71A718C-7AAC-4552-B4E6-D280E1BC0083}" type="slidenum">
              <a:rPr lang="en-US"/>
              <a:pPr/>
              <a:t>‹#›</a:t>
            </a:fld>
            <a:endParaRPr lang="en-US"/>
          </a:p>
        </p:txBody>
      </p:sp>
    </p:spTree>
    <p:extLst>
      <p:ext uri="{BB962C8B-B14F-4D97-AF65-F5344CB8AC3E}">
        <p14:creationId xmlns:p14="http://schemas.microsoft.com/office/powerpoint/2010/main" val="2806275034"/>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C930668-71BD-4976-B11A-02BFF3AC9A2B}" type="slidenum">
              <a:rPr lang="en-US"/>
              <a:pPr/>
              <a:t>‹#›</a:t>
            </a:fld>
            <a:endParaRPr lang="en-US"/>
          </a:p>
        </p:txBody>
      </p:sp>
    </p:spTree>
    <p:extLst>
      <p:ext uri="{BB962C8B-B14F-4D97-AF65-F5344CB8AC3E}">
        <p14:creationId xmlns:p14="http://schemas.microsoft.com/office/powerpoint/2010/main" val="401017344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2667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00" y="2768600"/>
            <a:ext cx="2667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9FF002D-86AF-46E0-8B73-6D9ACD70EB75}" type="slidenum">
              <a:rPr lang="en-US"/>
              <a:pPr/>
              <a:t>‹#›</a:t>
            </a:fld>
            <a:endParaRPr lang="en-US"/>
          </a:p>
        </p:txBody>
      </p:sp>
    </p:spTree>
    <p:extLst>
      <p:ext uri="{BB962C8B-B14F-4D97-AF65-F5344CB8AC3E}">
        <p14:creationId xmlns:p14="http://schemas.microsoft.com/office/powerpoint/2010/main" val="36651239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BBBF0A1-07A3-455F-BD3D-F006F12CEDD8}" type="slidenum">
              <a:rPr lang="en-US"/>
              <a:pPr/>
              <a:t>‹#›</a:t>
            </a:fld>
            <a:endParaRPr lang="en-US"/>
          </a:p>
        </p:txBody>
      </p:sp>
    </p:spTree>
    <p:extLst>
      <p:ext uri="{BB962C8B-B14F-4D97-AF65-F5344CB8AC3E}">
        <p14:creationId xmlns:p14="http://schemas.microsoft.com/office/powerpoint/2010/main" val="2770597528"/>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C3F4328-1A00-46C7-86E3-E9EA2B12D98E}" type="slidenum">
              <a:rPr lang="en-US"/>
              <a:pPr/>
              <a:t>‹#›</a:t>
            </a:fld>
            <a:endParaRPr lang="en-US"/>
          </a:p>
        </p:txBody>
      </p:sp>
    </p:spTree>
    <p:extLst>
      <p:ext uri="{BB962C8B-B14F-4D97-AF65-F5344CB8AC3E}">
        <p14:creationId xmlns:p14="http://schemas.microsoft.com/office/powerpoint/2010/main" val="750761540"/>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66A102F-B45A-4106-BFE6-1A43A8A3695B}" type="slidenum">
              <a:rPr lang="en-US"/>
              <a:pPr/>
              <a:t>‹#›</a:t>
            </a:fld>
            <a:endParaRPr lang="en-US"/>
          </a:p>
        </p:txBody>
      </p:sp>
    </p:spTree>
    <p:extLst>
      <p:ext uri="{BB962C8B-B14F-4D97-AF65-F5344CB8AC3E}">
        <p14:creationId xmlns:p14="http://schemas.microsoft.com/office/powerpoint/2010/main" val="267731152"/>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B3889B9-9FAF-43CD-852C-45C6EE6AF532}" type="slidenum">
              <a:rPr lang="en-US"/>
              <a:pPr/>
              <a:t>‹#›</a:t>
            </a:fld>
            <a:endParaRPr lang="en-US"/>
          </a:p>
        </p:txBody>
      </p:sp>
    </p:spTree>
    <p:extLst>
      <p:ext uri="{BB962C8B-B14F-4D97-AF65-F5344CB8AC3E}">
        <p14:creationId xmlns:p14="http://schemas.microsoft.com/office/powerpoint/2010/main" val="1070904739"/>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F3BFD55-2912-449D-8322-F423A21EDE58}" type="slidenum">
              <a:rPr lang="en-US"/>
              <a:pPr/>
              <a:t>‹#›</a:t>
            </a:fld>
            <a:endParaRPr lang="en-US"/>
          </a:p>
        </p:txBody>
      </p:sp>
    </p:spTree>
    <p:extLst>
      <p:ext uri="{BB962C8B-B14F-4D97-AF65-F5344CB8AC3E}">
        <p14:creationId xmlns:p14="http://schemas.microsoft.com/office/powerpoint/2010/main" val="3303891637"/>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6DD1AF-5F8B-4230-9C84-F1542B866779}" type="slidenum">
              <a:rPr lang="en-US"/>
              <a:pPr/>
              <a:t>‹#›</a:t>
            </a:fld>
            <a:endParaRPr lang="en-US"/>
          </a:p>
        </p:txBody>
      </p:sp>
    </p:spTree>
    <p:extLst>
      <p:ext uri="{BB962C8B-B14F-4D97-AF65-F5344CB8AC3E}">
        <p14:creationId xmlns:p14="http://schemas.microsoft.com/office/powerpoint/2010/main" val="4153906731"/>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289D6B5-3ABC-41CA-BAB3-979C8387A2BE}" type="slidenum">
              <a:rPr lang="en-US"/>
              <a:pPr/>
              <a:t>‹#›</a:t>
            </a:fld>
            <a:endParaRPr lang="en-US"/>
          </a:p>
        </p:txBody>
      </p:sp>
    </p:spTree>
    <p:extLst>
      <p:ext uri="{BB962C8B-B14F-4D97-AF65-F5344CB8AC3E}">
        <p14:creationId xmlns:p14="http://schemas.microsoft.com/office/powerpoint/2010/main" val="36958454"/>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20E9E36-A081-458C-8E2D-C961E1C3831C}" type="slidenum">
              <a:rPr lang="en-US"/>
              <a:pPr/>
              <a:t>‹#›</a:t>
            </a:fld>
            <a:endParaRPr lang="en-US"/>
          </a:p>
        </p:txBody>
      </p:sp>
    </p:spTree>
    <p:extLst>
      <p:ext uri="{BB962C8B-B14F-4D97-AF65-F5344CB8AC3E}">
        <p14:creationId xmlns:p14="http://schemas.microsoft.com/office/powerpoint/2010/main" val="1978664379"/>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1272465"/>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338339"/>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95523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34432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8096FA5-146D-4A93-8DDA-5137BCDFFDF8}" type="slidenum">
              <a:rPr lang="en-US"/>
              <a:pPr/>
              <a:t>‹#›</a:t>
            </a:fld>
            <a:endParaRPr lang="en-US"/>
          </a:p>
        </p:txBody>
      </p:sp>
    </p:spTree>
    <p:extLst>
      <p:ext uri="{BB962C8B-B14F-4D97-AF65-F5344CB8AC3E}">
        <p14:creationId xmlns:p14="http://schemas.microsoft.com/office/powerpoint/2010/main" val="3795205472"/>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688967"/>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175210"/>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372289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715957"/>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8343675"/>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191094"/>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085665"/>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953619"/>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244824"/>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23493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C8EDB7-7E8A-4B9D-A6F1-854A6E88B7CD}" type="slidenum">
              <a:rPr lang="en-US"/>
              <a:pPr/>
              <a:t>‹#›</a:t>
            </a:fld>
            <a:endParaRPr lang="en-US"/>
          </a:p>
        </p:txBody>
      </p:sp>
    </p:spTree>
    <p:extLst>
      <p:ext uri="{BB962C8B-B14F-4D97-AF65-F5344CB8AC3E}">
        <p14:creationId xmlns:p14="http://schemas.microsoft.com/office/powerpoint/2010/main" val="3923844646"/>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1350511"/>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6730891"/>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214575"/>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75375729"/>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17382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134797"/>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5747827"/>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2894137"/>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10458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2E818C0-7780-432F-A969-6EB166EA988C}" type="slidenum">
              <a:rPr lang="en-US"/>
              <a:pPr/>
              <a:t>‹#›</a:t>
            </a:fld>
            <a:endParaRPr lang="en-US"/>
          </a:p>
        </p:txBody>
      </p:sp>
    </p:spTree>
    <p:extLst>
      <p:ext uri="{BB962C8B-B14F-4D97-AF65-F5344CB8AC3E}">
        <p14:creationId xmlns:p14="http://schemas.microsoft.com/office/powerpoint/2010/main" val="179510068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DA23404-5D7C-4244-8DB3-6B62C413D8D0}" type="slidenum">
              <a:rPr lang="en-US"/>
              <a:pPr/>
              <a:t>‹#›</a:t>
            </a:fld>
            <a:endParaRPr lang="en-US"/>
          </a:p>
        </p:txBody>
      </p:sp>
    </p:spTree>
    <p:extLst>
      <p:ext uri="{BB962C8B-B14F-4D97-AF65-F5344CB8AC3E}">
        <p14:creationId xmlns:p14="http://schemas.microsoft.com/office/powerpoint/2010/main" val="8713517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54A76F5-DE6E-48EA-B562-24B8C1890BFC}" type="slidenum">
              <a:rPr lang="en-US"/>
              <a:pPr/>
              <a:t>‹#›</a:t>
            </a:fld>
            <a:endParaRPr lang="en-US"/>
          </a:p>
        </p:txBody>
      </p:sp>
    </p:spTree>
    <p:extLst>
      <p:ext uri="{BB962C8B-B14F-4D97-AF65-F5344CB8AC3E}">
        <p14:creationId xmlns:p14="http://schemas.microsoft.com/office/powerpoint/2010/main" val="117892708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1002180-68AA-4689-AD24-1DD7314A6356}" type="slidenum">
              <a:rPr lang="en-US"/>
              <a:pPr/>
              <a:t>‹#›</a:t>
            </a:fld>
            <a:endParaRPr lang="en-US"/>
          </a:p>
        </p:txBody>
      </p:sp>
    </p:spTree>
    <p:extLst>
      <p:ext uri="{BB962C8B-B14F-4D97-AF65-F5344CB8AC3E}">
        <p14:creationId xmlns:p14="http://schemas.microsoft.com/office/powerpoint/2010/main" val="183491007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55AAB2A-E871-4E91-83AD-AA6C167F925F}" type="slidenum">
              <a:rPr lang="en-US"/>
              <a:pPr/>
              <a:t>‹#›</a:t>
            </a:fld>
            <a:endParaRPr lang="en-US"/>
          </a:p>
        </p:txBody>
      </p:sp>
    </p:spTree>
    <p:extLst>
      <p:ext uri="{BB962C8B-B14F-4D97-AF65-F5344CB8AC3E}">
        <p14:creationId xmlns:p14="http://schemas.microsoft.com/office/powerpoint/2010/main" val="403727429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C8F5CD6-0078-4E5A-ABEA-317A6CB4B337}" type="slidenum">
              <a:rPr lang="en-US"/>
              <a:pPr/>
              <a:t>‹#›</a:t>
            </a:fld>
            <a:endParaRPr lang="en-US"/>
          </a:p>
        </p:txBody>
      </p:sp>
    </p:spTree>
    <p:extLst>
      <p:ext uri="{BB962C8B-B14F-4D97-AF65-F5344CB8AC3E}">
        <p14:creationId xmlns:p14="http://schemas.microsoft.com/office/powerpoint/2010/main" val="306313874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D4FA42F-790E-4F67-8FD5-EB6800F20943}" type="slidenum">
              <a:rPr lang="en-US"/>
              <a:pPr/>
              <a:t>‹#›</a:t>
            </a:fld>
            <a:endParaRPr lang="en-US"/>
          </a:p>
        </p:txBody>
      </p:sp>
    </p:spTree>
    <p:extLst>
      <p:ext uri="{BB962C8B-B14F-4D97-AF65-F5344CB8AC3E}">
        <p14:creationId xmlns:p14="http://schemas.microsoft.com/office/powerpoint/2010/main" val="118974625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F8DBA6E-02E7-4ABE-8A0F-5CA57F121601}" type="slidenum">
              <a:rPr lang="en-US"/>
              <a:pPr/>
              <a:t>‹#›</a:t>
            </a:fld>
            <a:endParaRPr lang="en-US"/>
          </a:p>
        </p:txBody>
      </p:sp>
    </p:spTree>
    <p:extLst>
      <p:ext uri="{BB962C8B-B14F-4D97-AF65-F5344CB8AC3E}">
        <p14:creationId xmlns:p14="http://schemas.microsoft.com/office/powerpoint/2010/main" val="3464035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66203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5C6D451-6D1E-422A-8502-2A23CB2ED40C}" type="slidenum">
              <a:rPr lang="en-US"/>
              <a:pPr/>
              <a:t>‹#›</a:t>
            </a:fld>
            <a:endParaRPr lang="en-US"/>
          </a:p>
        </p:txBody>
      </p:sp>
    </p:spTree>
    <p:extLst>
      <p:ext uri="{BB962C8B-B14F-4D97-AF65-F5344CB8AC3E}">
        <p14:creationId xmlns:p14="http://schemas.microsoft.com/office/powerpoint/2010/main" val="274783053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D7CE84-E4BD-489C-9399-1BE09EFD4844}" type="slidenum">
              <a:rPr lang="en-US"/>
              <a:pPr/>
              <a:t>‹#›</a:t>
            </a:fld>
            <a:endParaRPr lang="en-US"/>
          </a:p>
        </p:txBody>
      </p:sp>
    </p:spTree>
    <p:extLst>
      <p:ext uri="{BB962C8B-B14F-4D97-AF65-F5344CB8AC3E}">
        <p14:creationId xmlns:p14="http://schemas.microsoft.com/office/powerpoint/2010/main" val="238998509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F827ADA-24DD-40DE-833E-CF839D3E9A06}" type="slidenum">
              <a:rPr lang="en-US"/>
              <a:pPr/>
              <a:t>‹#›</a:t>
            </a:fld>
            <a:endParaRPr lang="en-US"/>
          </a:p>
        </p:txBody>
      </p:sp>
    </p:spTree>
    <p:extLst>
      <p:ext uri="{BB962C8B-B14F-4D97-AF65-F5344CB8AC3E}">
        <p14:creationId xmlns:p14="http://schemas.microsoft.com/office/powerpoint/2010/main" val="19942605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D74B3E9-855E-460A-9F88-DA748830CBED}" type="slidenum">
              <a:rPr lang="en-US"/>
              <a:pPr/>
              <a:t>‹#›</a:t>
            </a:fld>
            <a:endParaRPr lang="en-US"/>
          </a:p>
        </p:txBody>
      </p:sp>
    </p:spTree>
    <p:extLst>
      <p:ext uri="{BB962C8B-B14F-4D97-AF65-F5344CB8AC3E}">
        <p14:creationId xmlns:p14="http://schemas.microsoft.com/office/powerpoint/2010/main" val="421544348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F8536C-BAA0-453A-A25B-AC3B41AFAF50}" type="slidenum">
              <a:rPr lang="en-US"/>
              <a:pPr/>
              <a:t>‹#›</a:t>
            </a:fld>
            <a:endParaRPr lang="en-US"/>
          </a:p>
        </p:txBody>
      </p:sp>
    </p:spTree>
    <p:extLst>
      <p:ext uri="{BB962C8B-B14F-4D97-AF65-F5344CB8AC3E}">
        <p14:creationId xmlns:p14="http://schemas.microsoft.com/office/powerpoint/2010/main" val="338145635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546100"/>
            <a:ext cx="2925762" cy="816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546100"/>
            <a:ext cx="8624888" cy="8166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67E0D47-A8BA-4872-A2F7-6C07FA3C4D59}" type="slidenum">
              <a:rPr lang="en-US"/>
              <a:pPr/>
              <a:t>‹#›</a:t>
            </a:fld>
            <a:endParaRPr lang="en-US"/>
          </a:p>
        </p:txBody>
      </p:sp>
    </p:spTree>
    <p:extLst>
      <p:ext uri="{BB962C8B-B14F-4D97-AF65-F5344CB8AC3E}">
        <p14:creationId xmlns:p14="http://schemas.microsoft.com/office/powerpoint/2010/main" val="139830227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9F7CCEFA-224F-4ECA-AD76-F10899D907E9}" type="slidenum">
              <a:rPr lang="en-US"/>
              <a:pPr/>
              <a:t>‹#›</a:t>
            </a:fld>
            <a:endParaRPr lang="en-US"/>
          </a:p>
        </p:txBody>
      </p:sp>
    </p:spTree>
    <p:extLst>
      <p:ext uri="{BB962C8B-B14F-4D97-AF65-F5344CB8AC3E}">
        <p14:creationId xmlns:p14="http://schemas.microsoft.com/office/powerpoint/2010/main" val="240064665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545811-4A1E-4597-B038-090CDA6D0307}" type="slidenum">
              <a:rPr lang="en-US"/>
              <a:pPr/>
              <a:t>‹#›</a:t>
            </a:fld>
            <a:endParaRPr lang="en-US"/>
          </a:p>
        </p:txBody>
      </p:sp>
    </p:spTree>
    <p:extLst>
      <p:ext uri="{BB962C8B-B14F-4D97-AF65-F5344CB8AC3E}">
        <p14:creationId xmlns:p14="http://schemas.microsoft.com/office/powerpoint/2010/main" val="369531393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7EAF291-413E-41A7-BC64-918FF474D103}" type="slidenum">
              <a:rPr lang="en-US"/>
              <a:pPr/>
              <a:t>‹#›</a:t>
            </a:fld>
            <a:endParaRPr lang="en-US"/>
          </a:p>
        </p:txBody>
      </p:sp>
    </p:spTree>
    <p:extLst>
      <p:ext uri="{BB962C8B-B14F-4D97-AF65-F5344CB8AC3E}">
        <p14:creationId xmlns:p14="http://schemas.microsoft.com/office/powerpoint/2010/main" val="24972005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D1435E2-21B0-435A-9DDD-9CD8CC375F8D}" type="slidenum">
              <a:rPr lang="en-US"/>
              <a:pPr/>
              <a:t>‹#›</a:t>
            </a:fld>
            <a:endParaRPr lang="en-US"/>
          </a:p>
        </p:txBody>
      </p:sp>
    </p:spTree>
    <p:extLst>
      <p:ext uri="{BB962C8B-B14F-4D97-AF65-F5344CB8AC3E}">
        <p14:creationId xmlns:p14="http://schemas.microsoft.com/office/powerpoint/2010/main" val="23085492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456583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F727457-E60B-4458-B267-059C9D520493}" type="slidenum">
              <a:rPr lang="en-US"/>
              <a:pPr/>
              <a:t>‹#›</a:t>
            </a:fld>
            <a:endParaRPr lang="en-US"/>
          </a:p>
        </p:txBody>
      </p:sp>
    </p:spTree>
    <p:extLst>
      <p:ext uri="{BB962C8B-B14F-4D97-AF65-F5344CB8AC3E}">
        <p14:creationId xmlns:p14="http://schemas.microsoft.com/office/powerpoint/2010/main" val="139732845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25A9545-7858-4C33-9BDF-515BD09E788B}" type="slidenum">
              <a:rPr lang="en-US"/>
              <a:pPr/>
              <a:t>‹#›</a:t>
            </a:fld>
            <a:endParaRPr lang="en-US"/>
          </a:p>
        </p:txBody>
      </p:sp>
    </p:spTree>
    <p:extLst>
      <p:ext uri="{BB962C8B-B14F-4D97-AF65-F5344CB8AC3E}">
        <p14:creationId xmlns:p14="http://schemas.microsoft.com/office/powerpoint/2010/main" val="202410349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74E3083-1509-49B1-B410-3E37FDCFC05D}" type="slidenum">
              <a:rPr lang="en-US"/>
              <a:pPr/>
              <a:t>‹#›</a:t>
            </a:fld>
            <a:endParaRPr lang="en-US"/>
          </a:p>
        </p:txBody>
      </p:sp>
    </p:spTree>
    <p:extLst>
      <p:ext uri="{BB962C8B-B14F-4D97-AF65-F5344CB8AC3E}">
        <p14:creationId xmlns:p14="http://schemas.microsoft.com/office/powerpoint/2010/main" val="405205495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8566E67-AA01-451E-AF64-896930A8A9EB}" type="slidenum">
              <a:rPr lang="en-US"/>
              <a:pPr/>
              <a:t>‹#›</a:t>
            </a:fld>
            <a:endParaRPr lang="en-US"/>
          </a:p>
        </p:txBody>
      </p:sp>
    </p:spTree>
    <p:extLst>
      <p:ext uri="{BB962C8B-B14F-4D97-AF65-F5344CB8AC3E}">
        <p14:creationId xmlns:p14="http://schemas.microsoft.com/office/powerpoint/2010/main" val="109214963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9E4B21F-880E-4A55-A69D-B1BCC68B0DEE}" type="slidenum">
              <a:rPr lang="en-US"/>
              <a:pPr/>
              <a:t>‹#›</a:t>
            </a:fld>
            <a:endParaRPr lang="en-US"/>
          </a:p>
        </p:txBody>
      </p:sp>
    </p:spTree>
    <p:extLst>
      <p:ext uri="{BB962C8B-B14F-4D97-AF65-F5344CB8AC3E}">
        <p14:creationId xmlns:p14="http://schemas.microsoft.com/office/powerpoint/2010/main" val="268590845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9459003-6615-4944-BCF5-373757078E67}" type="slidenum">
              <a:rPr lang="en-US"/>
              <a:pPr/>
              <a:t>‹#›</a:t>
            </a:fld>
            <a:endParaRPr lang="en-US"/>
          </a:p>
        </p:txBody>
      </p:sp>
    </p:spTree>
    <p:extLst>
      <p:ext uri="{BB962C8B-B14F-4D97-AF65-F5344CB8AC3E}">
        <p14:creationId xmlns:p14="http://schemas.microsoft.com/office/powerpoint/2010/main" val="276157740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9C6D23-ECA1-4F83-9671-E7E9C05C8372}" type="slidenum">
              <a:rPr lang="en-US"/>
              <a:pPr/>
              <a:t>‹#›</a:t>
            </a:fld>
            <a:endParaRPr lang="en-US"/>
          </a:p>
        </p:txBody>
      </p:sp>
    </p:spTree>
    <p:extLst>
      <p:ext uri="{BB962C8B-B14F-4D97-AF65-F5344CB8AC3E}">
        <p14:creationId xmlns:p14="http://schemas.microsoft.com/office/powerpoint/2010/main" val="210285887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A244FC0-8BBB-4119-9790-F0B3C0E17184}" type="slidenum">
              <a:rPr lang="en-US"/>
              <a:pPr/>
              <a:t>‹#›</a:t>
            </a:fld>
            <a:endParaRPr lang="en-US"/>
          </a:p>
        </p:txBody>
      </p:sp>
    </p:spTree>
    <p:extLst>
      <p:ext uri="{BB962C8B-B14F-4D97-AF65-F5344CB8AC3E}">
        <p14:creationId xmlns:p14="http://schemas.microsoft.com/office/powerpoint/2010/main" val="368547770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7046D0-D3C8-4C88-B822-4C5B1DC04CAB}" type="slidenum">
              <a:rPr lang="en-US"/>
              <a:pPr/>
              <a:t>‹#›</a:t>
            </a:fld>
            <a:endParaRPr lang="en-US"/>
          </a:p>
        </p:txBody>
      </p:sp>
    </p:spTree>
    <p:extLst>
      <p:ext uri="{BB962C8B-B14F-4D97-AF65-F5344CB8AC3E}">
        <p14:creationId xmlns:p14="http://schemas.microsoft.com/office/powerpoint/2010/main" val="340132123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93E05A3-901B-42D4-9A1E-0FAA309ACE8D}" type="slidenum">
              <a:rPr lang="en-US"/>
              <a:pPr/>
              <a:t>‹#›</a:t>
            </a:fld>
            <a:endParaRPr lang="en-US"/>
          </a:p>
        </p:txBody>
      </p:sp>
    </p:spTree>
    <p:extLst>
      <p:ext uri="{BB962C8B-B14F-4D97-AF65-F5344CB8AC3E}">
        <p14:creationId xmlns:p14="http://schemas.microsoft.com/office/powerpoint/2010/main" val="29177566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46772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5359400"/>
            <a:ext cx="54102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59400"/>
            <a:ext cx="5410200" cy="123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D6017DE-6E11-4EAD-80BD-305AE7CBFDC0}" type="slidenum">
              <a:rPr lang="en-US"/>
              <a:pPr/>
              <a:t>‹#›</a:t>
            </a:fld>
            <a:endParaRPr lang="en-US"/>
          </a:p>
        </p:txBody>
      </p:sp>
    </p:spTree>
    <p:extLst>
      <p:ext uri="{BB962C8B-B14F-4D97-AF65-F5344CB8AC3E}">
        <p14:creationId xmlns:p14="http://schemas.microsoft.com/office/powerpoint/2010/main" val="343776230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B915EC6-5488-4E75-9D40-C5034A38DF88}" type="slidenum">
              <a:rPr lang="en-US"/>
              <a:pPr/>
              <a:t>‹#›</a:t>
            </a:fld>
            <a:endParaRPr lang="en-US"/>
          </a:p>
        </p:txBody>
      </p:sp>
    </p:spTree>
    <p:extLst>
      <p:ext uri="{BB962C8B-B14F-4D97-AF65-F5344CB8AC3E}">
        <p14:creationId xmlns:p14="http://schemas.microsoft.com/office/powerpoint/2010/main" val="88696708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6E5DF1F-B6BA-4CC9-BE82-C754586A7449}" type="slidenum">
              <a:rPr lang="en-US"/>
              <a:pPr/>
              <a:t>‹#›</a:t>
            </a:fld>
            <a:endParaRPr lang="en-US"/>
          </a:p>
        </p:txBody>
      </p:sp>
    </p:spTree>
    <p:extLst>
      <p:ext uri="{BB962C8B-B14F-4D97-AF65-F5344CB8AC3E}">
        <p14:creationId xmlns:p14="http://schemas.microsoft.com/office/powerpoint/2010/main" val="34234947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0557BDE-E2D7-4987-B9AE-2306393540D8}" type="slidenum">
              <a:rPr lang="en-US"/>
              <a:pPr/>
              <a:t>‹#›</a:t>
            </a:fld>
            <a:endParaRPr lang="en-US"/>
          </a:p>
        </p:txBody>
      </p:sp>
    </p:spTree>
    <p:extLst>
      <p:ext uri="{BB962C8B-B14F-4D97-AF65-F5344CB8AC3E}">
        <p14:creationId xmlns:p14="http://schemas.microsoft.com/office/powerpoint/2010/main" val="204020051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45AA7EA-41C3-47EB-960E-AA338041B926}" type="slidenum">
              <a:rPr lang="en-US"/>
              <a:pPr/>
              <a:t>‹#›</a:t>
            </a:fld>
            <a:endParaRPr lang="en-US"/>
          </a:p>
        </p:txBody>
      </p:sp>
    </p:spTree>
    <p:extLst>
      <p:ext uri="{BB962C8B-B14F-4D97-AF65-F5344CB8AC3E}">
        <p14:creationId xmlns:p14="http://schemas.microsoft.com/office/powerpoint/2010/main" val="331329330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24F04BD-2972-4F98-9A2D-12A696C61256}" type="slidenum">
              <a:rPr lang="en-US"/>
              <a:pPr/>
              <a:t>‹#›</a:t>
            </a:fld>
            <a:endParaRPr lang="en-US"/>
          </a:p>
        </p:txBody>
      </p:sp>
    </p:spTree>
    <p:extLst>
      <p:ext uri="{BB962C8B-B14F-4D97-AF65-F5344CB8AC3E}">
        <p14:creationId xmlns:p14="http://schemas.microsoft.com/office/powerpoint/2010/main" val="49134655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E61439-C868-443A-ACF7-7DD0B1A46448}" type="slidenum">
              <a:rPr lang="en-US"/>
              <a:pPr/>
              <a:t>‹#›</a:t>
            </a:fld>
            <a:endParaRPr lang="en-US"/>
          </a:p>
        </p:txBody>
      </p:sp>
    </p:spTree>
    <p:extLst>
      <p:ext uri="{BB962C8B-B14F-4D97-AF65-F5344CB8AC3E}">
        <p14:creationId xmlns:p14="http://schemas.microsoft.com/office/powerpoint/2010/main" val="410840670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2032000"/>
            <a:ext cx="2743200" cy="455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032000"/>
            <a:ext cx="8077200" cy="455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C29DBF4-5DF2-4FDA-9D51-A1FB381A255E}" type="slidenum">
              <a:rPr lang="en-US"/>
              <a:pPr/>
              <a:t>‹#›</a:t>
            </a:fld>
            <a:endParaRPr lang="en-US"/>
          </a:p>
        </p:txBody>
      </p:sp>
    </p:spTree>
    <p:extLst>
      <p:ext uri="{BB962C8B-B14F-4D97-AF65-F5344CB8AC3E}">
        <p14:creationId xmlns:p14="http://schemas.microsoft.com/office/powerpoint/2010/main" val="215265164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E7247A3-3148-45A9-836A-A0FCA43626A2}" type="slidenum">
              <a:rPr lang="en-US"/>
              <a:pPr/>
              <a:t>‹#›</a:t>
            </a:fld>
            <a:endParaRPr lang="en-US"/>
          </a:p>
        </p:txBody>
      </p:sp>
    </p:spTree>
    <p:extLst>
      <p:ext uri="{BB962C8B-B14F-4D97-AF65-F5344CB8AC3E}">
        <p14:creationId xmlns:p14="http://schemas.microsoft.com/office/powerpoint/2010/main" val="6856601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18964B9-1169-4411-B578-3B5CAD243D61}" type="slidenum">
              <a:rPr lang="en-US"/>
              <a:pPr/>
              <a:t>‹#›</a:t>
            </a:fld>
            <a:endParaRPr lang="en-US"/>
          </a:p>
        </p:txBody>
      </p:sp>
    </p:spTree>
    <p:extLst>
      <p:ext uri="{BB962C8B-B14F-4D97-AF65-F5344CB8AC3E}">
        <p14:creationId xmlns:p14="http://schemas.microsoft.com/office/powerpoint/2010/main" val="7719335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424433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58B7FB7-1769-476B-8FBF-C9962BD1C5EE}" type="slidenum">
              <a:rPr lang="en-US"/>
              <a:pPr/>
              <a:t>‹#›</a:t>
            </a:fld>
            <a:endParaRPr lang="en-US"/>
          </a:p>
        </p:txBody>
      </p:sp>
    </p:spTree>
    <p:extLst>
      <p:ext uri="{BB962C8B-B14F-4D97-AF65-F5344CB8AC3E}">
        <p14:creationId xmlns:p14="http://schemas.microsoft.com/office/powerpoint/2010/main" val="221492204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1CDD13F-8034-4E40-BB58-C011849E402C}" type="slidenum">
              <a:rPr lang="en-US"/>
              <a:pPr/>
              <a:t>‹#›</a:t>
            </a:fld>
            <a:endParaRPr lang="en-US"/>
          </a:p>
        </p:txBody>
      </p:sp>
    </p:spTree>
    <p:extLst>
      <p:ext uri="{BB962C8B-B14F-4D97-AF65-F5344CB8AC3E}">
        <p14:creationId xmlns:p14="http://schemas.microsoft.com/office/powerpoint/2010/main" val="153060206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AFDCC46-C9A8-431C-9848-F23E7D8EC77C}" type="slidenum">
              <a:rPr lang="en-US"/>
              <a:pPr/>
              <a:t>‹#›</a:t>
            </a:fld>
            <a:endParaRPr lang="en-US"/>
          </a:p>
        </p:txBody>
      </p:sp>
    </p:spTree>
    <p:extLst>
      <p:ext uri="{BB962C8B-B14F-4D97-AF65-F5344CB8AC3E}">
        <p14:creationId xmlns:p14="http://schemas.microsoft.com/office/powerpoint/2010/main" val="275269498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464551D-529E-45ED-BE4C-4592DFBDF28C}" type="slidenum">
              <a:rPr lang="en-US"/>
              <a:pPr/>
              <a:t>‹#›</a:t>
            </a:fld>
            <a:endParaRPr lang="en-US"/>
          </a:p>
        </p:txBody>
      </p:sp>
    </p:spTree>
    <p:extLst>
      <p:ext uri="{BB962C8B-B14F-4D97-AF65-F5344CB8AC3E}">
        <p14:creationId xmlns:p14="http://schemas.microsoft.com/office/powerpoint/2010/main" val="6649906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E3D26C0-96BF-482B-BA22-864391016DFB}" type="slidenum">
              <a:rPr lang="en-US"/>
              <a:pPr/>
              <a:t>‹#›</a:t>
            </a:fld>
            <a:endParaRPr lang="en-US"/>
          </a:p>
        </p:txBody>
      </p:sp>
    </p:spTree>
    <p:extLst>
      <p:ext uri="{BB962C8B-B14F-4D97-AF65-F5344CB8AC3E}">
        <p14:creationId xmlns:p14="http://schemas.microsoft.com/office/powerpoint/2010/main" val="161350681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8AD6EBF-DE87-4A3C-A646-91EEDF45BFF2}" type="slidenum">
              <a:rPr lang="en-US"/>
              <a:pPr/>
              <a:t>‹#›</a:t>
            </a:fld>
            <a:endParaRPr lang="en-US"/>
          </a:p>
        </p:txBody>
      </p:sp>
    </p:spTree>
    <p:extLst>
      <p:ext uri="{BB962C8B-B14F-4D97-AF65-F5344CB8AC3E}">
        <p14:creationId xmlns:p14="http://schemas.microsoft.com/office/powerpoint/2010/main" val="308483648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255132A-7454-48DA-8648-A54E21FC3324}" type="slidenum">
              <a:rPr lang="en-US"/>
              <a:pPr/>
              <a:t>‹#›</a:t>
            </a:fld>
            <a:endParaRPr lang="en-US"/>
          </a:p>
        </p:txBody>
      </p:sp>
    </p:spTree>
    <p:extLst>
      <p:ext uri="{BB962C8B-B14F-4D97-AF65-F5344CB8AC3E}">
        <p14:creationId xmlns:p14="http://schemas.microsoft.com/office/powerpoint/2010/main" val="324647131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F452A9-0B9A-4D1E-BBDE-50C1966EB092}" type="slidenum">
              <a:rPr lang="en-US"/>
              <a:pPr/>
              <a:t>‹#›</a:t>
            </a:fld>
            <a:endParaRPr lang="en-US"/>
          </a:p>
        </p:txBody>
      </p:sp>
    </p:spTree>
    <p:extLst>
      <p:ext uri="{BB962C8B-B14F-4D97-AF65-F5344CB8AC3E}">
        <p14:creationId xmlns:p14="http://schemas.microsoft.com/office/powerpoint/2010/main" val="14827244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704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7045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E784868-D663-498A-B3CF-D657CBCBD395}" type="slidenum">
              <a:rPr lang="en-US"/>
              <a:pPr/>
              <a:t>‹#›</a:t>
            </a:fld>
            <a:endParaRPr lang="en-US"/>
          </a:p>
        </p:txBody>
      </p:sp>
    </p:spTree>
    <p:extLst>
      <p:ext uri="{BB962C8B-B14F-4D97-AF65-F5344CB8AC3E}">
        <p14:creationId xmlns:p14="http://schemas.microsoft.com/office/powerpoint/2010/main" val="336802508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4B4A5EF-F29C-4AFC-899B-88D2B87397A5}" type="slidenum">
              <a:rPr lang="en-US"/>
              <a:pPr/>
              <a:t>‹#›</a:t>
            </a:fld>
            <a:endParaRPr lang="en-US"/>
          </a:p>
        </p:txBody>
      </p:sp>
    </p:spTree>
    <p:extLst>
      <p:ext uri="{BB962C8B-B14F-4D97-AF65-F5344CB8AC3E}">
        <p14:creationId xmlns:p14="http://schemas.microsoft.com/office/powerpoint/2010/main" val="11365908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746568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B13877-D306-4BC4-9C78-017CCCEB942F}" type="slidenum">
              <a:rPr lang="en-US"/>
              <a:pPr/>
              <a:t>‹#›</a:t>
            </a:fld>
            <a:endParaRPr lang="en-US"/>
          </a:p>
        </p:txBody>
      </p:sp>
    </p:spTree>
    <p:extLst>
      <p:ext uri="{BB962C8B-B14F-4D97-AF65-F5344CB8AC3E}">
        <p14:creationId xmlns:p14="http://schemas.microsoft.com/office/powerpoint/2010/main" val="54482072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94BF3AD-7946-4B04-9CE2-2FE5765F2F11}" type="slidenum">
              <a:rPr lang="en-US"/>
              <a:pPr/>
              <a:t>‹#›</a:t>
            </a:fld>
            <a:endParaRPr lang="en-US"/>
          </a:p>
        </p:txBody>
      </p:sp>
    </p:spTree>
    <p:extLst>
      <p:ext uri="{BB962C8B-B14F-4D97-AF65-F5344CB8AC3E}">
        <p14:creationId xmlns:p14="http://schemas.microsoft.com/office/powerpoint/2010/main" val="310936697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5219700"/>
            <a:ext cx="290830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41700" y="5219700"/>
            <a:ext cx="290830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E8A2F81-1807-4114-A862-D4CEAB78E8A3}" type="slidenum">
              <a:rPr lang="en-US"/>
              <a:pPr/>
              <a:t>‹#›</a:t>
            </a:fld>
            <a:endParaRPr lang="en-US"/>
          </a:p>
        </p:txBody>
      </p:sp>
    </p:spTree>
    <p:extLst>
      <p:ext uri="{BB962C8B-B14F-4D97-AF65-F5344CB8AC3E}">
        <p14:creationId xmlns:p14="http://schemas.microsoft.com/office/powerpoint/2010/main" val="243071090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904C713-B389-41DF-BBB2-742FD2024DEC}" type="slidenum">
              <a:rPr lang="en-US"/>
              <a:pPr/>
              <a:t>‹#›</a:t>
            </a:fld>
            <a:endParaRPr lang="en-US"/>
          </a:p>
        </p:txBody>
      </p:sp>
    </p:spTree>
    <p:extLst>
      <p:ext uri="{BB962C8B-B14F-4D97-AF65-F5344CB8AC3E}">
        <p14:creationId xmlns:p14="http://schemas.microsoft.com/office/powerpoint/2010/main" val="207698725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6B6B62E-E807-4AA8-A10A-488105133E33}" type="slidenum">
              <a:rPr lang="en-US"/>
              <a:pPr/>
              <a:t>‹#›</a:t>
            </a:fld>
            <a:endParaRPr lang="en-US"/>
          </a:p>
        </p:txBody>
      </p:sp>
    </p:spTree>
    <p:extLst>
      <p:ext uri="{BB962C8B-B14F-4D97-AF65-F5344CB8AC3E}">
        <p14:creationId xmlns:p14="http://schemas.microsoft.com/office/powerpoint/2010/main" val="39031838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17A8F16-76F9-4089-9208-936633939BB9}" type="slidenum">
              <a:rPr lang="en-US"/>
              <a:pPr/>
              <a:t>‹#›</a:t>
            </a:fld>
            <a:endParaRPr lang="en-US"/>
          </a:p>
        </p:txBody>
      </p:sp>
    </p:spTree>
    <p:extLst>
      <p:ext uri="{BB962C8B-B14F-4D97-AF65-F5344CB8AC3E}">
        <p14:creationId xmlns:p14="http://schemas.microsoft.com/office/powerpoint/2010/main" val="228792254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A9FCC1F-30CB-46C2-B54B-E8AF70EB0CE6}" type="slidenum">
              <a:rPr lang="en-US"/>
              <a:pPr/>
              <a:t>‹#›</a:t>
            </a:fld>
            <a:endParaRPr lang="en-US"/>
          </a:p>
        </p:txBody>
      </p:sp>
    </p:spTree>
    <p:extLst>
      <p:ext uri="{BB962C8B-B14F-4D97-AF65-F5344CB8AC3E}">
        <p14:creationId xmlns:p14="http://schemas.microsoft.com/office/powerpoint/2010/main" val="328901962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295B6BA-8FB5-49C2-92DB-DE5AB6327E8C}" type="slidenum">
              <a:rPr lang="en-US"/>
              <a:pPr/>
              <a:t>‹#›</a:t>
            </a:fld>
            <a:endParaRPr lang="en-US"/>
          </a:p>
        </p:txBody>
      </p:sp>
    </p:spTree>
    <p:extLst>
      <p:ext uri="{BB962C8B-B14F-4D97-AF65-F5344CB8AC3E}">
        <p14:creationId xmlns:p14="http://schemas.microsoft.com/office/powerpoint/2010/main" val="241473317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CB6A4A-60C8-4DA7-97CC-E1C2476F9E03}" type="slidenum">
              <a:rPr lang="en-US"/>
              <a:pPr/>
              <a:t>‹#›</a:t>
            </a:fld>
            <a:endParaRPr lang="en-US"/>
          </a:p>
        </p:txBody>
      </p:sp>
    </p:spTree>
    <p:extLst>
      <p:ext uri="{BB962C8B-B14F-4D97-AF65-F5344CB8AC3E}">
        <p14:creationId xmlns:p14="http://schemas.microsoft.com/office/powerpoint/2010/main" val="355769446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57750" y="1397000"/>
            <a:ext cx="1492250" cy="706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397000"/>
            <a:ext cx="4324350" cy="706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78C02AF-7211-48CA-A47D-2BB548568762}" type="slidenum">
              <a:rPr lang="en-US"/>
              <a:pPr/>
              <a:t>‹#›</a:t>
            </a:fld>
            <a:endParaRPr lang="en-US"/>
          </a:p>
        </p:txBody>
      </p:sp>
    </p:spTree>
    <p:extLst>
      <p:ext uri="{BB962C8B-B14F-4D97-AF65-F5344CB8AC3E}">
        <p14:creationId xmlns:p14="http://schemas.microsoft.com/office/powerpoint/2010/main" val="18864792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3.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Papyrus" charset="0"/>
              </a:rPr>
              <a:t>Click to edit Master title style</a:t>
            </a:r>
          </a:p>
        </p:txBody>
      </p:sp>
      <p:sp>
        <p:nvSpPr>
          <p:cNvPr id="1026" name="Rectangle 2"/>
          <p:cNvSpPr>
            <a:spLocks noGrp="1"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Text Box 1"/>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4C53D5E3-10A0-49C5-B635-947323C118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1pPr>
      <a:lvl2pPr marL="1143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2pPr>
      <a:lvl3pPr marL="15875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3pPr>
      <a:lvl4pPr marL="2032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4pPr>
      <a:lvl5pPr marL="24765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5pPr>
      <a:lvl6pPr marL="29337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6pPr>
      <a:lvl7pPr marL="33909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7pPr>
      <a:lvl8pPr marL="38481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8pPr>
      <a:lvl9pPr marL="43053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body" idx="1"/>
          </p:nvPr>
        </p:nvSpPr>
        <p:spPr bwMode="auto">
          <a:xfrm>
            <a:off x="1016000" y="1270000"/>
            <a:ext cx="10972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text styles</a:t>
            </a:r>
          </a:p>
          <a:p>
            <a:pPr lvl="1"/>
            <a:r>
              <a:rPr lang="en-US" smtClean="0">
                <a:sym typeface="Baskerville" charset="0"/>
              </a:rPr>
              <a:t>Second level</a:t>
            </a:r>
          </a:p>
          <a:p>
            <a:pPr lvl="2"/>
            <a:r>
              <a:rPr lang="en-US" smtClean="0">
                <a:sym typeface="Baskerville" charset="0"/>
              </a:rPr>
              <a:t>Third level</a:t>
            </a:r>
          </a:p>
          <a:p>
            <a:pPr lvl="3"/>
            <a:r>
              <a:rPr lang="en-US" smtClean="0">
                <a:sym typeface="Baskerville" charset="0"/>
              </a:rPr>
              <a:t>Fourth level</a:t>
            </a:r>
          </a:p>
          <a:p>
            <a:pPr lvl="4"/>
            <a:r>
              <a:rPr lang="en-US" smtClean="0">
                <a:sym typeface="Baskerville" charset="0"/>
              </a:rPr>
              <a:t>Fifth level</a:t>
            </a:r>
          </a:p>
        </p:txBody>
      </p:sp>
      <p:sp>
        <p:nvSpPr>
          <p:cNvPr id="11266" name="Text Box 2"/>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ADA7CFD5-511F-4E43-B09C-D18AD9964D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1pPr>
      <a:lvl2pPr marL="10922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2pPr>
      <a:lvl3pPr marL="15367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3pPr>
      <a:lvl4pPr marL="19812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4pPr>
      <a:lvl5pPr marL="24257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5pPr>
      <a:lvl6pPr marL="28829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6pPr>
      <a:lvl7pPr marL="33401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7pPr>
      <a:lvl8pPr marL="37973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8pPr>
      <a:lvl9pPr marL="4254500" indent="-381000" algn="l" rtl="0" fontAlgn="base">
        <a:spcBef>
          <a:spcPts val="53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12290" name="Rectangle 2"/>
          <p:cNvSpPr>
            <a:spLocks noGrp="1" noChangeArrowheads="1"/>
          </p:cNvSpPr>
          <p:nvPr>
            <p:ph type="body" idx="1"/>
          </p:nvPr>
        </p:nvSpPr>
        <p:spPr bwMode="auto">
          <a:xfrm>
            <a:off x="1016000" y="2768600"/>
            <a:ext cx="10972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Baskerville" charset="0"/>
              </a:rPr>
              <a:t>Click to edit Master text styles</a:t>
            </a:r>
          </a:p>
          <a:p>
            <a:pPr lvl="1"/>
            <a:r>
              <a:rPr lang="en-US" smtClean="0">
                <a:sym typeface="Baskerville" charset="0"/>
              </a:rPr>
              <a:t>Second level</a:t>
            </a:r>
          </a:p>
          <a:p>
            <a:pPr lvl="2"/>
            <a:r>
              <a:rPr lang="en-US" smtClean="0">
                <a:sym typeface="Baskerville" charset="0"/>
              </a:rPr>
              <a:t>Third level</a:t>
            </a:r>
          </a:p>
          <a:p>
            <a:pPr lvl="3"/>
            <a:r>
              <a:rPr lang="en-US" smtClean="0">
                <a:sym typeface="Baskerville" charset="0"/>
              </a:rPr>
              <a:t>Fourth level</a:t>
            </a:r>
          </a:p>
          <a:p>
            <a:pPr lvl="4"/>
            <a:r>
              <a:rPr lang="en-US" smtClean="0">
                <a:sym typeface="Baskerville" charset="0"/>
              </a:rPr>
              <a:t>Fifth level</a:t>
            </a:r>
          </a:p>
        </p:txBody>
      </p:sp>
      <p:sp>
        <p:nvSpPr>
          <p:cNvPr id="12291" name="Text Box 3"/>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93DD8270-236E-40F1-AE6E-0CB3530173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1pPr>
      <a:lvl2pPr marL="10922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2pPr>
      <a:lvl3pPr marL="15367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3pPr>
      <a:lvl4pPr marL="19812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4pPr>
      <a:lvl5pPr marL="24257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5pPr>
      <a:lvl6pPr marL="28829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6pPr>
      <a:lvl7pPr marL="33401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7pPr>
      <a:lvl8pPr marL="37973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8pPr>
      <a:lvl9pPr marL="4254500" indent="-381000" algn="l" rtl="0" fontAlgn="base">
        <a:spcBef>
          <a:spcPts val="34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3314" name="Text Box 2"/>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EF094DBA-CA8C-43EA-A697-2E9161DC202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14338" name="Rectangle 2"/>
          <p:cNvSpPr>
            <a:spLocks noGrp="1" noChangeArrowheads="1"/>
          </p:cNvSpPr>
          <p:nvPr>
            <p:ph type="body" idx="1"/>
          </p:nvPr>
        </p:nvSpPr>
        <p:spPr bwMode="auto">
          <a:xfrm>
            <a:off x="7797800" y="2768600"/>
            <a:ext cx="4191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text styles</a:t>
            </a:r>
          </a:p>
          <a:p>
            <a:pPr lvl="1"/>
            <a:r>
              <a:rPr lang="en-US" smtClean="0">
                <a:sym typeface="Baskerville" charset="0"/>
              </a:rPr>
              <a:t>Second level</a:t>
            </a:r>
          </a:p>
          <a:p>
            <a:pPr lvl="2"/>
            <a:r>
              <a:rPr lang="en-US" smtClean="0">
                <a:sym typeface="Baskerville" charset="0"/>
              </a:rPr>
              <a:t>Third level</a:t>
            </a:r>
          </a:p>
          <a:p>
            <a:pPr lvl="3"/>
            <a:r>
              <a:rPr lang="en-US" smtClean="0">
                <a:sym typeface="Baskerville" charset="0"/>
              </a:rPr>
              <a:t>Fourth level</a:t>
            </a:r>
          </a:p>
          <a:p>
            <a:pPr lvl="4"/>
            <a:r>
              <a:rPr lang="en-US" smtClean="0">
                <a:sym typeface="Baskerville" charset="0"/>
              </a:rPr>
              <a:t>Fifth level</a:t>
            </a:r>
          </a:p>
        </p:txBody>
      </p:sp>
      <p:sp>
        <p:nvSpPr>
          <p:cNvPr id="14339" name="Text Box 3"/>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D9D88FE9-6422-4D6C-9FF3-4908442101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1pPr>
      <a:lvl2pPr marL="10922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2pPr>
      <a:lvl3pPr marL="15367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3pPr>
      <a:lvl4pPr marL="19812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4pPr>
      <a:lvl5pPr marL="24257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5pPr>
      <a:lvl6pPr marL="28829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6pPr>
      <a:lvl7pPr marL="33401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7pPr>
      <a:lvl8pPr marL="37973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8pPr>
      <a:lvl9pPr marL="42545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5362" name="Text Box 2"/>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A38B9886-4E40-455C-842D-A4C6B45896D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
        <p:nvSpPr>
          <p:cNvPr id="16386" name="Rectangle 2"/>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6387"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0D8DC5EC-1632-4964-AC13-A441C47F420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7410" name="Text Box 2"/>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63674122-01E0-4AE1-BE7D-CE63B85E454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8434" name="Text Box 2"/>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E20C723C-A24E-4AAA-BA9C-5E4EB8C4EAA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9458" name="Rectangle 2"/>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
        <p:nvSpPr>
          <p:cNvPr id="19459"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3A41B973-E484-4893-93CF-B3A6E2E5876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p:hf hdr="0" ftr="0" dt="0"/>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2050" name="Rectangle 2"/>
          <p:cNvSpPr>
            <a:spLocks noGrp="1" noChangeArrowheads="1"/>
          </p:cNvSpPr>
          <p:nvPr>
            <p:ph type="body" idx="1"/>
          </p:nvPr>
        </p:nvSpPr>
        <p:spPr bwMode="auto">
          <a:xfrm>
            <a:off x="1016000" y="2768600"/>
            <a:ext cx="10972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text styles</a:t>
            </a:r>
          </a:p>
          <a:p>
            <a:pPr lvl="1"/>
            <a:r>
              <a:rPr lang="en-US" smtClean="0">
                <a:sym typeface="Baskerville" charset="0"/>
              </a:rPr>
              <a:t>Second level</a:t>
            </a:r>
          </a:p>
          <a:p>
            <a:pPr lvl="2"/>
            <a:r>
              <a:rPr lang="en-US" smtClean="0">
                <a:sym typeface="Baskerville" charset="0"/>
              </a:rPr>
              <a:t>Third level</a:t>
            </a:r>
          </a:p>
          <a:p>
            <a:pPr lvl="3"/>
            <a:r>
              <a:rPr lang="en-US" smtClean="0">
                <a:sym typeface="Baskerville" charset="0"/>
              </a:rPr>
              <a:t>Fourth level</a:t>
            </a:r>
          </a:p>
          <a:p>
            <a:pPr lvl="4"/>
            <a:r>
              <a:rPr lang="en-US" smtClean="0">
                <a:sym typeface="Baskerville" charset="0"/>
              </a:rPr>
              <a:t>Fifth level</a:t>
            </a:r>
          </a:p>
        </p:txBody>
      </p:sp>
      <p:sp>
        <p:nvSpPr>
          <p:cNvPr id="2051" name="Text Box 3"/>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6807FA02-A9CE-44D6-9A9C-F97BE5904E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1pPr>
      <a:lvl2pPr marL="10922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2pPr>
      <a:lvl3pPr marL="15367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3pPr>
      <a:lvl4pPr marL="19812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4pPr>
      <a:lvl5pPr marL="24257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5pPr>
      <a:lvl6pPr marL="28829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6pPr>
      <a:lvl7pPr marL="33401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7pPr>
      <a:lvl8pPr marL="37973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8pPr>
      <a:lvl9pPr marL="42545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20482" name="Rectangle 2"/>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
        <p:nvSpPr>
          <p:cNvPr id="20483"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74A252FA-0B6E-48B3-BE2D-D5015AEBC89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hf hdr="0" ftr="0" dt="0"/>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1506" name="Text Box 2"/>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7F2570AD-24B4-4792-B475-B051CD52939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Text Box 1"/>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E5A3A697-064D-4E58-A9DD-EA2FB9ED339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3554"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23555"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4E027202-7C1D-4CD9-B087-194CC1F3339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4578"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24579"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ABC44018-0107-4578-A41A-94A21F2F032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5602"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25603"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2A07BB99-F01A-41D6-903E-C1D9869D30E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26626" name="Rectangle 2"/>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6627"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E33631C5-F44D-42CC-AF42-1DC6A3A3450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
        <p:nvSpPr>
          <p:cNvPr id="27650" name="Rectangle 2"/>
          <p:cNvSpPr>
            <a:spLocks noGrp="1"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body" idx="1"/>
          </p:nvPr>
        </p:nvSpPr>
        <p:spPr bwMode="auto">
          <a:xfrm>
            <a:off x="1270000" y="1168400"/>
            <a:ext cx="10464800" cy="741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37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bwMode="auto">
          <a:xfrm>
            <a:off x="1270000" y="7315200"/>
            <a:ext cx="10464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3074"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3075" name="Text Box 3"/>
          <p:cNvSpPr txBox="1">
            <a:spLocks noGrp="1" noChangeArrowheads="1"/>
          </p:cNvSpPr>
          <p:nvPr>
            <p:ph type="sldNum" sz="quarter" idx="4"/>
          </p:nvPr>
        </p:nvSpPr>
        <p:spPr bwMode="auto">
          <a:xfrm>
            <a:off x="6324600" y="9258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mn-lt"/>
                <a:ea typeface="Gill Sans" charset="0"/>
                <a:cs typeface="Gill Sans" charset="0"/>
                <a:sym typeface="Gill Sans"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5F57F150-5FA7-470C-A6FB-DB2915BFA5A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hf hdr="0" ftr="0" dt="0"/>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
        <p:nvSpPr>
          <p:cNvPr id="30722" name="Rectangle 2"/>
          <p:cNvSpPr>
            <a:spLocks noGrp="1"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
        <p:nvSpPr>
          <p:cNvPr id="31746" name="Rectangle 2"/>
          <p:cNvSpPr>
            <a:spLocks noGrp="1"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
        <p:nvSpPr>
          <p:cNvPr id="32770" name="Rectangle 2"/>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
        <p:nvSpPr>
          <p:cNvPr id="33794" name="Rectangle 2"/>
          <p:cNvSpPr>
            <a:spLocks noGrp="1" noChangeArrowheads="1"/>
          </p:cNvSpPr>
          <p:nvPr>
            <p:ph type="body" idx="1"/>
          </p:nvPr>
        </p:nvSpPr>
        <p:spPr bwMode="auto">
          <a:xfrm>
            <a:off x="7353300" y="2819400"/>
            <a:ext cx="43815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bwMode="auto">
          <a:xfrm>
            <a:off x="838200" y="2108200"/>
            <a:ext cx="61087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Papyrus" charset="0"/>
              </a:rPr>
              <a:t>Click to edit Master title style</a:t>
            </a:r>
          </a:p>
        </p:txBody>
      </p:sp>
      <p:sp>
        <p:nvSpPr>
          <p:cNvPr id="34818" name="Rectangle 2"/>
          <p:cNvSpPr>
            <a:spLocks noGrp="1" noChangeArrowheads="1"/>
          </p:cNvSpPr>
          <p:nvPr>
            <p:ph type="body" idx="1"/>
          </p:nvPr>
        </p:nvSpPr>
        <p:spPr bwMode="auto">
          <a:xfrm>
            <a:off x="838200" y="5359400"/>
            <a:ext cx="61087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ransition/>
  <p:txStyles>
    <p:titleStyle>
      <a:lvl1pPr algn="ctr" rtl="0" fontAlgn="base">
        <a:spcBef>
          <a:spcPct val="0"/>
        </a:spcBef>
        <a:spcAft>
          <a:spcPct val="0"/>
        </a:spcAft>
        <a:defRPr sz="6000">
          <a:solidFill>
            <a:schemeClr val="tx1"/>
          </a:solidFill>
          <a:latin typeface="+mj-lt"/>
          <a:ea typeface="+mj-ea"/>
          <a:cs typeface="+mj-cs"/>
          <a:sym typeface="Papyrus" charset="0"/>
        </a:defRPr>
      </a:lvl1pPr>
      <a:lvl2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60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000">
          <a:solidFill>
            <a:schemeClr val="tx1"/>
          </a:solidFill>
          <a:latin typeface="+mn-lt"/>
          <a:ea typeface="+mn-ea"/>
          <a:cs typeface="+mn-cs"/>
          <a:sym typeface="Papyrus" charset="0"/>
        </a:defRPr>
      </a:lvl1pPr>
      <a:lvl2pPr algn="ctr" rtl="0" fontAlgn="base">
        <a:spcBef>
          <a:spcPct val="0"/>
        </a:spcBef>
        <a:spcAft>
          <a:spcPct val="0"/>
        </a:spcAft>
        <a:defRPr sz="3000">
          <a:solidFill>
            <a:schemeClr val="tx1"/>
          </a:solidFill>
          <a:latin typeface="+mn-lt"/>
          <a:ea typeface="+mn-ea"/>
          <a:cs typeface="+mn-cs"/>
          <a:sym typeface="Papyrus" charset="0"/>
        </a:defRPr>
      </a:lvl2pPr>
      <a:lvl3pPr algn="ctr" rtl="0" fontAlgn="base">
        <a:spcBef>
          <a:spcPct val="0"/>
        </a:spcBef>
        <a:spcAft>
          <a:spcPct val="0"/>
        </a:spcAft>
        <a:defRPr sz="3000">
          <a:solidFill>
            <a:schemeClr val="tx1"/>
          </a:solidFill>
          <a:latin typeface="+mn-lt"/>
          <a:ea typeface="+mn-ea"/>
          <a:cs typeface="+mn-cs"/>
          <a:sym typeface="Papyrus" charset="0"/>
        </a:defRPr>
      </a:lvl3pPr>
      <a:lvl4pPr algn="ctr" rtl="0" fontAlgn="base">
        <a:spcBef>
          <a:spcPct val="0"/>
        </a:spcBef>
        <a:spcAft>
          <a:spcPct val="0"/>
        </a:spcAft>
        <a:defRPr sz="3000">
          <a:solidFill>
            <a:schemeClr val="tx1"/>
          </a:solidFill>
          <a:latin typeface="+mn-lt"/>
          <a:ea typeface="+mn-ea"/>
          <a:cs typeface="+mn-cs"/>
          <a:sym typeface="Papyrus" charset="0"/>
        </a:defRPr>
      </a:lvl4pPr>
      <a:lvl5pPr algn="ctr" rtl="0" fontAlgn="base">
        <a:spcBef>
          <a:spcPct val="0"/>
        </a:spcBef>
        <a:spcAft>
          <a:spcPct val="0"/>
        </a:spcAft>
        <a:defRPr sz="3000">
          <a:solidFill>
            <a:schemeClr val="tx1"/>
          </a:solidFill>
          <a:latin typeface="+mn-lt"/>
          <a:ea typeface="+mn-ea"/>
          <a:cs typeface="+mn-cs"/>
          <a:sym typeface="Papyrus" charset="0"/>
        </a:defRPr>
      </a:lvl5pPr>
      <a:lvl6pPr marL="457200" algn="ctr" rtl="0" fontAlgn="base">
        <a:spcBef>
          <a:spcPct val="0"/>
        </a:spcBef>
        <a:spcAft>
          <a:spcPct val="0"/>
        </a:spcAft>
        <a:defRPr sz="3000">
          <a:solidFill>
            <a:schemeClr val="tx1"/>
          </a:solidFill>
          <a:latin typeface="+mn-lt"/>
          <a:ea typeface="+mn-ea"/>
          <a:cs typeface="+mn-cs"/>
          <a:sym typeface="Papyrus" charset="0"/>
        </a:defRPr>
      </a:lvl6pPr>
      <a:lvl7pPr marL="914400" algn="ctr" rtl="0" fontAlgn="base">
        <a:spcBef>
          <a:spcPct val="0"/>
        </a:spcBef>
        <a:spcAft>
          <a:spcPct val="0"/>
        </a:spcAft>
        <a:defRPr sz="3000">
          <a:solidFill>
            <a:schemeClr val="tx1"/>
          </a:solidFill>
          <a:latin typeface="+mn-lt"/>
          <a:ea typeface="+mn-ea"/>
          <a:cs typeface="+mn-cs"/>
          <a:sym typeface="Papyrus" charset="0"/>
        </a:defRPr>
      </a:lvl7pPr>
      <a:lvl8pPr marL="1371600" algn="ctr" rtl="0" fontAlgn="base">
        <a:spcBef>
          <a:spcPct val="0"/>
        </a:spcBef>
        <a:spcAft>
          <a:spcPct val="0"/>
        </a:spcAft>
        <a:defRPr sz="3000">
          <a:solidFill>
            <a:schemeClr val="tx1"/>
          </a:solidFill>
          <a:latin typeface="+mn-lt"/>
          <a:ea typeface="+mn-ea"/>
          <a:cs typeface="+mn-cs"/>
          <a:sym typeface="Papyrus" charset="0"/>
        </a:defRPr>
      </a:lvl8pPr>
      <a:lvl9pPr marL="1828800" algn="ctr" rtl="0" fontAlgn="base">
        <a:spcBef>
          <a:spcPct val="0"/>
        </a:spcBef>
        <a:spcAft>
          <a:spcPct val="0"/>
        </a:spcAft>
        <a:defRPr sz="30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36866" name="Rectangle 2"/>
          <p:cNvSpPr>
            <a:spLocks noGrp="1" noChangeArrowheads="1"/>
          </p:cNvSpPr>
          <p:nvPr>
            <p:ph type="body" idx="1"/>
          </p:nvPr>
        </p:nvSpPr>
        <p:spPr bwMode="auto">
          <a:xfrm>
            <a:off x="1016000" y="2768600"/>
            <a:ext cx="5486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text styles</a:t>
            </a:r>
          </a:p>
          <a:p>
            <a:pPr lvl="1"/>
            <a:r>
              <a:rPr lang="en-US" smtClean="0">
                <a:sym typeface="Baskerville" charset="0"/>
              </a:rPr>
              <a:t>Second level</a:t>
            </a:r>
          </a:p>
          <a:p>
            <a:pPr lvl="2"/>
            <a:r>
              <a:rPr lang="en-US" smtClean="0">
                <a:sym typeface="Baskerville" charset="0"/>
              </a:rPr>
              <a:t>Third level</a:t>
            </a:r>
          </a:p>
          <a:p>
            <a:pPr lvl="3"/>
            <a:r>
              <a:rPr lang="en-US" smtClean="0">
                <a:sym typeface="Baskerville" charset="0"/>
              </a:rPr>
              <a:t>Fourth level</a:t>
            </a:r>
          </a:p>
          <a:p>
            <a:pPr lvl="4"/>
            <a:r>
              <a:rPr lang="en-US" smtClean="0">
                <a:sym typeface="Baskerville" charset="0"/>
              </a:rPr>
              <a:t>Fifth level</a:t>
            </a:r>
          </a:p>
        </p:txBody>
      </p:sp>
      <p:sp>
        <p:nvSpPr>
          <p:cNvPr id="36867" name="Text Box 3"/>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0D30CF98-5681-4749-9EA5-D444223555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1pPr>
      <a:lvl2pPr marL="10922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2pPr>
      <a:lvl3pPr marL="15367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3pPr>
      <a:lvl4pPr marL="19812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4pPr>
      <a:lvl5pPr marL="24257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5pPr>
      <a:lvl6pPr marL="28829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6pPr>
      <a:lvl7pPr marL="33401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7pPr>
      <a:lvl8pPr marL="37973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8pPr>
      <a:lvl9pPr marL="42545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bwMode="auto">
          <a:xfrm>
            <a:off x="1270000" y="3136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algn="ctr" rtl="0" fontAlgn="base">
        <a:spcBef>
          <a:spcPct val="0"/>
        </a:spcBef>
        <a:spcAft>
          <a:spcPct val="0"/>
        </a:spcAft>
        <a:defRPr sz="3600">
          <a:solidFill>
            <a:schemeClr val="tx1"/>
          </a:solidFill>
          <a:latin typeface="+mn-lt"/>
          <a:ea typeface="+mn-ea"/>
          <a:cs typeface="+mn-cs"/>
          <a:sym typeface="Papyrus" charset="0"/>
        </a:defRPr>
      </a:lvl1pPr>
      <a:lvl2pPr algn="ctr" rtl="0" fontAlgn="base">
        <a:spcBef>
          <a:spcPct val="0"/>
        </a:spcBef>
        <a:spcAft>
          <a:spcPct val="0"/>
        </a:spcAft>
        <a:defRPr sz="3600">
          <a:solidFill>
            <a:schemeClr val="tx1"/>
          </a:solidFill>
          <a:latin typeface="+mn-lt"/>
          <a:ea typeface="+mn-ea"/>
          <a:cs typeface="+mn-cs"/>
          <a:sym typeface="Papyrus" charset="0"/>
        </a:defRPr>
      </a:lvl2pPr>
      <a:lvl3pPr algn="ctr" rtl="0" fontAlgn="base">
        <a:spcBef>
          <a:spcPct val="0"/>
        </a:spcBef>
        <a:spcAft>
          <a:spcPct val="0"/>
        </a:spcAft>
        <a:defRPr sz="3600">
          <a:solidFill>
            <a:schemeClr val="tx1"/>
          </a:solidFill>
          <a:latin typeface="+mn-lt"/>
          <a:ea typeface="+mn-ea"/>
          <a:cs typeface="+mn-cs"/>
          <a:sym typeface="Papyrus" charset="0"/>
        </a:defRPr>
      </a:lvl3pPr>
      <a:lvl4pPr algn="ctr" rtl="0" fontAlgn="base">
        <a:spcBef>
          <a:spcPct val="0"/>
        </a:spcBef>
        <a:spcAft>
          <a:spcPct val="0"/>
        </a:spcAft>
        <a:defRPr sz="3600">
          <a:solidFill>
            <a:schemeClr val="tx1"/>
          </a:solidFill>
          <a:latin typeface="+mn-lt"/>
          <a:ea typeface="+mn-ea"/>
          <a:cs typeface="+mn-cs"/>
          <a:sym typeface="Papyrus" charset="0"/>
        </a:defRPr>
      </a:lvl4pPr>
      <a:lvl5pPr algn="ctr" rtl="0" fontAlgn="base">
        <a:spcBef>
          <a:spcPct val="0"/>
        </a:spcBef>
        <a:spcAft>
          <a:spcPct val="0"/>
        </a:spcAft>
        <a:defRPr sz="3600">
          <a:solidFill>
            <a:schemeClr val="tx1"/>
          </a:solidFill>
          <a:latin typeface="+mn-lt"/>
          <a:ea typeface="+mn-ea"/>
          <a:cs typeface="+mn-cs"/>
          <a:sym typeface="Papyrus" charset="0"/>
        </a:defRPr>
      </a:lvl5pPr>
      <a:lvl6pPr marL="457200" algn="ctr" rtl="0" fontAlgn="base">
        <a:spcBef>
          <a:spcPct val="0"/>
        </a:spcBef>
        <a:spcAft>
          <a:spcPct val="0"/>
        </a:spcAft>
        <a:defRPr sz="3600">
          <a:solidFill>
            <a:schemeClr val="tx1"/>
          </a:solidFill>
          <a:latin typeface="+mn-lt"/>
          <a:ea typeface="+mn-ea"/>
          <a:cs typeface="+mn-cs"/>
          <a:sym typeface="Papyrus" charset="0"/>
        </a:defRPr>
      </a:lvl6pPr>
      <a:lvl7pPr marL="914400" algn="ctr" rtl="0" fontAlgn="base">
        <a:spcBef>
          <a:spcPct val="0"/>
        </a:spcBef>
        <a:spcAft>
          <a:spcPct val="0"/>
        </a:spcAft>
        <a:defRPr sz="3600">
          <a:solidFill>
            <a:schemeClr val="tx1"/>
          </a:solidFill>
          <a:latin typeface="+mn-lt"/>
          <a:ea typeface="+mn-ea"/>
          <a:cs typeface="+mn-cs"/>
          <a:sym typeface="Papyrus" charset="0"/>
        </a:defRPr>
      </a:lvl7pPr>
      <a:lvl8pPr marL="1371600" algn="ctr" rtl="0" fontAlgn="base">
        <a:spcBef>
          <a:spcPct val="0"/>
        </a:spcBef>
        <a:spcAft>
          <a:spcPct val="0"/>
        </a:spcAft>
        <a:defRPr sz="3600">
          <a:solidFill>
            <a:schemeClr val="tx1"/>
          </a:solidFill>
          <a:latin typeface="+mn-lt"/>
          <a:ea typeface="+mn-ea"/>
          <a:cs typeface="+mn-cs"/>
          <a:sym typeface="Papyrus" charset="0"/>
        </a:defRPr>
      </a:lvl8pPr>
      <a:lvl9pPr marL="1828800"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charset="0"/>
        </a:defRPr>
      </a:lvl1pPr>
      <a:lvl2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4572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9144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3716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1828800" algn="ctr"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4098" name="Rectangle 2"/>
          <p:cNvSpPr>
            <a:spLocks noGrp="1" noChangeArrowheads="1"/>
          </p:cNvSpPr>
          <p:nvPr>
            <p:ph type="body" idx="1"/>
          </p:nvPr>
        </p:nvSpPr>
        <p:spPr bwMode="auto">
          <a:xfrm>
            <a:off x="1016000" y="2768600"/>
            <a:ext cx="5486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text styles</a:t>
            </a:r>
          </a:p>
          <a:p>
            <a:pPr lvl="1"/>
            <a:r>
              <a:rPr lang="en-US" smtClean="0">
                <a:sym typeface="Baskerville" charset="0"/>
              </a:rPr>
              <a:t>Second level</a:t>
            </a:r>
          </a:p>
          <a:p>
            <a:pPr lvl="2"/>
            <a:r>
              <a:rPr lang="en-US" smtClean="0">
                <a:sym typeface="Baskerville" charset="0"/>
              </a:rPr>
              <a:t>Third level</a:t>
            </a:r>
          </a:p>
          <a:p>
            <a:pPr lvl="3"/>
            <a:r>
              <a:rPr lang="en-US" smtClean="0">
                <a:sym typeface="Baskerville" charset="0"/>
              </a:rPr>
              <a:t>Fourth level</a:t>
            </a:r>
          </a:p>
          <a:p>
            <a:pPr lvl="4"/>
            <a:r>
              <a:rPr lang="en-US" smtClean="0">
                <a:sym typeface="Baskerville" charset="0"/>
              </a:rPr>
              <a:t>Fifth level</a:t>
            </a:r>
          </a:p>
        </p:txBody>
      </p:sp>
      <p:sp>
        <p:nvSpPr>
          <p:cNvPr id="4099" name="Text Box 3"/>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675F47A7-2C77-4623-A8EA-8B56D32705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1pPr>
      <a:lvl2pPr marL="10922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2pPr>
      <a:lvl3pPr marL="15367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3pPr>
      <a:lvl4pPr marL="19812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4pPr>
      <a:lvl5pPr marL="24257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5pPr>
      <a:lvl6pPr marL="28829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6pPr>
      <a:lvl7pPr marL="33401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7pPr>
      <a:lvl8pPr marL="37973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8pPr>
      <a:lvl9pPr marL="4254500" indent="-381000" algn="l" rtl="0" fontAlgn="base">
        <a:spcBef>
          <a:spcPts val="3800"/>
        </a:spcBef>
        <a:spcAft>
          <a:spcPct val="0"/>
        </a:spcAft>
        <a:buClr>
          <a:srgbClr val="908971"/>
        </a:buClr>
        <a:buSzPct val="100000"/>
        <a:buFont typeface="Baskerville" charset="0"/>
        <a:buChar char="•"/>
        <a:defRPr sz="34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5122" name="Text Box 2"/>
          <p:cNvSpPr txBox="1">
            <a:spLocks noGrp="1" noChangeArrowheads="1"/>
          </p:cNvSpPr>
          <p:nvPr>
            <p:ph type="sldNum" sz="quarter" idx="4"/>
          </p:nvPr>
        </p:nvSpPr>
        <p:spPr bwMode="auto">
          <a:xfrm>
            <a:off x="6324600" y="9004300"/>
            <a:ext cx="3429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800">
                <a:solidFill>
                  <a:schemeClr val="tx1"/>
                </a:solidFill>
                <a:latin typeface="Cochin" charset="0"/>
                <a:ea typeface="Cochin" charset="0"/>
                <a:cs typeface="Cochin" charset="0"/>
                <a:sym typeface="Cochin" charset="0"/>
              </a:defRPr>
            </a:lvl1pPr>
            <a:lvl2pPr algn="l">
              <a:defRPr sz="1200">
                <a:solidFill>
                  <a:schemeClr val="tx1"/>
                </a:solidFill>
                <a:latin typeface="+mn-lt"/>
              </a:defRPr>
            </a:lvl2pPr>
            <a:lvl3pPr algn="l">
              <a:defRPr sz="1200">
                <a:solidFill>
                  <a:schemeClr val="tx1"/>
                </a:solidFill>
                <a:latin typeface="+mn-lt"/>
              </a:defRPr>
            </a:lvl3pPr>
            <a:lvl4pPr algn="l">
              <a:defRPr sz="1200">
                <a:solidFill>
                  <a:schemeClr val="tx1"/>
                </a:solidFill>
                <a:latin typeface="+mn-lt"/>
              </a:defRPr>
            </a:lvl4pPr>
            <a:lvl5pPr algn="l">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fld id="{02B62D8B-F4F3-47E3-9BD9-8DCFE71CA27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hf hdr="0" ftr="0" dt="0"/>
  <p:txStyles>
    <p:title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p:titleStyle>
    <p:bodyStyle>
      <a:lvl1pPr marL="381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1pPr>
      <a:lvl2pPr marL="1143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2pPr>
      <a:lvl3pPr marL="15875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3pPr>
      <a:lvl4pPr marL="20320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4pPr>
      <a:lvl5pPr marL="24765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5pPr>
      <a:lvl6pPr marL="29337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6pPr>
      <a:lvl7pPr marL="33909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7pPr>
      <a:lvl8pPr marL="38481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8pPr>
      <a:lvl9pPr marL="4305300" indent="-381000" algn="l" rtl="0" fontAlgn="base">
        <a:spcBef>
          <a:spcPts val="3000"/>
        </a:spcBef>
        <a:spcAft>
          <a:spcPct val="0"/>
        </a:spcAft>
        <a:buClr>
          <a:srgbClr val="908971"/>
        </a:buClr>
        <a:buSzPct val="100000"/>
        <a:buFont typeface="Baskerville" charset="0"/>
        <a:buChar char="•"/>
        <a:defRPr sz="4000">
          <a:solidFill>
            <a:schemeClr val="tx1"/>
          </a:solidFill>
          <a:latin typeface="+mn-lt"/>
          <a:ea typeface="+mn-ea"/>
          <a:cs typeface="+mn-cs"/>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016000" y="3263900"/>
            <a:ext cx="10972800" cy="32258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6146" name="Text Box 2"/>
          <p:cNvSpPr txBox="1">
            <a:spLocks noGrp="1" noChangeArrowheads="1"/>
          </p:cNvSpPr>
          <p:nvPr>
            <p:ph type="sldNum" sz="quarter" idx="4"/>
          </p:nvPr>
        </p:nvSpPr>
        <p:spPr bwMode="auto">
          <a:xfrm>
            <a:off x="6299200" y="9258300"/>
            <a:ext cx="392113" cy="3302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none" lIns="91440" tIns="45720" rIns="91440" bIns="45720" numCol="1" anchor="t" anchorCtr="0" compatLnSpc="1">
            <a:prstTxWarp prst="textNoShape">
              <a:avLst/>
            </a:prstTxWarp>
          </a:bodyPr>
          <a:lstStyle>
            <a:lvl1pPr algn="ctr">
              <a:defRPr sz="1800">
                <a:solidFill>
                  <a:srgbClr val="FFFBEF"/>
                </a:solidFill>
                <a:latin typeface="+mn-lt"/>
                <a:ea typeface="Copperplate" charset="0"/>
                <a:cs typeface="Copperplate" charset="0"/>
                <a:sym typeface="Copperplat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649A913D-4BB1-477F-AC64-3A28673320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hf hdr="0" ftr="0" dt="0"/>
  <p:txStyles>
    <p:titleStyle>
      <a:lvl1pPr algn="ctr" rtl="0" fontAlgn="base">
        <a:spcBef>
          <a:spcPct val="0"/>
        </a:spcBef>
        <a:spcAft>
          <a:spcPct val="0"/>
        </a:spcAft>
        <a:defRPr sz="10500">
          <a:solidFill>
            <a:srgbClr val="FFFBEF"/>
          </a:solidFill>
          <a:latin typeface="+mj-lt"/>
          <a:ea typeface="+mj-ea"/>
          <a:cs typeface="+mj-cs"/>
          <a:sym typeface="Copperplate" charset="0"/>
        </a:defRPr>
      </a:lvl1pPr>
      <a:lvl2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9pPr>
    </p:titleStyle>
    <p:bodyStyle>
      <a:lvl1pPr algn="ctr" rtl="0" fontAlgn="base">
        <a:spcBef>
          <a:spcPct val="0"/>
        </a:spcBef>
        <a:spcAft>
          <a:spcPct val="0"/>
        </a:spcAft>
        <a:defRPr sz="3600">
          <a:solidFill>
            <a:srgbClr val="FFFBEF"/>
          </a:solidFill>
          <a:latin typeface="+mn-lt"/>
          <a:ea typeface="+mn-ea"/>
          <a:cs typeface="+mn-cs"/>
          <a:sym typeface="Copperplate" charset="0"/>
        </a:defRPr>
      </a:lvl1pPr>
      <a:lvl2pPr algn="ctr" rtl="0" fontAlgn="base">
        <a:spcBef>
          <a:spcPct val="0"/>
        </a:spcBef>
        <a:spcAft>
          <a:spcPct val="0"/>
        </a:spcAft>
        <a:defRPr sz="3600">
          <a:solidFill>
            <a:srgbClr val="FFFBEF"/>
          </a:solidFill>
          <a:latin typeface="+mn-lt"/>
          <a:ea typeface="+mn-ea"/>
          <a:cs typeface="+mn-cs"/>
          <a:sym typeface="Copperplate" charset="0"/>
        </a:defRPr>
      </a:lvl2pPr>
      <a:lvl3pPr algn="ctr" rtl="0" fontAlgn="base">
        <a:spcBef>
          <a:spcPct val="0"/>
        </a:spcBef>
        <a:spcAft>
          <a:spcPct val="0"/>
        </a:spcAft>
        <a:defRPr sz="3600">
          <a:solidFill>
            <a:srgbClr val="FFFBEF"/>
          </a:solidFill>
          <a:latin typeface="+mn-lt"/>
          <a:ea typeface="+mn-ea"/>
          <a:cs typeface="+mn-cs"/>
          <a:sym typeface="Copperplate" charset="0"/>
        </a:defRPr>
      </a:lvl3pPr>
      <a:lvl4pPr algn="ctr" rtl="0" fontAlgn="base">
        <a:spcBef>
          <a:spcPct val="0"/>
        </a:spcBef>
        <a:spcAft>
          <a:spcPct val="0"/>
        </a:spcAft>
        <a:defRPr sz="3600">
          <a:solidFill>
            <a:srgbClr val="FFFBEF"/>
          </a:solidFill>
          <a:latin typeface="+mn-lt"/>
          <a:ea typeface="+mn-ea"/>
          <a:cs typeface="+mn-cs"/>
          <a:sym typeface="Copperplate" charset="0"/>
        </a:defRPr>
      </a:lvl4pPr>
      <a:lvl5pPr algn="ctr" rtl="0" fontAlgn="base">
        <a:spcBef>
          <a:spcPct val="0"/>
        </a:spcBef>
        <a:spcAft>
          <a:spcPct val="0"/>
        </a:spcAft>
        <a:defRPr sz="3600">
          <a:solidFill>
            <a:srgbClr val="FFFBEF"/>
          </a:solidFill>
          <a:latin typeface="+mn-lt"/>
          <a:ea typeface="+mn-ea"/>
          <a:cs typeface="+mn-cs"/>
          <a:sym typeface="Copperplate" charset="0"/>
        </a:defRPr>
      </a:lvl5pPr>
      <a:lvl6pPr marL="457200" algn="ctr" rtl="0" fontAlgn="base">
        <a:spcBef>
          <a:spcPct val="0"/>
        </a:spcBef>
        <a:spcAft>
          <a:spcPct val="0"/>
        </a:spcAft>
        <a:defRPr sz="3600">
          <a:solidFill>
            <a:srgbClr val="FFFBEF"/>
          </a:solidFill>
          <a:latin typeface="+mn-lt"/>
          <a:ea typeface="+mn-ea"/>
          <a:cs typeface="+mn-cs"/>
          <a:sym typeface="Copperplate" charset="0"/>
        </a:defRPr>
      </a:lvl6pPr>
      <a:lvl7pPr marL="914400" algn="ctr" rtl="0" fontAlgn="base">
        <a:spcBef>
          <a:spcPct val="0"/>
        </a:spcBef>
        <a:spcAft>
          <a:spcPct val="0"/>
        </a:spcAft>
        <a:defRPr sz="3600">
          <a:solidFill>
            <a:srgbClr val="FFFBEF"/>
          </a:solidFill>
          <a:latin typeface="+mn-lt"/>
          <a:ea typeface="+mn-ea"/>
          <a:cs typeface="+mn-cs"/>
          <a:sym typeface="Copperplate" charset="0"/>
        </a:defRPr>
      </a:lvl7pPr>
      <a:lvl8pPr marL="1371600" algn="ctr" rtl="0" fontAlgn="base">
        <a:spcBef>
          <a:spcPct val="0"/>
        </a:spcBef>
        <a:spcAft>
          <a:spcPct val="0"/>
        </a:spcAft>
        <a:defRPr sz="3600">
          <a:solidFill>
            <a:srgbClr val="FFFBEF"/>
          </a:solidFill>
          <a:latin typeface="+mn-lt"/>
          <a:ea typeface="+mn-ea"/>
          <a:cs typeface="+mn-cs"/>
          <a:sym typeface="Copperplate" charset="0"/>
        </a:defRPr>
      </a:lvl8pPr>
      <a:lvl9pPr marL="1828800" algn="ctr" rtl="0" fontAlgn="base">
        <a:spcBef>
          <a:spcPct val="0"/>
        </a:spcBef>
        <a:spcAft>
          <a:spcPct val="0"/>
        </a:spcAft>
        <a:defRPr sz="3600">
          <a:solidFill>
            <a:srgbClr val="FFFBEF"/>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1016000" y="2032000"/>
            <a:ext cx="10972800" cy="32258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Copperplate" charset="0"/>
              </a:rPr>
              <a:t>Click to edit Master title style</a:t>
            </a:r>
          </a:p>
        </p:txBody>
      </p:sp>
      <p:sp>
        <p:nvSpPr>
          <p:cNvPr id="7170" name="Rectangle 2"/>
          <p:cNvSpPr>
            <a:spLocks noGrp="1" noChangeArrowheads="1"/>
          </p:cNvSpPr>
          <p:nvPr>
            <p:ph type="body" idx="1"/>
          </p:nvPr>
        </p:nvSpPr>
        <p:spPr bwMode="auto">
          <a:xfrm>
            <a:off x="1016000" y="5359400"/>
            <a:ext cx="10972800" cy="12319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
        <p:nvSpPr>
          <p:cNvPr id="7171" name="Text Box 3"/>
          <p:cNvSpPr txBox="1">
            <a:spLocks noGrp="1" noChangeArrowheads="1"/>
          </p:cNvSpPr>
          <p:nvPr>
            <p:ph type="sldNum" sz="quarter" idx="4"/>
          </p:nvPr>
        </p:nvSpPr>
        <p:spPr bwMode="auto">
          <a:xfrm>
            <a:off x="6299200" y="9258300"/>
            <a:ext cx="392113" cy="3302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none" lIns="91440" tIns="45720" rIns="91440" bIns="45720" numCol="1" anchor="t" anchorCtr="0" compatLnSpc="1">
            <a:prstTxWarp prst="textNoShape">
              <a:avLst/>
            </a:prstTxWarp>
          </a:bodyPr>
          <a:lstStyle>
            <a:lvl1pPr algn="ctr">
              <a:defRPr sz="1800">
                <a:solidFill>
                  <a:srgbClr val="FFFBEF"/>
                </a:solidFill>
                <a:latin typeface="+mn-lt"/>
                <a:ea typeface="Copperplate" charset="0"/>
                <a:cs typeface="Copperplate" charset="0"/>
                <a:sym typeface="Copperplat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E336FFBE-4FC4-4199-B9F2-AA30DBE0F0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hf hdr="0" ftr="0" dt="0"/>
  <p:txStyles>
    <p:titleStyle>
      <a:lvl1pPr algn="ctr" rtl="0" fontAlgn="base">
        <a:spcBef>
          <a:spcPct val="0"/>
        </a:spcBef>
        <a:spcAft>
          <a:spcPct val="0"/>
        </a:spcAft>
        <a:defRPr sz="10500">
          <a:solidFill>
            <a:srgbClr val="FFFBEF"/>
          </a:solidFill>
          <a:latin typeface="+mj-lt"/>
          <a:ea typeface="+mj-ea"/>
          <a:cs typeface="+mj-cs"/>
          <a:sym typeface="Copperplate" charset="0"/>
        </a:defRPr>
      </a:lvl1pPr>
      <a:lvl2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10500">
          <a:solidFill>
            <a:srgbClr val="FFFBEF"/>
          </a:solidFill>
          <a:latin typeface="Copperplate" charset="0"/>
          <a:ea typeface="ヒラギノ明朝 ProN W3" charset="0"/>
          <a:cs typeface="ヒラギノ明朝 ProN W3" charset="0"/>
          <a:sym typeface="Copperplate" charset="0"/>
        </a:defRPr>
      </a:lvl9pPr>
    </p:titleStyle>
    <p:bodyStyle>
      <a:lvl1pPr algn="ctr" rtl="0" fontAlgn="base">
        <a:spcBef>
          <a:spcPct val="0"/>
        </a:spcBef>
        <a:spcAft>
          <a:spcPct val="0"/>
        </a:spcAft>
        <a:defRPr sz="4200">
          <a:solidFill>
            <a:srgbClr val="FFFBEF"/>
          </a:solidFill>
          <a:latin typeface="+mn-lt"/>
          <a:ea typeface="+mn-ea"/>
          <a:cs typeface="+mn-cs"/>
          <a:sym typeface="Copperplate" charset="0"/>
        </a:defRPr>
      </a:lvl1pPr>
      <a:lvl2pPr algn="ctr" rtl="0" fontAlgn="base">
        <a:spcBef>
          <a:spcPct val="0"/>
        </a:spcBef>
        <a:spcAft>
          <a:spcPct val="0"/>
        </a:spcAft>
        <a:defRPr sz="4200">
          <a:solidFill>
            <a:srgbClr val="FFFBEF"/>
          </a:solidFill>
          <a:latin typeface="+mn-lt"/>
          <a:ea typeface="+mn-ea"/>
          <a:cs typeface="+mn-cs"/>
          <a:sym typeface="Copperplate" charset="0"/>
        </a:defRPr>
      </a:lvl2pPr>
      <a:lvl3pPr algn="ctr" rtl="0" fontAlgn="base">
        <a:spcBef>
          <a:spcPct val="0"/>
        </a:spcBef>
        <a:spcAft>
          <a:spcPct val="0"/>
        </a:spcAft>
        <a:defRPr sz="4200">
          <a:solidFill>
            <a:srgbClr val="FFFBEF"/>
          </a:solidFill>
          <a:latin typeface="+mn-lt"/>
          <a:ea typeface="+mn-ea"/>
          <a:cs typeface="+mn-cs"/>
          <a:sym typeface="Copperplate" charset="0"/>
        </a:defRPr>
      </a:lvl3pPr>
      <a:lvl4pPr algn="ctr" rtl="0" fontAlgn="base">
        <a:spcBef>
          <a:spcPct val="0"/>
        </a:spcBef>
        <a:spcAft>
          <a:spcPct val="0"/>
        </a:spcAft>
        <a:defRPr sz="4200">
          <a:solidFill>
            <a:srgbClr val="FFFBEF"/>
          </a:solidFill>
          <a:latin typeface="+mn-lt"/>
          <a:ea typeface="+mn-ea"/>
          <a:cs typeface="+mn-cs"/>
          <a:sym typeface="Copperplate" charset="0"/>
        </a:defRPr>
      </a:lvl4pPr>
      <a:lvl5pPr algn="ctr" rtl="0" fontAlgn="base">
        <a:spcBef>
          <a:spcPct val="0"/>
        </a:spcBef>
        <a:spcAft>
          <a:spcPct val="0"/>
        </a:spcAft>
        <a:defRPr sz="4200">
          <a:solidFill>
            <a:srgbClr val="FFFBEF"/>
          </a:solidFill>
          <a:latin typeface="+mn-lt"/>
          <a:ea typeface="+mn-ea"/>
          <a:cs typeface="+mn-cs"/>
          <a:sym typeface="Copperplate" charset="0"/>
        </a:defRPr>
      </a:lvl5pPr>
      <a:lvl6pPr marL="457200" algn="ctr" rtl="0" fontAlgn="base">
        <a:spcBef>
          <a:spcPct val="0"/>
        </a:spcBef>
        <a:spcAft>
          <a:spcPct val="0"/>
        </a:spcAft>
        <a:defRPr sz="4200">
          <a:solidFill>
            <a:srgbClr val="FFFBEF"/>
          </a:solidFill>
          <a:latin typeface="+mn-lt"/>
          <a:ea typeface="+mn-ea"/>
          <a:cs typeface="+mn-cs"/>
          <a:sym typeface="Copperplate" charset="0"/>
        </a:defRPr>
      </a:lvl6pPr>
      <a:lvl7pPr marL="914400" algn="ctr" rtl="0" fontAlgn="base">
        <a:spcBef>
          <a:spcPct val="0"/>
        </a:spcBef>
        <a:spcAft>
          <a:spcPct val="0"/>
        </a:spcAft>
        <a:defRPr sz="4200">
          <a:solidFill>
            <a:srgbClr val="FFFBEF"/>
          </a:solidFill>
          <a:latin typeface="+mn-lt"/>
          <a:ea typeface="+mn-ea"/>
          <a:cs typeface="+mn-cs"/>
          <a:sym typeface="Copperplate" charset="0"/>
        </a:defRPr>
      </a:lvl7pPr>
      <a:lvl8pPr marL="1371600" algn="ctr" rtl="0" fontAlgn="base">
        <a:spcBef>
          <a:spcPct val="0"/>
        </a:spcBef>
        <a:spcAft>
          <a:spcPct val="0"/>
        </a:spcAft>
        <a:defRPr sz="4200">
          <a:solidFill>
            <a:srgbClr val="FFFBEF"/>
          </a:solidFill>
          <a:latin typeface="+mn-lt"/>
          <a:ea typeface="+mn-ea"/>
          <a:cs typeface="+mn-cs"/>
          <a:sym typeface="Copperplate" charset="0"/>
        </a:defRPr>
      </a:lvl8pPr>
      <a:lvl9pPr marL="1828800" algn="ctr" rtl="0" fontAlgn="base">
        <a:spcBef>
          <a:spcPct val="0"/>
        </a:spcBef>
        <a:spcAft>
          <a:spcPct val="0"/>
        </a:spcAft>
        <a:defRPr sz="4200">
          <a:solidFill>
            <a:srgbClr val="FFFBEF"/>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016000" y="7797800"/>
            <a:ext cx="10972800" cy="15240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title style</a:t>
            </a:r>
          </a:p>
        </p:txBody>
      </p:sp>
      <p:sp>
        <p:nvSpPr>
          <p:cNvPr id="8194" name="Text Box 2"/>
          <p:cNvSpPr txBox="1">
            <a:spLocks noGrp="1" noChangeArrowheads="1"/>
          </p:cNvSpPr>
          <p:nvPr>
            <p:ph type="sldNum" sz="quarter" idx="4"/>
          </p:nvPr>
        </p:nvSpPr>
        <p:spPr bwMode="auto">
          <a:xfrm>
            <a:off x="6299200" y="9258300"/>
            <a:ext cx="392113" cy="3302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none" lIns="91440" tIns="45720" rIns="91440" bIns="45720" numCol="1" anchor="t" anchorCtr="0" compatLnSpc="1">
            <a:prstTxWarp prst="textNoShape">
              <a:avLst/>
            </a:prstTxWarp>
          </a:bodyPr>
          <a:lstStyle>
            <a:lvl1pPr algn="ctr">
              <a:defRPr sz="1800">
                <a:solidFill>
                  <a:srgbClr val="FFFBEF"/>
                </a:solidFill>
                <a:latin typeface="+mn-lt"/>
                <a:ea typeface="Copperplate" charset="0"/>
                <a:cs typeface="Copperplate" charset="0"/>
                <a:sym typeface="Copperplat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BBA50FC2-08E7-4FE5-9F6C-E98A0FEB20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hf hdr="0" ftr="0" dt="0"/>
  <p:txStyles>
    <p:titleStyle>
      <a:lvl1pPr algn="ctr" rtl="0" fontAlgn="base">
        <a:spcBef>
          <a:spcPct val="0"/>
        </a:spcBef>
        <a:spcAft>
          <a:spcPct val="0"/>
        </a:spcAft>
        <a:defRPr sz="8200">
          <a:solidFill>
            <a:srgbClr val="FFFBEF"/>
          </a:solidFill>
          <a:latin typeface="+mj-lt"/>
          <a:ea typeface="+mj-ea"/>
          <a:cs typeface="+mj-cs"/>
          <a:sym typeface="Copperplate" charset="0"/>
        </a:defRPr>
      </a:lvl1pPr>
      <a:lvl2pPr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8200">
          <a:solidFill>
            <a:srgbClr val="FFFBEF"/>
          </a:solidFill>
          <a:latin typeface="Copperplate" charset="0"/>
          <a:ea typeface="ヒラギノ明朝 ProN W3" charset="0"/>
          <a:cs typeface="ヒラギノ明朝 ProN W3" charset="0"/>
          <a:sym typeface="Copperplate" charset="0"/>
        </a:defRPr>
      </a:lvl9pPr>
    </p:titleStyle>
    <p:bodyStyle>
      <a:lvl1pPr algn="ctr" rtl="0" fontAlgn="base">
        <a:spcBef>
          <a:spcPct val="0"/>
        </a:spcBef>
        <a:spcAft>
          <a:spcPct val="0"/>
        </a:spcAft>
        <a:defRPr sz="3600">
          <a:solidFill>
            <a:srgbClr val="FFFBEF"/>
          </a:solidFill>
          <a:latin typeface="+mn-lt"/>
          <a:ea typeface="+mn-ea"/>
          <a:cs typeface="+mn-cs"/>
          <a:sym typeface="Copperplate" charset="0"/>
        </a:defRPr>
      </a:lvl1pPr>
      <a:lvl2pPr algn="ctr" rtl="0" fontAlgn="base">
        <a:spcBef>
          <a:spcPct val="0"/>
        </a:spcBef>
        <a:spcAft>
          <a:spcPct val="0"/>
        </a:spcAft>
        <a:defRPr sz="3600">
          <a:solidFill>
            <a:srgbClr val="FFFBEF"/>
          </a:solidFill>
          <a:latin typeface="+mn-lt"/>
          <a:ea typeface="+mn-ea"/>
          <a:cs typeface="+mn-cs"/>
          <a:sym typeface="Copperplate" charset="0"/>
        </a:defRPr>
      </a:lvl2pPr>
      <a:lvl3pPr algn="ctr" rtl="0" fontAlgn="base">
        <a:spcBef>
          <a:spcPct val="0"/>
        </a:spcBef>
        <a:spcAft>
          <a:spcPct val="0"/>
        </a:spcAft>
        <a:defRPr sz="3600">
          <a:solidFill>
            <a:srgbClr val="FFFBEF"/>
          </a:solidFill>
          <a:latin typeface="+mn-lt"/>
          <a:ea typeface="+mn-ea"/>
          <a:cs typeface="+mn-cs"/>
          <a:sym typeface="Copperplate" charset="0"/>
        </a:defRPr>
      </a:lvl3pPr>
      <a:lvl4pPr algn="ctr" rtl="0" fontAlgn="base">
        <a:spcBef>
          <a:spcPct val="0"/>
        </a:spcBef>
        <a:spcAft>
          <a:spcPct val="0"/>
        </a:spcAft>
        <a:defRPr sz="3600">
          <a:solidFill>
            <a:srgbClr val="FFFBEF"/>
          </a:solidFill>
          <a:latin typeface="+mn-lt"/>
          <a:ea typeface="+mn-ea"/>
          <a:cs typeface="+mn-cs"/>
          <a:sym typeface="Copperplate" charset="0"/>
        </a:defRPr>
      </a:lvl4pPr>
      <a:lvl5pPr algn="ctr" rtl="0" fontAlgn="base">
        <a:spcBef>
          <a:spcPct val="0"/>
        </a:spcBef>
        <a:spcAft>
          <a:spcPct val="0"/>
        </a:spcAft>
        <a:defRPr sz="3600">
          <a:solidFill>
            <a:srgbClr val="FFFBEF"/>
          </a:solidFill>
          <a:latin typeface="+mn-lt"/>
          <a:ea typeface="+mn-ea"/>
          <a:cs typeface="+mn-cs"/>
          <a:sym typeface="Copperplate" charset="0"/>
        </a:defRPr>
      </a:lvl5pPr>
      <a:lvl6pPr marL="457200" algn="ctr" rtl="0" fontAlgn="base">
        <a:spcBef>
          <a:spcPct val="0"/>
        </a:spcBef>
        <a:spcAft>
          <a:spcPct val="0"/>
        </a:spcAft>
        <a:defRPr sz="3600">
          <a:solidFill>
            <a:srgbClr val="FFFBEF"/>
          </a:solidFill>
          <a:latin typeface="+mn-lt"/>
          <a:ea typeface="+mn-ea"/>
          <a:cs typeface="+mn-cs"/>
          <a:sym typeface="Copperplate" charset="0"/>
        </a:defRPr>
      </a:lvl6pPr>
      <a:lvl7pPr marL="914400" algn="ctr" rtl="0" fontAlgn="base">
        <a:spcBef>
          <a:spcPct val="0"/>
        </a:spcBef>
        <a:spcAft>
          <a:spcPct val="0"/>
        </a:spcAft>
        <a:defRPr sz="3600">
          <a:solidFill>
            <a:srgbClr val="FFFBEF"/>
          </a:solidFill>
          <a:latin typeface="+mn-lt"/>
          <a:ea typeface="+mn-ea"/>
          <a:cs typeface="+mn-cs"/>
          <a:sym typeface="Copperplate" charset="0"/>
        </a:defRPr>
      </a:lvl7pPr>
      <a:lvl8pPr marL="1371600" algn="ctr" rtl="0" fontAlgn="base">
        <a:spcBef>
          <a:spcPct val="0"/>
        </a:spcBef>
        <a:spcAft>
          <a:spcPct val="0"/>
        </a:spcAft>
        <a:defRPr sz="3600">
          <a:solidFill>
            <a:srgbClr val="FFFBEF"/>
          </a:solidFill>
          <a:latin typeface="+mn-lt"/>
          <a:ea typeface="+mn-ea"/>
          <a:cs typeface="+mn-cs"/>
          <a:sym typeface="Copperplate" charset="0"/>
        </a:defRPr>
      </a:lvl8pPr>
      <a:lvl9pPr marL="1828800" algn="ctr" rtl="0" fontAlgn="base">
        <a:spcBef>
          <a:spcPct val="0"/>
        </a:spcBef>
        <a:spcAft>
          <a:spcPct val="0"/>
        </a:spcAft>
        <a:defRPr sz="3600">
          <a:solidFill>
            <a:srgbClr val="FFFBEF"/>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381000" y="1397000"/>
            <a:ext cx="5969000" cy="37084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Copperplate" charset="0"/>
              </a:rPr>
              <a:t>Click to edit Master title style</a:t>
            </a:r>
          </a:p>
        </p:txBody>
      </p:sp>
      <p:sp>
        <p:nvSpPr>
          <p:cNvPr id="9218" name="Rectangle 2"/>
          <p:cNvSpPr>
            <a:spLocks noGrp="1" noChangeArrowheads="1"/>
          </p:cNvSpPr>
          <p:nvPr>
            <p:ph type="body" idx="1"/>
          </p:nvPr>
        </p:nvSpPr>
        <p:spPr bwMode="auto">
          <a:xfrm>
            <a:off x="381000" y="5219700"/>
            <a:ext cx="5969000" cy="32385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
        <p:nvSpPr>
          <p:cNvPr id="9219" name="Text Box 3"/>
          <p:cNvSpPr txBox="1">
            <a:spLocks noGrp="1" noChangeArrowheads="1"/>
          </p:cNvSpPr>
          <p:nvPr>
            <p:ph type="sldNum" sz="quarter" idx="4"/>
          </p:nvPr>
        </p:nvSpPr>
        <p:spPr bwMode="auto">
          <a:xfrm>
            <a:off x="6299200" y="9258300"/>
            <a:ext cx="392113" cy="3302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Lst>
        </p:spPr>
        <p:txBody>
          <a:bodyPr vert="horz" wrap="none" lIns="91440" tIns="45720" rIns="91440" bIns="45720" numCol="1" anchor="t" anchorCtr="0" compatLnSpc="1">
            <a:prstTxWarp prst="textNoShape">
              <a:avLst/>
            </a:prstTxWarp>
          </a:bodyPr>
          <a:lstStyle>
            <a:lvl1pPr algn="ctr">
              <a:defRPr sz="1800">
                <a:solidFill>
                  <a:srgbClr val="FFFBEF"/>
                </a:solidFill>
                <a:latin typeface="+mn-lt"/>
                <a:ea typeface="Copperplate" charset="0"/>
                <a:cs typeface="Copperplate" charset="0"/>
                <a:sym typeface="Copperplat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fld id="{261469C5-5608-4303-A50C-5CE0D9FE94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hf hdr="0" ftr="0" dt="0"/>
  <p:txStyles>
    <p:titleStyle>
      <a:lvl1pPr algn="ctr" rtl="0" fontAlgn="base">
        <a:spcBef>
          <a:spcPct val="0"/>
        </a:spcBef>
        <a:spcAft>
          <a:spcPct val="0"/>
        </a:spcAft>
        <a:defRPr sz="7000">
          <a:solidFill>
            <a:srgbClr val="FFFBEF"/>
          </a:solidFill>
          <a:latin typeface="+mj-lt"/>
          <a:ea typeface="+mj-ea"/>
          <a:cs typeface="+mj-cs"/>
          <a:sym typeface="Copperplate" charset="0"/>
        </a:defRPr>
      </a:lvl1pPr>
      <a:lvl2pPr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000">
          <a:solidFill>
            <a:srgbClr val="FFFBEF"/>
          </a:solidFill>
          <a:latin typeface="Copperplate" charset="0"/>
          <a:ea typeface="ヒラギノ明朝 ProN W3" charset="0"/>
          <a:cs typeface="ヒラギノ明朝 ProN W3" charset="0"/>
          <a:sym typeface="Copperplate" charset="0"/>
        </a:defRPr>
      </a:lvl9pPr>
    </p:titleStyle>
    <p:bodyStyle>
      <a:lvl1pPr algn="ctr" rtl="0" fontAlgn="base">
        <a:spcBef>
          <a:spcPct val="0"/>
        </a:spcBef>
        <a:spcAft>
          <a:spcPct val="0"/>
        </a:spcAft>
        <a:defRPr sz="3600">
          <a:solidFill>
            <a:srgbClr val="FFFBEF"/>
          </a:solidFill>
          <a:latin typeface="+mn-lt"/>
          <a:ea typeface="+mn-ea"/>
          <a:cs typeface="+mn-cs"/>
          <a:sym typeface="Copperplate" charset="0"/>
        </a:defRPr>
      </a:lvl1pPr>
      <a:lvl2pPr algn="ctr" rtl="0" fontAlgn="base">
        <a:spcBef>
          <a:spcPct val="0"/>
        </a:spcBef>
        <a:spcAft>
          <a:spcPct val="0"/>
        </a:spcAft>
        <a:defRPr sz="3600">
          <a:solidFill>
            <a:srgbClr val="FFFBEF"/>
          </a:solidFill>
          <a:latin typeface="+mn-lt"/>
          <a:ea typeface="+mn-ea"/>
          <a:cs typeface="+mn-cs"/>
          <a:sym typeface="Copperplate" charset="0"/>
        </a:defRPr>
      </a:lvl2pPr>
      <a:lvl3pPr algn="ctr" rtl="0" fontAlgn="base">
        <a:spcBef>
          <a:spcPct val="0"/>
        </a:spcBef>
        <a:spcAft>
          <a:spcPct val="0"/>
        </a:spcAft>
        <a:defRPr sz="3600">
          <a:solidFill>
            <a:srgbClr val="FFFBEF"/>
          </a:solidFill>
          <a:latin typeface="+mn-lt"/>
          <a:ea typeface="+mn-ea"/>
          <a:cs typeface="+mn-cs"/>
          <a:sym typeface="Copperplate" charset="0"/>
        </a:defRPr>
      </a:lvl3pPr>
      <a:lvl4pPr algn="ctr" rtl="0" fontAlgn="base">
        <a:spcBef>
          <a:spcPct val="0"/>
        </a:spcBef>
        <a:spcAft>
          <a:spcPct val="0"/>
        </a:spcAft>
        <a:defRPr sz="3600">
          <a:solidFill>
            <a:srgbClr val="FFFBEF"/>
          </a:solidFill>
          <a:latin typeface="+mn-lt"/>
          <a:ea typeface="+mn-ea"/>
          <a:cs typeface="+mn-cs"/>
          <a:sym typeface="Copperplate" charset="0"/>
        </a:defRPr>
      </a:lvl4pPr>
      <a:lvl5pPr algn="ctr" rtl="0" fontAlgn="base">
        <a:spcBef>
          <a:spcPct val="0"/>
        </a:spcBef>
        <a:spcAft>
          <a:spcPct val="0"/>
        </a:spcAft>
        <a:defRPr sz="3600">
          <a:solidFill>
            <a:srgbClr val="FFFBEF"/>
          </a:solidFill>
          <a:latin typeface="+mn-lt"/>
          <a:ea typeface="+mn-ea"/>
          <a:cs typeface="+mn-cs"/>
          <a:sym typeface="Copperplate" charset="0"/>
        </a:defRPr>
      </a:lvl5pPr>
      <a:lvl6pPr marL="457200" algn="ctr" rtl="0" fontAlgn="base">
        <a:spcBef>
          <a:spcPct val="0"/>
        </a:spcBef>
        <a:spcAft>
          <a:spcPct val="0"/>
        </a:spcAft>
        <a:defRPr sz="3600">
          <a:solidFill>
            <a:srgbClr val="FFFBEF"/>
          </a:solidFill>
          <a:latin typeface="+mn-lt"/>
          <a:ea typeface="+mn-ea"/>
          <a:cs typeface="+mn-cs"/>
          <a:sym typeface="Copperplate" charset="0"/>
        </a:defRPr>
      </a:lvl6pPr>
      <a:lvl7pPr marL="914400" algn="ctr" rtl="0" fontAlgn="base">
        <a:spcBef>
          <a:spcPct val="0"/>
        </a:spcBef>
        <a:spcAft>
          <a:spcPct val="0"/>
        </a:spcAft>
        <a:defRPr sz="3600">
          <a:solidFill>
            <a:srgbClr val="FFFBEF"/>
          </a:solidFill>
          <a:latin typeface="+mn-lt"/>
          <a:ea typeface="+mn-ea"/>
          <a:cs typeface="+mn-cs"/>
          <a:sym typeface="Copperplate" charset="0"/>
        </a:defRPr>
      </a:lvl7pPr>
      <a:lvl8pPr marL="1371600" algn="ctr" rtl="0" fontAlgn="base">
        <a:spcBef>
          <a:spcPct val="0"/>
        </a:spcBef>
        <a:spcAft>
          <a:spcPct val="0"/>
        </a:spcAft>
        <a:defRPr sz="3600">
          <a:solidFill>
            <a:srgbClr val="FFFBEF"/>
          </a:solidFill>
          <a:latin typeface="+mn-lt"/>
          <a:ea typeface="+mn-ea"/>
          <a:cs typeface="+mn-cs"/>
          <a:sym typeface="Copperplate" charset="0"/>
        </a:defRPr>
      </a:lvl8pPr>
      <a:lvl9pPr marL="1828800" algn="ctr" rtl="0" fontAlgn="base">
        <a:spcBef>
          <a:spcPct val="0"/>
        </a:spcBef>
        <a:spcAft>
          <a:spcPct val="0"/>
        </a:spcAft>
        <a:defRPr sz="3600">
          <a:solidFill>
            <a:srgbClr val="FFFBEF"/>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5497513"/>
            <a:ext cx="12128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99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8459">
            <a:off x="1176338" y="487363"/>
            <a:ext cx="3517900" cy="110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9939" name="Rectangle 3"/>
          <p:cNvSpPr>
            <a:spLocks/>
          </p:cNvSpPr>
          <p:nvPr/>
        </p:nvSpPr>
        <p:spPr bwMode="auto">
          <a:xfrm>
            <a:off x="4495800" y="800100"/>
            <a:ext cx="7950200" cy="4838700"/>
          </a:xfrm>
          <a:prstGeom prst="rect">
            <a:avLst/>
          </a:prstGeom>
          <a:noFill/>
          <a:ln>
            <a:noFill/>
          </a:ln>
          <a:effectLst>
            <a:outerShdw blurRad="241300" dist="63499" dir="2880007" algn="ctr" rotWithShape="0">
              <a:schemeClr val="bg2">
                <a:alpha val="76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8000" dirty="0">
                <a:solidFill>
                  <a:srgbClr val="282B1C"/>
                </a:solidFill>
                <a:latin typeface="+mn-lt"/>
                <a:ea typeface="Copperplate" charset="0"/>
                <a:cs typeface="Copperplate" charset="0"/>
                <a:sym typeface="Copperplate" charset="0"/>
              </a:rPr>
              <a:t>Why I Am A Member of the Church of Christ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FD0F106-39C8-4F0C-B946-F51024715A9F}" type="slidenum">
              <a:rPr lang="en-US"/>
              <a:pPr/>
              <a:t>10</a:t>
            </a:fld>
            <a:endParaRPr lang="en-US"/>
          </a:p>
        </p:txBody>
      </p:sp>
      <p:pic>
        <p:nvPicPr>
          <p:cNvPr id="491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3606800"/>
            <a:ext cx="3417888" cy="5727700"/>
          </a:xfrm>
          <a:prstGeom prst="rect">
            <a:avLst/>
          </a:prstGeom>
          <a:noFill/>
          <a:ln>
            <a:noFill/>
          </a:ln>
          <a:effectLst>
            <a:outerShdw blurRad="139700" dist="152400" dir="2700000" algn="ctr" rotWithShape="0">
              <a:srgbClr val="000000">
                <a:alpha val="38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3606800"/>
            <a:ext cx="3727450" cy="5727700"/>
          </a:xfrm>
          <a:prstGeom prst="rect">
            <a:avLst/>
          </a:prstGeom>
          <a:noFill/>
          <a:ln>
            <a:noFill/>
          </a:ln>
          <a:effectLst>
            <a:outerShdw blurRad="139700" dist="152400" dir="2700000" algn="ctr" rotWithShape="0">
              <a:srgbClr val="000000">
                <a:alpha val="42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3606800"/>
            <a:ext cx="3582988" cy="5727700"/>
          </a:xfrm>
          <a:prstGeom prst="rect">
            <a:avLst/>
          </a:prstGeom>
          <a:noFill/>
          <a:ln>
            <a:noFill/>
          </a:ln>
          <a:effectLst>
            <a:outerShdw blurRad="139700" dist="152400" dir="2700000" algn="ctr" rotWithShape="0">
              <a:srgbClr val="000000">
                <a:alpha val="41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913" y="3606800"/>
            <a:ext cx="3525837" cy="5727700"/>
          </a:xfrm>
          <a:prstGeom prst="rect">
            <a:avLst/>
          </a:prstGeom>
          <a:noFill/>
          <a:ln>
            <a:noFill/>
          </a:ln>
          <a:effectLst>
            <a:outerShdw blurRad="139700" dist="228599" dir="2700000" algn="ctr" rotWithShape="0">
              <a:srgbClr val="000000">
                <a:alpha val="36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9158" name="Rectangle 6"/>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“Anti” Denominational</a:t>
            </a:r>
          </a:p>
        </p:txBody>
      </p:sp>
      <p:pic>
        <p:nvPicPr>
          <p:cNvPr id="49159"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621696" presetClass="entr" presetSubtype="36297216" fill="hold" nodeType="clickEffect">
                                  <p:stCondLst>
                                    <p:cond delay="0"/>
                                  </p:stCondLst>
                                  <p:childTnLst>
                                    <p:set>
                                      <p:cBhvr>
                                        <p:cTn id="6" dur="1" fill="hold">
                                          <p:stCondLst>
                                            <p:cond delay="499"/>
                                          </p:stCondLst>
                                        </p:cTn>
                                        <p:tgtEl>
                                          <p:spTgt spid="491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621696" presetClass="entr" presetSubtype="36297296" fill="hold" nodeType="clickEffect">
                                  <p:stCondLst>
                                    <p:cond delay="0"/>
                                  </p:stCondLst>
                                  <p:childTnLst>
                                    <p:set>
                                      <p:cBhvr>
                                        <p:cTn id="10" dur="1" fill="hold">
                                          <p:stCondLst>
                                            <p:cond delay="499"/>
                                          </p:stCondLst>
                                        </p:cTn>
                                        <p:tgtEl>
                                          <p:spTgt spid="491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0621696" presetClass="entr" presetSubtype="36297344" fill="hold" nodeType="clickEffect">
                                  <p:stCondLst>
                                    <p:cond delay="0"/>
                                  </p:stCondLst>
                                  <p:childTnLst>
                                    <p:set>
                                      <p:cBhvr>
                                        <p:cTn id="14" dur="1" fill="hold">
                                          <p:stCondLst>
                                            <p:cond delay="499"/>
                                          </p:stCondLst>
                                        </p:cTn>
                                        <p:tgtEl>
                                          <p:spTgt spid="491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0621696" presetClass="entr" presetSubtype="36297384" fill="hold" nodeType="clickEffect">
                                  <p:stCondLst>
                                    <p:cond delay="0"/>
                                  </p:stCondLst>
                                  <p:childTnLst>
                                    <p:set>
                                      <p:cBhvr>
                                        <p:cTn id="18" dur="1" fill="hold">
                                          <p:stCondLst>
                                            <p:cond delay="499"/>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0A7D9D2-8A69-42BC-8AFD-20AB82CAD2B3}" type="slidenum">
              <a:rPr lang="en-US"/>
              <a:pPr/>
              <a:t>11</a:t>
            </a:fld>
            <a:endParaRPr lang="en-US"/>
          </a:p>
        </p:txBody>
      </p:sp>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3935413"/>
            <a:ext cx="5867400"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178" name="Rectangle 2"/>
          <p:cNvSpPr>
            <a:spLocks/>
          </p:cNvSpPr>
          <p:nvPr/>
        </p:nvSpPr>
        <p:spPr bwMode="auto">
          <a:xfrm>
            <a:off x="5499100" y="3867150"/>
            <a:ext cx="7099300" cy="5448300"/>
          </a:xfrm>
          <a:prstGeom prst="rect">
            <a:avLst/>
          </a:prstGeom>
          <a:noFill/>
          <a:ln>
            <a:noFill/>
          </a:ln>
          <a:effectLst>
            <a:outerShdw blurRad="1778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3300"/>
              </a:spcBef>
              <a:buClr>
                <a:srgbClr val="800000"/>
              </a:buClr>
              <a:buSzPct val="125000"/>
              <a:buFont typeface="Zapf Dingbats" charset="0"/>
              <a:buChar char="✦"/>
            </a:pPr>
            <a:r>
              <a:rPr lang="en-US" sz="3600" dirty="0">
                <a:solidFill>
                  <a:srgbClr val="000000"/>
                </a:solidFill>
                <a:latin typeface="Constantia" charset="0"/>
                <a:ea typeface="Constantia" charset="0"/>
                <a:cs typeface="Constantia" charset="0"/>
                <a:sym typeface="Constantia" charset="0"/>
              </a:rPr>
              <a:t>Human Denominations Do Not Use “JUST” The Bible – (Confessions, Disciplines, Rules of Faith, Party Statements, etc.)</a:t>
            </a:r>
          </a:p>
          <a:p>
            <a:pPr marL="463550" indent="-463550" algn="l">
              <a:spcBef>
                <a:spcPts val="3300"/>
              </a:spcBef>
              <a:buClr>
                <a:srgbClr val="800000"/>
              </a:buClr>
              <a:buSzPct val="125000"/>
              <a:buFont typeface="Zapf Dingbats" charset="0"/>
              <a:buChar char="✦"/>
            </a:pPr>
            <a:r>
              <a:rPr lang="en-US" sz="3600" dirty="0">
                <a:solidFill>
                  <a:srgbClr val="000000"/>
                </a:solidFill>
                <a:latin typeface="Constantia" charset="0"/>
                <a:ea typeface="Constantia" charset="0"/>
                <a:cs typeface="Constantia" charset="0"/>
                <a:sym typeface="Constantia" charset="0"/>
              </a:rPr>
              <a:t>The Lord’s Church Uses ONLY The Bible As Its Guide In Faith, Teaching, Work, Worship &amp; Organization. (2 Tim 3:16,17; 1 Pet 4:16; Col 3:17)</a:t>
            </a:r>
          </a:p>
        </p:txBody>
      </p:sp>
      <p:sp>
        <p:nvSpPr>
          <p:cNvPr id="50180" name="Rectangle 4"/>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Standard It Follows</a:t>
            </a:r>
          </a:p>
        </p:txBody>
      </p:sp>
      <p:pic>
        <p:nvPicPr>
          <p:cNvPr id="501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622080" presetClass="entr" presetSubtype="36298320" fill="hold" grpId="0" nodeType="clickEffect">
                                  <p:stCondLst>
                                    <p:cond delay="0"/>
                                  </p:stCondLst>
                                  <p:childTnLst>
                                    <p:set>
                                      <p:cBhvr>
                                        <p:cTn id="6" dur="1" fill="hold">
                                          <p:stCondLst>
                                            <p:cond delay="499"/>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622080" presetClass="entr" presetSubtype="36298320" fill="hold" grpId="0" nodeType="clickEffect">
                                  <p:stCondLst>
                                    <p:cond delay="0"/>
                                  </p:stCondLst>
                                  <p:childTnLst>
                                    <p:set>
                                      <p:cBhvr>
                                        <p:cTn id="10" dur="1" fill="hold">
                                          <p:stCondLst>
                                            <p:cond delay="499"/>
                                          </p:stCondLst>
                                        </p:cTn>
                                        <p:tgtEl>
                                          <p:spTgt spid="501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E91BE75B-3CA7-4145-BAE8-1C5AB1C77FB8}" type="slidenum">
              <a:rPr lang="en-US"/>
              <a:pPr/>
              <a:t>12</a:t>
            </a:fld>
            <a:endParaRPr lang="en-US"/>
          </a:p>
        </p:txBody>
      </p:sp>
      <p:sp>
        <p:nvSpPr>
          <p:cNvPr id="51202" name="Rectangle 2"/>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Message Preached</a:t>
            </a:r>
          </a:p>
        </p:txBody>
      </p:sp>
      <p:pic>
        <p:nvPicPr>
          <p:cNvPr id="5120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003800"/>
            <a:ext cx="342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6769100"/>
            <a:ext cx="1593850" cy="18542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5562600"/>
            <a:ext cx="1665287" cy="17399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 y="4173538"/>
            <a:ext cx="1638300" cy="1020762"/>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200" y="4343400"/>
            <a:ext cx="1425575" cy="10541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6438" y="5981700"/>
            <a:ext cx="1897062" cy="17780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10" name="Rectangle 10"/>
          <p:cNvSpPr>
            <a:spLocks/>
          </p:cNvSpPr>
          <p:nvPr/>
        </p:nvSpPr>
        <p:spPr bwMode="auto">
          <a:xfrm>
            <a:off x="4813300" y="3848100"/>
            <a:ext cx="7747000" cy="16764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2300"/>
              </a:spcBef>
              <a:buClr>
                <a:srgbClr val="800000"/>
              </a:buClr>
              <a:buSzPct val="125000"/>
              <a:buFont typeface="Zapf Dingbats" charset="0"/>
              <a:buChar char="✦"/>
            </a:pPr>
            <a:r>
              <a:rPr lang="en-US" sz="3600" dirty="0">
                <a:solidFill>
                  <a:srgbClr val="000000"/>
                </a:solidFill>
                <a:latin typeface="Constantia Bold" charset="0"/>
                <a:ea typeface="Constantia Bold" charset="0"/>
                <a:cs typeface="Constantia Bold" charset="0"/>
                <a:sym typeface="Constantia Bold" charset="0"/>
              </a:rPr>
              <a:t>What A Person Must Do In Order To Be Saved In The Words of Inspired Men </a:t>
            </a:r>
            <a:r>
              <a:rPr lang="en-US" sz="3600" dirty="0">
                <a:solidFill>
                  <a:srgbClr val="000000"/>
                </a:solidFill>
                <a:latin typeface="Constantia" charset="0"/>
                <a:ea typeface="Constantia" charset="0"/>
                <a:cs typeface="Constantia" charset="0"/>
                <a:sym typeface="Constantia" charset="0"/>
              </a:rPr>
              <a:t>– (1 Peter 4:11)</a:t>
            </a:r>
          </a:p>
        </p:txBody>
      </p:sp>
      <p:sp>
        <p:nvSpPr>
          <p:cNvPr id="51211" name="Rectangle 11"/>
          <p:cNvSpPr>
            <a:spLocks/>
          </p:cNvSpPr>
          <p:nvPr/>
        </p:nvSpPr>
        <p:spPr bwMode="auto">
          <a:xfrm>
            <a:off x="4818063" y="5765800"/>
            <a:ext cx="7747000" cy="22352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2300"/>
              </a:spcBef>
              <a:buClr>
                <a:srgbClr val="800000"/>
              </a:buClr>
              <a:buSzPct val="125000"/>
              <a:buFont typeface="Zapf Dingbats" charset="0"/>
              <a:buChar char="✦"/>
            </a:pPr>
            <a:r>
              <a:rPr lang="en-US" sz="3600" dirty="0">
                <a:solidFill>
                  <a:srgbClr val="000000"/>
                </a:solidFill>
                <a:latin typeface="Constantia Bold" charset="0"/>
                <a:ea typeface="Constantia Bold" charset="0"/>
                <a:cs typeface="Constantia Bold" charset="0"/>
                <a:sym typeface="Constantia Bold" charset="0"/>
              </a:rPr>
              <a:t>The Alien Sinner </a:t>
            </a:r>
            <a:r>
              <a:rPr lang="en-US" sz="3600" dirty="0">
                <a:solidFill>
                  <a:srgbClr val="000000"/>
                </a:solidFill>
                <a:latin typeface="Constantia" charset="0"/>
                <a:ea typeface="Constantia" charset="0"/>
                <a:cs typeface="Constantia" charset="0"/>
                <a:sym typeface="Constantia" charset="0"/>
              </a:rPr>
              <a:t>- (Rom 10:17; John 8:24; Romans 10:9,10; Luke 13:3,5; Acts 17:30; Mark 16:15,16; Acts 2:38; 10:47; 22:16; Ro 6:3-6; 1 Pet 3:21)</a:t>
            </a:r>
          </a:p>
        </p:txBody>
      </p:sp>
      <p:sp>
        <p:nvSpPr>
          <p:cNvPr id="51212" name="Rectangle 12"/>
          <p:cNvSpPr>
            <a:spLocks/>
          </p:cNvSpPr>
          <p:nvPr/>
        </p:nvSpPr>
        <p:spPr bwMode="auto">
          <a:xfrm>
            <a:off x="4913313" y="8242300"/>
            <a:ext cx="7899400" cy="1117600"/>
          </a:xfrm>
          <a:prstGeom prst="rect">
            <a:avLst/>
          </a:prstGeom>
          <a:noFill/>
          <a:ln>
            <a:noFill/>
          </a:ln>
          <a:effectLst>
            <a:outerShdw blurRad="127000" dist="50800" dir="2700000" algn="ctr" rotWithShape="0">
              <a:srgbClr val="000000">
                <a:alpha val="33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2300"/>
              </a:spcBef>
              <a:buClr>
                <a:srgbClr val="800000"/>
              </a:buClr>
              <a:buSzPct val="125000"/>
              <a:buFont typeface="Zapf Dingbats" charset="0"/>
              <a:buChar char="✦"/>
            </a:pPr>
            <a:r>
              <a:rPr lang="en-US" sz="3600" dirty="0">
                <a:solidFill>
                  <a:srgbClr val="000000"/>
                </a:solidFill>
                <a:latin typeface="Constantia Bold" charset="0"/>
                <a:ea typeface="Constantia Bold" charset="0"/>
                <a:cs typeface="Constantia Bold" charset="0"/>
                <a:sym typeface="Constantia Bold" charset="0"/>
              </a:rPr>
              <a:t>The Christian </a:t>
            </a:r>
            <a:r>
              <a:rPr lang="en-US" sz="3600" dirty="0">
                <a:solidFill>
                  <a:srgbClr val="000000"/>
                </a:solidFill>
                <a:latin typeface="Constantia" charset="0"/>
                <a:ea typeface="Constantia" charset="0"/>
                <a:cs typeface="Constantia" charset="0"/>
                <a:sym typeface="Constantia" charset="0"/>
              </a:rPr>
              <a:t>– (Col. 1:23; Rev 2:10; Acts 8:18-24; 1 John 1:9)</a:t>
            </a:r>
          </a:p>
        </p:txBody>
      </p:sp>
      <p:sp>
        <p:nvSpPr>
          <p:cNvPr id="16"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10">
                                            <p:txEl>
                                              <p:pRg st="0" end="0"/>
                                            </p:txEl>
                                          </p:spTgt>
                                        </p:tgtEl>
                                        <p:attrNameLst>
                                          <p:attrName>style.visibility</p:attrName>
                                        </p:attrNameLst>
                                      </p:cBhvr>
                                      <p:to>
                                        <p:strVal val="visible"/>
                                      </p:to>
                                    </p:set>
                                    <p:animEffect transition="in" filter="wipe(left)">
                                      <p:cBhvr>
                                        <p:cTn id="7" dur="500"/>
                                        <p:tgtEl>
                                          <p:spTgt spid="51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11"/>
                                        </p:tgtEl>
                                        <p:attrNameLst>
                                          <p:attrName>style.visibility</p:attrName>
                                        </p:attrNameLst>
                                      </p:cBhvr>
                                      <p:to>
                                        <p:strVal val="visible"/>
                                      </p:to>
                                    </p:set>
                                    <p:animEffect transition="in" filter="wipe(left)">
                                      <p:cBhvr>
                                        <p:cTn id="12" dur="500"/>
                                        <p:tgtEl>
                                          <p:spTgt spid="51211"/>
                                        </p:tgtEl>
                                      </p:cBhvr>
                                    </p:animEffect>
                                  </p:childTnLst>
                                </p:cTn>
                              </p:par>
                            </p:childTnLst>
                          </p:cTn>
                        </p:par>
                        <p:par>
                          <p:cTn id="13" fill="hold" nodeType="afterGroup">
                            <p:stCondLst>
                              <p:cond delay="500"/>
                            </p:stCondLst>
                            <p:childTnLst>
                              <p:par>
                                <p:cTn id="14" presetID="17" presetClass="entr" presetSubtype="1" fill="hold" nodeType="afterEffect">
                                  <p:stCondLst>
                                    <p:cond delay="0"/>
                                  </p:stCondLst>
                                  <p:childTnLst>
                                    <p:set>
                                      <p:cBhvr>
                                        <p:cTn id="15" dur="1" fill="hold">
                                          <p:stCondLst>
                                            <p:cond delay="0"/>
                                          </p:stCondLst>
                                        </p:cTn>
                                        <p:tgtEl>
                                          <p:spTgt spid="51205"/>
                                        </p:tgtEl>
                                        <p:attrNameLst>
                                          <p:attrName>style.visibility</p:attrName>
                                        </p:attrNameLst>
                                      </p:cBhvr>
                                      <p:to>
                                        <p:strVal val="visible"/>
                                      </p:to>
                                    </p:set>
                                    <p:anim calcmode="lin" valueType="num">
                                      <p:cBhvr>
                                        <p:cTn id="16" dur="500" fill="hold"/>
                                        <p:tgtEl>
                                          <p:spTgt spid="51205"/>
                                        </p:tgtEl>
                                        <p:attrNameLst>
                                          <p:attrName>ppt_x</p:attrName>
                                        </p:attrNameLst>
                                      </p:cBhvr>
                                      <p:tavLst>
                                        <p:tav tm="0">
                                          <p:val>
                                            <p:strVal val="#ppt_x"/>
                                          </p:val>
                                        </p:tav>
                                        <p:tav tm="100000">
                                          <p:val>
                                            <p:strVal val="#ppt_x"/>
                                          </p:val>
                                        </p:tav>
                                      </p:tavLst>
                                    </p:anim>
                                    <p:anim calcmode="lin" valueType="num">
                                      <p:cBhvr>
                                        <p:cTn id="17" dur="500" fill="hold"/>
                                        <p:tgtEl>
                                          <p:spTgt spid="51205"/>
                                        </p:tgtEl>
                                        <p:attrNameLst>
                                          <p:attrName>ppt_y</p:attrName>
                                        </p:attrNameLst>
                                      </p:cBhvr>
                                      <p:tavLst>
                                        <p:tav tm="0">
                                          <p:val>
                                            <p:strVal val="#ppt_y-#ppt_h/2"/>
                                          </p:val>
                                        </p:tav>
                                        <p:tav tm="100000">
                                          <p:val>
                                            <p:strVal val="#ppt_y"/>
                                          </p:val>
                                        </p:tav>
                                      </p:tavLst>
                                    </p:anim>
                                    <p:anim calcmode="lin" valueType="num">
                                      <p:cBhvr>
                                        <p:cTn id="18" dur="500" fill="hold"/>
                                        <p:tgtEl>
                                          <p:spTgt spid="51205"/>
                                        </p:tgtEl>
                                        <p:attrNameLst>
                                          <p:attrName>ppt_w</p:attrName>
                                        </p:attrNameLst>
                                      </p:cBhvr>
                                      <p:tavLst>
                                        <p:tav tm="0">
                                          <p:val>
                                            <p:strVal val="#ppt_w"/>
                                          </p:val>
                                        </p:tav>
                                        <p:tav tm="100000">
                                          <p:val>
                                            <p:strVal val="#ppt_w"/>
                                          </p:val>
                                        </p:tav>
                                      </p:tavLst>
                                    </p:anim>
                                    <p:anim calcmode="lin" valueType="num">
                                      <p:cBhvr>
                                        <p:cTn id="19" dur="500" fill="hold"/>
                                        <p:tgtEl>
                                          <p:spTgt spid="5120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4" fill="hold" nodeType="clickEffect">
                                  <p:stCondLst>
                                    <p:cond delay="0"/>
                                  </p:stCondLst>
                                  <p:childTnLst>
                                    <p:set>
                                      <p:cBhvr>
                                        <p:cTn id="23" dur="1" fill="hold">
                                          <p:stCondLst>
                                            <p:cond delay="0"/>
                                          </p:stCondLst>
                                        </p:cTn>
                                        <p:tgtEl>
                                          <p:spTgt spid="51206"/>
                                        </p:tgtEl>
                                        <p:attrNameLst>
                                          <p:attrName>style.visibility</p:attrName>
                                        </p:attrNameLst>
                                      </p:cBhvr>
                                      <p:to>
                                        <p:strVal val="visible"/>
                                      </p:to>
                                    </p:set>
                                    <p:anim calcmode="lin" valueType="num">
                                      <p:cBhvr>
                                        <p:cTn id="24" dur="500" fill="hold"/>
                                        <p:tgtEl>
                                          <p:spTgt spid="51206"/>
                                        </p:tgtEl>
                                        <p:attrNameLst>
                                          <p:attrName>ppt_x</p:attrName>
                                        </p:attrNameLst>
                                      </p:cBhvr>
                                      <p:tavLst>
                                        <p:tav tm="0">
                                          <p:val>
                                            <p:strVal val="#ppt_x"/>
                                          </p:val>
                                        </p:tav>
                                        <p:tav tm="100000">
                                          <p:val>
                                            <p:strVal val="#ppt_x"/>
                                          </p:val>
                                        </p:tav>
                                      </p:tavLst>
                                    </p:anim>
                                    <p:anim calcmode="lin" valueType="num">
                                      <p:cBhvr>
                                        <p:cTn id="25" dur="500" fill="hold"/>
                                        <p:tgtEl>
                                          <p:spTgt spid="51206"/>
                                        </p:tgtEl>
                                        <p:attrNameLst>
                                          <p:attrName>ppt_y</p:attrName>
                                        </p:attrNameLst>
                                      </p:cBhvr>
                                      <p:tavLst>
                                        <p:tav tm="0">
                                          <p:val>
                                            <p:strVal val="#ppt_y+#ppt_h/2"/>
                                          </p:val>
                                        </p:tav>
                                        <p:tav tm="100000">
                                          <p:val>
                                            <p:strVal val="#ppt_y"/>
                                          </p:val>
                                        </p:tav>
                                      </p:tavLst>
                                    </p:anim>
                                    <p:anim calcmode="lin" valueType="num">
                                      <p:cBhvr>
                                        <p:cTn id="26" dur="500" fill="hold"/>
                                        <p:tgtEl>
                                          <p:spTgt spid="51206"/>
                                        </p:tgtEl>
                                        <p:attrNameLst>
                                          <p:attrName>ppt_w</p:attrName>
                                        </p:attrNameLst>
                                      </p:cBhvr>
                                      <p:tavLst>
                                        <p:tav tm="0">
                                          <p:val>
                                            <p:strVal val="#ppt_w"/>
                                          </p:val>
                                        </p:tav>
                                        <p:tav tm="100000">
                                          <p:val>
                                            <p:strVal val="#ppt_w"/>
                                          </p:val>
                                        </p:tav>
                                      </p:tavLst>
                                    </p:anim>
                                    <p:anim calcmode="lin" valueType="num">
                                      <p:cBhvr>
                                        <p:cTn id="27" dur="500" fill="hold"/>
                                        <p:tgtEl>
                                          <p:spTgt spid="5120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4" fill="hold" nodeType="clickEffect">
                                  <p:stCondLst>
                                    <p:cond delay="0"/>
                                  </p:stCondLst>
                                  <p:childTnLst>
                                    <p:set>
                                      <p:cBhvr>
                                        <p:cTn id="31" dur="1" fill="hold">
                                          <p:stCondLst>
                                            <p:cond delay="0"/>
                                          </p:stCondLst>
                                        </p:cTn>
                                        <p:tgtEl>
                                          <p:spTgt spid="51207"/>
                                        </p:tgtEl>
                                        <p:attrNameLst>
                                          <p:attrName>style.visibility</p:attrName>
                                        </p:attrNameLst>
                                      </p:cBhvr>
                                      <p:to>
                                        <p:strVal val="visible"/>
                                      </p:to>
                                    </p:set>
                                    <p:anim calcmode="lin" valueType="num">
                                      <p:cBhvr>
                                        <p:cTn id="32" dur="500" fill="hold"/>
                                        <p:tgtEl>
                                          <p:spTgt spid="51207"/>
                                        </p:tgtEl>
                                        <p:attrNameLst>
                                          <p:attrName>ppt_x</p:attrName>
                                        </p:attrNameLst>
                                      </p:cBhvr>
                                      <p:tavLst>
                                        <p:tav tm="0">
                                          <p:val>
                                            <p:strVal val="#ppt_x"/>
                                          </p:val>
                                        </p:tav>
                                        <p:tav tm="100000">
                                          <p:val>
                                            <p:strVal val="#ppt_x"/>
                                          </p:val>
                                        </p:tav>
                                      </p:tavLst>
                                    </p:anim>
                                    <p:anim calcmode="lin" valueType="num">
                                      <p:cBhvr>
                                        <p:cTn id="33" dur="500" fill="hold"/>
                                        <p:tgtEl>
                                          <p:spTgt spid="51207"/>
                                        </p:tgtEl>
                                        <p:attrNameLst>
                                          <p:attrName>ppt_y</p:attrName>
                                        </p:attrNameLst>
                                      </p:cBhvr>
                                      <p:tavLst>
                                        <p:tav tm="0">
                                          <p:val>
                                            <p:strVal val="#ppt_y+#ppt_h/2"/>
                                          </p:val>
                                        </p:tav>
                                        <p:tav tm="100000">
                                          <p:val>
                                            <p:strVal val="#ppt_y"/>
                                          </p:val>
                                        </p:tav>
                                      </p:tavLst>
                                    </p:anim>
                                    <p:anim calcmode="lin" valueType="num">
                                      <p:cBhvr>
                                        <p:cTn id="34" dur="500" fill="hold"/>
                                        <p:tgtEl>
                                          <p:spTgt spid="51207"/>
                                        </p:tgtEl>
                                        <p:attrNameLst>
                                          <p:attrName>ppt_w</p:attrName>
                                        </p:attrNameLst>
                                      </p:cBhvr>
                                      <p:tavLst>
                                        <p:tav tm="0">
                                          <p:val>
                                            <p:strVal val="#ppt_w"/>
                                          </p:val>
                                        </p:tav>
                                        <p:tav tm="100000">
                                          <p:val>
                                            <p:strVal val="#ppt_w"/>
                                          </p:val>
                                        </p:tav>
                                      </p:tavLst>
                                    </p:anim>
                                    <p:anim calcmode="lin" valueType="num">
                                      <p:cBhvr>
                                        <p:cTn id="35" dur="500" fill="hold"/>
                                        <p:tgtEl>
                                          <p:spTgt spid="5120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4" fill="hold" nodeType="clickEffect">
                                  <p:stCondLst>
                                    <p:cond delay="0"/>
                                  </p:stCondLst>
                                  <p:childTnLst>
                                    <p:set>
                                      <p:cBhvr>
                                        <p:cTn id="39" dur="1" fill="hold">
                                          <p:stCondLst>
                                            <p:cond delay="0"/>
                                          </p:stCondLst>
                                        </p:cTn>
                                        <p:tgtEl>
                                          <p:spTgt spid="51208"/>
                                        </p:tgtEl>
                                        <p:attrNameLst>
                                          <p:attrName>style.visibility</p:attrName>
                                        </p:attrNameLst>
                                      </p:cBhvr>
                                      <p:to>
                                        <p:strVal val="visible"/>
                                      </p:to>
                                    </p:set>
                                    <p:anim calcmode="lin" valueType="num">
                                      <p:cBhvr>
                                        <p:cTn id="40" dur="500" fill="hold"/>
                                        <p:tgtEl>
                                          <p:spTgt spid="51208"/>
                                        </p:tgtEl>
                                        <p:attrNameLst>
                                          <p:attrName>ppt_x</p:attrName>
                                        </p:attrNameLst>
                                      </p:cBhvr>
                                      <p:tavLst>
                                        <p:tav tm="0">
                                          <p:val>
                                            <p:strVal val="#ppt_x"/>
                                          </p:val>
                                        </p:tav>
                                        <p:tav tm="100000">
                                          <p:val>
                                            <p:strVal val="#ppt_x"/>
                                          </p:val>
                                        </p:tav>
                                      </p:tavLst>
                                    </p:anim>
                                    <p:anim calcmode="lin" valueType="num">
                                      <p:cBhvr>
                                        <p:cTn id="41" dur="500" fill="hold"/>
                                        <p:tgtEl>
                                          <p:spTgt spid="51208"/>
                                        </p:tgtEl>
                                        <p:attrNameLst>
                                          <p:attrName>ppt_y</p:attrName>
                                        </p:attrNameLst>
                                      </p:cBhvr>
                                      <p:tavLst>
                                        <p:tav tm="0">
                                          <p:val>
                                            <p:strVal val="#ppt_y+#ppt_h/2"/>
                                          </p:val>
                                        </p:tav>
                                        <p:tav tm="100000">
                                          <p:val>
                                            <p:strVal val="#ppt_y"/>
                                          </p:val>
                                        </p:tav>
                                      </p:tavLst>
                                    </p:anim>
                                    <p:anim calcmode="lin" valueType="num">
                                      <p:cBhvr>
                                        <p:cTn id="42" dur="500" fill="hold"/>
                                        <p:tgtEl>
                                          <p:spTgt spid="51208"/>
                                        </p:tgtEl>
                                        <p:attrNameLst>
                                          <p:attrName>ppt_w</p:attrName>
                                        </p:attrNameLst>
                                      </p:cBhvr>
                                      <p:tavLst>
                                        <p:tav tm="0">
                                          <p:val>
                                            <p:strVal val="#ppt_w"/>
                                          </p:val>
                                        </p:tav>
                                        <p:tav tm="100000">
                                          <p:val>
                                            <p:strVal val="#ppt_w"/>
                                          </p:val>
                                        </p:tav>
                                      </p:tavLst>
                                    </p:anim>
                                    <p:anim calcmode="lin" valueType="num">
                                      <p:cBhvr>
                                        <p:cTn id="43" dur="500" fill="hold"/>
                                        <p:tgtEl>
                                          <p:spTgt spid="5120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4" fill="hold" nodeType="clickEffect">
                                  <p:stCondLst>
                                    <p:cond delay="0"/>
                                  </p:stCondLst>
                                  <p:childTnLst>
                                    <p:set>
                                      <p:cBhvr>
                                        <p:cTn id="47" dur="1" fill="hold">
                                          <p:stCondLst>
                                            <p:cond delay="0"/>
                                          </p:stCondLst>
                                        </p:cTn>
                                        <p:tgtEl>
                                          <p:spTgt spid="51209"/>
                                        </p:tgtEl>
                                        <p:attrNameLst>
                                          <p:attrName>style.visibility</p:attrName>
                                        </p:attrNameLst>
                                      </p:cBhvr>
                                      <p:to>
                                        <p:strVal val="visible"/>
                                      </p:to>
                                    </p:set>
                                    <p:anim calcmode="lin" valueType="num">
                                      <p:cBhvr>
                                        <p:cTn id="48" dur="500" fill="hold"/>
                                        <p:tgtEl>
                                          <p:spTgt spid="51209"/>
                                        </p:tgtEl>
                                        <p:attrNameLst>
                                          <p:attrName>ppt_x</p:attrName>
                                        </p:attrNameLst>
                                      </p:cBhvr>
                                      <p:tavLst>
                                        <p:tav tm="0">
                                          <p:val>
                                            <p:strVal val="#ppt_x"/>
                                          </p:val>
                                        </p:tav>
                                        <p:tav tm="100000">
                                          <p:val>
                                            <p:strVal val="#ppt_x"/>
                                          </p:val>
                                        </p:tav>
                                      </p:tavLst>
                                    </p:anim>
                                    <p:anim calcmode="lin" valueType="num">
                                      <p:cBhvr>
                                        <p:cTn id="49" dur="500" fill="hold"/>
                                        <p:tgtEl>
                                          <p:spTgt spid="51209"/>
                                        </p:tgtEl>
                                        <p:attrNameLst>
                                          <p:attrName>ppt_y</p:attrName>
                                        </p:attrNameLst>
                                      </p:cBhvr>
                                      <p:tavLst>
                                        <p:tav tm="0">
                                          <p:val>
                                            <p:strVal val="#ppt_y+#ppt_h/2"/>
                                          </p:val>
                                        </p:tav>
                                        <p:tav tm="100000">
                                          <p:val>
                                            <p:strVal val="#ppt_y"/>
                                          </p:val>
                                        </p:tav>
                                      </p:tavLst>
                                    </p:anim>
                                    <p:anim calcmode="lin" valueType="num">
                                      <p:cBhvr>
                                        <p:cTn id="50" dur="500" fill="hold"/>
                                        <p:tgtEl>
                                          <p:spTgt spid="51209"/>
                                        </p:tgtEl>
                                        <p:attrNameLst>
                                          <p:attrName>ppt_w</p:attrName>
                                        </p:attrNameLst>
                                      </p:cBhvr>
                                      <p:tavLst>
                                        <p:tav tm="0">
                                          <p:val>
                                            <p:strVal val="#ppt_w"/>
                                          </p:val>
                                        </p:tav>
                                        <p:tav tm="100000">
                                          <p:val>
                                            <p:strVal val="#ppt_w"/>
                                          </p:val>
                                        </p:tav>
                                      </p:tavLst>
                                    </p:anim>
                                    <p:anim calcmode="lin" valueType="num">
                                      <p:cBhvr>
                                        <p:cTn id="51" dur="500" fill="hold"/>
                                        <p:tgtEl>
                                          <p:spTgt spid="51209"/>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1212"/>
                                        </p:tgtEl>
                                        <p:attrNameLst>
                                          <p:attrName>style.visibility</p:attrName>
                                        </p:attrNameLst>
                                      </p:cBhvr>
                                      <p:to>
                                        <p:strVal val="visible"/>
                                      </p:to>
                                    </p:set>
                                    <p:animEffect transition="in" filter="wipe(left)">
                                      <p:cBhvr>
                                        <p:cTn id="56"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build="p" autoUpdateAnimBg="0"/>
      <p:bldP spid="51211" grpId="0" autoUpdateAnimBg="0"/>
      <p:bldP spid="5121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83438A9-9449-4D90-8E57-2222D6BBF023}" type="slidenum">
              <a:rPr lang="en-US"/>
              <a:pPr/>
              <a:t>13</a:t>
            </a:fld>
            <a:endParaRPr lang="en-US"/>
          </a:p>
        </p:txBody>
      </p:sp>
      <p:sp>
        <p:nvSpPr>
          <p:cNvPr id="52225" name="Rectangle 1"/>
          <p:cNvSpPr>
            <a:spLocks/>
          </p:cNvSpPr>
          <p:nvPr/>
        </p:nvSpPr>
        <p:spPr bwMode="auto">
          <a:xfrm>
            <a:off x="4787900" y="3587750"/>
            <a:ext cx="7937500" cy="5892800"/>
          </a:xfrm>
          <a:prstGeom prst="rect">
            <a:avLst/>
          </a:prstGeom>
          <a:noFill/>
          <a:ln>
            <a:noFill/>
          </a:ln>
          <a:effectLst>
            <a:outerShdw blurRad="139700" dist="101600" dir="2700000" algn="ctr" rotWithShape="0">
              <a:srgbClr val="000000">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1200"/>
              </a:spcBef>
              <a:buClr>
                <a:srgbClr val="800000"/>
              </a:buClr>
              <a:buSzPct val="125000"/>
              <a:buFont typeface="Zapf Dingbats" charset="0"/>
              <a:buChar char="✦"/>
            </a:pPr>
            <a:r>
              <a:rPr lang="en-US" sz="3600" dirty="0">
                <a:solidFill>
                  <a:srgbClr val="000000"/>
                </a:solidFill>
                <a:latin typeface="Constantia" pitchFamily="18" charset="0"/>
                <a:ea typeface="Constantia Bold" charset="0"/>
                <a:cs typeface="Constantia Bold" charset="0"/>
                <a:sym typeface="Constantia Bold" charset="0"/>
              </a:rPr>
              <a:t>The Need To Live In Love &amp; Purity </a:t>
            </a:r>
            <a:r>
              <a:rPr lang="en-US" sz="3600" dirty="0">
                <a:solidFill>
                  <a:srgbClr val="000000"/>
                </a:solidFill>
                <a:latin typeface="Constantia" pitchFamily="18" charset="0"/>
                <a:ea typeface="Constantia" charset="0"/>
                <a:cs typeface="Constantia" charset="0"/>
                <a:sym typeface="Constantia" charset="0"/>
              </a:rPr>
              <a:t>– (Mark 12:29-31; Col. 3:1-14; 2 </a:t>
            </a:r>
            <a:r>
              <a:rPr lang="en-US" sz="3600" dirty="0" err="1">
                <a:solidFill>
                  <a:srgbClr val="000000"/>
                </a:solidFill>
                <a:latin typeface="Constantia" pitchFamily="18" charset="0"/>
                <a:ea typeface="Constantia" charset="0"/>
                <a:cs typeface="Constantia" charset="0"/>
                <a:sym typeface="Constantia" charset="0"/>
              </a:rPr>
              <a:t>Cor</a:t>
            </a:r>
            <a:r>
              <a:rPr lang="en-US" sz="3600" dirty="0">
                <a:solidFill>
                  <a:srgbClr val="000000"/>
                </a:solidFill>
                <a:latin typeface="Constantia" pitchFamily="18" charset="0"/>
                <a:ea typeface="Constantia" charset="0"/>
                <a:cs typeface="Constantia" charset="0"/>
                <a:sym typeface="Constantia" charset="0"/>
              </a:rPr>
              <a:t> 6:14-7:1; </a:t>
            </a:r>
            <a:r>
              <a:rPr lang="en-US" sz="3600" dirty="0" err="1">
                <a:solidFill>
                  <a:srgbClr val="000000"/>
                </a:solidFill>
                <a:latin typeface="Constantia" pitchFamily="18" charset="0"/>
                <a:ea typeface="Constantia" charset="0"/>
                <a:cs typeface="Constantia" charset="0"/>
                <a:sym typeface="Constantia" charset="0"/>
              </a:rPr>
              <a:t>Ephe</a:t>
            </a:r>
            <a:r>
              <a:rPr lang="en-US" sz="3600" dirty="0">
                <a:solidFill>
                  <a:srgbClr val="000000"/>
                </a:solidFill>
                <a:latin typeface="Constantia" pitchFamily="18" charset="0"/>
                <a:ea typeface="Constantia" charset="0"/>
                <a:cs typeface="Constantia" charset="0"/>
                <a:sym typeface="Constantia" charset="0"/>
              </a:rPr>
              <a:t> 5:1-18; 1 Pet 1:13-18)</a:t>
            </a:r>
          </a:p>
          <a:p>
            <a:pPr marL="463550" indent="-463550" algn="l">
              <a:spcBef>
                <a:spcPts val="1200"/>
              </a:spcBef>
              <a:buClr>
                <a:srgbClr val="800000"/>
              </a:buClr>
              <a:buSzPct val="125000"/>
              <a:buFont typeface="Zapf Dingbats" charset="0"/>
              <a:buChar char="✦"/>
            </a:pPr>
            <a:r>
              <a:rPr lang="en-US" sz="3600" dirty="0">
                <a:solidFill>
                  <a:srgbClr val="000000"/>
                </a:solidFill>
                <a:latin typeface="Constantia" pitchFamily="18" charset="0"/>
                <a:ea typeface="Constantia Bold" charset="0"/>
                <a:cs typeface="Constantia Bold" charset="0"/>
                <a:sym typeface="Constantia Bold" charset="0"/>
              </a:rPr>
              <a:t>The Need For Positive Divine Authority For Everything Believed, Taught &amp; Practiced </a:t>
            </a:r>
            <a:r>
              <a:rPr lang="en-US" sz="3600" dirty="0">
                <a:solidFill>
                  <a:srgbClr val="000000"/>
                </a:solidFill>
                <a:latin typeface="Constantia" pitchFamily="18" charset="0"/>
                <a:ea typeface="Constantia" charset="0"/>
                <a:cs typeface="Constantia" charset="0"/>
                <a:sym typeface="Constantia" charset="0"/>
              </a:rPr>
              <a:t>- (Mat 21:25; 1 Pet 4:11; Col. 3:17)</a:t>
            </a:r>
          </a:p>
          <a:p>
            <a:pPr marL="463550" indent="-463550" algn="l">
              <a:spcBef>
                <a:spcPts val="1200"/>
              </a:spcBef>
              <a:buClr>
                <a:srgbClr val="800000"/>
              </a:buClr>
              <a:buSzPct val="125000"/>
              <a:buFont typeface="Zapf Dingbats" charset="0"/>
              <a:buChar char="✦"/>
            </a:pPr>
            <a:r>
              <a:rPr lang="en-US" sz="3600" dirty="0">
                <a:solidFill>
                  <a:srgbClr val="000000"/>
                </a:solidFill>
                <a:latin typeface="Constantia" pitchFamily="18" charset="0"/>
                <a:ea typeface="Constantia Bold" charset="0"/>
                <a:cs typeface="Constantia Bold" charset="0"/>
                <a:sym typeface="Constantia Bold" charset="0"/>
              </a:rPr>
              <a:t>The Plea For Unity Upon What The Bible Says </a:t>
            </a:r>
            <a:r>
              <a:rPr lang="en-US" sz="3600" dirty="0">
                <a:solidFill>
                  <a:srgbClr val="000000"/>
                </a:solidFill>
                <a:latin typeface="Constantia" pitchFamily="18" charset="0"/>
                <a:ea typeface="Constantia" charset="0"/>
                <a:cs typeface="Constantia" charset="0"/>
                <a:sym typeface="Constantia" charset="0"/>
              </a:rPr>
              <a:t>– (1 </a:t>
            </a:r>
            <a:r>
              <a:rPr lang="en-US" sz="3600" dirty="0" err="1">
                <a:solidFill>
                  <a:srgbClr val="000000"/>
                </a:solidFill>
                <a:latin typeface="Constantia" pitchFamily="18" charset="0"/>
                <a:ea typeface="Constantia" charset="0"/>
                <a:cs typeface="Constantia" charset="0"/>
                <a:sym typeface="Constantia" charset="0"/>
              </a:rPr>
              <a:t>Cor</a:t>
            </a:r>
            <a:r>
              <a:rPr lang="en-US" sz="3600" dirty="0">
                <a:solidFill>
                  <a:srgbClr val="000000"/>
                </a:solidFill>
                <a:latin typeface="Constantia" pitchFamily="18" charset="0"/>
                <a:ea typeface="Constantia" charset="0"/>
                <a:cs typeface="Constantia" charset="0"/>
                <a:sym typeface="Constantia" charset="0"/>
              </a:rPr>
              <a:t> 1:10; John 17:20-22; </a:t>
            </a:r>
            <a:r>
              <a:rPr lang="en-US" sz="3600" dirty="0" err="1">
                <a:solidFill>
                  <a:srgbClr val="000000"/>
                </a:solidFill>
                <a:latin typeface="Constantia" pitchFamily="18" charset="0"/>
                <a:ea typeface="Constantia" charset="0"/>
                <a:cs typeface="Constantia" charset="0"/>
                <a:sym typeface="Constantia" charset="0"/>
              </a:rPr>
              <a:t>Ephe</a:t>
            </a:r>
            <a:r>
              <a:rPr lang="en-US" sz="3600" dirty="0">
                <a:solidFill>
                  <a:srgbClr val="000000"/>
                </a:solidFill>
                <a:latin typeface="Constantia" pitchFamily="18" charset="0"/>
                <a:ea typeface="Constantia" charset="0"/>
                <a:cs typeface="Constantia" charset="0"/>
                <a:sym typeface="Constantia" charset="0"/>
              </a:rPr>
              <a:t> 4:1-6)</a:t>
            </a:r>
          </a:p>
        </p:txBody>
      </p:sp>
      <p:sp>
        <p:nvSpPr>
          <p:cNvPr id="52227" name="Rectangle 3"/>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Message Preached</a:t>
            </a:r>
          </a:p>
        </p:txBody>
      </p:sp>
      <p:pic>
        <p:nvPicPr>
          <p:cNvPr id="5222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536950"/>
            <a:ext cx="3848100" cy="110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2230" name="Text Box 6"/>
          <p:cNvSpPr txBox="1">
            <a:spLocks noChangeArrowheads="1"/>
          </p:cNvSpPr>
          <p:nvPr/>
        </p:nvSpPr>
        <p:spPr bwMode="auto">
          <a:xfrm>
            <a:off x="12674600" y="932180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fld id="{87DF2D3E-CC93-49FF-B0EC-11FC9F7E2769}" type="slidenum">
              <a:rPr lang="en-US" sz="1800">
                <a:latin typeface="Cochin" charset="0"/>
                <a:ea typeface="Cochin" charset="0"/>
                <a:cs typeface="Cochin" charset="0"/>
                <a:sym typeface="Cochin" charset="0"/>
              </a:rPr>
              <a:pPr algn="ctr"/>
              <a:t>13</a:t>
            </a:fld>
            <a:endParaRPr lang="en-US" sz="1800">
              <a:latin typeface="Cochin" charset="0"/>
              <a:ea typeface="Cochin" charset="0"/>
              <a:cs typeface="Cochin" charset="0"/>
              <a:sym typeface="Cochin" charset="0"/>
            </a:endParaRPr>
          </a:p>
        </p:txBody>
      </p:sp>
      <p:sp>
        <p:nvSpPr>
          <p:cNvPr id="10"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623232" presetClass="entr" presetSubtype="68807376" fill="hold" grpId="0" nodeType="clickEffect">
                                  <p:stCondLst>
                                    <p:cond delay="0"/>
                                  </p:stCondLst>
                                  <p:childTnLst>
                                    <p:set>
                                      <p:cBhvr>
                                        <p:cTn id="6" dur="1" fill="hold">
                                          <p:stCondLst>
                                            <p:cond delay="499"/>
                                          </p:stCondLst>
                                        </p:cTn>
                                        <p:tgtEl>
                                          <p:spTgt spid="522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623232" presetClass="entr" presetSubtype="68807376" fill="hold" grpId="0" nodeType="clickEffect">
                                  <p:stCondLst>
                                    <p:cond delay="0"/>
                                  </p:stCondLst>
                                  <p:childTnLst>
                                    <p:set>
                                      <p:cBhvr>
                                        <p:cTn id="10" dur="1" fill="hold">
                                          <p:stCondLst>
                                            <p:cond delay="499"/>
                                          </p:stCondLst>
                                        </p:cTn>
                                        <p:tgtEl>
                                          <p:spTgt spid="522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0623232" presetClass="entr" presetSubtype="68807376" fill="hold" grpId="0" nodeType="clickEffect">
                                  <p:stCondLst>
                                    <p:cond delay="0"/>
                                  </p:stCondLst>
                                  <p:childTnLst>
                                    <p:set>
                                      <p:cBhvr>
                                        <p:cTn id="14" dur="1" fill="hold">
                                          <p:stCondLst>
                                            <p:cond delay="499"/>
                                          </p:stCondLst>
                                        </p:cTn>
                                        <p:tgtEl>
                                          <p:spTgt spid="522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F8FE679B-31D0-48B0-A2E5-3A5BA707EB97}" type="slidenum">
              <a:rPr lang="en-US"/>
              <a:pPr/>
              <a:t>14</a:t>
            </a:fld>
            <a:endParaRPr lang="en-US"/>
          </a:p>
        </p:txBody>
      </p:sp>
      <p:sp>
        <p:nvSpPr>
          <p:cNvPr id="53250" name="Rectangle 2"/>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Organization Is Found In NT</a:t>
            </a:r>
          </a:p>
        </p:txBody>
      </p:sp>
      <p:pic>
        <p:nvPicPr>
          <p:cNvPr id="5325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2" name="Rectangle 4"/>
          <p:cNvSpPr>
            <a:spLocks/>
          </p:cNvSpPr>
          <p:nvPr/>
        </p:nvSpPr>
        <p:spPr bwMode="auto">
          <a:xfrm>
            <a:off x="6781800" y="3784600"/>
            <a:ext cx="2197100" cy="3225800"/>
          </a:xfrm>
          <a:prstGeom prst="rect">
            <a:avLst/>
          </a:prstGeom>
          <a:solidFill>
            <a:schemeClr val="accent1"/>
          </a:solidFill>
          <a:ln w="9525" cap="flat">
            <a:solidFill>
              <a:srgbClr val="CCCC00"/>
            </a:solidFill>
            <a:prstDash val="solid"/>
            <a:miter lim="800000"/>
            <a:headEnd type="none" w="med" len="med"/>
            <a:tailEnd type="none" w="med" len="med"/>
          </a:ln>
        </p:spPr>
        <p:txBody>
          <a:bodyPr lIns="0" tIns="0" rIns="57799" bIns="0"/>
          <a:lstStyle/>
          <a:p>
            <a:pPr marL="57150"/>
            <a:r>
              <a:rPr lang="en-US" sz="3400" dirty="0">
                <a:solidFill>
                  <a:srgbClr val="FFFFFF"/>
                </a:solidFill>
                <a:latin typeface="Footlight MT Light" charset="0"/>
                <a:ea typeface="Footlight MT Light" charset="0"/>
                <a:cs typeface="Footlight MT Light" charset="0"/>
                <a:sym typeface="Footlight MT Light" charset="0"/>
              </a:rPr>
              <a:t>Part of the structure through their writings -     </a:t>
            </a:r>
            <a:r>
              <a:rPr lang="en-US" sz="3800" dirty="0" err="1">
                <a:solidFill>
                  <a:srgbClr val="FFFF00"/>
                </a:solidFill>
                <a:latin typeface="Footlight MT Light" charset="0"/>
                <a:ea typeface="Footlight MT Light" charset="0"/>
                <a:cs typeface="Footlight MT Light" charset="0"/>
                <a:sym typeface="Footlight MT Light" charset="0"/>
              </a:rPr>
              <a:t>Eph</a:t>
            </a:r>
            <a:r>
              <a:rPr lang="en-US" sz="3800" dirty="0">
                <a:solidFill>
                  <a:srgbClr val="FFFF00"/>
                </a:solidFill>
                <a:latin typeface="Footlight MT Light" charset="0"/>
                <a:ea typeface="Footlight MT Light" charset="0"/>
                <a:cs typeface="Footlight MT Light" charset="0"/>
                <a:sym typeface="Footlight MT Light" charset="0"/>
              </a:rPr>
              <a:t> 2:20</a:t>
            </a:r>
          </a:p>
        </p:txBody>
      </p:sp>
      <p:sp>
        <p:nvSpPr>
          <p:cNvPr id="53253" name="Rectangle 5"/>
          <p:cNvSpPr>
            <a:spLocks/>
          </p:cNvSpPr>
          <p:nvPr/>
        </p:nvSpPr>
        <p:spPr bwMode="auto">
          <a:xfrm>
            <a:off x="8763000" y="4432300"/>
            <a:ext cx="4241800" cy="4229100"/>
          </a:xfrm>
          <a:prstGeom prst="rect">
            <a:avLst/>
          </a:prstGeom>
          <a:noFill/>
          <a:ln>
            <a:noFill/>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spcBef>
                <a:spcPts val="1613"/>
              </a:spcBef>
            </a:pPr>
            <a:r>
              <a:rPr lang="en-US" sz="4600">
                <a:solidFill>
                  <a:srgbClr val="000000"/>
                </a:solidFill>
                <a:latin typeface="Berlin Sans FB Demi Bold" charset="0"/>
                <a:ea typeface="Berlin Sans FB Demi Bold" charset="0"/>
                <a:cs typeface="Berlin Sans FB Demi Bold" charset="0"/>
                <a:sym typeface="Berlin Sans FB Demi Bold" charset="0"/>
              </a:rPr>
              <a:t>Apostles, </a:t>
            </a:r>
          </a:p>
          <a:p>
            <a:pPr marL="57150">
              <a:spcBef>
                <a:spcPts val="1613"/>
              </a:spcBef>
            </a:pPr>
            <a:r>
              <a:rPr lang="en-US" sz="4600">
                <a:solidFill>
                  <a:srgbClr val="000000"/>
                </a:solidFill>
                <a:latin typeface="Berlin Sans FB Demi Bold" charset="0"/>
                <a:ea typeface="Berlin Sans FB Demi Bold" charset="0"/>
                <a:cs typeface="Berlin Sans FB Demi Bold" charset="0"/>
                <a:sym typeface="Berlin Sans FB Demi Bold" charset="0"/>
              </a:rPr>
              <a:t>Prophets, </a:t>
            </a:r>
          </a:p>
          <a:p>
            <a:pPr marL="57150">
              <a:spcBef>
                <a:spcPts val="1613"/>
              </a:spcBef>
            </a:pPr>
            <a:r>
              <a:rPr lang="en-US" sz="4600">
                <a:solidFill>
                  <a:srgbClr val="000000"/>
                </a:solidFill>
                <a:latin typeface="Berlin Sans FB Demi Bold" charset="0"/>
                <a:ea typeface="Berlin Sans FB Demi Bold" charset="0"/>
                <a:cs typeface="Berlin Sans FB Demi Bold" charset="0"/>
                <a:sym typeface="Berlin Sans FB Demi Bold" charset="0"/>
              </a:rPr>
              <a:t>Evangelists, </a:t>
            </a:r>
          </a:p>
          <a:p>
            <a:pPr marL="57150">
              <a:spcBef>
                <a:spcPts val="1613"/>
              </a:spcBef>
            </a:pPr>
            <a:r>
              <a:rPr lang="en-US" sz="4600">
                <a:solidFill>
                  <a:srgbClr val="000000"/>
                </a:solidFill>
                <a:latin typeface="Berlin Sans FB Demi Bold" charset="0"/>
                <a:ea typeface="Berlin Sans FB Demi Bold" charset="0"/>
                <a:cs typeface="Berlin Sans FB Demi Bold" charset="0"/>
                <a:sym typeface="Berlin Sans FB Demi Bold" charset="0"/>
              </a:rPr>
              <a:t>Pastors </a:t>
            </a:r>
          </a:p>
          <a:p>
            <a:pPr marL="57150">
              <a:spcBef>
                <a:spcPts val="1613"/>
              </a:spcBef>
            </a:pPr>
            <a:r>
              <a:rPr lang="en-US" sz="4600">
                <a:solidFill>
                  <a:srgbClr val="000000"/>
                </a:solidFill>
                <a:latin typeface="Berlin Sans FB Demi Bold" charset="0"/>
                <a:ea typeface="Berlin Sans FB Demi Bold" charset="0"/>
                <a:cs typeface="Berlin Sans FB Demi Bold" charset="0"/>
                <a:sym typeface="Berlin Sans FB Demi Bold" charset="0"/>
              </a:rPr>
              <a:t>Teachers, </a:t>
            </a:r>
          </a:p>
        </p:txBody>
      </p:sp>
      <p:sp>
        <p:nvSpPr>
          <p:cNvPr id="53254" name="Freeform 6"/>
          <p:cNvSpPr>
            <a:spLocks/>
          </p:cNvSpPr>
          <p:nvPr/>
        </p:nvSpPr>
        <p:spPr bwMode="auto">
          <a:xfrm>
            <a:off x="9055100" y="4584700"/>
            <a:ext cx="546100" cy="1511300"/>
          </a:xfrm>
          <a:custGeom>
            <a:avLst/>
            <a:gdLst>
              <a:gd name="T0" fmla="*/ 21600 w 21600"/>
              <a:gd name="T1" fmla="*/ 0 h 21600"/>
              <a:gd name="T2" fmla="*/ 10800 w 21600"/>
              <a:gd name="T3" fmla="*/ 4211 h 21600"/>
              <a:gd name="T4" fmla="*/ 10800 w 21600"/>
              <a:gd name="T5" fmla="*/ 6589 h 21600"/>
              <a:gd name="T6" fmla="*/ 0 w 21600"/>
              <a:gd name="T7" fmla="*/ 10800 h 21600"/>
              <a:gd name="T8" fmla="*/ 10800 w 21600"/>
              <a:gd name="T9" fmla="*/ 15011 h 21600"/>
              <a:gd name="T10" fmla="*/ 10800 w 21600"/>
              <a:gd name="T11" fmla="*/ 17389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15635" y="0"/>
                  <a:pt x="10800" y="1885"/>
                  <a:pt x="10800" y="4211"/>
                </a:cubicBezTo>
                <a:lnTo>
                  <a:pt x="10800" y="6589"/>
                </a:lnTo>
                <a:cubicBezTo>
                  <a:pt x="10800" y="8915"/>
                  <a:pt x="5965" y="10800"/>
                  <a:pt x="0" y="10800"/>
                </a:cubicBezTo>
                <a:cubicBezTo>
                  <a:pt x="5965" y="10800"/>
                  <a:pt x="10800" y="12685"/>
                  <a:pt x="10800" y="15011"/>
                </a:cubicBezTo>
                <a:lnTo>
                  <a:pt x="10800" y="17389"/>
                </a:lnTo>
                <a:cubicBezTo>
                  <a:pt x="10800" y="19715"/>
                  <a:pt x="15635" y="21600"/>
                  <a:pt x="21600" y="21600"/>
                </a:cubicBezTo>
              </a:path>
            </a:pathLst>
          </a:custGeom>
          <a:noFill/>
          <a:ln w="57150" cap="flat">
            <a:solidFill>
              <a:srgbClr val="FF3300"/>
            </a:solidFill>
            <a:prstDash val="solid"/>
            <a:round/>
            <a:headEnd type="none" w="med" len="med"/>
            <a:tailEnd type="none" w="med" len="med"/>
          </a:ln>
          <a:effectLst>
            <a:outerShdw blurRad="63500" dist="380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3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794125"/>
            <a:ext cx="60452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6" name="Rectangle 8"/>
          <p:cNvSpPr>
            <a:spLocks/>
          </p:cNvSpPr>
          <p:nvPr/>
        </p:nvSpPr>
        <p:spPr bwMode="auto">
          <a:xfrm>
            <a:off x="1206500" y="4171950"/>
            <a:ext cx="4457700" cy="3746500"/>
          </a:xfrm>
          <a:prstGeom prst="rect">
            <a:avLst/>
          </a:prstGeom>
          <a:noFill/>
          <a:ln>
            <a:noFill/>
          </a:ln>
          <a:effectLst>
            <a:outerShdw blurRad="1143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600" dirty="0">
                <a:solidFill>
                  <a:srgbClr val="000000"/>
                </a:solidFill>
                <a:latin typeface="Constantia" pitchFamily="18" charset="0"/>
                <a:ea typeface="Baskerville" charset="0"/>
                <a:cs typeface="Baskerville" charset="0"/>
              </a:rPr>
              <a:t>Ephesians 4:11 (NKJV) 11 And He Himself gave some to be apostles, some prophets, some evangelists, and some pastors and teachers, </a:t>
            </a:r>
          </a:p>
        </p:txBody>
      </p:sp>
      <p:sp>
        <p:nvSpPr>
          <p:cNvPr id="12"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additive="base">
                                        <p:cTn id="7" dur="5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3">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1" fill="hold" grpId="0" nodeType="afterEffect">
                                  <p:stCondLst>
                                    <p:cond delay="1000"/>
                                  </p:stCondLst>
                                  <p:childTnLst>
                                    <p:set>
                                      <p:cBhvr>
                                        <p:cTn id="11" dur="1" fill="hold">
                                          <p:stCondLst>
                                            <p:cond delay="0"/>
                                          </p:stCondLst>
                                        </p:cTn>
                                        <p:tgtEl>
                                          <p:spTgt spid="53253">
                                            <p:txEl>
                                              <p:pRg st="1" end="1"/>
                                            </p:txEl>
                                          </p:spTgt>
                                        </p:tgtEl>
                                        <p:attrNameLst>
                                          <p:attrName>style.visibility</p:attrName>
                                        </p:attrNameLst>
                                      </p:cBhvr>
                                      <p:to>
                                        <p:strVal val="visible"/>
                                      </p:to>
                                    </p:set>
                                    <p:anim calcmode="lin" valueType="num">
                                      <p:cBhvr additive="base">
                                        <p:cTn id="12" dur="500" fill="hold"/>
                                        <p:tgtEl>
                                          <p:spTgt spid="5325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3253">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1" fill="hold" grpId="0" nodeType="afterEffect">
                                  <p:stCondLst>
                                    <p:cond delay="1000"/>
                                  </p:stCondLst>
                                  <p:childTnLst>
                                    <p:set>
                                      <p:cBhvr>
                                        <p:cTn id="16" dur="1" fill="hold">
                                          <p:stCondLst>
                                            <p:cond delay="0"/>
                                          </p:stCondLst>
                                        </p:cTn>
                                        <p:tgtEl>
                                          <p:spTgt spid="53253">
                                            <p:txEl>
                                              <p:pRg st="2" end="2"/>
                                            </p:txEl>
                                          </p:spTgt>
                                        </p:tgtEl>
                                        <p:attrNameLst>
                                          <p:attrName>style.visibility</p:attrName>
                                        </p:attrNameLst>
                                      </p:cBhvr>
                                      <p:to>
                                        <p:strVal val="visible"/>
                                      </p:to>
                                    </p:set>
                                    <p:anim calcmode="lin" valueType="num">
                                      <p:cBhvr additive="base">
                                        <p:cTn id="17" dur="500" fill="hold"/>
                                        <p:tgtEl>
                                          <p:spTgt spid="5325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253">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4500"/>
                            </p:stCondLst>
                            <p:childTnLst>
                              <p:par>
                                <p:cTn id="20" presetID="2" presetClass="entr" presetSubtype="1" fill="hold" grpId="0" nodeType="afterEffect">
                                  <p:stCondLst>
                                    <p:cond delay="1000"/>
                                  </p:stCondLst>
                                  <p:childTnLst>
                                    <p:set>
                                      <p:cBhvr>
                                        <p:cTn id="21" dur="1" fill="hold">
                                          <p:stCondLst>
                                            <p:cond delay="0"/>
                                          </p:stCondLst>
                                        </p:cTn>
                                        <p:tgtEl>
                                          <p:spTgt spid="53253">
                                            <p:txEl>
                                              <p:pRg st="3" end="3"/>
                                            </p:txEl>
                                          </p:spTgt>
                                        </p:tgtEl>
                                        <p:attrNameLst>
                                          <p:attrName>style.visibility</p:attrName>
                                        </p:attrNameLst>
                                      </p:cBhvr>
                                      <p:to>
                                        <p:strVal val="visible"/>
                                      </p:to>
                                    </p:set>
                                    <p:anim calcmode="lin" valueType="num">
                                      <p:cBhvr additive="base">
                                        <p:cTn id="22" dur="500" fill="hold"/>
                                        <p:tgtEl>
                                          <p:spTgt spid="5325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3253">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6000"/>
                            </p:stCondLst>
                            <p:childTnLst>
                              <p:par>
                                <p:cTn id="25" presetID="2" presetClass="entr" presetSubtype="1" fill="hold" grpId="0" nodeType="afterEffect">
                                  <p:stCondLst>
                                    <p:cond delay="1000"/>
                                  </p:stCondLst>
                                  <p:childTnLst>
                                    <p:set>
                                      <p:cBhvr>
                                        <p:cTn id="26" dur="1" fill="hold">
                                          <p:stCondLst>
                                            <p:cond delay="0"/>
                                          </p:stCondLst>
                                        </p:cTn>
                                        <p:tgtEl>
                                          <p:spTgt spid="53253">
                                            <p:txEl>
                                              <p:pRg st="4" end="4"/>
                                            </p:txEl>
                                          </p:spTgt>
                                        </p:tgtEl>
                                        <p:attrNameLst>
                                          <p:attrName>style.visibility</p:attrName>
                                        </p:attrNameLst>
                                      </p:cBhvr>
                                      <p:to>
                                        <p:strVal val="visible"/>
                                      </p:to>
                                    </p:set>
                                    <p:anim calcmode="lin" valueType="num">
                                      <p:cBhvr additive="base">
                                        <p:cTn id="27" dur="500" fill="hold"/>
                                        <p:tgtEl>
                                          <p:spTgt spid="5325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325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53252"/>
                                        </p:tgtEl>
                                        <p:attrNameLst>
                                          <p:attrName>style.visibility</p:attrName>
                                        </p:attrNameLst>
                                      </p:cBhvr>
                                      <p:to>
                                        <p:strVal val="visible"/>
                                      </p:to>
                                    </p:set>
                                    <p:animEffect transition="in" filter="wipe(right)">
                                      <p:cBhvr>
                                        <p:cTn id="33" dur="500"/>
                                        <p:tgtEl>
                                          <p:spTgt spid="53252"/>
                                        </p:tgtEl>
                                      </p:cBhvr>
                                    </p:animEffect>
                                  </p:childTnLst>
                                </p:cTn>
                              </p:par>
                            </p:childTnLst>
                          </p:cTn>
                        </p:par>
                        <p:par>
                          <p:cTn id="34" fill="hold" nodeType="afterGroup">
                            <p:stCondLst>
                              <p:cond delay="500"/>
                            </p:stCondLst>
                            <p:childTnLst>
                              <p:par>
                                <p:cTn id="35" presetID="22" presetClass="entr" presetSubtype="2" fill="hold" grpId="0" nodeType="afterEffect">
                                  <p:stCondLst>
                                    <p:cond delay="500"/>
                                  </p:stCondLst>
                                  <p:childTnLst>
                                    <p:set>
                                      <p:cBhvr>
                                        <p:cTn id="36" dur="1" fill="hold">
                                          <p:stCondLst>
                                            <p:cond delay="0"/>
                                          </p:stCondLst>
                                        </p:cTn>
                                        <p:tgtEl>
                                          <p:spTgt spid="53254"/>
                                        </p:tgtEl>
                                        <p:attrNameLst>
                                          <p:attrName>style.visibility</p:attrName>
                                        </p:attrNameLst>
                                      </p:cBhvr>
                                      <p:to>
                                        <p:strVal val="visible"/>
                                      </p:to>
                                    </p:set>
                                    <p:animEffect transition="in" filter="wipe(right)">
                                      <p:cBhvr>
                                        <p:cTn id="37"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autoUpdateAnimBg="0"/>
      <p:bldP spid="53253" grpId="0" build="p" autoUpdateAnimBg="0" advAuto="1000"/>
      <p:bldP spid="53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7908840-932F-4D55-80DC-04455635CDF4}" type="slidenum">
              <a:rPr lang="en-US"/>
              <a:pPr/>
              <a:t>15</a:t>
            </a:fld>
            <a:endParaRPr lang="en-US"/>
          </a:p>
        </p:txBody>
      </p:sp>
      <p:sp>
        <p:nvSpPr>
          <p:cNvPr id="54274" name="Rectangle 2"/>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Organization Is Found In NT</a:t>
            </a:r>
          </a:p>
        </p:txBody>
      </p:sp>
      <p:pic>
        <p:nvPicPr>
          <p:cNvPr id="542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4276" name="Rectangle 4"/>
          <p:cNvSpPr>
            <a:spLocks/>
          </p:cNvSpPr>
          <p:nvPr/>
        </p:nvSpPr>
        <p:spPr bwMode="auto">
          <a:xfrm>
            <a:off x="6397625" y="3943350"/>
            <a:ext cx="6286500" cy="5130800"/>
          </a:xfrm>
          <a:prstGeom prst="rect">
            <a:avLst/>
          </a:prstGeom>
          <a:noFill/>
          <a:ln>
            <a:noFill/>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58788" indent="-458788" algn="l">
              <a:spcBef>
                <a:spcPts val="2600"/>
              </a:spcBef>
              <a:buClr>
                <a:srgbClr val="800000"/>
              </a:buClr>
              <a:buSzPct val="125000"/>
              <a:buFont typeface="Zapf Dingbats" charset="0"/>
              <a:buChar char="✦"/>
            </a:pPr>
            <a:r>
              <a:rPr lang="en-US" sz="3600" dirty="0">
                <a:solidFill>
                  <a:srgbClr val="000000"/>
                </a:solidFill>
                <a:latin typeface="Constantia Bold" charset="0"/>
                <a:ea typeface="Constantia Bold" charset="0"/>
                <a:cs typeface="Constantia Bold" charset="0"/>
                <a:sym typeface="Constantia Bold" charset="0"/>
              </a:rPr>
              <a:t>Elders / Pastors / Bishops </a:t>
            </a:r>
            <a:r>
              <a:rPr lang="en-US" sz="3600" dirty="0">
                <a:solidFill>
                  <a:srgbClr val="000000"/>
                </a:solidFill>
                <a:latin typeface="Constantia" charset="0"/>
                <a:ea typeface="Constantia" charset="0"/>
                <a:cs typeface="Constantia" charset="0"/>
                <a:sym typeface="Constantia" charset="0"/>
              </a:rPr>
              <a:t>- (Acts 14:23; 20:17,28; 1 Pet. 5:1-5; 1 Tim 3:1-7; Titus 1:5-9)</a:t>
            </a:r>
          </a:p>
          <a:p>
            <a:pPr marL="458788" indent="-458788" algn="l">
              <a:spcBef>
                <a:spcPts val="2600"/>
              </a:spcBef>
              <a:buClr>
                <a:srgbClr val="800000"/>
              </a:buClr>
              <a:buSzPct val="125000"/>
              <a:buFont typeface="Zapf Dingbats" charset="0"/>
              <a:buChar char="✦"/>
            </a:pPr>
            <a:r>
              <a:rPr lang="en-US" sz="3600" dirty="0">
                <a:solidFill>
                  <a:srgbClr val="000000"/>
                </a:solidFill>
                <a:latin typeface="Constantia Bold" charset="0"/>
                <a:ea typeface="Constantia Bold" charset="0"/>
                <a:cs typeface="Constantia Bold" charset="0"/>
                <a:sym typeface="Constantia Bold" charset="0"/>
              </a:rPr>
              <a:t>Deacons </a:t>
            </a:r>
            <a:r>
              <a:rPr lang="en-US" sz="3600" dirty="0">
                <a:solidFill>
                  <a:srgbClr val="000000"/>
                </a:solidFill>
                <a:latin typeface="Constantia" charset="0"/>
                <a:ea typeface="Constantia" charset="0"/>
                <a:cs typeface="Constantia" charset="0"/>
                <a:sym typeface="Constantia" charset="0"/>
              </a:rPr>
              <a:t>– (</a:t>
            </a:r>
            <a:r>
              <a:rPr lang="en-US" sz="3600" dirty="0" err="1">
                <a:solidFill>
                  <a:srgbClr val="000000"/>
                </a:solidFill>
                <a:latin typeface="Constantia" charset="0"/>
                <a:ea typeface="Constantia" charset="0"/>
                <a:cs typeface="Constantia" charset="0"/>
                <a:sym typeface="Constantia" charset="0"/>
              </a:rPr>
              <a:t>Phili</a:t>
            </a:r>
            <a:r>
              <a:rPr lang="en-US" sz="3600" dirty="0">
                <a:solidFill>
                  <a:srgbClr val="000000"/>
                </a:solidFill>
                <a:latin typeface="Constantia" charset="0"/>
                <a:ea typeface="Constantia" charset="0"/>
                <a:cs typeface="Constantia" charset="0"/>
                <a:sym typeface="Constantia" charset="0"/>
              </a:rPr>
              <a:t> 1:1; 1 Tim 3:8-13)</a:t>
            </a:r>
          </a:p>
          <a:p>
            <a:pPr marL="458788" indent="-458788" algn="l">
              <a:spcBef>
                <a:spcPts val="2600"/>
              </a:spcBef>
              <a:buClr>
                <a:srgbClr val="800000"/>
              </a:buClr>
              <a:buSzPct val="125000"/>
              <a:buFont typeface="Zapf Dingbats" charset="0"/>
              <a:buChar char="✦"/>
            </a:pPr>
            <a:r>
              <a:rPr lang="en-US" sz="3600" dirty="0">
                <a:solidFill>
                  <a:srgbClr val="000000"/>
                </a:solidFill>
                <a:latin typeface="Constantia Bold" charset="0"/>
                <a:ea typeface="Constantia Bold" charset="0"/>
                <a:cs typeface="Constantia Bold" charset="0"/>
                <a:sym typeface="Constantia Bold" charset="0"/>
              </a:rPr>
              <a:t>Saints </a:t>
            </a:r>
            <a:r>
              <a:rPr lang="en-US" sz="3600" dirty="0">
                <a:solidFill>
                  <a:srgbClr val="000000"/>
                </a:solidFill>
                <a:latin typeface="Constantia" charset="0"/>
                <a:ea typeface="Constantia" charset="0"/>
                <a:cs typeface="Constantia" charset="0"/>
                <a:sym typeface="Constantia" charset="0"/>
              </a:rPr>
              <a:t>– (</a:t>
            </a:r>
            <a:r>
              <a:rPr lang="en-US" sz="3600" dirty="0" err="1">
                <a:solidFill>
                  <a:srgbClr val="000000"/>
                </a:solidFill>
                <a:latin typeface="Constantia" charset="0"/>
                <a:ea typeface="Constantia" charset="0"/>
                <a:cs typeface="Constantia" charset="0"/>
                <a:sym typeface="Constantia" charset="0"/>
              </a:rPr>
              <a:t>Phili</a:t>
            </a:r>
            <a:r>
              <a:rPr lang="en-US" sz="3600" dirty="0">
                <a:solidFill>
                  <a:srgbClr val="000000"/>
                </a:solidFill>
                <a:latin typeface="Constantia" charset="0"/>
                <a:ea typeface="Constantia" charset="0"/>
                <a:cs typeface="Constantia" charset="0"/>
                <a:sym typeface="Constantia" charset="0"/>
              </a:rPr>
              <a:t> 1:1; 1 </a:t>
            </a:r>
            <a:r>
              <a:rPr lang="en-US" sz="3600" dirty="0" err="1">
                <a:solidFill>
                  <a:srgbClr val="000000"/>
                </a:solidFill>
                <a:latin typeface="Constantia" charset="0"/>
                <a:ea typeface="Constantia" charset="0"/>
                <a:cs typeface="Constantia" charset="0"/>
                <a:sym typeface="Constantia" charset="0"/>
              </a:rPr>
              <a:t>Cor</a:t>
            </a:r>
            <a:r>
              <a:rPr lang="en-US" sz="3600" dirty="0">
                <a:solidFill>
                  <a:srgbClr val="000000"/>
                </a:solidFill>
                <a:latin typeface="Constantia" charset="0"/>
                <a:ea typeface="Constantia" charset="0"/>
                <a:cs typeface="Constantia" charset="0"/>
                <a:sym typeface="Constantia" charset="0"/>
              </a:rPr>
              <a:t> 1:2; 2 Cor. 1:1; </a:t>
            </a:r>
            <a:r>
              <a:rPr lang="en-US" sz="3600" dirty="0" err="1">
                <a:solidFill>
                  <a:srgbClr val="000000"/>
                </a:solidFill>
                <a:latin typeface="Constantia" charset="0"/>
                <a:ea typeface="Constantia" charset="0"/>
                <a:cs typeface="Constantia" charset="0"/>
                <a:sym typeface="Constantia" charset="0"/>
              </a:rPr>
              <a:t>Eph</a:t>
            </a:r>
            <a:r>
              <a:rPr lang="en-US" sz="3600" dirty="0">
                <a:solidFill>
                  <a:srgbClr val="000000"/>
                </a:solidFill>
                <a:latin typeface="Constantia" charset="0"/>
                <a:ea typeface="Constantia" charset="0"/>
                <a:cs typeface="Constantia" charset="0"/>
                <a:sym typeface="Constantia" charset="0"/>
              </a:rPr>
              <a:t> 1:1; Col 1:1)</a:t>
            </a:r>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794125"/>
            <a:ext cx="60452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4278" name="Rectangle 6"/>
          <p:cNvSpPr>
            <a:spLocks/>
          </p:cNvSpPr>
          <p:nvPr/>
        </p:nvSpPr>
        <p:spPr bwMode="auto">
          <a:xfrm>
            <a:off x="1206500" y="4254500"/>
            <a:ext cx="4521200" cy="3632200"/>
          </a:xfrm>
          <a:prstGeom prst="rect">
            <a:avLst/>
          </a:prstGeom>
          <a:noFill/>
          <a:ln>
            <a:noFill/>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600" dirty="0">
                <a:solidFill>
                  <a:srgbClr val="000000"/>
                </a:solidFill>
                <a:latin typeface="Constantia" pitchFamily="18" charset="0"/>
                <a:ea typeface="Dominican Small Caps" charset="0"/>
                <a:cs typeface="Dominican Small Caps" charset="0"/>
                <a:sym typeface="Dominican Small Caps" charset="0"/>
              </a:rPr>
              <a:t>Philippians 1:1 </a:t>
            </a:r>
            <a:r>
              <a:rPr lang="en-US" sz="2400" dirty="0">
                <a:solidFill>
                  <a:srgbClr val="000000"/>
                </a:solidFill>
                <a:latin typeface="Constantia" pitchFamily="18" charset="0"/>
                <a:ea typeface="Dominican Small Caps" charset="0"/>
                <a:cs typeface="Dominican Small Caps" charset="0"/>
                <a:sym typeface="Dominican Small Caps" charset="0"/>
              </a:rPr>
              <a:t>(NKJV) </a:t>
            </a:r>
            <a:r>
              <a:rPr lang="en-US" sz="3200" dirty="0">
                <a:solidFill>
                  <a:srgbClr val="000000"/>
                </a:solidFill>
                <a:latin typeface="Constantia" pitchFamily="18" charset="0"/>
                <a:ea typeface="Baskerville" charset="0"/>
                <a:cs typeface="Baskerville" charset="0"/>
              </a:rPr>
              <a:t>Paul and Timothy, bondservants of Jesus Christ, To all the saints in Christ Jesus who are in Philippi, with the bishops and deacons:</a:t>
            </a:r>
            <a:r>
              <a:rPr lang="en-US" sz="3600" dirty="0">
                <a:solidFill>
                  <a:srgbClr val="000000"/>
                </a:solidFill>
                <a:latin typeface="Constantia" pitchFamily="18" charset="0"/>
                <a:ea typeface="Baskerville" charset="0"/>
                <a:cs typeface="Baskerville" charset="0"/>
              </a:rPr>
              <a:t> </a:t>
            </a:r>
          </a:p>
        </p:txBody>
      </p:sp>
      <p:sp>
        <p:nvSpPr>
          <p:cNvPr id="10"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624768" presetClass="entr" presetSubtype="72942976" fill="hold" grpId="0" nodeType="clickEffect">
                                  <p:stCondLst>
                                    <p:cond delay="0"/>
                                  </p:stCondLst>
                                  <p:childTnLst>
                                    <p:set>
                                      <p:cBhvr>
                                        <p:cTn id="6" dur="1" fill="hold">
                                          <p:stCondLst>
                                            <p:cond delay="499"/>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624768" presetClass="entr" presetSubtype="72942976" fill="hold" grpId="0" nodeType="clickEffect">
                                  <p:stCondLst>
                                    <p:cond delay="0"/>
                                  </p:stCondLst>
                                  <p:childTnLst>
                                    <p:set>
                                      <p:cBhvr>
                                        <p:cTn id="10" dur="1" fill="hold">
                                          <p:stCondLst>
                                            <p:cond delay="499"/>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0624768" presetClass="entr" presetSubtype="72942976" fill="hold" grpId="0" nodeType="clickEffect">
                                  <p:stCondLst>
                                    <p:cond delay="0"/>
                                  </p:stCondLst>
                                  <p:childTnLst>
                                    <p:set>
                                      <p:cBhvr>
                                        <p:cTn id="14" dur="1" fill="hold">
                                          <p:stCondLst>
                                            <p:cond delay="499"/>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lide Number Placeholder 3"/>
          <p:cNvSpPr>
            <a:spLocks noGrp="1"/>
          </p:cNvSpPr>
          <p:nvPr>
            <p:ph type="sldNum" sz="quarter" idx="10"/>
          </p:nvPr>
        </p:nvSpPr>
        <p:spPr/>
        <p:txBody>
          <a:bodyPr/>
          <a:lstStyle/>
          <a:p>
            <a:fld id="{0AD9E418-94CF-4881-A3E5-64F2298BA91C}" type="slidenum">
              <a:rPr lang="en-US"/>
              <a:pPr/>
              <a:t>16</a:t>
            </a:fld>
            <a:endParaRPr lang="en-US"/>
          </a:p>
        </p:txBody>
      </p:sp>
      <p:pic>
        <p:nvPicPr>
          <p:cNvPr id="5529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251200"/>
            <a:ext cx="3251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5299" name="Rectangle 3"/>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Organization Is Found In NT</a:t>
            </a:r>
          </a:p>
        </p:txBody>
      </p:sp>
      <p:pic>
        <p:nvPicPr>
          <p:cNvPr id="5530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1" name="Rectangle 5"/>
          <p:cNvSpPr>
            <a:spLocks/>
          </p:cNvSpPr>
          <p:nvPr/>
        </p:nvSpPr>
        <p:spPr bwMode="auto">
          <a:xfrm>
            <a:off x="3073400" y="4635500"/>
            <a:ext cx="3048000" cy="1155700"/>
          </a:xfrm>
          <a:prstGeom prst="rect">
            <a:avLst/>
          </a:prstGeom>
          <a:noFill/>
          <a:ln>
            <a:noFill/>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2400">
                <a:solidFill>
                  <a:srgbClr val="000000"/>
                </a:solidFill>
                <a:latin typeface="Arial" charset="0"/>
                <a:cs typeface="Arial" charset="0"/>
                <a:sym typeface="Arial" charset="0"/>
              </a:rPr>
              <a:t>Speaks through the apostles in the New Testament</a:t>
            </a:r>
          </a:p>
        </p:txBody>
      </p:sp>
      <p:sp>
        <p:nvSpPr>
          <p:cNvPr id="55302" name="Rectangle 6"/>
          <p:cNvSpPr>
            <a:spLocks/>
          </p:cNvSpPr>
          <p:nvPr/>
        </p:nvSpPr>
        <p:spPr bwMode="auto">
          <a:xfrm>
            <a:off x="519113" y="5372100"/>
            <a:ext cx="1981200" cy="927100"/>
          </a:xfrm>
          <a:prstGeom prst="rect">
            <a:avLst/>
          </a:prstGeom>
          <a:solidFill>
            <a:srgbClr val="FFFFFF">
              <a:alpha val="62744"/>
            </a:srgbClr>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57799" bIns="0"/>
          <a:lstStyle/>
          <a:p>
            <a:pPr marL="57150"/>
            <a:r>
              <a:rPr lang="en-US" sz="3400">
                <a:solidFill>
                  <a:srgbClr val="000000"/>
                </a:solidFill>
                <a:latin typeface="Berlin Sans FB Demi Bold" charset="0"/>
                <a:ea typeface="Berlin Sans FB Demi Bold" charset="0"/>
                <a:cs typeface="Berlin Sans FB Demi Bold" charset="0"/>
                <a:sym typeface="Berlin Sans FB Demi Bold" charset="0"/>
              </a:rPr>
              <a:t>Jesus</a:t>
            </a:r>
          </a:p>
          <a:p>
            <a:pPr marL="57150"/>
            <a:r>
              <a:rPr lang="en-US" sz="2400">
                <a:solidFill>
                  <a:srgbClr val="000000"/>
                </a:solidFill>
                <a:latin typeface="Berlin Sans FB Demi Bold" charset="0"/>
                <a:ea typeface="Berlin Sans FB Demi Bold" charset="0"/>
                <a:cs typeface="Berlin Sans FB Demi Bold" charset="0"/>
                <a:sym typeface="Berlin Sans FB Demi Bold" charset="0"/>
              </a:rPr>
              <a:t>(The Head)</a:t>
            </a:r>
          </a:p>
        </p:txBody>
      </p:sp>
      <p:sp>
        <p:nvSpPr>
          <p:cNvPr id="55303" name="Rectangle 7"/>
          <p:cNvSpPr>
            <a:spLocks/>
          </p:cNvSpPr>
          <p:nvPr/>
        </p:nvSpPr>
        <p:spPr bwMode="auto">
          <a:xfrm>
            <a:off x="7333119" y="3784600"/>
            <a:ext cx="5036681" cy="3162300"/>
          </a:xfrm>
          <a:prstGeom prst="rect">
            <a:avLst/>
          </a:prstGeom>
          <a:noFill/>
          <a:ln w="9525" cap="flat">
            <a:solidFill>
              <a:srgbClr val="000000">
                <a:alpha val="0"/>
              </a:srgbClr>
            </a:solidFill>
            <a:prstDash val="solid"/>
            <a:miter lim="800000"/>
            <a:headEnd type="none" w="med" len="med"/>
            <a:tailEnd type="none" w="med" len="med"/>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Lst>
        </p:spPr>
        <p:txBody>
          <a:bodyPr lIns="0" tIns="0" rIns="57799" bIns="0"/>
          <a:lstStyle/>
          <a:p>
            <a:pPr marL="57150"/>
            <a:r>
              <a:rPr lang="en-US" sz="4800" dirty="0">
                <a:solidFill>
                  <a:srgbClr val="000000"/>
                </a:solidFill>
                <a:latin typeface="Footlight MT Light" charset="0"/>
                <a:ea typeface="Footlight MT Light" charset="0"/>
                <a:cs typeface="Footlight MT Light" charset="0"/>
                <a:sym typeface="Footlight MT Light" charset="0"/>
              </a:rPr>
              <a:t>Pastors (bishops; elders), over each local church</a:t>
            </a:r>
          </a:p>
          <a:p>
            <a:pPr marL="57150"/>
            <a:r>
              <a:rPr lang="en-US" sz="3600" dirty="0">
                <a:solidFill>
                  <a:srgbClr val="000000"/>
                </a:solidFill>
                <a:latin typeface="Footlight MT Light" charset="0"/>
                <a:ea typeface="Footlight MT Light" charset="0"/>
                <a:cs typeface="Footlight MT Light" charset="0"/>
                <a:sym typeface="Footlight MT Light" charset="0"/>
              </a:rPr>
              <a:t>(1 Peter 5:1,2; Acts 14:23; Titus 1:5)</a:t>
            </a:r>
          </a:p>
        </p:txBody>
      </p:sp>
      <p:grpSp>
        <p:nvGrpSpPr>
          <p:cNvPr id="55336" name="Group 40"/>
          <p:cNvGrpSpPr>
            <a:grpSpLocks/>
          </p:cNvGrpSpPr>
          <p:nvPr/>
        </p:nvGrpSpPr>
        <p:grpSpPr bwMode="auto">
          <a:xfrm>
            <a:off x="6661150" y="7150100"/>
            <a:ext cx="2333625" cy="2603500"/>
            <a:chOff x="0" y="0"/>
            <a:chExt cx="1469" cy="1640"/>
          </a:xfrm>
        </p:grpSpPr>
        <p:pic>
          <p:nvPicPr>
            <p:cNvPr id="55304"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2"/>
              <a:ext cx="146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5305" name="AutoShape 9"/>
            <p:cNvSpPr>
              <a:spLocks/>
            </p:cNvSpPr>
            <p:nvPr/>
          </p:nvSpPr>
          <p:spPr bwMode="auto">
            <a:xfrm>
              <a:off x="341" y="0"/>
              <a:ext cx="752" cy="344"/>
            </a:xfrm>
            <a:prstGeom prst="roundRect">
              <a:avLst>
                <a:gd name="adj" fmla="val 11625"/>
              </a:avLst>
            </a:prstGeom>
            <a:solidFill>
              <a:schemeClr val="accent1"/>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06" name="Rectangle 10"/>
            <p:cNvSpPr>
              <a:spLocks/>
            </p:cNvSpPr>
            <p:nvPr/>
          </p:nvSpPr>
          <p:spPr bwMode="auto">
            <a:xfrm>
              <a:off x="341" y="0"/>
              <a:ext cx="6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FFFF00"/>
                  </a:solidFill>
                  <a:latin typeface="Arial Bold" charset="0"/>
                  <a:cs typeface="Arial Bold" charset="0"/>
                  <a:sym typeface="Arial Bold" charset="0"/>
                </a:rPr>
                <a:t>Elders</a:t>
              </a:r>
            </a:p>
          </p:txBody>
        </p:sp>
        <p:grpSp>
          <p:nvGrpSpPr>
            <p:cNvPr id="55310" name="Group 14"/>
            <p:cNvGrpSpPr>
              <a:grpSpLocks/>
            </p:cNvGrpSpPr>
            <p:nvPr/>
          </p:nvGrpSpPr>
          <p:grpSpPr bwMode="auto">
            <a:xfrm>
              <a:off x="477" y="344"/>
              <a:ext cx="208" cy="480"/>
              <a:chOff x="0" y="0"/>
              <a:chExt cx="208" cy="480"/>
            </a:xfrm>
          </p:grpSpPr>
          <p:sp>
            <p:nvSpPr>
              <p:cNvPr id="55307" name="Freeform 11"/>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08" name="Freeform 12"/>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09" name="Freeform 13"/>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14" name="Group 18"/>
            <p:cNvGrpSpPr>
              <a:grpSpLocks/>
            </p:cNvGrpSpPr>
            <p:nvPr/>
          </p:nvGrpSpPr>
          <p:grpSpPr bwMode="auto">
            <a:xfrm>
              <a:off x="614" y="344"/>
              <a:ext cx="208" cy="480"/>
              <a:chOff x="0" y="0"/>
              <a:chExt cx="208" cy="480"/>
            </a:xfrm>
          </p:grpSpPr>
          <p:sp>
            <p:nvSpPr>
              <p:cNvPr id="55311" name="Freeform 15"/>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12" name="Freeform 16"/>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13" name="Freeform 17"/>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18" name="Group 22"/>
            <p:cNvGrpSpPr>
              <a:grpSpLocks/>
            </p:cNvGrpSpPr>
            <p:nvPr/>
          </p:nvGrpSpPr>
          <p:grpSpPr bwMode="auto">
            <a:xfrm>
              <a:off x="750" y="344"/>
              <a:ext cx="208" cy="480"/>
              <a:chOff x="0" y="0"/>
              <a:chExt cx="208" cy="480"/>
            </a:xfrm>
          </p:grpSpPr>
          <p:sp>
            <p:nvSpPr>
              <p:cNvPr id="55315" name="Freeform 19"/>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16" name="Freeform 20"/>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17" name="Freeform 21"/>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22" name="Group 26"/>
            <p:cNvGrpSpPr>
              <a:grpSpLocks/>
            </p:cNvGrpSpPr>
            <p:nvPr/>
          </p:nvGrpSpPr>
          <p:grpSpPr bwMode="auto">
            <a:xfrm>
              <a:off x="819" y="544"/>
              <a:ext cx="208" cy="480"/>
              <a:chOff x="0" y="0"/>
              <a:chExt cx="208" cy="480"/>
            </a:xfrm>
          </p:grpSpPr>
          <p:sp>
            <p:nvSpPr>
              <p:cNvPr id="55319" name="Freeform 23"/>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20" name="Freeform 24"/>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21" name="Freeform 25"/>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26" name="Group 30"/>
            <p:cNvGrpSpPr>
              <a:grpSpLocks/>
            </p:cNvGrpSpPr>
            <p:nvPr/>
          </p:nvGrpSpPr>
          <p:grpSpPr bwMode="auto">
            <a:xfrm>
              <a:off x="682" y="544"/>
              <a:ext cx="208" cy="480"/>
              <a:chOff x="0" y="0"/>
              <a:chExt cx="208" cy="480"/>
            </a:xfrm>
          </p:grpSpPr>
          <p:sp>
            <p:nvSpPr>
              <p:cNvPr id="55323" name="Freeform 27"/>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24" name="Freeform 28"/>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25" name="Freeform 29"/>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30" name="Group 34"/>
            <p:cNvGrpSpPr>
              <a:grpSpLocks/>
            </p:cNvGrpSpPr>
            <p:nvPr/>
          </p:nvGrpSpPr>
          <p:grpSpPr bwMode="auto">
            <a:xfrm>
              <a:off x="546" y="544"/>
              <a:ext cx="208" cy="480"/>
              <a:chOff x="0" y="0"/>
              <a:chExt cx="208" cy="480"/>
            </a:xfrm>
          </p:grpSpPr>
          <p:sp>
            <p:nvSpPr>
              <p:cNvPr id="55327" name="Freeform 31"/>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28" name="Freeform 32"/>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29" name="Freeform 33"/>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34" name="Group 38"/>
            <p:cNvGrpSpPr>
              <a:grpSpLocks/>
            </p:cNvGrpSpPr>
            <p:nvPr/>
          </p:nvGrpSpPr>
          <p:grpSpPr bwMode="auto">
            <a:xfrm>
              <a:off x="409" y="544"/>
              <a:ext cx="208" cy="480"/>
              <a:chOff x="0" y="0"/>
              <a:chExt cx="208" cy="480"/>
            </a:xfrm>
          </p:grpSpPr>
          <p:sp>
            <p:nvSpPr>
              <p:cNvPr id="55331" name="Freeform 35"/>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32" name="Freeform 36"/>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33" name="Freeform 37"/>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sp>
          <p:nvSpPr>
            <p:cNvPr id="55335" name="Rectangle 39"/>
            <p:cNvSpPr>
              <a:spLocks/>
            </p:cNvSpPr>
            <p:nvPr/>
          </p:nvSpPr>
          <p:spPr bwMode="auto">
            <a:xfrm>
              <a:off x="341" y="1096"/>
              <a:ext cx="72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000000"/>
                  </a:solidFill>
                  <a:latin typeface="Arial" charset="0"/>
                  <a:cs typeface="Arial" charset="0"/>
                  <a:sym typeface="Arial" charset="0"/>
                </a:rPr>
                <a:t>65</a:t>
              </a:r>
              <a:r>
                <a:rPr lang="en-US" sz="2400" baseline="30000">
                  <a:solidFill>
                    <a:srgbClr val="000000"/>
                  </a:solidFill>
                  <a:latin typeface="Arial" charset="0"/>
                  <a:cs typeface="Arial" charset="0"/>
                  <a:sym typeface="Arial" charset="0"/>
                </a:rPr>
                <a:t>th</a:t>
              </a:r>
              <a:r>
                <a:rPr lang="en-US" sz="2400">
                  <a:solidFill>
                    <a:srgbClr val="000000"/>
                  </a:solidFill>
                  <a:latin typeface="Arial" charset="0"/>
                  <a:cs typeface="Arial" charset="0"/>
                  <a:sym typeface="Arial" charset="0"/>
                </a:rPr>
                <a:t> LR</a:t>
              </a:r>
            </a:p>
          </p:txBody>
        </p:sp>
      </p:grpSp>
      <p:grpSp>
        <p:nvGrpSpPr>
          <p:cNvPr id="55369" name="Group 73"/>
          <p:cNvGrpSpPr>
            <a:grpSpLocks/>
          </p:cNvGrpSpPr>
          <p:nvPr/>
        </p:nvGrpSpPr>
        <p:grpSpPr bwMode="auto">
          <a:xfrm>
            <a:off x="4386263" y="7150100"/>
            <a:ext cx="2332037" cy="2603500"/>
            <a:chOff x="0" y="0"/>
            <a:chExt cx="1469" cy="1640"/>
          </a:xfrm>
        </p:grpSpPr>
        <p:pic>
          <p:nvPicPr>
            <p:cNvPr id="55337" name="Picture 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2"/>
              <a:ext cx="146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5338" name="AutoShape 42"/>
            <p:cNvSpPr>
              <a:spLocks/>
            </p:cNvSpPr>
            <p:nvPr/>
          </p:nvSpPr>
          <p:spPr bwMode="auto">
            <a:xfrm>
              <a:off x="341" y="0"/>
              <a:ext cx="752" cy="344"/>
            </a:xfrm>
            <a:prstGeom prst="roundRect">
              <a:avLst>
                <a:gd name="adj" fmla="val 11625"/>
              </a:avLst>
            </a:prstGeom>
            <a:solidFill>
              <a:schemeClr val="accent1"/>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39" name="Rectangle 43"/>
            <p:cNvSpPr>
              <a:spLocks/>
            </p:cNvSpPr>
            <p:nvPr/>
          </p:nvSpPr>
          <p:spPr bwMode="auto">
            <a:xfrm>
              <a:off x="341" y="0"/>
              <a:ext cx="6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FFFF00"/>
                  </a:solidFill>
                  <a:latin typeface="Arial Bold" charset="0"/>
                  <a:cs typeface="Arial Bold" charset="0"/>
                  <a:sym typeface="Arial Bold" charset="0"/>
                </a:rPr>
                <a:t>Elders</a:t>
              </a:r>
            </a:p>
          </p:txBody>
        </p:sp>
        <p:grpSp>
          <p:nvGrpSpPr>
            <p:cNvPr id="55343" name="Group 47"/>
            <p:cNvGrpSpPr>
              <a:grpSpLocks/>
            </p:cNvGrpSpPr>
            <p:nvPr/>
          </p:nvGrpSpPr>
          <p:grpSpPr bwMode="auto">
            <a:xfrm>
              <a:off x="477" y="344"/>
              <a:ext cx="208" cy="480"/>
              <a:chOff x="0" y="0"/>
              <a:chExt cx="208" cy="480"/>
            </a:xfrm>
          </p:grpSpPr>
          <p:sp>
            <p:nvSpPr>
              <p:cNvPr id="55340" name="Freeform 44"/>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41" name="Freeform 45"/>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42" name="Freeform 46"/>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47" name="Group 51"/>
            <p:cNvGrpSpPr>
              <a:grpSpLocks/>
            </p:cNvGrpSpPr>
            <p:nvPr/>
          </p:nvGrpSpPr>
          <p:grpSpPr bwMode="auto">
            <a:xfrm>
              <a:off x="614" y="344"/>
              <a:ext cx="208" cy="480"/>
              <a:chOff x="0" y="0"/>
              <a:chExt cx="208" cy="480"/>
            </a:xfrm>
          </p:grpSpPr>
          <p:sp>
            <p:nvSpPr>
              <p:cNvPr id="55344" name="Freeform 48"/>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45" name="Freeform 49"/>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46" name="Freeform 50"/>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51" name="Group 55"/>
            <p:cNvGrpSpPr>
              <a:grpSpLocks/>
            </p:cNvGrpSpPr>
            <p:nvPr/>
          </p:nvGrpSpPr>
          <p:grpSpPr bwMode="auto">
            <a:xfrm>
              <a:off x="750" y="344"/>
              <a:ext cx="208" cy="480"/>
              <a:chOff x="0" y="0"/>
              <a:chExt cx="208" cy="480"/>
            </a:xfrm>
          </p:grpSpPr>
          <p:sp>
            <p:nvSpPr>
              <p:cNvPr id="55348" name="Freeform 52"/>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49" name="Freeform 53"/>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50" name="Freeform 54"/>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55" name="Group 59"/>
            <p:cNvGrpSpPr>
              <a:grpSpLocks/>
            </p:cNvGrpSpPr>
            <p:nvPr/>
          </p:nvGrpSpPr>
          <p:grpSpPr bwMode="auto">
            <a:xfrm>
              <a:off x="819" y="544"/>
              <a:ext cx="208" cy="480"/>
              <a:chOff x="0" y="0"/>
              <a:chExt cx="208" cy="480"/>
            </a:xfrm>
          </p:grpSpPr>
          <p:sp>
            <p:nvSpPr>
              <p:cNvPr id="55352" name="Freeform 56"/>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53" name="Freeform 57"/>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54" name="Freeform 58"/>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59" name="Group 63"/>
            <p:cNvGrpSpPr>
              <a:grpSpLocks/>
            </p:cNvGrpSpPr>
            <p:nvPr/>
          </p:nvGrpSpPr>
          <p:grpSpPr bwMode="auto">
            <a:xfrm>
              <a:off x="682" y="544"/>
              <a:ext cx="208" cy="480"/>
              <a:chOff x="0" y="0"/>
              <a:chExt cx="208" cy="480"/>
            </a:xfrm>
          </p:grpSpPr>
          <p:sp>
            <p:nvSpPr>
              <p:cNvPr id="55356" name="Freeform 60"/>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57" name="Freeform 61"/>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58" name="Freeform 62"/>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63" name="Group 67"/>
            <p:cNvGrpSpPr>
              <a:grpSpLocks/>
            </p:cNvGrpSpPr>
            <p:nvPr/>
          </p:nvGrpSpPr>
          <p:grpSpPr bwMode="auto">
            <a:xfrm>
              <a:off x="546" y="544"/>
              <a:ext cx="208" cy="480"/>
              <a:chOff x="0" y="0"/>
              <a:chExt cx="208" cy="480"/>
            </a:xfrm>
          </p:grpSpPr>
          <p:sp>
            <p:nvSpPr>
              <p:cNvPr id="55360" name="Freeform 64"/>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61" name="Freeform 65"/>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62" name="Freeform 66"/>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67" name="Group 71"/>
            <p:cNvGrpSpPr>
              <a:grpSpLocks/>
            </p:cNvGrpSpPr>
            <p:nvPr/>
          </p:nvGrpSpPr>
          <p:grpSpPr bwMode="auto">
            <a:xfrm>
              <a:off x="409" y="544"/>
              <a:ext cx="208" cy="480"/>
              <a:chOff x="0" y="0"/>
              <a:chExt cx="208" cy="480"/>
            </a:xfrm>
          </p:grpSpPr>
          <p:sp>
            <p:nvSpPr>
              <p:cNvPr id="55364" name="Freeform 68"/>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65" name="Freeform 69"/>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66" name="Freeform 70"/>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sp>
          <p:nvSpPr>
            <p:cNvPr id="55368" name="Rectangle 72"/>
            <p:cNvSpPr>
              <a:spLocks/>
            </p:cNvSpPr>
            <p:nvPr/>
          </p:nvSpPr>
          <p:spPr bwMode="auto">
            <a:xfrm>
              <a:off x="341" y="1096"/>
              <a:ext cx="73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000000"/>
                  </a:solidFill>
                  <a:latin typeface="Arial" charset="0"/>
                  <a:cs typeface="Arial" charset="0"/>
                  <a:sym typeface="Arial" charset="0"/>
                </a:rPr>
                <a:t>28</a:t>
              </a:r>
              <a:r>
                <a:rPr lang="en-US" sz="2400" baseline="30000">
                  <a:solidFill>
                    <a:srgbClr val="000000"/>
                  </a:solidFill>
                  <a:latin typeface="Arial" charset="0"/>
                  <a:cs typeface="Arial" charset="0"/>
                  <a:sym typeface="Arial" charset="0"/>
                </a:rPr>
                <a:t>th</a:t>
              </a:r>
              <a:r>
                <a:rPr lang="en-US" sz="2400">
                  <a:solidFill>
                    <a:srgbClr val="000000"/>
                  </a:solidFill>
                  <a:latin typeface="Arial" charset="0"/>
                  <a:cs typeface="Arial" charset="0"/>
                  <a:sym typeface="Arial" charset="0"/>
                </a:rPr>
                <a:t> PB</a:t>
              </a:r>
            </a:p>
          </p:txBody>
        </p:sp>
      </p:grpSp>
      <p:grpSp>
        <p:nvGrpSpPr>
          <p:cNvPr id="55402" name="Group 106"/>
          <p:cNvGrpSpPr>
            <a:grpSpLocks/>
          </p:cNvGrpSpPr>
          <p:nvPr/>
        </p:nvGrpSpPr>
        <p:grpSpPr bwMode="auto">
          <a:xfrm>
            <a:off x="2219325" y="7150100"/>
            <a:ext cx="2332038" cy="2603500"/>
            <a:chOff x="0" y="0"/>
            <a:chExt cx="1469" cy="1640"/>
          </a:xfrm>
        </p:grpSpPr>
        <p:pic>
          <p:nvPicPr>
            <p:cNvPr id="55370" name="Picture 7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2"/>
              <a:ext cx="146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5371" name="AutoShape 75"/>
            <p:cNvSpPr>
              <a:spLocks/>
            </p:cNvSpPr>
            <p:nvPr/>
          </p:nvSpPr>
          <p:spPr bwMode="auto">
            <a:xfrm>
              <a:off x="341" y="0"/>
              <a:ext cx="752" cy="344"/>
            </a:xfrm>
            <a:prstGeom prst="roundRect">
              <a:avLst>
                <a:gd name="adj" fmla="val 11625"/>
              </a:avLst>
            </a:prstGeom>
            <a:solidFill>
              <a:schemeClr val="accent1"/>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72" name="Rectangle 76"/>
            <p:cNvSpPr>
              <a:spLocks/>
            </p:cNvSpPr>
            <p:nvPr/>
          </p:nvSpPr>
          <p:spPr bwMode="auto">
            <a:xfrm>
              <a:off x="341" y="0"/>
              <a:ext cx="6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FFFF00"/>
                  </a:solidFill>
                  <a:latin typeface="Arial Bold" charset="0"/>
                  <a:cs typeface="Arial Bold" charset="0"/>
                  <a:sym typeface="Arial Bold" charset="0"/>
                </a:rPr>
                <a:t>Elders</a:t>
              </a:r>
            </a:p>
          </p:txBody>
        </p:sp>
        <p:grpSp>
          <p:nvGrpSpPr>
            <p:cNvPr id="55376" name="Group 80"/>
            <p:cNvGrpSpPr>
              <a:grpSpLocks/>
            </p:cNvGrpSpPr>
            <p:nvPr/>
          </p:nvGrpSpPr>
          <p:grpSpPr bwMode="auto">
            <a:xfrm>
              <a:off x="477" y="344"/>
              <a:ext cx="208" cy="480"/>
              <a:chOff x="0" y="0"/>
              <a:chExt cx="208" cy="480"/>
            </a:xfrm>
          </p:grpSpPr>
          <p:sp>
            <p:nvSpPr>
              <p:cNvPr id="55373" name="Freeform 77"/>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74" name="Freeform 78"/>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75" name="Freeform 79"/>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80" name="Group 84"/>
            <p:cNvGrpSpPr>
              <a:grpSpLocks/>
            </p:cNvGrpSpPr>
            <p:nvPr/>
          </p:nvGrpSpPr>
          <p:grpSpPr bwMode="auto">
            <a:xfrm>
              <a:off x="614" y="344"/>
              <a:ext cx="208" cy="480"/>
              <a:chOff x="0" y="0"/>
              <a:chExt cx="208" cy="480"/>
            </a:xfrm>
          </p:grpSpPr>
          <p:sp>
            <p:nvSpPr>
              <p:cNvPr id="55377" name="Freeform 81"/>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78" name="Freeform 82"/>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79" name="Freeform 83"/>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84" name="Group 88"/>
            <p:cNvGrpSpPr>
              <a:grpSpLocks/>
            </p:cNvGrpSpPr>
            <p:nvPr/>
          </p:nvGrpSpPr>
          <p:grpSpPr bwMode="auto">
            <a:xfrm>
              <a:off x="750" y="344"/>
              <a:ext cx="208" cy="480"/>
              <a:chOff x="0" y="0"/>
              <a:chExt cx="208" cy="480"/>
            </a:xfrm>
          </p:grpSpPr>
          <p:sp>
            <p:nvSpPr>
              <p:cNvPr id="55381" name="Freeform 85"/>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82" name="Freeform 86"/>
              <p:cNvSpPr>
                <a:spLocks/>
              </p:cNvSpPr>
              <p:nvPr/>
            </p:nvSpPr>
            <p:spPr bwMode="auto">
              <a:xfrm>
                <a:off x="52"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83" name="Freeform 87"/>
              <p:cNvSpPr>
                <a:spLocks/>
              </p:cNvSpPr>
              <p:nvPr/>
            </p:nvSpPr>
            <p:spPr bwMode="auto">
              <a:xfrm>
                <a:off x="14"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88" name="Group 92"/>
            <p:cNvGrpSpPr>
              <a:grpSpLocks/>
            </p:cNvGrpSpPr>
            <p:nvPr/>
          </p:nvGrpSpPr>
          <p:grpSpPr bwMode="auto">
            <a:xfrm>
              <a:off x="819" y="544"/>
              <a:ext cx="208" cy="480"/>
              <a:chOff x="0" y="0"/>
              <a:chExt cx="208" cy="480"/>
            </a:xfrm>
          </p:grpSpPr>
          <p:sp>
            <p:nvSpPr>
              <p:cNvPr id="55385" name="Freeform 89"/>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86" name="Freeform 90"/>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87" name="Freeform 91"/>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92" name="Group 96"/>
            <p:cNvGrpSpPr>
              <a:grpSpLocks/>
            </p:cNvGrpSpPr>
            <p:nvPr/>
          </p:nvGrpSpPr>
          <p:grpSpPr bwMode="auto">
            <a:xfrm>
              <a:off x="682" y="544"/>
              <a:ext cx="208" cy="480"/>
              <a:chOff x="0" y="0"/>
              <a:chExt cx="208" cy="480"/>
            </a:xfrm>
          </p:grpSpPr>
          <p:sp>
            <p:nvSpPr>
              <p:cNvPr id="55389" name="Freeform 93"/>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90" name="Freeform 94"/>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91" name="Freeform 95"/>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396" name="Group 100"/>
            <p:cNvGrpSpPr>
              <a:grpSpLocks/>
            </p:cNvGrpSpPr>
            <p:nvPr/>
          </p:nvGrpSpPr>
          <p:grpSpPr bwMode="auto">
            <a:xfrm>
              <a:off x="546" y="544"/>
              <a:ext cx="208" cy="480"/>
              <a:chOff x="0" y="0"/>
              <a:chExt cx="208" cy="480"/>
            </a:xfrm>
          </p:grpSpPr>
          <p:sp>
            <p:nvSpPr>
              <p:cNvPr id="55393" name="Freeform 97"/>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94" name="Freeform 98"/>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95" name="Freeform 99"/>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00" name="Group 104"/>
            <p:cNvGrpSpPr>
              <a:grpSpLocks/>
            </p:cNvGrpSpPr>
            <p:nvPr/>
          </p:nvGrpSpPr>
          <p:grpSpPr bwMode="auto">
            <a:xfrm>
              <a:off x="409" y="544"/>
              <a:ext cx="208" cy="480"/>
              <a:chOff x="0" y="0"/>
              <a:chExt cx="208" cy="480"/>
            </a:xfrm>
          </p:grpSpPr>
          <p:sp>
            <p:nvSpPr>
              <p:cNvPr id="55397" name="Freeform 101"/>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98" name="Freeform 102"/>
              <p:cNvSpPr>
                <a:spLocks/>
              </p:cNvSpPr>
              <p:nvPr/>
            </p:nvSpPr>
            <p:spPr bwMode="auto">
              <a:xfrm>
                <a:off x="52"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399" name="Freeform 103"/>
              <p:cNvSpPr>
                <a:spLocks/>
              </p:cNvSpPr>
              <p:nvPr/>
            </p:nvSpPr>
            <p:spPr bwMode="auto">
              <a:xfrm>
                <a:off x="14"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sp>
          <p:nvSpPr>
            <p:cNvPr id="55401" name="Rectangle 105"/>
            <p:cNvSpPr>
              <a:spLocks/>
            </p:cNvSpPr>
            <p:nvPr/>
          </p:nvSpPr>
          <p:spPr bwMode="auto">
            <a:xfrm>
              <a:off x="143" y="1096"/>
              <a:ext cx="106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000000"/>
                  </a:solidFill>
                  <a:latin typeface="Arial" charset="0"/>
                  <a:cs typeface="Arial" charset="0"/>
                  <a:sym typeface="Arial" charset="0"/>
                </a:rPr>
                <a:t>65 Conway</a:t>
              </a:r>
            </a:p>
          </p:txBody>
        </p:sp>
      </p:grpSp>
      <p:grpSp>
        <p:nvGrpSpPr>
          <p:cNvPr id="55435" name="Group 139"/>
          <p:cNvGrpSpPr>
            <a:grpSpLocks/>
          </p:cNvGrpSpPr>
          <p:nvPr/>
        </p:nvGrpSpPr>
        <p:grpSpPr bwMode="auto">
          <a:xfrm>
            <a:off x="0" y="7150100"/>
            <a:ext cx="2332038" cy="2603500"/>
            <a:chOff x="0" y="0"/>
            <a:chExt cx="1469" cy="1640"/>
          </a:xfrm>
        </p:grpSpPr>
        <p:pic>
          <p:nvPicPr>
            <p:cNvPr id="55403" name="Picture 10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2"/>
              <a:ext cx="1469"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5404" name="AutoShape 108"/>
            <p:cNvSpPr>
              <a:spLocks/>
            </p:cNvSpPr>
            <p:nvPr/>
          </p:nvSpPr>
          <p:spPr bwMode="auto">
            <a:xfrm>
              <a:off x="344" y="0"/>
              <a:ext cx="752" cy="344"/>
            </a:xfrm>
            <a:prstGeom prst="roundRect">
              <a:avLst>
                <a:gd name="adj" fmla="val 11625"/>
              </a:avLst>
            </a:prstGeom>
            <a:solidFill>
              <a:schemeClr val="accent1"/>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05" name="Rectangle 109"/>
            <p:cNvSpPr>
              <a:spLocks/>
            </p:cNvSpPr>
            <p:nvPr/>
          </p:nvSpPr>
          <p:spPr bwMode="auto">
            <a:xfrm>
              <a:off x="344" y="0"/>
              <a:ext cx="69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FFFF00"/>
                  </a:solidFill>
                  <a:latin typeface="Arial Bold" charset="0"/>
                  <a:cs typeface="Arial Bold" charset="0"/>
                  <a:sym typeface="Arial Bold" charset="0"/>
                </a:rPr>
                <a:t>Elders</a:t>
              </a:r>
            </a:p>
          </p:txBody>
        </p:sp>
        <p:grpSp>
          <p:nvGrpSpPr>
            <p:cNvPr id="55409" name="Group 113"/>
            <p:cNvGrpSpPr>
              <a:grpSpLocks/>
            </p:cNvGrpSpPr>
            <p:nvPr/>
          </p:nvGrpSpPr>
          <p:grpSpPr bwMode="auto">
            <a:xfrm>
              <a:off x="480" y="344"/>
              <a:ext cx="208" cy="480"/>
              <a:chOff x="0" y="0"/>
              <a:chExt cx="208" cy="480"/>
            </a:xfrm>
          </p:grpSpPr>
          <p:sp>
            <p:nvSpPr>
              <p:cNvPr id="55406" name="Freeform 110"/>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07" name="Freeform 111"/>
              <p:cNvSpPr>
                <a:spLocks/>
              </p:cNvSpPr>
              <p:nvPr/>
            </p:nvSpPr>
            <p:spPr bwMode="auto">
              <a:xfrm>
                <a:off x="50"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08" name="Freeform 112"/>
              <p:cNvSpPr>
                <a:spLocks/>
              </p:cNvSpPr>
              <p:nvPr/>
            </p:nvSpPr>
            <p:spPr bwMode="auto">
              <a:xfrm>
                <a:off x="12" y="109"/>
                <a:ext cx="168"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13" name="Group 117"/>
            <p:cNvGrpSpPr>
              <a:grpSpLocks/>
            </p:cNvGrpSpPr>
            <p:nvPr/>
          </p:nvGrpSpPr>
          <p:grpSpPr bwMode="auto">
            <a:xfrm>
              <a:off x="616" y="344"/>
              <a:ext cx="208" cy="480"/>
              <a:chOff x="0" y="0"/>
              <a:chExt cx="208" cy="480"/>
            </a:xfrm>
          </p:grpSpPr>
          <p:sp>
            <p:nvSpPr>
              <p:cNvPr id="55410" name="Freeform 114"/>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11" name="Freeform 115"/>
              <p:cNvSpPr>
                <a:spLocks/>
              </p:cNvSpPr>
              <p:nvPr/>
            </p:nvSpPr>
            <p:spPr bwMode="auto">
              <a:xfrm>
                <a:off x="50"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12" name="Freeform 116"/>
              <p:cNvSpPr>
                <a:spLocks/>
              </p:cNvSpPr>
              <p:nvPr/>
            </p:nvSpPr>
            <p:spPr bwMode="auto">
              <a:xfrm>
                <a:off x="12" y="109"/>
                <a:ext cx="169"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17" name="Group 121"/>
            <p:cNvGrpSpPr>
              <a:grpSpLocks/>
            </p:cNvGrpSpPr>
            <p:nvPr/>
          </p:nvGrpSpPr>
          <p:grpSpPr bwMode="auto">
            <a:xfrm>
              <a:off x="752" y="344"/>
              <a:ext cx="208" cy="480"/>
              <a:chOff x="0" y="0"/>
              <a:chExt cx="208" cy="480"/>
            </a:xfrm>
          </p:grpSpPr>
          <p:sp>
            <p:nvSpPr>
              <p:cNvPr id="55414" name="Freeform 118"/>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15" name="Freeform 119"/>
              <p:cNvSpPr>
                <a:spLocks/>
              </p:cNvSpPr>
              <p:nvPr/>
            </p:nvSpPr>
            <p:spPr bwMode="auto">
              <a:xfrm>
                <a:off x="51" y="8"/>
                <a:ext cx="83" cy="89"/>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16" name="Freeform 120"/>
              <p:cNvSpPr>
                <a:spLocks/>
              </p:cNvSpPr>
              <p:nvPr/>
            </p:nvSpPr>
            <p:spPr bwMode="auto">
              <a:xfrm>
                <a:off x="13" y="109"/>
                <a:ext cx="168" cy="351"/>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21" name="Group 125"/>
            <p:cNvGrpSpPr>
              <a:grpSpLocks/>
            </p:cNvGrpSpPr>
            <p:nvPr/>
          </p:nvGrpSpPr>
          <p:grpSpPr bwMode="auto">
            <a:xfrm>
              <a:off x="816" y="544"/>
              <a:ext cx="208" cy="480"/>
              <a:chOff x="0" y="0"/>
              <a:chExt cx="208" cy="480"/>
            </a:xfrm>
          </p:grpSpPr>
          <p:sp>
            <p:nvSpPr>
              <p:cNvPr id="55418" name="Freeform 122"/>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19" name="Freeform 123"/>
              <p:cNvSpPr>
                <a:spLocks/>
              </p:cNvSpPr>
              <p:nvPr/>
            </p:nvSpPr>
            <p:spPr bwMode="auto">
              <a:xfrm>
                <a:off x="55"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20" name="Freeform 124"/>
              <p:cNvSpPr>
                <a:spLocks/>
              </p:cNvSpPr>
              <p:nvPr/>
            </p:nvSpPr>
            <p:spPr bwMode="auto">
              <a:xfrm>
                <a:off x="17"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25" name="Group 129"/>
            <p:cNvGrpSpPr>
              <a:grpSpLocks/>
            </p:cNvGrpSpPr>
            <p:nvPr/>
          </p:nvGrpSpPr>
          <p:grpSpPr bwMode="auto">
            <a:xfrm>
              <a:off x="680" y="544"/>
              <a:ext cx="208" cy="480"/>
              <a:chOff x="0" y="0"/>
              <a:chExt cx="208" cy="480"/>
            </a:xfrm>
          </p:grpSpPr>
          <p:sp>
            <p:nvSpPr>
              <p:cNvPr id="55422" name="Freeform 126"/>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23" name="Freeform 127"/>
              <p:cNvSpPr>
                <a:spLocks/>
              </p:cNvSpPr>
              <p:nvPr/>
            </p:nvSpPr>
            <p:spPr bwMode="auto">
              <a:xfrm>
                <a:off x="55"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24" name="Freeform 128"/>
              <p:cNvSpPr>
                <a:spLocks/>
              </p:cNvSpPr>
              <p:nvPr/>
            </p:nvSpPr>
            <p:spPr bwMode="auto">
              <a:xfrm>
                <a:off x="17" y="114"/>
                <a:ext cx="168"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29" name="Group 133"/>
            <p:cNvGrpSpPr>
              <a:grpSpLocks/>
            </p:cNvGrpSpPr>
            <p:nvPr/>
          </p:nvGrpSpPr>
          <p:grpSpPr bwMode="auto">
            <a:xfrm>
              <a:off x="544" y="544"/>
              <a:ext cx="208" cy="480"/>
              <a:chOff x="0" y="0"/>
              <a:chExt cx="208" cy="480"/>
            </a:xfrm>
          </p:grpSpPr>
          <p:sp>
            <p:nvSpPr>
              <p:cNvPr id="55426" name="Freeform 130"/>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27" name="Freeform 131"/>
              <p:cNvSpPr>
                <a:spLocks/>
              </p:cNvSpPr>
              <p:nvPr/>
            </p:nvSpPr>
            <p:spPr bwMode="auto">
              <a:xfrm>
                <a:off x="54" y="13"/>
                <a:ext cx="83"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28" name="Freeform 132"/>
              <p:cNvSpPr>
                <a:spLocks/>
              </p:cNvSpPr>
              <p:nvPr/>
            </p:nvSpPr>
            <p:spPr bwMode="auto">
              <a:xfrm>
                <a:off x="16" y="114"/>
                <a:ext cx="169"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grpSp>
          <p:nvGrpSpPr>
            <p:cNvPr id="55433" name="Group 137"/>
            <p:cNvGrpSpPr>
              <a:grpSpLocks/>
            </p:cNvGrpSpPr>
            <p:nvPr/>
          </p:nvGrpSpPr>
          <p:grpSpPr bwMode="auto">
            <a:xfrm>
              <a:off x="408" y="544"/>
              <a:ext cx="208" cy="480"/>
              <a:chOff x="0" y="0"/>
              <a:chExt cx="208" cy="480"/>
            </a:xfrm>
          </p:grpSpPr>
          <p:sp>
            <p:nvSpPr>
              <p:cNvPr id="55430" name="Freeform 134"/>
              <p:cNvSpPr>
                <a:spLocks/>
              </p:cNvSpPr>
              <p:nvPr/>
            </p:nvSpPr>
            <p:spPr bwMode="auto">
              <a:xfrm>
                <a:off x="0" y="0"/>
                <a:ext cx="208" cy="480"/>
              </a:xfrm>
              <a:custGeom>
                <a:avLst/>
                <a:gdLst>
                  <a:gd name="T0" fmla="*/ 21600 w 21600"/>
                  <a:gd name="T1" fmla="*/ 12672 h 21600"/>
                  <a:gd name="T2" fmla="*/ 19731 w 21600"/>
                  <a:gd name="T3" fmla="*/ 9652 h 21600"/>
                  <a:gd name="T4" fmla="*/ 20095 w 21600"/>
                  <a:gd name="T5" fmla="*/ 6605 h 21600"/>
                  <a:gd name="T6" fmla="*/ 17796 w 21600"/>
                  <a:gd name="T7" fmla="*/ 5467 h 21600"/>
                  <a:gd name="T8" fmla="*/ 12702 w 21600"/>
                  <a:gd name="T9" fmla="*/ 4716 h 21600"/>
                  <a:gd name="T10" fmla="*/ 14786 w 21600"/>
                  <a:gd name="T11" fmla="*/ 4088 h 21600"/>
                  <a:gd name="T12" fmla="*/ 16506 w 21600"/>
                  <a:gd name="T13" fmla="*/ 2516 h 21600"/>
                  <a:gd name="T14" fmla="*/ 14422 w 21600"/>
                  <a:gd name="T15" fmla="*/ 565 h 21600"/>
                  <a:gd name="T16" fmla="*/ 11627 w 21600"/>
                  <a:gd name="T17" fmla="*/ 0 h 21600"/>
                  <a:gd name="T18" fmla="*/ 7327 w 21600"/>
                  <a:gd name="T19" fmla="*/ 248 h 21600"/>
                  <a:gd name="T20" fmla="*/ 4317 w 21600"/>
                  <a:gd name="T21" fmla="*/ 1951 h 21600"/>
                  <a:gd name="T22" fmla="*/ 4747 w 21600"/>
                  <a:gd name="T23" fmla="*/ 3392 h 21600"/>
                  <a:gd name="T24" fmla="*/ 7691 w 21600"/>
                  <a:gd name="T25" fmla="*/ 4399 h 21600"/>
                  <a:gd name="T26" fmla="*/ 4664 w 21600"/>
                  <a:gd name="T27" fmla="*/ 5185 h 21600"/>
                  <a:gd name="T28" fmla="*/ 1588 w 21600"/>
                  <a:gd name="T29" fmla="*/ 6694 h 21600"/>
                  <a:gd name="T30" fmla="*/ 728 w 21600"/>
                  <a:gd name="T31" fmla="*/ 9114 h 21600"/>
                  <a:gd name="T32" fmla="*/ 0 w 21600"/>
                  <a:gd name="T33" fmla="*/ 13554 h 21600"/>
                  <a:gd name="T34" fmla="*/ 4317 w 21600"/>
                  <a:gd name="T35" fmla="*/ 13396 h 21600"/>
                  <a:gd name="T36" fmla="*/ 4598 w 21600"/>
                  <a:gd name="T37" fmla="*/ 14968 h 21600"/>
                  <a:gd name="T38" fmla="*/ 3589 w 21600"/>
                  <a:gd name="T39" fmla="*/ 17829 h 21600"/>
                  <a:gd name="T40" fmla="*/ 3887 w 21600"/>
                  <a:gd name="T41" fmla="*/ 21097 h 21600"/>
                  <a:gd name="T42" fmla="*/ 11263 w 21600"/>
                  <a:gd name="T43" fmla="*/ 21600 h 21600"/>
                  <a:gd name="T44" fmla="*/ 18160 w 21600"/>
                  <a:gd name="T45" fmla="*/ 21097 h 21600"/>
                  <a:gd name="T46" fmla="*/ 16870 w 21600"/>
                  <a:gd name="T47" fmla="*/ 13361 h 21600"/>
                  <a:gd name="T48" fmla="*/ 21600 w 21600"/>
                  <a:gd name="T49" fmla="*/ 12672 h 21600"/>
                  <a:gd name="T50" fmla="*/ 21600 w 21600"/>
                  <a:gd name="T51" fmla="*/ 126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00" h="2160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moveTo>
                      <a:pt x="21600" y="12672"/>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31" name="Freeform 135"/>
              <p:cNvSpPr>
                <a:spLocks/>
              </p:cNvSpPr>
              <p:nvPr/>
            </p:nvSpPr>
            <p:spPr bwMode="auto">
              <a:xfrm>
                <a:off x="53" y="13"/>
                <a:ext cx="84" cy="88"/>
              </a:xfrm>
              <a:custGeom>
                <a:avLst/>
                <a:gdLst>
                  <a:gd name="T0" fmla="*/ 4442 w 21600"/>
                  <a:gd name="T1" fmla="*/ 2015 h 21600"/>
                  <a:gd name="T2" fmla="*/ 0 w 21600"/>
                  <a:gd name="T3" fmla="*/ 7797 h 21600"/>
                  <a:gd name="T4" fmla="*/ 3383 w 21600"/>
                  <a:gd name="T5" fmla="*/ 17347 h 21600"/>
                  <a:gd name="T6" fmla="*/ 11697 w 21600"/>
                  <a:gd name="T7" fmla="*/ 21600 h 21600"/>
                  <a:gd name="T8" fmla="*/ 16628 w 21600"/>
                  <a:gd name="T9" fmla="*/ 19735 h 21600"/>
                  <a:gd name="T10" fmla="*/ 19114 w 21600"/>
                  <a:gd name="T11" fmla="*/ 16676 h 21600"/>
                  <a:gd name="T12" fmla="*/ 21600 w 21600"/>
                  <a:gd name="T13" fmla="*/ 11565 h 21600"/>
                  <a:gd name="T14" fmla="*/ 19481 w 21600"/>
                  <a:gd name="T15" fmla="*/ 3544 h 21600"/>
                  <a:gd name="T16" fmla="*/ 12226 w 21600"/>
                  <a:gd name="T17" fmla="*/ 0 h 21600"/>
                  <a:gd name="T18" fmla="*/ 4442 w 21600"/>
                  <a:gd name="T19" fmla="*/ 2015 h 21600"/>
                  <a:gd name="T20" fmla="*/ 4442 w 21600"/>
                  <a:gd name="T21" fmla="*/ 201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moveTo>
                      <a:pt x="4442" y="2015"/>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sp>
            <p:nvSpPr>
              <p:cNvPr id="55432" name="Freeform 136"/>
              <p:cNvSpPr>
                <a:spLocks/>
              </p:cNvSpPr>
              <p:nvPr/>
            </p:nvSpPr>
            <p:spPr bwMode="auto">
              <a:xfrm>
                <a:off x="16" y="114"/>
                <a:ext cx="168" cy="350"/>
              </a:xfrm>
              <a:custGeom>
                <a:avLst/>
                <a:gdLst>
                  <a:gd name="T0" fmla="*/ 15934 w 21600"/>
                  <a:gd name="T1" fmla="*/ 7281 h 21600"/>
                  <a:gd name="T2" fmla="*/ 16818 w 21600"/>
                  <a:gd name="T3" fmla="*/ 5656 h 21600"/>
                  <a:gd name="T4" fmla="*/ 17601 w 21600"/>
                  <a:gd name="T5" fmla="*/ 9724 h 21600"/>
                  <a:gd name="T6" fmla="*/ 18646 w 21600"/>
                  <a:gd name="T7" fmla="*/ 10457 h 21600"/>
                  <a:gd name="T8" fmla="*/ 21600 w 21600"/>
                  <a:gd name="T9" fmla="*/ 10156 h 21600"/>
                  <a:gd name="T10" fmla="*/ 20294 w 21600"/>
                  <a:gd name="T11" fmla="*/ 6859 h 21600"/>
                  <a:gd name="T12" fmla="*/ 20133 w 21600"/>
                  <a:gd name="T13" fmla="*/ 3129 h 21600"/>
                  <a:gd name="T14" fmla="*/ 18124 w 21600"/>
                  <a:gd name="T15" fmla="*/ 1287 h 21600"/>
                  <a:gd name="T16" fmla="*/ 13503 w 21600"/>
                  <a:gd name="T17" fmla="*/ 301 h 21600"/>
                  <a:gd name="T18" fmla="*/ 6972 w 21600"/>
                  <a:gd name="T19" fmla="*/ 0 h 21600"/>
                  <a:gd name="T20" fmla="*/ 2873 w 21600"/>
                  <a:gd name="T21" fmla="*/ 1409 h 21600"/>
                  <a:gd name="T22" fmla="*/ 1125 w 21600"/>
                  <a:gd name="T23" fmla="*/ 3852 h 21600"/>
                  <a:gd name="T24" fmla="*/ 683 w 21600"/>
                  <a:gd name="T25" fmla="*/ 6812 h 21600"/>
                  <a:gd name="T26" fmla="*/ 0 w 21600"/>
                  <a:gd name="T27" fmla="*/ 10542 h 21600"/>
                  <a:gd name="T28" fmla="*/ 2692 w 21600"/>
                  <a:gd name="T29" fmla="*/ 10457 h 21600"/>
                  <a:gd name="T30" fmla="*/ 3476 w 21600"/>
                  <a:gd name="T31" fmla="*/ 7460 h 21600"/>
                  <a:gd name="T32" fmla="*/ 4863 w 21600"/>
                  <a:gd name="T33" fmla="*/ 4970 h 21600"/>
                  <a:gd name="T34" fmla="*/ 5124 w 21600"/>
                  <a:gd name="T35" fmla="*/ 9170 h 21600"/>
                  <a:gd name="T36" fmla="*/ 5485 w 21600"/>
                  <a:gd name="T37" fmla="*/ 12515 h 21600"/>
                  <a:gd name="T38" fmla="*/ 4079 w 21600"/>
                  <a:gd name="T39" fmla="*/ 21252 h 21600"/>
                  <a:gd name="T40" fmla="*/ 10268 w 21600"/>
                  <a:gd name="T41" fmla="*/ 21600 h 21600"/>
                  <a:gd name="T42" fmla="*/ 10448 w 21600"/>
                  <a:gd name="T43" fmla="*/ 15643 h 21600"/>
                  <a:gd name="T44" fmla="*/ 10790 w 21600"/>
                  <a:gd name="T45" fmla="*/ 11566 h 21600"/>
                  <a:gd name="T46" fmla="*/ 12538 w 21600"/>
                  <a:gd name="T47" fmla="*/ 16930 h 21600"/>
                  <a:gd name="T48" fmla="*/ 12719 w 21600"/>
                  <a:gd name="T49" fmla="*/ 21515 h 21600"/>
                  <a:gd name="T50" fmla="*/ 16818 w 21600"/>
                  <a:gd name="T51" fmla="*/ 21515 h 21600"/>
                  <a:gd name="T52" fmla="*/ 17501 w 21600"/>
                  <a:gd name="T53" fmla="*/ 14441 h 21600"/>
                  <a:gd name="T54" fmla="*/ 16115 w 21600"/>
                  <a:gd name="T55" fmla="*/ 9809 h 21600"/>
                  <a:gd name="T56" fmla="*/ 15934 w 21600"/>
                  <a:gd name="T57" fmla="*/ 7281 h 21600"/>
                  <a:gd name="T58" fmla="*/ 15934 w 21600"/>
                  <a:gd name="T59" fmla="*/ 728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00" h="2160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moveTo>
                      <a:pt x="15934" y="7281"/>
                    </a:moveTo>
                  </a:path>
                </a:pathLst>
              </a:custGeom>
              <a:solidFill>
                <a:srgbClr val="FFFFFF"/>
              </a:solidFill>
              <a:ln w="9525" cap="flat">
                <a:solidFill>
                  <a:srgbClr val="000000"/>
                </a:solidFill>
                <a:prstDash val="solid"/>
                <a:round/>
                <a:headEnd type="none" w="med" len="med"/>
                <a:tailEnd type="none" w="med" len="med"/>
              </a:ln>
            </p:spPr>
            <p:txBody>
              <a:bodyPr lIns="0" tIns="0" rIns="0" bIns="0"/>
              <a:lstStyle/>
              <a:p>
                <a:endParaRPr lang="en-US"/>
              </a:p>
            </p:txBody>
          </p:sp>
        </p:grpSp>
        <p:sp>
          <p:nvSpPr>
            <p:cNvPr id="55434" name="Rectangle 138"/>
            <p:cNvSpPr>
              <a:spLocks/>
            </p:cNvSpPr>
            <p:nvPr/>
          </p:nvSpPr>
          <p:spPr bwMode="auto">
            <a:xfrm>
              <a:off x="119" y="1096"/>
              <a:ext cx="112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57799" bIns="0">
              <a:spAutoFit/>
            </a:bodyPr>
            <a:lstStyle/>
            <a:p>
              <a:pPr marL="57150" algn="l"/>
              <a:r>
                <a:rPr lang="en-US" sz="2400">
                  <a:solidFill>
                    <a:srgbClr val="000000"/>
                  </a:solidFill>
                  <a:latin typeface="Arial" charset="0"/>
                  <a:cs typeface="Arial" charset="0"/>
                  <a:sym typeface="Arial" charset="0"/>
                </a:rPr>
                <a:t>Russellville </a:t>
              </a:r>
            </a:p>
          </p:txBody>
        </p:sp>
      </p:grpSp>
      <p:sp>
        <p:nvSpPr>
          <p:cNvPr id="55436" name="Freeform 140"/>
          <p:cNvSpPr>
            <a:spLocks/>
          </p:cNvSpPr>
          <p:nvPr/>
        </p:nvSpPr>
        <p:spPr bwMode="auto">
          <a:xfrm rot="5400000">
            <a:off x="1593057" y="5385593"/>
            <a:ext cx="1339850" cy="2189163"/>
          </a:xfrm>
          <a:custGeom>
            <a:avLst/>
            <a:gdLst>
              <a:gd name="T0" fmla="*/ 0 w 21600"/>
              <a:gd name="T1" fmla="*/ 0 h 21600"/>
              <a:gd name="T2" fmla="*/ 10800 w 21600"/>
              <a:gd name="T3" fmla="*/ 10800 h 21600"/>
              <a:gd name="T4" fmla="*/ 21600 w 21600"/>
              <a:gd name="T5" fmla="*/ 21600 h 21600"/>
            </a:gdLst>
            <a:ahLst/>
            <a:cxnLst>
              <a:cxn ang="0">
                <a:pos x="T0" y="T1"/>
              </a:cxn>
              <a:cxn ang="0">
                <a:pos x="T2" y="T3"/>
              </a:cxn>
              <a:cxn ang="0">
                <a:pos x="T4" y="T5"/>
              </a:cxn>
            </a:cxnLst>
            <a:rect l="0" t="0" r="r" b="b"/>
            <a:pathLst>
              <a:path w="21600" h="21600">
                <a:moveTo>
                  <a:pt x="0" y="0"/>
                </a:moveTo>
                <a:cubicBezTo>
                  <a:pt x="5400" y="0"/>
                  <a:pt x="10800" y="5400"/>
                  <a:pt x="10800" y="10800"/>
                </a:cubicBezTo>
                <a:cubicBezTo>
                  <a:pt x="10800" y="16200"/>
                  <a:pt x="16200" y="21600"/>
                  <a:pt x="21600" y="21600"/>
                </a:cubicBezTo>
              </a:path>
            </a:pathLst>
          </a:custGeom>
          <a:noFill/>
          <a:ln w="57150" cap="flat">
            <a:solidFill>
              <a:srgbClr val="FF3300"/>
            </a:solidFill>
            <a:prstDash val="solid"/>
            <a:round/>
            <a:headEnd type="none" w="med" len="med"/>
            <a:tailEnd type="triangle" w="med" len="med"/>
          </a:ln>
          <a:effectLst>
            <a:outerShdw blurRad="63500" dist="380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437" name="Freeform 141"/>
          <p:cNvSpPr>
            <a:spLocks/>
          </p:cNvSpPr>
          <p:nvPr/>
        </p:nvSpPr>
        <p:spPr bwMode="auto">
          <a:xfrm rot="5400000">
            <a:off x="2686844" y="6479381"/>
            <a:ext cx="1339850" cy="1588"/>
          </a:xfrm>
          <a:custGeom>
            <a:avLst/>
            <a:gdLst>
              <a:gd name="T0" fmla="*/ 0 w 21600"/>
              <a:gd name="T1" fmla="*/ 0 h 972000"/>
              <a:gd name="T2" fmla="*/ 10800 w 21600"/>
              <a:gd name="T3" fmla="*/ 10800 h 972000"/>
              <a:gd name="T4" fmla="*/ 21600 w 21600"/>
              <a:gd name="T5" fmla="*/ 21600 h 972000"/>
            </a:gdLst>
            <a:ahLst/>
            <a:cxnLst>
              <a:cxn ang="0">
                <a:pos x="T0" y="T1"/>
              </a:cxn>
              <a:cxn ang="0">
                <a:pos x="T2" y="T3"/>
              </a:cxn>
              <a:cxn ang="0">
                <a:pos x="T4" y="T5"/>
              </a:cxn>
            </a:cxnLst>
            <a:rect l="0" t="0" r="r" b="b"/>
            <a:pathLst>
              <a:path w="21600" h="972000">
                <a:moveTo>
                  <a:pt x="0" y="0"/>
                </a:moveTo>
                <a:cubicBezTo>
                  <a:pt x="5400" y="0"/>
                  <a:pt x="10800" y="5400"/>
                  <a:pt x="10800" y="10800"/>
                </a:cubicBezTo>
                <a:cubicBezTo>
                  <a:pt x="10800" y="16200"/>
                  <a:pt x="16200" y="21600"/>
                  <a:pt x="21600" y="21600"/>
                </a:cubicBezTo>
              </a:path>
            </a:pathLst>
          </a:custGeom>
          <a:noFill/>
          <a:ln w="57150" cap="flat">
            <a:solidFill>
              <a:srgbClr val="FF3300"/>
            </a:solidFill>
            <a:prstDash val="solid"/>
            <a:round/>
            <a:headEnd type="none" w="med" len="med"/>
            <a:tailEnd type="triangle" w="med" len="med"/>
          </a:ln>
          <a:effectLst>
            <a:outerShdw blurRad="63500" dist="380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438" name="Freeform 142"/>
          <p:cNvSpPr>
            <a:spLocks/>
          </p:cNvSpPr>
          <p:nvPr/>
        </p:nvSpPr>
        <p:spPr bwMode="auto">
          <a:xfrm rot="16200000" flipH="1">
            <a:off x="4914900" y="4260850"/>
            <a:ext cx="1341438" cy="4440238"/>
          </a:xfrm>
          <a:custGeom>
            <a:avLst/>
            <a:gdLst>
              <a:gd name="T0" fmla="*/ 0 w 21600"/>
              <a:gd name="T1" fmla="*/ 0 h 21600"/>
              <a:gd name="T2" fmla="*/ 10800 w 21600"/>
              <a:gd name="T3" fmla="*/ 10800 h 21600"/>
              <a:gd name="T4" fmla="*/ 21600 w 21600"/>
              <a:gd name="T5" fmla="*/ 21600 h 21600"/>
            </a:gdLst>
            <a:ahLst/>
            <a:cxnLst>
              <a:cxn ang="0">
                <a:pos x="T0" y="T1"/>
              </a:cxn>
              <a:cxn ang="0">
                <a:pos x="T2" y="T3"/>
              </a:cxn>
              <a:cxn ang="0">
                <a:pos x="T4" y="T5"/>
              </a:cxn>
            </a:cxnLst>
            <a:rect l="0" t="0" r="r" b="b"/>
            <a:pathLst>
              <a:path w="21600" h="21600">
                <a:moveTo>
                  <a:pt x="0" y="0"/>
                </a:moveTo>
                <a:cubicBezTo>
                  <a:pt x="5400" y="0"/>
                  <a:pt x="10800" y="5400"/>
                  <a:pt x="10800" y="10800"/>
                </a:cubicBezTo>
                <a:cubicBezTo>
                  <a:pt x="10800" y="16200"/>
                  <a:pt x="16200" y="21600"/>
                  <a:pt x="21600" y="21600"/>
                </a:cubicBezTo>
              </a:path>
            </a:pathLst>
          </a:custGeom>
          <a:noFill/>
          <a:ln w="57150" cap="flat">
            <a:solidFill>
              <a:srgbClr val="FF3300"/>
            </a:solidFill>
            <a:prstDash val="solid"/>
            <a:round/>
            <a:headEnd type="none" w="med" len="med"/>
            <a:tailEnd type="triangle" w="med" len="med"/>
          </a:ln>
          <a:effectLst>
            <a:outerShdw blurRad="63500" dist="380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439" name="Freeform 143"/>
          <p:cNvSpPr>
            <a:spLocks/>
          </p:cNvSpPr>
          <p:nvPr/>
        </p:nvSpPr>
        <p:spPr bwMode="auto">
          <a:xfrm rot="16200000" flipH="1">
            <a:off x="3775869" y="5398294"/>
            <a:ext cx="1341438" cy="2165350"/>
          </a:xfrm>
          <a:custGeom>
            <a:avLst/>
            <a:gdLst>
              <a:gd name="T0" fmla="*/ 0 w 21600"/>
              <a:gd name="T1" fmla="*/ 0 h 21600"/>
              <a:gd name="T2" fmla="*/ 10800 w 21600"/>
              <a:gd name="T3" fmla="*/ 10800 h 21600"/>
              <a:gd name="T4" fmla="*/ 21600 w 21600"/>
              <a:gd name="T5" fmla="*/ 21600 h 21600"/>
            </a:gdLst>
            <a:ahLst/>
            <a:cxnLst>
              <a:cxn ang="0">
                <a:pos x="T0" y="T1"/>
              </a:cxn>
              <a:cxn ang="0">
                <a:pos x="T2" y="T3"/>
              </a:cxn>
              <a:cxn ang="0">
                <a:pos x="T4" y="T5"/>
              </a:cxn>
            </a:cxnLst>
            <a:rect l="0" t="0" r="r" b="b"/>
            <a:pathLst>
              <a:path w="21600" h="21600">
                <a:moveTo>
                  <a:pt x="0" y="0"/>
                </a:moveTo>
                <a:cubicBezTo>
                  <a:pt x="5400" y="0"/>
                  <a:pt x="10800" y="5400"/>
                  <a:pt x="10800" y="10800"/>
                </a:cubicBezTo>
                <a:cubicBezTo>
                  <a:pt x="10800" y="16200"/>
                  <a:pt x="16200" y="21600"/>
                  <a:pt x="21600" y="21600"/>
                </a:cubicBezTo>
              </a:path>
            </a:pathLst>
          </a:custGeom>
          <a:noFill/>
          <a:ln w="57150" cap="flat">
            <a:solidFill>
              <a:srgbClr val="FF3300"/>
            </a:solidFill>
            <a:prstDash val="solid"/>
            <a:round/>
            <a:headEnd type="none" w="med" len="med"/>
            <a:tailEnd type="triangle" w="med" len="med"/>
          </a:ln>
          <a:effectLst>
            <a:outerShdw blurRad="63500" dist="380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440" name="Text Box 144"/>
          <p:cNvSpPr txBox="1">
            <a:spLocks noChangeArrowheads="1"/>
          </p:cNvSpPr>
          <p:nvPr/>
        </p:nvSpPr>
        <p:spPr bwMode="auto">
          <a:xfrm>
            <a:off x="12649200" y="933450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fld id="{60A647A0-A0B1-4DC2-BE84-F7E97B2BAD0F}" type="slidenum">
              <a:rPr lang="en-US" sz="1800">
                <a:latin typeface="Cochin" charset="0"/>
                <a:ea typeface="Cochin" charset="0"/>
                <a:cs typeface="Cochin" charset="0"/>
                <a:sym typeface="Cochin" charset="0"/>
              </a:rPr>
              <a:pPr algn="ctr"/>
              <a:t>16</a:t>
            </a:fld>
            <a:endParaRPr lang="en-US" sz="1800">
              <a:latin typeface="Cochin" charset="0"/>
              <a:ea typeface="Cochin" charset="0"/>
              <a:cs typeface="Cochin" charset="0"/>
              <a:sym typeface="Cochin" charset="0"/>
            </a:endParaRPr>
          </a:p>
        </p:txBody>
      </p:sp>
      <p:sp>
        <p:nvSpPr>
          <p:cNvPr id="148"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p:cTn id="7" dur="500" fill="hold"/>
                                        <p:tgtEl>
                                          <p:spTgt spid="55302"/>
                                        </p:tgtEl>
                                        <p:attrNameLst>
                                          <p:attrName>ppt_w</p:attrName>
                                        </p:attrNameLst>
                                      </p:cBhvr>
                                      <p:tavLst>
                                        <p:tav tm="0">
                                          <p:val>
                                            <p:fltVal val="0"/>
                                          </p:val>
                                        </p:tav>
                                        <p:tav tm="100000">
                                          <p:val>
                                            <p:strVal val="#ppt_w"/>
                                          </p:val>
                                        </p:tav>
                                      </p:tavLst>
                                    </p:anim>
                                    <p:anim calcmode="lin" valueType="num">
                                      <p:cBhvr>
                                        <p:cTn id="8" dur="500" fill="hold"/>
                                        <p:tgtEl>
                                          <p:spTgt spid="553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55301"/>
                                        </p:tgtEl>
                                        <p:attrNameLst>
                                          <p:attrName>style.visibility</p:attrName>
                                        </p:attrNameLst>
                                      </p:cBhvr>
                                      <p:to>
                                        <p:strVal val="visible"/>
                                      </p:to>
                                    </p:set>
                                    <p:anim calcmode="lin" valueType="num">
                                      <p:cBhvr>
                                        <p:cTn id="12" dur="500" fill="hold"/>
                                        <p:tgtEl>
                                          <p:spTgt spid="55301"/>
                                        </p:tgtEl>
                                        <p:attrNameLst>
                                          <p:attrName>ppt_w</p:attrName>
                                        </p:attrNameLst>
                                      </p:cBhvr>
                                      <p:tavLst>
                                        <p:tav tm="0">
                                          <p:val>
                                            <p:fltVal val="0"/>
                                          </p:val>
                                        </p:tav>
                                        <p:tav tm="100000">
                                          <p:val>
                                            <p:strVal val="#ppt_w"/>
                                          </p:val>
                                        </p:tav>
                                      </p:tavLst>
                                    </p:anim>
                                    <p:anim calcmode="lin" valueType="num">
                                      <p:cBhvr>
                                        <p:cTn id="13" dur="500" fill="hold"/>
                                        <p:tgtEl>
                                          <p:spTgt spid="55301"/>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55336"/>
                                        </p:tgtEl>
                                        <p:attrNameLst>
                                          <p:attrName>style.visibility</p:attrName>
                                        </p:attrNameLst>
                                      </p:cBhvr>
                                      <p:to>
                                        <p:strVal val="visible"/>
                                      </p:to>
                                    </p:set>
                                    <p:animEffect transition="in" filter="wipe(up)">
                                      <p:cBhvr>
                                        <p:cTn id="18" dur="500"/>
                                        <p:tgtEl>
                                          <p:spTgt spid="55336"/>
                                        </p:tgtEl>
                                      </p:cBhvr>
                                    </p:animEffect>
                                  </p:childTnLst>
                                </p:cTn>
                              </p:par>
                            </p:childTnLst>
                          </p:cTn>
                        </p:par>
                        <p:par>
                          <p:cTn id="19" fill="hold" nodeType="afterGroup">
                            <p:stCondLst>
                              <p:cond delay="500"/>
                            </p:stCondLst>
                            <p:childTnLst>
                              <p:par>
                                <p:cTn id="20" presetID="22" presetClass="entr" presetSubtype="1" fill="hold" grpId="0" nodeType="afterEffect">
                                  <p:stCondLst>
                                    <p:cond delay="500"/>
                                  </p:stCondLst>
                                  <p:childTnLst>
                                    <p:set>
                                      <p:cBhvr>
                                        <p:cTn id="21" dur="1" fill="hold">
                                          <p:stCondLst>
                                            <p:cond delay="0"/>
                                          </p:stCondLst>
                                        </p:cTn>
                                        <p:tgtEl>
                                          <p:spTgt spid="55436"/>
                                        </p:tgtEl>
                                        <p:attrNameLst>
                                          <p:attrName>style.visibility</p:attrName>
                                        </p:attrNameLst>
                                      </p:cBhvr>
                                      <p:to>
                                        <p:strVal val="visible"/>
                                      </p:to>
                                    </p:set>
                                    <p:animEffect transition="in" filter="wipe(up)">
                                      <p:cBhvr>
                                        <p:cTn id="22" dur="500"/>
                                        <p:tgtEl>
                                          <p:spTgt spid="55436"/>
                                        </p:tgtEl>
                                      </p:cBhvr>
                                    </p:animEffect>
                                  </p:childTnLst>
                                </p:cTn>
                              </p:par>
                            </p:childTnLst>
                          </p:cTn>
                        </p:par>
                        <p:par>
                          <p:cTn id="23" fill="hold" nodeType="afterGroup">
                            <p:stCondLst>
                              <p:cond delay="1500"/>
                            </p:stCondLst>
                            <p:childTnLst>
                              <p:par>
                                <p:cTn id="24" presetID="22" presetClass="entr" presetSubtype="1" fill="hold" nodeType="afterEffect">
                                  <p:stCondLst>
                                    <p:cond delay="500"/>
                                  </p:stCondLst>
                                  <p:childTnLst>
                                    <p:set>
                                      <p:cBhvr>
                                        <p:cTn id="25" dur="1" fill="hold">
                                          <p:stCondLst>
                                            <p:cond delay="0"/>
                                          </p:stCondLst>
                                        </p:cTn>
                                        <p:tgtEl>
                                          <p:spTgt spid="55369"/>
                                        </p:tgtEl>
                                        <p:attrNameLst>
                                          <p:attrName>style.visibility</p:attrName>
                                        </p:attrNameLst>
                                      </p:cBhvr>
                                      <p:to>
                                        <p:strVal val="visible"/>
                                      </p:to>
                                    </p:set>
                                    <p:animEffect transition="in" filter="wipe(up)">
                                      <p:cBhvr>
                                        <p:cTn id="26" dur="500"/>
                                        <p:tgtEl>
                                          <p:spTgt spid="55369"/>
                                        </p:tgtEl>
                                      </p:cBhvr>
                                    </p:animEffect>
                                  </p:childTnLst>
                                </p:cTn>
                              </p:par>
                            </p:childTnLst>
                          </p:cTn>
                        </p:par>
                        <p:par>
                          <p:cTn id="27" fill="hold" nodeType="afterGroup">
                            <p:stCondLst>
                              <p:cond delay="2500"/>
                            </p:stCondLst>
                            <p:childTnLst>
                              <p:par>
                                <p:cTn id="28" presetID="22" presetClass="entr" presetSubtype="1" fill="hold" grpId="0" nodeType="afterEffect">
                                  <p:stCondLst>
                                    <p:cond delay="500"/>
                                  </p:stCondLst>
                                  <p:childTnLst>
                                    <p:set>
                                      <p:cBhvr>
                                        <p:cTn id="29" dur="1" fill="hold">
                                          <p:stCondLst>
                                            <p:cond delay="0"/>
                                          </p:stCondLst>
                                        </p:cTn>
                                        <p:tgtEl>
                                          <p:spTgt spid="55437"/>
                                        </p:tgtEl>
                                        <p:attrNameLst>
                                          <p:attrName>style.visibility</p:attrName>
                                        </p:attrNameLst>
                                      </p:cBhvr>
                                      <p:to>
                                        <p:strVal val="visible"/>
                                      </p:to>
                                    </p:set>
                                    <p:animEffect transition="in" filter="wipe(up)">
                                      <p:cBhvr>
                                        <p:cTn id="30" dur="500"/>
                                        <p:tgtEl>
                                          <p:spTgt spid="55437"/>
                                        </p:tgtEl>
                                      </p:cBhvr>
                                    </p:animEffect>
                                  </p:childTnLst>
                                </p:cTn>
                              </p:par>
                            </p:childTnLst>
                          </p:cTn>
                        </p:par>
                        <p:par>
                          <p:cTn id="31" fill="hold" nodeType="afterGroup">
                            <p:stCondLst>
                              <p:cond delay="3500"/>
                            </p:stCondLst>
                            <p:childTnLst>
                              <p:par>
                                <p:cTn id="32" presetID="22" presetClass="entr" presetSubtype="1" fill="hold" nodeType="afterEffect">
                                  <p:stCondLst>
                                    <p:cond delay="500"/>
                                  </p:stCondLst>
                                  <p:childTnLst>
                                    <p:set>
                                      <p:cBhvr>
                                        <p:cTn id="33" dur="1" fill="hold">
                                          <p:stCondLst>
                                            <p:cond delay="0"/>
                                          </p:stCondLst>
                                        </p:cTn>
                                        <p:tgtEl>
                                          <p:spTgt spid="55402"/>
                                        </p:tgtEl>
                                        <p:attrNameLst>
                                          <p:attrName>style.visibility</p:attrName>
                                        </p:attrNameLst>
                                      </p:cBhvr>
                                      <p:to>
                                        <p:strVal val="visible"/>
                                      </p:to>
                                    </p:set>
                                    <p:animEffect transition="in" filter="wipe(up)">
                                      <p:cBhvr>
                                        <p:cTn id="34" dur="500"/>
                                        <p:tgtEl>
                                          <p:spTgt spid="55402"/>
                                        </p:tgtEl>
                                      </p:cBhvr>
                                    </p:animEffect>
                                  </p:childTnLst>
                                </p:cTn>
                              </p:par>
                            </p:childTnLst>
                          </p:cTn>
                        </p:par>
                        <p:par>
                          <p:cTn id="35" fill="hold" nodeType="afterGroup">
                            <p:stCondLst>
                              <p:cond delay="4500"/>
                            </p:stCondLst>
                            <p:childTnLst>
                              <p:par>
                                <p:cTn id="36" presetID="22" presetClass="entr" presetSubtype="1" fill="hold" grpId="0" nodeType="afterEffect">
                                  <p:stCondLst>
                                    <p:cond delay="500"/>
                                  </p:stCondLst>
                                  <p:childTnLst>
                                    <p:set>
                                      <p:cBhvr>
                                        <p:cTn id="37" dur="1" fill="hold">
                                          <p:stCondLst>
                                            <p:cond delay="0"/>
                                          </p:stCondLst>
                                        </p:cTn>
                                        <p:tgtEl>
                                          <p:spTgt spid="55439"/>
                                        </p:tgtEl>
                                        <p:attrNameLst>
                                          <p:attrName>style.visibility</p:attrName>
                                        </p:attrNameLst>
                                      </p:cBhvr>
                                      <p:to>
                                        <p:strVal val="visible"/>
                                      </p:to>
                                    </p:set>
                                    <p:animEffect transition="in" filter="wipe(up)">
                                      <p:cBhvr>
                                        <p:cTn id="38" dur="500"/>
                                        <p:tgtEl>
                                          <p:spTgt spid="55439"/>
                                        </p:tgtEl>
                                      </p:cBhvr>
                                    </p:animEffect>
                                  </p:childTnLst>
                                </p:cTn>
                              </p:par>
                            </p:childTnLst>
                          </p:cTn>
                        </p:par>
                        <p:par>
                          <p:cTn id="39" fill="hold" nodeType="afterGroup">
                            <p:stCondLst>
                              <p:cond delay="5500"/>
                            </p:stCondLst>
                            <p:childTnLst>
                              <p:par>
                                <p:cTn id="40" presetID="22" presetClass="entr" presetSubtype="1" fill="hold" nodeType="afterEffect">
                                  <p:stCondLst>
                                    <p:cond delay="500"/>
                                  </p:stCondLst>
                                  <p:childTnLst>
                                    <p:set>
                                      <p:cBhvr>
                                        <p:cTn id="41" dur="1" fill="hold">
                                          <p:stCondLst>
                                            <p:cond delay="0"/>
                                          </p:stCondLst>
                                        </p:cTn>
                                        <p:tgtEl>
                                          <p:spTgt spid="55435"/>
                                        </p:tgtEl>
                                        <p:attrNameLst>
                                          <p:attrName>style.visibility</p:attrName>
                                        </p:attrNameLst>
                                      </p:cBhvr>
                                      <p:to>
                                        <p:strVal val="visible"/>
                                      </p:to>
                                    </p:set>
                                    <p:animEffect transition="in" filter="wipe(up)">
                                      <p:cBhvr>
                                        <p:cTn id="42" dur="500"/>
                                        <p:tgtEl>
                                          <p:spTgt spid="55435"/>
                                        </p:tgtEl>
                                      </p:cBhvr>
                                    </p:animEffect>
                                  </p:childTnLst>
                                </p:cTn>
                              </p:par>
                            </p:childTnLst>
                          </p:cTn>
                        </p:par>
                        <p:par>
                          <p:cTn id="43" fill="hold" nodeType="afterGroup">
                            <p:stCondLst>
                              <p:cond delay="6500"/>
                            </p:stCondLst>
                            <p:childTnLst>
                              <p:par>
                                <p:cTn id="44" presetID="22" presetClass="entr" presetSubtype="1" fill="hold" grpId="0" nodeType="afterEffect">
                                  <p:stCondLst>
                                    <p:cond delay="500"/>
                                  </p:stCondLst>
                                  <p:childTnLst>
                                    <p:set>
                                      <p:cBhvr>
                                        <p:cTn id="45" dur="1" fill="hold">
                                          <p:stCondLst>
                                            <p:cond delay="0"/>
                                          </p:stCondLst>
                                        </p:cTn>
                                        <p:tgtEl>
                                          <p:spTgt spid="55438"/>
                                        </p:tgtEl>
                                        <p:attrNameLst>
                                          <p:attrName>style.visibility</p:attrName>
                                        </p:attrNameLst>
                                      </p:cBhvr>
                                      <p:to>
                                        <p:strVal val="visible"/>
                                      </p:to>
                                    </p:set>
                                    <p:animEffect transition="in" filter="wipe(up)">
                                      <p:cBhvr>
                                        <p:cTn id="46" dur="500"/>
                                        <p:tgtEl>
                                          <p:spTgt spid="55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utoUpdateAnimBg="0"/>
      <p:bldP spid="55302" grpId="0" animBg="1" autoUpdateAnimBg="0"/>
      <p:bldP spid="55436" grpId="0" animBg="1"/>
      <p:bldP spid="55437" grpId="0" animBg="1"/>
      <p:bldP spid="55438" grpId="0" animBg="1"/>
      <p:bldP spid="554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71F7511B-AF43-4998-8218-A3CA18322436}" type="slidenum">
              <a:rPr lang="en-US"/>
              <a:pPr/>
              <a:t>17</a:t>
            </a:fld>
            <a:endParaRPr lang="en-US"/>
          </a:p>
        </p:txBody>
      </p:sp>
      <p:sp>
        <p:nvSpPr>
          <p:cNvPr id="56322" name="Rectangle 2"/>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Worship Is Scriptural</a:t>
            </a:r>
          </a:p>
        </p:txBody>
      </p:sp>
      <p:pic>
        <p:nvPicPr>
          <p:cNvPr id="5632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6324" name="Rectangle 4"/>
          <p:cNvSpPr>
            <a:spLocks/>
          </p:cNvSpPr>
          <p:nvPr/>
        </p:nvSpPr>
        <p:spPr bwMode="auto">
          <a:xfrm>
            <a:off x="5076825" y="3917950"/>
            <a:ext cx="7569200" cy="5232400"/>
          </a:xfrm>
          <a:prstGeom prst="rect">
            <a:avLst/>
          </a:prstGeom>
          <a:noFill/>
          <a:ln>
            <a:noFill/>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58788" indent="-458788" algn="l">
              <a:spcBef>
                <a:spcPts val="2600"/>
              </a:spcBef>
              <a:buClr>
                <a:srgbClr val="800000"/>
              </a:buClr>
              <a:buSzPct val="125000"/>
              <a:buFont typeface="Zapf Dingbats" charset="0"/>
              <a:buChar char="✦"/>
            </a:pPr>
            <a:r>
              <a:rPr lang="en-US" sz="3600" dirty="0">
                <a:solidFill>
                  <a:sysClr val="windowText" lastClr="000000"/>
                </a:solidFill>
                <a:latin typeface="Constantia Bold" charset="0"/>
                <a:ea typeface="Constantia Bold" charset="0"/>
                <a:cs typeface="Constantia Bold" charset="0"/>
                <a:sym typeface="Constantia Bold" charset="0"/>
              </a:rPr>
              <a:t>Studying God’s Word </a:t>
            </a:r>
            <a:r>
              <a:rPr lang="en-US" sz="3600" dirty="0">
                <a:solidFill>
                  <a:sysClr val="windowText" lastClr="000000"/>
                </a:solidFill>
                <a:latin typeface="Constantia" charset="0"/>
                <a:ea typeface="Constantia" charset="0"/>
                <a:cs typeface="Constantia" charset="0"/>
                <a:sym typeface="Constantia" charset="0"/>
              </a:rPr>
              <a:t>- (Acts 20:7; Col 4:16)</a:t>
            </a:r>
          </a:p>
          <a:p>
            <a:pPr marL="458788" indent="-458788" algn="l">
              <a:spcBef>
                <a:spcPts val="2600"/>
              </a:spcBef>
              <a:buClr>
                <a:srgbClr val="800000"/>
              </a:buClr>
              <a:buSzPct val="125000"/>
              <a:buFont typeface="Zapf Dingbats" charset="0"/>
              <a:buChar char="✦"/>
            </a:pPr>
            <a:r>
              <a:rPr lang="en-US" sz="3600" dirty="0">
                <a:solidFill>
                  <a:sysClr val="windowText" lastClr="000000"/>
                </a:solidFill>
                <a:latin typeface="Constantia Bold" charset="0"/>
                <a:ea typeface="Constantia Bold" charset="0"/>
                <a:cs typeface="Constantia Bold" charset="0"/>
                <a:sym typeface="Constantia Bold" charset="0"/>
              </a:rPr>
              <a:t>Singing </a:t>
            </a:r>
            <a:r>
              <a:rPr lang="en-US" sz="3600" dirty="0">
                <a:solidFill>
                  <a:sysClr val="windowText" lastClr="000000"/>
                </a:solidFill>
                <a:latin typeface="Constantia" charset="0"/>
                <a:ea typeface="Constantia" charset="0"/>
                <a:cs typeface="Constantia" charset="0"/>
                <a:sym typeface="Constantia" charset="0"/>
              </a:rPr>
              <a:t>– (</a:t>
            </a:r>
            <a:r>
              <a:rPr lang="en-US" sz="3600" dirty="0" err="1">
                <a:solidFill>
                  <a:sysClr val="windowText" lastClr="000000"/>
                </a:solidFill>
                <a:latin typeface="Constantia" charset="0"/>
                <a:ea typeface="Constantia" charset="0"/>
                <a:cs typeface="Constantia" charset="0"/>
                <a:sym typeface="Constantia" charset="0"/>
              </a:rPr>
              <a:t>Eph</a:t>
            </a:r>
            <a:r>
              <a:rPr lang="en-US" sz="3600" dirty="0">
                <a:solidFill>
                  <a:sysClr val="windowText" lastClr="000000"/>
                </a:solidFill>
                <a:latin typeface="Constantia" charset="0"/>
                <a:ea typeface="Constantia" charset="0"/>
                <a:cs typeface="Constantia" charset="0"/>
                <a:sym typeface="Constantia" charset="0"/>
              </a:rPr>
              <a:t> 5:19; Col. 3:16)</a:t>
            </a:r>
          </a:p>
          <a:p>
            <a:pPr marL="458788" indent="-458788" algn="l">
              <a:spcBef>
                <a:spcPts val="2600"/>
              </a:spcBef>
              <a:buClr>
                <a:srgbClr val="800000"/>
              </a:buClr>
              <a:buSzPct val="125000"/>
              <a:buFont typeface="Zapf Dingbats" charset="0"/>
              <a:buChar char="✦"/>
            </a:pPr>
            <a:r>
              <a:rPr lang="en-US" sz="3600" dirty="0">
                <a:solidFill>
                  <a:sysClr val="windowText" lastClr="000000"/>
                </a:solidFill>
                <a:latin typeface="Constantia Bold" charset="0"/>
                <a:ea typeface="Constantia Bold" charset="0"/>
                <a:cs typeface="Constantia Bold" charset="0"/>
                <a:sym typeface="Constantia Bold" charset="0"/>
              </a:rPr>
              <a:t>Praying </a:t>
            </a:r>
            <a:r>
              <a:rPr lang="en-US" sz="3600" dirty="0">
                <a:solidFill>
                  <a:sysClr val="windowText" lastClr="000000"/>
                </a:solidFill>
                <a:latin typeface="Constantia" charset="0"/>
                <a:ea typeface="Constantia" charset="0"/>
                <a:cs typeface="Constantia" charset="0"/>
                <a:sym typeface="Constantia" charset="0"/>
              </a:rPr>
              <a:t>– (Acts 4:23-31; </a:t>
            </a:r>
            <a:r>
              <a:rPr lang="en-US" sz="3600" dirty="0" err="1">
                <a:solidFill>
                  <a:sysClr val="windowText" lastClr="000000"/>
                </a:solidFill>
                <a:latin typeface="Constantia" charset="0"/>
                <a:ea typeface="Constantia" charset="0"/>
                <a:cs typeface="Constantia" charset="0"/>
                <a:sym typeface="Constantia" charset="0"/>
              </a:rPr>
              <a:t>Eph</a:t>
            </a:r>
            <a:r>
              <a:rPr lang="en-US" sz="3600" dirty="0">
                <a:solidFill>
                  <a:sysClr val="windowText" lastClr="000000"/>
                </a:solidFill>
                <a:latin typeface="Constantia" charset="0"/>
                <a:ea typeface="Constantia" charset="0"/>
                <a:cs typeface="Constantia" charset="0"/>
                <a:sym typeface="Constantia" charset="0"/>
              </a:rPr>
              <a:t> 6:18)</a:t>
            </a:r>
          </a:p>
          <a:p>
            <a:pPr marL="458788" indent="-458788" algn="l">
              <a:spcBef>
                <a:spcPts val="2600"/>
              </a:spcBef>
              <a:buClr>
                <a:srgbClr val="800000"/>
              </a:buClr>
              <a:buSzPct val="125000"/>
              <a:buFont typeface="Zapf Dingbats" charset="0"/>
              <a:buChar char="✦"/>
            </a:pPr>
            <a:r>
              <a:rPr lang="en-US" sz="3600" dirty="0">
                <a:solidFill>
                  <a:sysClr val="windowText" lastClr="000000"/>
                </a:solidFill>
                <a:latin typeface="Constantia Bold" charset="0"/>
                <a:ea typeface="Constantia Bold" charset="0"/>
                <a:cs typeface="Constantia Bold" charset="0"/>
                <a:sym typeface="Constantia Bold" charset="0"/>
              </a:rPr>
              <a:t>Giving </a:t>
            </a:r>
            <a:r>
              <a:rPr lang="en-US" sz="3600" dirty="0">
                <a:solidFill>
                  <a:sysClr val="windowText" lastClr="000000"/>
                </a:solidFill>
                <a:latin typeface="Constantia" charset="0"/>
                <a:ea typeface="Constantia" charset="0"/>
                <a:cs typeface="Constantia" charset="0"/>
                <a:sym typeface="Constantia" charset="0"/>
              </a:rPr>
              <a:t>– (1 </a:t>
            </a:r>
            <a:r>
              <a:rPr lang="en-US" sz="3600" dirty="0" err="1">
                <a:solidFill>
                  <a:sysClr val="windowText" lastClr="000000"/>
                </a:solidFill>
                <a:latin typeface="Constantia" charset="0"/>
                <a:ea typeface="Constantia" charset="0"/>
                <a:cs typeface="Constantia" charset="0"/>
                <a:sym typeface="Constantia" charset="0"/>
              </a:rPr>
              <a:t>Cor</a:t>
            </a:r>
            <a:r>
              <a:rPr lang="en-US" sz="3600" dirty="0">
                <a:solidFill>
                  <a:sysClr val="windowText" lastClr="000000"/>
                </a:solidFill>
                <a:latin typeface="Constantia" charset="0"/>
                <a:ea typeface="Constantia" charset="0"/>
                <a:cs typeface="Constantia" charset="0"/>
                <a:sym typeface="Constantia" charset="0"/>
              </a:rPr>
              <a:t> 16:1,2)</a:t>
            </a:r>
          </a:p>
          <a:p>
            <a:pPr marL="458788" indent="-458788" algn="l">
              <a:spcBef>
                <a:spcPts val="2600"/>
              </a:spcBef>
              <a:buClr>
                <a:srgbClr val="800000"/>
              </a:buClr>
              <a:buSzPct val="125000"/>
              <a:buFont typeface="Zapf Dingbats" charset="0"/>
              <a:buChar char="✦"/>
            </a:pPr>
            <a:r>
              <a:rPr lang="en-US" sz="3600" dirty="0">
                <a:solidFill>
                  <a:sysClr val="windowText" lastClr="000000"/>
                </a:solidFill>
                <a:latin typeface="Constantia Bold" charset="0"/>
                <a:ea typeface="Constantia Bold" charset="0"/>
                <a:cs typeface="Constantia Bold" charset="0"/>
                <a:sym typeface="Constantia Bold" charset="0"/>
              </a:rPr>
              <a:t>Observing The Lord’s Supper</a:t>
            </a:r>
            <a:r>
              <a:rPr lang="en-US" sz="3600" dirty="0">
                <a:solidFill>
                  <a:sysClr val="windowText" lastClr="000000"/>
                </a:solidFill>
                <a:latin typeface="Constantia" charset="0"/>
                <a:ea typeface="Constantia" charset="0"/>
                <a:cs typeface="Constantia" charset="0"/>
                <a:sym typeface="Constantia" charset="0"/>
              </a:rPr>
              <a:t>– (Acts 20:7; 1 </a:t>
            </a:r>
            <a:r>
              <a:rPr lang="en-US" sz="3600" dirty="0" err="1">
                <a:solidFill>
                  <a:sysClr val="windowText" lastClr="000000"/>
                </a:solidFill>
                <a:latin typeface="Constantia" charset="0"/>
                <a:ea typeface="Constantia" charset="0"/>
                <a:cs typeface="Constantia" charset="0"/>
                <a:sym typeface="Constantia" charset="0"/>
              </a:rPr>
              <a:t>Cor</a:t>
            </a:r>
            <a:r>
              <a:rPr lang="en-US" sz="3600" dirty="0">
                <a:solidFill>
                  <a:sysClr val="windowText" lastClr="000000"/>
                </a:solidFill>
                <a:latin typeface="Constantia" charset="0"/>
                <a:ea typeface="Constantia" charset="0"/>
                <a:cs typeface="Constantia" charset="0"/>
                <a:sym typeface="Constantia" charset="0"/>
              </a:rPr>
              <a:t> 11:23-26)</a:t>
            </a:r>
          </a:p>
        </p:txBody>
      </p:sp>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4222750"/>
            <a:ext cx="5410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924300"/>
            <a:ext cx="4762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63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086600"/>
            <a:ext cx="424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3027584" presetClass="entr" presetSubtype="74434856" fill="hold" grpId="0" nodeType="clickEffect">
                                  <p:stCondLst>
                                    <p:cond delay="0"/>
                                  </p:stCondLst>
                                  <p:childTnLst>
                                    <p:set>
                                      <p:cBhvr>
                                        <p:cTn id="6" dur="1" fill="hold">
                                          <p:stCondLst>
                                            <p:cond delay="499"/>
                                          </p:stCondLst>
                                        </p:cTn>
                                        <p:tgtEl>
                                          <p:spTgt spid="563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3027584" presetClass="entr" presetSubtype="74434856" fill="hold" grpId="0" nodeType="clickEffect">
                                  <p:stCondLst>
                                    <p:cond delay="0"/>
                                  </p:stCondLst>
                                  <p:childTnLst>
                                    <p:set>
                                      <p:cBhvr>
                                        <p:cTn id="10" dur="1" fill="hold">
                                          <p:stCondLst>
                                            <p:cond delay="499"/>
                                          </p:stCondLst>
                                        </p:cTn>
                                        <p:tgtEl>
                                          <p:spTgt spid="563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3027584" presetClass="entr" presetSubtype="74434856" fill="hold" grpId="0" nodeType="clickEffect">
                                  <p:stCondLst>
                                    <p:cond delay="0"/>
                                  </p:stCondLst>
                                  <p:childTnLst>
                                    <p:set>
                                      <p:cBhvr>
                                        <p:cTn id="14" dur="1" fill="hold">
                                          <p:stCondLst>
                                            <p:cond delay="499"/>
                                          </p:stCondLst>
                                        </p:cTn>
                                        <p:tgtEl>
                                          <p:spTgt spid="563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3027584" presetClass="entr" presetSubtype="74434856" fill="hold" grpId="0" nodeType="clickEffect">
                                  <p:stCondLst>
                                    <p:cond delay="0"/>
                                  </p:stCondLst>
                                  <p:childTnLst>
                                    <p:set>
                                      <p:cBhvr>
                                        <p:cTn id="18" dur="1" fill="hold">
                                          <p:stCondLst>
                                            <p:cond delay="499"/>
                                          </p:stCondLst>
                                        </p:cTn>
                                        <p:tgtEl>
                                          <p:spTgt spid="5632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73027584" presetClass="entr" presetSubtype="74434856" fill="hold" grpId="0" nodeType="clickEffect">
                                  <p:stCondLst>
                                    <p:cond delay="0"/>
                                  </p:stCondLst>
                                  <p:childTnLst>
                                    <p:set>
                                      <p:cBhvr>
                                        <p:cTn id="22" dur="1" fill="hold">
                                          <p:stCondLst>
                                            <p:cond delay="499"/>
                                          </p:stCondLst>
                                        </p:cTn>
                                        <p:tgtEl>
                                          <p:spTgt spid="563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18637A20-8C41-4422-B321-1D4058D84595}" type="slidenum">
              <a:rPr lang="en-US"/>
              <a:pPr/>
              <a:t>18</a:t>
            </a:fld>
            <a:endParaRPr lang="en-US"/>
          </a:p>
        </p:txBody>
      </p:sp>
      <p:sp>
        <p:nvSpPr>
          <p:cNvPr id="57346" name="Rectangle 2"/>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The Work Is Authorized</a:t>
            </a:r>
          </a:p>
        </p:txBody>
      </p:sp>
      <p:pic>
        <p:nvPicPr>
          <p:cNvPr id="5734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48" name="Rectangle 4"/>
          <p:cNvSpPr>
            <a:spLocks/>
          </p:cNvSpPr>
          <p:nvPr/>
        </p:nvSpPr>
        <p:spPr bwMode="auto">
          <a:xfrm>
            <a:off x="4733925" y="3797300"/>
            <a:ext cx="7759700" cy="5448300"/>
          </a:xfrm>
          <a:prstGeom prst="rect">
            <a:avLst/>
          </a:prstGeom>
          <a:noFill/>
          <a:ln>
            <a:noFill/>
          </a:ln>
          <a:effectLst>
            <a:outerShdw blurRad="139700" dist="152400" dir="2700000" algn="ctr" rotWithShape="0">
              <a:srgbClr val="000000">
                <a:alpha val="49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512763" indent="-512763" algn="l">
              <a:spcBef>
                <a:spcPts val="2600"/>
              </a:spcBef>
              <a:buClr>
                <a:srgbClr val="800000"/>
              </a:buClr>
              <a:buSzPct val="125000"/>
              <a:buFont typeface="Zapf Dingbats" charset="0"/>
              <a:buChar char="✦"/>
            </a:pPr>
            <a:r>
              <a:rPr lang="en-US" sz="4800" dirty="0">
                <a:solidFill>
                  <a:sysClr val="windowText" lastClr="000000"/>
                </a:solidFill>
                <a:latin typeface="Constantia" charset="0"/>
                <a:ea typeface="Constantia" charset="0"/>
                <a:cs typeface="Constantia" charset="0"/>
                <a:sym typeface="Constantia" charset="0"/>
              </a:rPr>
              <a:t>Evangelism - (Acts 13:1-3) </a:t>
            </a:r>
          </a:p>
          <a:p>
            <a:pPr marL="512763" indent="-512763" algn="l">
              <a:spcBef>
                <a:spcPts val="2600"/>
              </a:spcBef>
              <a:buClr>
                <a:srgbClr val="800000"/>
              </a:buClr>
              <a:buSzPct val="125000"/>
              <a:buFont typeface="Zapf Dingbats" charset="0"/>
              <a:buChar char="✦"/>
            </a:pPr>
            <a:r>
              <a:rPr lang="en-US" sz="4800" dirty="0">
                <a:solidFill>
                  <a:sysClr val="windowText" lastClr="000000"/>
                </a:solidFill>
                <a:latin typeface="Constantia" charset="0"/>
                <a:ea typeface="Constantia" charset="0"/>
                <a:cs typeface="Constantia" charset="0"/>
                <a:sym typeface="Constantia" charset="0"/>
              </a:rPr>
              <a:t>Edification of the church -(</a:t>
            </a:r>
            <a:r>
              <a:rPr lang="en-US" sz="4800" dirty="0" err="1">
                <a:solidFill>
                  <a:sysClr val="windowText" lastClr="000000"/>
                </a:solidFill>
                <a:latin typeface="Constantia" charset="0"/>
                <a:ea typeface="Constantia" charset="0"/>
                <a:cs typeface="Constantia" charset="0"/>
                <a:sym typeface="Constantia" charset="0"/>
              </a:rPr>
              <a:t>Eph</a:t>
            </a:r>
            <a:r>
              <a:rPr lang="en-US" sz="4800" dirty="0">
                <a:solidFill>
                  <a:sysClr val="windowText" lastClr="000000"/>
                </a:solidFill>
                <a:latin typeface="Constantia" charset="0"/>
                <a:ea typeface="Constantia" charset="0"/>
                <a:cs typeface="Constantia" charset="0"/>
                <a:sym typeface="Constantia" charset="0"/>
              </a:rPr>
              <a:t> 4:11-16)</a:t>
            </a:r>
          </a:p>
          <a:p>
            <a:pPr marL="512763" indent="-512763" algn="l">
              <a:spcBef>
                <a:spcPts val="2600"/>
              </a:spcBef>
              <a:buClr>
                <a:srgbClr val="800000"/>
              </a:buClr>
              <a:buSzPct val="125000"/>
              <a:buFont typeface="Zapf Dingbats" charset="0"/>
              <a:buChar char="✦"/>
            </a:pPr>
            <a:r>
              <a:rPr lang="en-US" sz="4800" dirty="0">
                <a:solidFill>
                  <a:sysClr val="windowText" lastClr="000000"/>
                </a:solidFill>
                <a:latin typeface="Constantia" charset="0"/>
                <a:ea typeface="Constantia" charset="0"/>
                <a:cs typeface="Constantia" charset="0"/>
                <a:sym typeface="Constantia" charset="0"/>
              </a:rPr>
              <a:t>Benevolence to needy saints -  (Ro 15:25-26)</a:t>
            </a:r>
          </a:p>
          <a:p>
            <a:pPr marL="512763" indent="-512763" algn="l">
              <a:spcBef>
                <a:spcPts val="2600"/>
              </a:spcBef>
              <a:buClr>
                <a:srgbClr val="800000"/>
              </a:buClr>
              <a:buSzPct val="125000"/>
              <a:buFont typeface="Zapf Dingbats" charset="0"/>
              <a:buChar char="✦"/>
            </a:pPr>
            <a:r>
              <a:rPr lang="en-US" sz="4800" dirty="0">
                <a:solidFill>
                  <a:sysClr val="windowText" lastClr="000000"/>
                </a:solidFill>
                <a:latin typeface="Constantia" charset="0"/>
                <a:ea typeface="Constantia" charset="0"/>
                <a:cs typeface="Constantia" charset="0"/>
                <a:sym typeface="Constantia" charset="0"/>
              </a:rPr>
              <a:t>Nothing else - (Col. 3:17)</a:t>
            </a:r>
          </a:p>
        </p:txBody>
      </p:sp>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536950"/>
            <a:ext cx="3848100" cy="1106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 calcmode="lin" valueType="num">
                                      <p:cBhvr>
                                        <p:cTn id="7" dur="500" fill="hold"/>
                                        <p:tgtEl>
                                          <p:spTgt spid="57348">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7348">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57348">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573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57348">
                                            <p:txEl>
                                              <p:pRg st="1" end="1"/>
                                            </p:txEl>
                                          </p:spTgt>
                                        </p:tgtEl>
                                        <p:attrNameLst>
                                          <p:attrName>style.visibility</p:attrName>
                                        </p:attrNameLst>
                                      </p:cBhvr>
                                      <p:to>
                                        <p:strVal val="visible"/>
                                      </p:to>
                                    </p:set>
                                    <p:anim calcmode="lin" valueType="num">
                                      <p:cBhvr>
                                        <p:cTn id="15" dur="500" fill="hold"/>
                                        <p:tgtEl>
                                          <p:spTgt spid="5734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7348">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57348">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5734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57348">
                                            <p:txEl>
                                              <p:pRg st="2" end="2"/>
                                            </p:txEl>
                                          </p:spTgt>
                                        </p:tgtEl>
                                        <p:attrNameLst>
                                          <p:attrName>style.visibility</p:attrName>
                                        </p:attrNameLst>
                                      </p:cBhvr>
                                      <p:to>
                                        <p:strVal val="visible"/>
                                      </p:to>
                                    </p:set>
                                    <p:anim calcmode="lin" valueType="num">
                                      <p:cBhvr>
                                        <p:cTn id="23" dur="500" fill="hold"/>
                                        <p:tgtEl>
                                          <p:spTgt spid="5734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7348">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57348">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5734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57348">
                                            <p:txEl>
                                              <p:pRg st="3" end="3"/>
                                            </p:txEl>
                                          </p:spTgt>
                                        </p:tgtEl>
                                        <p:attrNameLst>
                                          <p:attrName>style.visibility</p:attrName>
                                        </p:attrNameLst>
                                      </p:cBhvr>
                                      <p:to>
                                        <p:strVal val="visible"/>
                                      </p:to>
                                    </p:set>
                                    <p:anim calcmode="lin" valueType="num">
                                      <p:cBhvr>
                                        <p:cTn id="31" dur="500" fill="hold"/>
                                        <p:tgtEl>
                                          <p:spTgt spid="57348">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57348">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57348">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5734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24A46A9-4891-413D-B5B0-A35FEC1BF66F}" type="slidenum">
              <a:rPr lang="en-US"/>
              <a:pPr/>
              <a:t>19</a:t>
            </a:fld>
            <a:endParaRPr lang="en-US"/>
          </a:p>
        </p:txBody>
      </p:sp>
      <p:sp>
        <p:nvSpPr>
          <p:cNvPr id="58369" name="Rectangle 1"/>
          <p:cNvSpPr>
            <a:spLocks/>
          </p:cNvSpPr>
          <p:nvPr/>
        </p:nvSpPr>
        <p:spPr bwMode="auto">
          <a:xfrm>
            <a:off x="5543550" y="3035300"/>
            <a:ext cx="7061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2900"/>
              </a:spcBef>
              <a:buSzPct val="111000"/>
              <a:buFontTx/>
              <a:buBlip>
                <a:blip r:embed="rId2"/>
              </a:buBlip>
            </a:pPr>
            <a:r>
              <a:rPr lang="en-US"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Anti-Denominational -</a:t>
            </a:r>
          </a:p>
          <a:p>
            <a:pPr marL="463550" indent="-463550" algn="l">
              <a:spcBef>
                <a:spcPts val="2900"/>
              </a:spcBef>
              <a:buSzPct val="111000"/>
              <a:buFontTx/>
              <a:buBlip>
                <a:blip r:embed="rId2"/>
              </a:buBlip>
            </a:pPr>
            <a:r>
              <a:rPr lang="en-US"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The Standard –</a:t>
            </a:r>
          </a:p>
          <a:p>
            <a:pPr marL="463550" indent="-463550" algn="l">
              <a:spcBef>
                <a:spcPts val="2900"/>
              </a:spcBef>
              <a:buSzPct val="111000"/>
              <a:buFontTx/>
              <a:buBlip>
                <a:blip r:embed="rId2"/>
              </a:buBlip>
            </a:pPr>
            <a:r>
              <a:rPr lang="en-US"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The Message preached –</a:t>
            </a:r>
          </a:p>
          <a:p>
            <a:pPr marL="463550" indent="-463550" algn="l">
              <a:spcBef>
                <a:spcPts val="2900"/>
              </a:spcBef>
              <a:buSzPct val="111000"/>
              <a:buFontTx/>
              <a:buBlip>
                <a:blip r:embed="rId2"/>
              </a:buBlip>
            </a:pPr>
            <a:r>
              <a:rPr lang="en-US"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The organization is according to the NT pattern</a:t>
            </a:r>
          </a:p>
          <a:p>
            <a:pPr marL="463550" indent="-463550" algn="l">
              <a:spcBef>
                <a:spcPts val="2900"/>
              </a:spcBef>
              <a:buSzPct val="111000"/>
              <a:buFontTx/>
              <a:buBlip>
                <a:blip r:embed="rId2"/>
              </a:buBlip>
            </a:pPr>
            <a:r>
              <a:rPr lang="en-US"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The Worship Is Scriptural –</a:t>
            </a:r>
          </a:p>
          <a:p>
            <a:pPr marL="463550" indent="-463550" algn="l">
              <a:spcBef>
                <a:spcPts val="2900"/>
              </a:spcBef>
              <a:buSzPct val="111000"/>
              <a:buFontTx/>
              <a:buBlip>
                <a:blip r:embed="rId2"/>
              </a:buBlip>
            </a:pPr>
            <a:r>
              <a:rPr lang="en-US"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The Work Is Authorized -</a:t>
            </a: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276475"/>
            <a:ext cx="4102100" cy="138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8372" name="Rectangle 4"/>
          <p:cNvSpPr>
            <a:spLocks/>
          </p:cNvSpPr>
          <p:nvPr/>
        </p:nvSpPr>
        <p:spPr bwMode="auto">
          <a:xfrm>
            <a:off x="495300" y="2895600"/>
            <a:ext cx="4851400" cy="6413500"/>
          </a:xfrm>
          <a:prstGeom prst="rect">
            <a:avLst/>
          </a:prstGeom>
          <a:gradFill rotWithShape="0">
            <a:gsLst>
              <a:gs pos="0">
                <a:srgbClr val="800000"/>
              </a:gs>
              <a:gs pos="100000">
                <a:srgbClr val="FF8000"/>
              </a:gs>
            </a:gsLst>
            <a:lin ang="5400000" scaled="1"/>
          </a:gradFill>
          <a:ln>
            <a:noFill/>
          </a:ln>
          <a:effectLst>
            <a:outerShdw blurRad="241300" dist="63499" dir="2880007" algn="ctr" rotWithShape="0">
              <a:srgbClr val="000000">
                <a:alpha val="76999"/>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lstStyle/>
          <a:p>
            <a:pPr marL="504825" indent="-465138" algn="l">
              <a:spcBef>
                <a:spcPts val="2000"/>
              </a:spcBef>
              <a:buClr>
                <a:srgbClr val="FFCC66"/>
              </a:buClr>
              <a:buSzPct val="100000"/>
              <a:buFont typeface="Zapf Dingbats" charset="0"/>
              <a:buChar char="✦"/>
            </a:pPr>
            <a:r>
              <a:rPr lang="en-US" sz="4400" dirty="0">
                <a:solidFill>
                  <a:srgbClr val="F6FAD3"/>
                </a:solidFill>
                <a:effectLst>
                  <a:outerShdw blurRad="38100" dist="38100" dir="2700000" algn="tl">
                    <a:srgbClr val="000000"/>
                  </a:outerShdw>
                </a:effectLst>
                <a:latin typeface="Footlight MT Light" charset="0"/>
                <a:ea typeface="Footlight MT Light" charset="0"/>
                <a:cs typeface="Footlight MT Light" charset="0"/>
                <a:sym typeface="Footlight MT Light" charset="0"/>
              </a:rPr>
              <a:t>Have you been added to Christ’s church –        </a:t>
            </a:r>
            <a:r>
              <a:rPr lang="en-US" sz="4400" dirty="0" smtClean="0">
                <a:solidFill>
                  <a:srgbClr val="F6FAD3"/>
                </a:solidFill>
                <a:effectLst>
                  <a:outerShdw blurRad="38100" dist="38100" dir="2700000" algn="tl">
                    <a:srgbClr val="000000"/>
                  </a:outerShdw>
                </a:effectLst>
                <a:latin typeface="Footlight MT Light" charset="0"/>
                <a:ea typeface="Footlight MT Light" charset="0"/>
                <a:cs typeface="Footlight MT Light" charset="0"/>
                <a:sym typeface="Footlight MT Light" charset="0"/>
              </a:rPr>
              <a:t>   Act </a:t>
            </a:r>
            <a:r>
              <a:rPr lang="en-US" sz="4400" dirty="0">
                <a:solidFill>
                  <a:srgbClr val="F6FAD3"/>
                </a:solidFill>
                <a:effectLst>
                  <a:outerShdw blurRad="38100" dist="38100" dir="2700000" algn="tl">
                    <a:srgbClr val="000000"/>
                  </a:outerShdw>
                </a:effectLst>
                <a:latin typeface="Footlight MT Light" charset="0"/>
                <a:ea typeface="Footlight MT Light" charset="0"/>
                <a:cs typeface="Footlight MT Light" charset="0"/>
                <a:sym typeface="Footlight MT Light" charset="0"/>
              </a:rPr>
              <a:t>2:47?</a:t>
            </a:r>
          </a:p>
          <a:p>
            <a:pPr marL="504825" indent="-465138" algn="l">
              <a:spcBef>
                <a:spcPts val="2000"/>
              </a:spcBef>
              <a:buClr>
                <a:srgbClr val="FFCC66"/>
              </a:buClr>
              <a:buSzPct val="100000"/>
              <a:buFont typeface="Zapf Dingbats" charset="0"/>
              <a:buChar char="✦"/>
            </a:pPr>
            <a:r>
              <a:rPr lang="en-US" sz="4400" dirty="0">
                <a:solidFill>
                  <a:srgbClr val="F6FAD3"/>
                </a:solidFill>
                <a:effectLst>
                  <a:outerShdw blurRad="38100" dist="38100" dir="2700000" algn="tl">
                    <a:srgbClr val="000000"/>
                  </a:outerShdw>
                </a:effectLst>
                <a:latin typeface="Footlight MT Light" charset="0"/>
                <a:ea typeface="Footlight MT Light" charset="0"/>
                <a:cs typeface="Footlight MT Light" charset="0"/>
                <a:sym typeface="Footlight MT Light" charset="0"/>
              </a:rPr>
              <a:t>Are you serving Christ in a scriptural local church? –     </a:t>
            </a:r>
            <a:r>
              <a:rPr lang="en-US" sz="4400" dirty="0" smtClean="0">
                <a:solidFill>
                  <a:srgbClr val="F6FAD3"/>
                </a:solidFill>
                <a:effectLst>
                  <a:outerShdw blurRad="38100" dist="38100" dir="2700000" algn="tl">
                    <a:srgbClr val="000000"/>
                  </a:outerShdw>
                </a:effectLst>
                <a:latin typeface="Footlight MT Light" charset="0"/>
                <a:ea typeface="Footlight MT Light" charset="0"/>
                <a:cs typeface="Footlight MT Light" charset="0"/>
                <a:sym typeface="Footlight MT Light" charset="0"/>
              </a:rPr>
              <a:t>   Acts </a:t>
            </a:r>
            <a:r>
              <a:rPr lang="en-US" sz="4400" dirty="0">
                <a:solidFill>
                  <a:srgbClr val="F6FAD3"/>
                </a:solidFill>
                <a:effectLst>
                  <a:outerShdw blurRad="38100" dist="38100" dir="2700000" algn="tl">
                    <a:srgbClr val="000000"/>
                  </a:outerShdw>
                </a:effectLst>
                <a:latin typeface="Footlight MT Light" charset="0"/>
                <a:ea typeface="Footlight MT Light" charset="0"/>
                <a:cs typeface="Footlight MT Light" charset="0"/>
                <a:sym typeface="Footlight MT Light" charset="0"/>
              </a:rPr>
              <a:t>9:26-28</a:t>
            </a:r>
          </a:p>
        </p:txBody>
      </p:sp>
      <p:sp>
        <p:nvSpPr>
          <p:cNvPr id="7"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3028736" presetClass="entr" presetSubtype="74744744" fill="hold" grpId="0" nodeType="clickEffect">
                                  <p:stCondLst>
                                    <p:cond delay="0"/>
                                  </p:stCondLst>
                                  <p:childTnLst>
                                    <p:set>
                                      <p:cBhvr>
                                        <p:cTn id="6" dur="1" fill="hold">
                                          <p:stCondLst>
                                            <p:cond delay="499"/>
                                          </p:stCondLst>
                                        </p:cTn>
                                        <p:tgtEl>
                                          <p:spTgt spid="583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3028736" presetClass="entr" presetSubtype="74744744" fill="hold" grpId="0" nodeType="clickEffect">
                                  <p:stCondLst>
                                    <p:cond delay="0"/>
                                  </p:stCondLst>
                                  <p:childTnLst>
                                    <p:set>
                                      <p:cBhvr>
                                        <p:cTn id="10" dur="1" fill="hold">
                                          <p:stCondLst>
                                            <p:cond delay="499"/>
                                          </p:stCondLst>
                                        </p:cTn>
                                        <p:tgtEl>
                                          <p:spTgt spid="583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3028736" presetClass="entr" presetSubtype="74744744" fill="hold" grpId="0" nodeType="clickEffect">
                                  <p:stCondLst>
                                    <p:cond delay="0"/>
                                  </p:stCondLst>
                                  <p:childTnLst>
                                    <p:set>
                                      <p:cBhvr>
                                        <p:cTn id="14" dur="1" fill="hold">
                                          <p:stCondLst>
                                            <p:cond delay="499"/>
                                          </p:stCondLst>
                                        </p:cTn>
                                        <p:tgtEl>
                                          <p:spTgt spid="583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3028736" presetClass="entr" presetSubtype="74744744" fill="hold" grpId="0" nodeType="clickEffect">
                                  <p:stCondLst>
                                    <p:cond delay="0"/>
                                  </p:stCondLst>
                                  <p:childTnLst>
                                    <p:set>
                                      <p:cBhvr>
                                        <p:cTn id="18" dur="1" fill="hold">
                                          <p:stCondLst>
                                            <p:cond delay="499"/>
                                          </p:stCondLst>
                                        </p:cTn>
                                        <p:tgtEl>
                                          <p:spTgt spid="583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73028736" presetClass="entr" presetSubtype="74744744" fill="hold" grpId="0" nodeType="clickEffect">
                                  <p:stCondLst>
                                    <p:cond delay="0"/>
                                  </p:stCondLst>
                                  <p:childTnLst>
                                    <p:set>
                                      <p:cBhvr>
                                        <p:cTn id="22" dur="1" fill="hold">
                                          <p:stCondLst>
                                            <p:cond delay="499"/>
                                          </p:stCondLst>
                                        </p:cTn>
                                        <p:tgtEl>
                                          <p:spTgt spid="583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73028736" presetClass="entr" presetSubtype="74744744" fill="hold" grpId="0" nodeType="clickEffect">
                                  <p:stCondLst>
                                    <p:cond delay="0"/>
                                  </p:stCondLst>
                                  <p:childTnLst>
                                    <p:set>
                                      <p:cBhvr>
                                        <p:cTn id="26" dur="1" fill="hold">
                                          <p:stCondLst>
                                            <p:cond delay="499"/>
                                          </p:stCondLst>
                                        </p:cTn>
                                        <p:tgtEl>
                                          <p:spTgt spid="58369">
                                            <p:txEl>
                                              <p:pRg st="5" end="5"/>
                                            </p:txEl>
                                          </p:spTgt>
                                        </p:tgtEl>
                                        <p:attrNameLst>
                                          <p:attrName>style.visibility</p:attrName>
                                        </p:attrNameLst>
                                      </p:cBhvr>
                                      <p:to>
                                        <p:strVal val="visible"/>
                                      </p:to>
                                    </p:set>
                                  </p:childTnLst>
                                </p:cTn>
                              </p:par>
                            </p:childTnLst>
                          </p:cTn>
                        </p:par>
                        <p:par>
                          <p:cTn id="27" fill="hold" nodeType="afterGroup">
                            <p:stCondLst>
                              <p:cond delay="500"/>
                            </p:stCondLst>
                            <p:childTnLst>
                              <p:par>
                                <p:cTn id="28" presetID="22" presetClass="entr" presetSubtype="8" fill="hold" grpId="0" nodeType="afterEffect">
                                  <p:stCondLst>
                                    <p:cond delay="500"/>
                                  </p:stCondLst>
                                  <p:childTnLst>
                                    <p:set>
                                      <p:cBhvr>
                                        <p:cTn id="29" dur="1" fill="hold">
                                          <p:stCondLst>
                                            <p:cond delay="0"/>
                                          </p:stCondLst>
                                        </p:cTn>
                                        <p:tgtEl>
                                          <p:spTgt spid="58372">
                                            <p:bg/>
                                          </p:spTgt>
                                        </p:tgtEl>
                                        <p:attrNameLst>
                                          <p:attrName>style.visibility</p:attrName>
                                        </p:attrNameLst>
                                      </p:cBhvr>
                                      <p:to>
                                        <p:strVal val="visible"/>
                                      </p:to>
                                    </p:set>
                                    <p:animEffect transition="in" filter="wipe(left)">
                                      <p:cBhvr>
                                        <p:cTn id="30" dur="500"/>
                                        <p:tgtEl>
                                          <p:spTgt spid="58372">
                                            <p:bg/>
                                          </p:spTgt>
                                        </p:tgtEl>
                                      </p:cBhvr>
                                    </p:animEffect>
                                  </p:childTnLst>
                                </p:cTn>
                              </p:par>
                            </p:childTnLst>
                          </p:cTn>
                        </p:par>
                        <p:par>
                          <p:cTn id="31" fill="hold" nodeType="afterGroup">
                            <p:stCondLst>
                              <p:cond delay="1500"/>
                            </p:stCondLst>
                            <p:childTnLst>
                              <p:par>
                                <p:cTn id="32" presetID="22" presetClass="entr" presetSubtype="8" fill="hold" grpId="0" nodeType="afterEffect">
                                  <p:stCondLst>
                                    <p:cond delay="500"/>
                                  </p:stCondLst>
                                  <p:childTnLst>
                                    <p:set>
                                      <p:cBhvr>
                                        <p:cTn id="33" dur="1" fill="hold">
                                          <p:stCondLst>
                                            <p:cond delay="0"/>
                                          </p:stCondLst>
                                        </p:cTn>
                                        <p:tgtEl>
                                          <p:spTgt spid="58372">
                                            <p:txEl>
                                              <p:pRg st="0" end="0"/>
                                            </p:txEl>
                                          </p:spTgt>
                                        </p:tgtEl>
                                        <p:attrNameLst>
                                          <p:attrName>style.visibility</p:attrName>
                                        </p:attrNameLst>
                                      </p:cBhvr>
                                      <p:to>
                                        <p:strVal val="visible"/>
                                      </p:to>
                                    </p:set>
                                    <p:animEffect transition="in" filter="wipe(left)">
                                      <p:cBhvr>
                                        <p:cTn id="34" dur="500"/>
                                        <p:tgtEl>
                                          <p:spTgt spid="58372">
                                            <p:txEl>
                                              <p:pRg st="0" end="0"/>
                                            </p:txEl>
                                          </p:spTgt>
                                        </p:tgtEl>
                                      </p:cBhvr>
                                    </p:animEffect>
                                  </p:childTnLst>
                                </p:cTn>
                              </p:par>
                            </p:childTnLst>
                          </p:cTn>
                        </p:par>
                        <p:par>
                          <p:cTn id="35" fill="hold" nodeType="afterGroup">
                            <p:stCondLst>
                              <p:cond delay="2500"/>
                            </p:stCondLst>
                            <p:childTnLst>
                              <p:par>
                                <p:cTn id="36" presetID="22" presetClass="entr" presetSubtype="8" fill="hold" grpId="0" nodeType="afterEffect">
                                  <p:stCondLst>
                                    <p:cond delay="500"/>
                                  </p:stCondLst>
                                  <p:childTnLst>
                                    <p:set>
                                      <p:cBhvr>
                                        <p:cTn id="37" dur="1" fill="hold">
                                          <p:stCondLst>
                                            <p:cond delay="0"/>
                                          </p:stCondLst>
                                        </p:cTn>
                                        <p:tgtEl>
                                          <p:spTgt spid="58372">
                                            <p:txEl>
                                              <p:pRg st="1" end="1"/>
                                            </p:txEl>
                                          </p:spTgt>
                                        </p:tgtEl>
                                        <p:attrNameLst>
                                          <p:attrName>style.visibility</p:attrName>
                                        </p:attrNameLst>
                                      </p:cBhvr>
                                      <p:to>
                                        <p:strVal val="visible"/>
                                      </p:to>
                                    </p:set>
                                    <p:animEffect transition="in" filter="wipe(left)">
                                      <p:cBhvr>
                                        <p:cTn id="38" dur="500"/>
                                        <p:tgtEl>
                                          <p:spTgt spid="583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build="p" autoUpdateAnimBg="0"/>
      <p:bldP spid="58372" grpId="0" build="p" animBg="1" autoUpdateAnimBg="0" advAuto="5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8B466DA-936A-4D7F-A086-163A675C83AE}" type="slidenum">
              <a:rPr lang="en-US"/>
              <a:pPr/>
              <a:t>2</a:t>
            </a:fld>
            <a:endParaRPr lang="en-US"/>
          </a:p>
        </p:txBody>
      </p:sp>
      <p:sp>
        <p:nvSpPr>
          <p:cNvPr id="40961" name="Rectangle 1"/>
          <p:cNvSpPr>
            <a:spLocks/>
          </p:cNvSpPr>
          <p:nvPr/>
        </p:nvSpPr>
        <p:spPr bwMode="auto">
          <a:xfrm>
            <a:off x="5683250" y="2844800"/>
            <a:ext cx="6375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4000"/>
              </a:spcBef>
              <a:buSzPct val="129000"/>
              <a:buFontTx/>
              <a:buBlip>
                <a:blip r:embed="rId2"/>
              </a:buBlip>
            </a:pPr>
            <a:r>
              <a:rPr lang="en-US" sz="3600"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I am a member of the church of Christ, (</a:t>
            </a:r>
            <a:r>
              <a:rPr lang="en-US" sz="3600" dirty="0">
                <a:solidFill>
                  <a:srgbClr val="000000"/>
                </a:solidFill>
                <a:effectLst>
                  <a:outerShdw blurRad="60007" dist="310007" dir="7680000" sy="30000" kx="1300200" algn="ctr" rotWithShape="0">
                    <a:prstClr val="black">
                      <a:alpha val="32000"/>
                    </a:prstClr>
                  </a:outerShdw>
                </a:effectLst>
                <a:latin typeface="Californian FB Italic" charset="0"/>
                <a:ea typeface="Californian FB Italic" charset="0"/>
                <a:cs typeface="Californian FB Italic" charset="0"/>
                <a:sym typeface="Californian FB Italic" charset="0"/>
              </a:rPr>
              <a:t>i.e. the body of Christ</a:t>
            </a:r>
            <a:r>
              <a:rPr lang="en-US" sz="3600"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 because the Lord added me to it when I obeyed the gospel! - Acts 2:37-47</a:t>
            </a:r>
          </a:p>
          <a:p>
            <a:pPr marL="463550" indent="-463550" algn="l">
              <a:spcBef>
                <a:spcPts val="4000"/>
              </a:spcBef>
              <a:buSzPct val="129000"/>
              <a:buFontTx/>
              <a:buBlip>
                <a:blip r:embed="rId2"/>
              </a:buBlip>
            </a:pPr>
            <a:r>
              <a:rPr lang="en-US" sz="3600" dirty="0">
                <a:solidFill>
                  <a:srgbClr val="000000"/>
                </a:solidFill>
                <a:effectLst>
                  <a:outerShdw blurRad="60007" dist="310007" dir="7680000" sy="30000" kx="1300200" algn="ctr" rotWithShape="0">
                    <a:prstClr val="black">
                      <a:alpha val="32000"/>
                    </a:prstClr>
                  </a:outerShdw>
                </a:effectLst>
                <a:latin typeface="Californian FB Bold" charset="0"/>
                <a:ea typeface="Californian FB Bold" charset="0"/>
                <a:cs typeface="Californian FB Bold" charset="0"/>
                <a:sym typeface="Californian FB Bold" charset="0"/>
              </a:rPr>
              <a:t>Why am I a member of this local church and why do I fellowship some who identify themselves as members of the church of Christ? - Rom. 16:16</a:t>
            </a:r>
          </a:p>
        </p:txBody>
      </p:sp>
      <p:pic>
        <p:nvPicPr>
          <p:cNvPr id="409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120900"/>
            <a:ext cx="4711700" cy="141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Effect transition="in" filter="fade">
                                      <p:cBhvr>
                                        <p:cTn id="7" dur="500"/>
                                        <p:tgtEl>
                                          <p:spTgt spid="409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1">
                                            <p:txEl>
                                              <p:pRg st="1" end="1"/>
                                            </p:txEl>
                                          </p:spTgt>
                                        </p:tgtEl>
                                        <p:attrNameLst>
                                          <p:attrName>style.visibility</p:attrName>
                                        </p:attrNameLst>
                                      </p:cBhvr>
                                      <p:to>
                                        <p:strVal val="visible"/>
                                      </p:to>
                                    </p:set>
                                    <p:animEffect transition="in" filter="fade">
                                      <p:cBhvr>
                                        <p:cTn id="12" dur="500"/>
                                        <p:tgtEl>
                                          <p:spTgt spid="409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p>
            <a:fld id="{35206880-CABE-48F9-B86B-4DAFA84B3A0C}" type="slidenum">
              <a:rPr lang="en-US"/>
              <a:pPr/>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E3FDF2C-02D2-4B8F-975A-32EF5BA4EA52}" type="slidenum">
              <a:rPr lang="en-US"/>
              <a:pPr/>
              <a:t>21</a:t>
            </a:fld>
            <a:endParaRPr lang="en-US"/>
          </a:p>
        </p:txBody>
      </p:sp>
      <p:pic>
        <p:nvPicPr>
          <p:cNvPr id="604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12954000" cy="97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0418" name="Text Box 2"/>
          <p:cNvSpPr txBox="1">
            <a:spLocks noChangeArrowheads="1"/>
          </p:cNvSpPr>
          <p:nvPr/>
        </p:nvSpPr>
        <p:spPr bwMode="auto">
          <a:xfrm>
            <a:off x="6324600" y="900430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fld id="{715E31D1-BFC5-46D2-9D31-2AE5A720970A}" type="slidenum">
              <a:rPr lang="en-US" sz="1800">
                <a:latin typeface="Cochin" charset="0"/>
                <a:ea typeface="Cochin" charset="0"/>
                <a:cs typeface="Cochin" charset="0"/>
                <a:sym typeface="Cochin" charset="0"/>
              </a:rPr>
              <a:pPr algn="ctr"/>
              <a:t>21</a:t>
            </a:fld>
            <a:endParaRPr lang="en-US" sz="1800">
              <a:latin typeface="Cochin" charset="0"/>
              <a:ea typeface="Cochin" charset="0"/>
              <a:cs typeface="Cochin" charset="0"/>
              <a:sym typeface="Cochin" charset="0"/>
            </a:endParaRPr>
          </a:p>
        </p:txBody>
      </p:sp>
      <p:sp>
        <p:nvSpPr>
          <p:cNvPr id="60419" name="Rectangle 3"/>
          <p:cNvSpPr>
            <a:spLocks/>
          </p:cNvSpPr>
          <p:nvPr/>
        </p:nvSpPr>
        <p:spPr bwMode="auto">
          <a:xfrm>
            <a:off x="1587500" y="628650"/>
            <a:ext cx="9588500" cy="6210300"/>
          </a:xfrm>
          <a:prstGeom prst="rect">
            <a:avLst/>
          </a:prstGeom>
          <a:noFill/>
          <a:ln>
            <a:noFill/>
          </a:ln>
          <a:effectLst>
            <a:outerShdw blurRad="241300" dist="50799" dir="2880008"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a:solidFill>
                  <a:schemeClr val="tx1"/>
                </a:solidFill>
                <a:latin typeface="Baskerville Bold" charset="0"/>
                <a:ea typeface="Baskerville Bold" charset="0"/>
                <a:cs typeface="Baskerville Bold" charset="0"/>
                <a:sym typeface="Baskerville Bold" charset="0"/>
              </a:rPr>
              <a:t>Romans 16:16-20,25-27 (NKJV)</a:t>
            </a:r>
            <a:r>
              <a:rPr lang="en-US">
                <a:solidFill>
                  <a:schemeClr val="tx1"/>
                </a:solidFill>
                <a:ea typeface="Baskerville" charset="0"/>
                <a:cs typeface="Baskerville" charset="0"/>
              </a:rPr>
              <a:t> </a:t>
            </a:r>
          </a:p>
          <a:p>
            <a:r>
              <a:rPr lang="en-US">
                <a:solidFill>
                  <a:schemeClr val="tx1"/>
                </a:solidFill>
                <a:ea typeface="Baskerville" charset="0"/>
                <a:cs typeface="Baskerville" charset="0"/>
              </a:rPr>
              <a:t>16 Greet one another with a holy kiss. The churches of Christ greet you. 17 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05BEAC1-E403-4974-96E3-6715F3AEAC9C}" type="slidenum">
              <a:rPr lang="en-US"/>
              <a:pPr/>
              <a:t>22</a:t>
            </a:fld>
            <a:endParaRPr lang="en-US"/>
          </a:p>
        </p:txBody>
      </p:sp>
      <p:pic>
        <p:nvPicPr>
          <p:cNvPr id="614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12954000" cy="97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1442" name="Text Box 2"/>
          <p:cNvSpPr txBox="1">
            <a:spLocks noChangeArrowheads="1"/>
          </p:cNvSpPr>
          <p:nvPr/>
        </p:nvSpPr>
        <p:spPr bwMode="auto">
          <a:xfrm>
            <a:off x="6324600" y="900430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fld id="{6CEB5C60-9968-41BB-A37A-F1C7DF98081D}" type="slidenum">
              <a:rPr lang="en-US" sz="1800">
                <a:latin typeface="Cochin" charset="0"/>
                <a:ea typeface="Cochin" charset="0"/>
                <a:cs typeface="Cochin" charset="0"/>
                <a:sym typeface="Cochin" charset="0"/>
              </a:rPr>
              <a:pPr algn="ctr"/>
              <a:t>22</a:t>
            </a:fld>
            <a:endParaRPr lang="en-US" sz="1800">
              <a:latin typeface="Cochin" charset="0"/>
              <a:ea typeface="Cochin" charset="0"/>
              <a:cs typeface="Cochin" charset="0"/>
              <a:sym typeface="Cochin" charset="0"/>
            </a:endParaRPr>
          </a:p>
        </p:txBody>
      </p:sp>
      <p:sp>
        <p:nvSpPr>
          <p:cNvPr id="61443" name="Rectangle 3"/>
          <p:cNvSpPr>
            <a:spLocks/>
          </p:cNvSpPr>
          <p:nvPr/>
        </p:nvSpPr>
        <p:spPr bwMode="auto">
          <a:xfrm>
            <a:off x="1587500" y="628650"/>
            <a:ext cx="9588500" cy="6311900"/>
          </a:xfrm>
          <a:prstGeom prst="rect">
            <a:avLst/>
          </a:prstGeom>
          <a:noFill/>
          <a:ln>
            <a:noFill/>
          </a:ln>
          <a:effectLst>
            <a:outerShdw blurRad="241300" dist="50799" dir="2880008"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a:solidFill>
                  <a:schemeClr val="tx1"/>
                </a:solidFill>
                <a:latin typeface="Baskerville Bold" charset="0"/>
                <a:ea typeface="Baskerville Bold" charset="0"/>
                <a:cs typeface="Baskerville Bold" charset="0"/>
                <a:sym typeface="Baskerville Bold" charset="0"/>
              </a:rPr>
              <a:t>Romans 16:16-20,25-27 (NKJV)</a:t>
            </a:r>
            <a:r>
              <a:rPr lang="en-US">
                <a:solidFill>
                  <a:schemeClr val="tx1"/>
                </a:solidFill>
                <a:ea typeface="Baskerville" charset="0"/>
                <a:cs typeface="Baskerville" charset="0"/>
              </a:rPr>
              <a:t>  </a:t>
            </a:r>
            <a:r>
              <a:rPr lang="en-US" sz="4800">
                <a:solidFill>
                  <a:schemeClr val="tx1"/>
                </a:solidFill>
                <a:ea typeface="Baskerville" charset="0"/>
                <a:cs typeface="Baskerville" charset="0"/>
              </a:rPr>
              <a:t>19 For your obedience has become known to all. Therefore I am glad on your behalf; but I want you to be wise in what is good, and simple concerning evil. 20 And the God of peace will crush Satan under your feet shortly. The grace of our Lord Jesus Christ be with you. Amen. </a:t>
            </a:r>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FD24BAE-D116-4C6F-9287-30E66823D296}" type="slidenum">
              <a:rPr lang="en-US"/>
              <a:pPr/>
              <a:t>23</a:t>
            </a:fld>
            <a:endParaRPr lang="en-US"/>
          </a:p>
        </p:txBody>
      </p:sp>
      <p:pic>
        <p:nvPicPr>
          <p:cNvPr id="624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12954000" cy="97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2466" name="Text Box 2"/>
          <p:cNvSpPr txBox="1">
            <a:spLocks noChangeArrowheads="1"/>
          </p:cNvSpPr>
          <p:nvPr/>
        </p:nvSpPr>
        <p:spPr bwMode="auto">
          <a:xfrm>
            <a:off x="6324600" y="9004300"/>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fld id="{A3D70B75-40C7-424E-BDC2-27F4B0DE2A03}" type="slidenum">
              <a:rPr lang="en-US" sz="1800">
                <a:latin typeface="Cochin" charset="0"/>
                <a:ea typeface="Cochin" charset="0"/>
                <a:cs typeface="Cochin" charset="0"/>
                <a:sym typeface="Cochin" charset="0"/>
              </a:rPr>
              <a:pPr algn="ctr"/>
              <a:t>23</a:t>
            </a:fld>
            <a:endParaRPr lang="en-US" sz="1800">
              <a:latin typeface="Cochin" charset="0"/>
              <a:ea typeface="Cochin" charset="0"/>
              <a:cs typeface="Cochin" charset="0"/>
              <a:sym typeface="Cochin" charset="0"/>
            </a:endParaRPr>
          </a:p>
        </p:txBody>
      </p:sp>
      <p:sp>
        <p:nvSpPr>
          <p:cNvPr id="62467" name="Rectangle 3"/>
          <p:cNvSpPr>
            <a:spLocks/>
          </p:cNvSpPr>
          <p:nvPr/>
        </p:nvSpPr>
        <p:spPr bwMode="auto">
          <a:xfrm>
            <a:off x="1587500" y="628650"/>
            <a:ext cx="9588500" cy="6565900"/>
          </a:xfrm>
          <a:prstGeom prst="rect">
            <a:avLst/>
          </a:prstGeom>
          <a:noFill/>
          <a:ln>
            <a:noFill/>
          </a:ln>
          <a:effectLst>
            <a:outerShdw blurRad="241300" dist="50799" dir="2880008"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a:solidFill>
                  <a:schemeClr val="tx1"/>
                </a:solidFill>
                <a:latin typeface="Baskerville Bold" charset="0"/>
                <a:ea typeface="Baskerville Bold" charset="0"/>
                <a:cs typeface="Baskerville Bold" charset="0"/>
                <a:sym typeface="Baskerville Bold" charset="0"/>
              </a:rPr>
              <a:t>Romans 16:16-20,25-27 (NKJV)</a:t>
            </a:r>
            <a:r>
              <a:rPr lang="en-US">
                <a:solidFill>
                  <a:schemeClr val="tx1"/>
                </a:solidFill>
                <a:ea typeface="Baskerville" charset="0"/>
                <a:cs typeface="Baskerville" charset="0"/>
              </a:rPr>
              <a:t>  </a:t>
            </a:r>
          </a:p>
          <a:p>
            <a:r>
              <a:rPr lang="en-US" sz="4000">
                <a:solidFill>
                  <a:schemeClr val="tx1"/>
                </a:solidFill>
                <a:ea typeface="Baskerville" charset="0"/>
                <a:cs typeface="Baskerville" charset="0"/>
              </a:rPr>
              <a:t>25 Now to Him who is able to establish you according to my gospel and the preaching of Jesus Christ, according to the revelation of the mystery kept secret since the world began 26 but now has been made manifest, and by the prophetic Scriptures has been made known to all nations, according to the commandment of the everlasting God, for obedience to the faith-- 27 to God, alone wise, be glory through Jesus Christ forever. Amen. </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80FD63C1-6D23-4F94-9A4D-DDC54A7A6E10}" type="slidenum">
              <a:rPr lang="en-US"/>
              <a:pPr/>
              <a:t>3</a:t>
            </a:fld>
            <a:endParaRPr lang="en-US"/>
          </a:p>
        </p:txBody>
      </p:sp>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l="1883" b="78630"/>
          <a:stretch>
            <a:fillRect/>
          </a:stretch>
        </p:blipFill>
        <p:spPr bwMode="auto">
          <a:xfrm>
            <a:off x="849313" y="3475038"/>
            <a:ext cx="1130617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1986" name="Picture 2"/>
          <p:cNvPicPr>
            <a:picLocks noChangeArrowheads="1"/>
          </p:cNvPicPr>
          <p:nvPr/>
        </p:nvPicPr>
        <p:blipFill>
          <a:blip r:embed="rId2">
            <a:extLst>
              <a:ext uri="{28A0092B-C50C-407E-A947-70E740481C1C}">
                <a14:useLocalDpi xmlns:a14="http://schemas.microsoft.com/office/drawing/2010/main" val="0"/>
              </a:ext>
            </a:extLst>
          </a:blip>
          <a:srcRect l="1929" t="21010" b="58182"/>
          <a:stretch>
            <a:fillRect/>
          </a:stretch>
        </p:blipFill>
        <p:spPr bwMode="auto">
          <a:xfrm>
            <a:off x="838200" y="4978400"/>
            <a:ext cx="112982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l="606" t="41817" r="409" b="37373"/>
          <a:stretch>
            <a:fillRect/>
          </a:stretch>
        </p:blipFill>
        <p:spPr bwMode="auto">
          <a:xfrm>
            <a:off x="711200" y="6451600"/>
            <a:ext cx="11404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l="606" t="62453" r="409" b="16394"/>
          <a:stretch>
            <a:fillRect/>
          </a:stretch>
        </p:blipFill>
        <p:spPr bwMode="auto">
          <a:xfrm>
            <a:off x="711200" y="7950200"/>
            <a:ext cx="11404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1990" name="Rectangle 6"/>
          <p:cNvSpPr>
            <a:spLocks/>
          </p:cNvSpPr>
          <p:nvPr/>
        </p:nvSpPr>
        <p:spPr bwMode="auto">
          <a:xfrm>
            <a:off x="444500" y="2292350"/>
            <a:ext cx="12141200" cy="850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8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Defining “The Church of Christ”</a:t>
            </a:r>
          </a:p>
        </p:txBody>
      </p:sp>
      <p:pic>
        <p:nvPicPr>
          <p:cNvPr id="4199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1992" name="Text Box 8"/>
          <p:cNvSpPr txBox="1">
            <a:spLocks noChangeArrowheads="1"/>
          </p:cNvSpPr>
          <p:nvPr/>
        </p:nvSpPr>
        <p:spPr bwMode="auto">
          <a:xfrm>
            <a:off x="12744450" y="927100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fld id="{0D4BD722-8990-4BCB-831D-43A01A32D4BB}" type="slidenum">
              <a:rPr lang="en-US" sz="1800">
                <a:latin typeface="Cochin" charset="0"/>
                <a:ea typeface="Cochin" charset="0"/>
                <a:cs typeface="Cochin" charset="0"/>
                <a:sym typeface="Cochin" charset="0"/>
              </a:rPr>
              <a:pPr algn="ctr"/>
              <a:t>3</a:t>
            </a:fld>
            <a:endParaRPr lang="en-US" sz="1800">
              <a:latin typeface="Cochin" charset="0"/>
              <a:ea typeface="Cochin" charset="0"/>
              <a:cs typeface="Cochin" charset="0"/>
              <a:sym typeface="Cochin" charset="0"/>
            </a:endParaRPr>
          </a:p>
        </p:txBody>
      </p:sp>
      <p:sp>
        <p:nvSpPr>
          <p:cNvPr id="12" name="Rectangle 1"/>
          <p:cNvSpPr txBox="1">
            <a:spLocks noChangeArrowheads="1"/>
          </p:cNvSpPr>
          <p:nvPr/>
        </p:nvSpPr>
        <p:spPr bwMode="auto">
          <a:xfrm>
            <a:off x="406400" y="342900"/>
            <a:ext cx="12141200" cy="1854200"/>
          </a:xfrm>
          <a:prstGeom prst="rect">
            <a:avLst/>
          </a:prstGeom>
          <a:noFill/>
          <a:ln>
            <a:noFill/>
          </a:ln>
          <a:effectLst>
            <a:outerShdw blurRad="241300" dist="63499" dir="2880007" algn="ctr" rotWithShape="0">
              <a:schemeClr val="bg2">
                <a:alpha val="76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7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0"/>
                <a:cs typeface="ヒラギノ明朝 ProN W3" charset="0"/>
                <a:sym typeface="Copperplate" charset="0"/>
              </a:defRPr>
            </a:lvl9pPr>
          </a:lstStyle>
          <a:p>
            <a:r>
              <a:rPr lang="en-US" sz="6600" b="1" smtClean="0">
                <a:solidFill>
                  <a:srgbClr val="282B1C"/>
                </a:solidFill>
                <a:latin typeface="Papyrus" pitchFamily="66" charset="0"/>
              </a:rPr>
              <a:t>Why I Am A Member of the Church of Christ</a:t>
            </a:r>
            <a:endParaRPr lang="en-US" sz="6600" b="1" dirty="0">
              <a:solidFill>
                <a:srgbClr val="282B1C"/>
              </a:solidFill>
              <a:latin typeface="Papyrus" pitchFamily="66"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p:cTn id="7" dur="500" fill="hold"/>
                                        <p:tgtEl>
                                          <p:spTgt spid="41985"/>
                                        </p:tgtEl>
                                        <p:attrNameLst>
                                          <p:attrName>ppt_x</p:attrName>
                                        </p:attrNameLst>
                                      </p:cBhvr>
                                      <p:tavLst>
                                        <p:tav tm="0">
                                          <p:val>
                                            <p:strVal val="#ppt_x"/>
                                          </p:val>
                                        </p:tav>
                                        <p:tav tm="100000">
                                          <p:val>
                                            <p:strVal val="#ppt_x"/>
                                          </p:val>
                                        </p:tav>
                                      </p:tavLst>
                                    </p:anim>
                                    <p:anim calcmode="lin" valueType="num">
                                      <p:cBhvr>
                                        <p:cTn id="8" dur="500" fill="hold"/>
                                        <p:tgtEl>
                                          <p:spTgt spid="41985"/>
                                        </p:tgtEl>
                                        <p:attrNameLst>
                                          <p:attrName>ppt_y</p:attrName>
                                        </p:attrNameLst>
                                      </p:cBhvr>
                                      <p:tavLst>
                                        <p:tav tm="0">
                                          <p:val>
                                            <p:strVal val="#ppt_y-#ppt_h/2"/>
                                          </p:val>
                                        </p:tav>
                                        <p:tav tm="100000">
                                          <p:val>
                                            <p:strVal val="#ppt_y"/>
                                          </p:val>
                                        </p:tav>
                                      </p:tavLst>
                                    </p:anim>
                                    <p:anim calcmode="lin" valueType="num">
                                      <p:cBhvr>
                                        <p:cTn id="9" dur="500" fill="hold"/>
                                        <p:tgtEl>
                                          <p:spTgt spid="41985"/>
                                        </p:tgtEl>
                                        <p:attrNameLst>
                                          <p:attrName>ppt_w</p:attrName>
                                        </p:attrNameLst>
                                      </p:cBhvr>
                                      <p:tavLst>
                                        <p:tav tm="0">
                                          <p:val>
                                            <p:strVal val="#ppt_w"/>
                                          </p:val>
                                        </p:tav>
                                        <p:tav tm="100000">
                                          <p:val>
                                            <p:strVal val="#ppt_w"/>
                                          </p:val>
                                        </p:tav>
                                      </p:tavLst>
                                    </p:anim>
                                    <p:anim calcmode="lin" valueType="num">
                                      <p:cBhvr>
                                        <p:cTn id="10" dur="500" fill="hold"/>
                                        <p:tgtEl>
                                          <p:spTgt spid="41985"/>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anim calcmode="lin" valueType="num">
                                      <p:cBhvr>
                                        <p:cTn id="15" dur="500" fill="hold"/>
                                        <p:tgtEl>
                                          <p:spTgt spid="41986"/>
                                        </p:tgtEl>
                                        <p:attrNameLst>
                                          <p:attrName>ppt_x</p:attrName>
                                        </p:attrNameLst>
                                      </p:cBhvr>
                                      <p:tavLst>
                                        <p:tav tm="0">
                                          <p:val>
                                            <p:strVal val="#ppt_x"/>
                                          </p:val>
                                        </p:tav>
                                        <p:tav tm="100000">
                                          <p:val>
                                            <p:strVal val="#ppt_x"/>
                                          </p:val>
                                        </p:tav>
                                      </p:tavLst>
                                    </p:anim>
                                    <p:anim calcmode="lin" valueType="num">
                                      <p:cBhvr>
                                        <p:cTn id="16" dur="500" fill="hold"/>
                                        <p:tgtEl>
                                          <p:spTgt spid="41986"/>
                                        </p:tgtEl>
                                        <p:attrNameLst>
                                          <p:attrName>ppt_y</p:attrName>
                                        </p:attrNameLst>
                                      </p:cBhvr>
                                      <p:tavLst>
                                        <p:tav tm="0">
                                          <p:val>
                                            <p:strVal val="#ppt_y-#ppt_h/2"/>
                                          </p:val>
                                        </p:tav>
                                        <p:tav tm="100000">
                                          <p:val>
                                            <p:strVal val="#ppt_y"/>
                                          </p:val>
                                        </p:tav>
                                      </p:tavLst>
                                    </p:anim>
                                    <p:anim calcmode="lin" valueType="num">
                                      <p:cBhvr>
                                        <p:cTn id="17" dur="500" fill="hold"/>
                                        <p:tgtEl>
                                          <p:spTgt spid="41986"/>
                                        </p:tgtEl>
                                        <p:attrNameLst>
                                          <p:attrName>ppt_w</p:attrName>
                                        </p:attrNameLst>
                                      </p:cBhvr>
                                      <p:tavLst>
                                        <p:tav tm="0">
                                          <p:val>
                                            <p:strVal val="#ppt_w"/>
                                          </p:val>
                                        </p:tav>
                                        <p:tav tm="100000">
                                          <p:val>
                                            <p:strVal val="#ppt_w"/>
                                          </p:val>
                                        </p:tav>
                                      </p:tavLst>
                                    </p:anim>
                                    <p:anim calcmode="lin" valueType="num">
                                      <p:cBhvr>
                                        <p:cTn id="1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41987"/>
                                        </p:tgtEl>
                                        <p:attrNameLst>
                                          <p:attrName>style.visibility</p:attrName>
                                        </p:attrNameLst>
                                      </p:cBhvr>
                                      <p:to>
                                        <p:strVal val="visible"/>
                                      </p:to>
                                    </p:set>
                                    <p:anim calcmode="lin" valueType="num">
                                      <p:cBhvr>
                                        <p:cTn id="23" dur="500" fill="hold"/>
                                        <p:tgtEl>
                                          <p:spTgt spid="41987"/>
                                        </p:tgtEl>
                                        <p:attrNameLst>
                                          <p:attrName>ppt_x</p:attrName>
                                        </p:attrNameLst>
                                      </p:cBhvr>
                                      <p:tavLst>
                                        <p:tav tm="0">
                                          <p:val>
                                            <p:strVal val="#ppt_x"/>
                                          </p:val>
                                        </p:tav>
                                        <p:tav tm="100000">
                                          <p:val>
                                            <p:strVal val="#ppt_x"/>
                                          </p:val>
                                        </p:tav>
                                      </p:tavLst>
                                    </p:anim>
                                    <p:anim calcmode="lin" valueType="num">
                                      <p:cBhvr>
                                        <p:cTn id="24" dur="500" fill="hold"/>
                                        <p:tgtEl>
                                          <p:spTgt spid="41987"/>
                                        </p:tgtEl>
                                        <p:attrNameLst>
                                          <p:attrName>ppt_y</p:attrName>
                                        </p:attrNameLst>
                                      </p:cBhvr>
                                      <p:tavLst>
                                        <p:tav tm="0">
                                          <p:val>
                                            <p:strVal val="#ppt_y-#ppt_h/2"/>
                                          </p:val>
                                        </p:tav>
                                        <p:tav tm="100000">
                                          <p:val>
                                            <p:strVal val="#ppt_y"/>
                                          </p:val>
                                        </p:tav>
                                      </p:tavLst>
                                    </p:anim>
                                    <p:anim calcmode="lin" valueType="num">
                                      <p:cBhvr>
                                        <p:cTn id="25" dur="500" fill="hold"/>
                                        <p:tgtEl>
                                          <p:spTgt spid="41987"/>
                                        </p:tgtEl>
                                        <p:attrNameLst>
                                          <p:attrName>ppt_w</p:attrName>
                                        </p:attrNameLst>
                                      </p:cBhvr>
                                      <p:tavLst>
                                        <p:tav tm="0">
                                          <p:val>
                                            <p:strVal val="#ppt_w"/>
                                          </p:val>
                                        </p:tav>
                                        <p:tav tm="100000">
                                          <p:val>
                                            <p:strVal val="#ppt_w"/>
                                          </p:val>
                                        </p:tav>
                                      </p:tavLst>
                                    </p:anim>
                                    <p:anim calcmode="lin" valueType="num">
                                      <p:cBhvr>
                                        <p:cTn id="26" dur="500" fill="hold"/>
                                        <p:tgtEl>
                                          <p:spTgt spid="4198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nodeType="clickEffect">
                                  <p:stCondLst>
                                    <p:cond delay="0"/>
                                  </p:stCondLst>
                                  <p:childTnLst>
                                    <p:set>
                                      <p:cBhvr>
                                        <p:cTn id="30" dur="1" fill="hold">
                                          <p:stCondLst>
                                            <p:cond delay="0"/>
                                          </p:stCondLst>
                                        </p:cTn>
                                        <p:tgtEl>
                                          <p:spTgt spid="41988"/>
                                        </p:tgtEl>
                                        <p:attrNameLst>
                                          <p:attrName>style.visibility</p:attrName>
                                        </p:attrNameLst>
                                      </p:cBhvr>
                                      <p:to>
                                        <p:strVal val="visible"/>
                                      </p:to>
                                    </p:set>
                                    <p:anim calcmode="lin" valueType="num">
                                      <p:cBhvr>
                                        <p:cTn id="31" dur="500" fill="hold"/>
                                        <p:tgtEl>
                                          <p:spTgt spid="41988"/>
                                        </p:tgtEl>
                                        <p:attrNameLst>
                                          <p:attrName>ppt_x</p:attrName>
                                        </p:attrNameLst>
                                      </p:cBhvr>
                                      <p:tavLst>
                                        <p:tav tm="0">
                                          <p:val>
                                            <p:strVal val="#ppt_x"/>
                                          </p:val>
                                        </p:tav>
                                        <p:tav tm="100000">
                                          <p:val>
                                            <p:strVal val="#ppt_x"/>
                                          </p:val>
                                        </p:tav>
                                      </p:tavLst>
                                    </p:anim>
                                    <p:anim calcmode="lin" valueType="num">
                                      <p:cBhvr>
                                        <p:cTn id="32" dur="500" fill="hold"/>
                                        <p:tgtEl>
                                          <p:spTgt spid="41988"/>
                                        </p:tgtEl>
                                        <p:attrNameLst>
                                          <p:attrName>ppt_y</p:attrName>
                                        </p:attrNameLst>
                                      </p:cBhvr>
                                      <p:tavLst>
                                        <p:tav tm="0">
                                          <p:val>
                                            <p:strVal val="#ppt_y-#ppt_h/2"/>
                                          </p:val>
                                        </p:tav>
                                        <p:tav tm="100000">
                                          <p:val>
                                            <p:strVal val="#ppt_y"/>
                                          </p:val>
                                        </p:tav>
                                      </p:tavLst>
                                    </p:anim>
                                    <p:anim calcmode="lin" valueType="num">
                                      <p:cBhvr>
                                        <p:cTn id="33" dur="500" fill="hold"/>
                                        <p:tgtEl>
                                          <p:spTgt spid="41988"/>
                                        </p:tgtEl>
                                        <p:attrNameLst>
                                          <p:attrName>ppt_w</p:attrName>
                                        </p:attrNameLst>
                                      </p:cBhvr>
                                      <p:tavLst>
                                        <p:tav tm="0">
                                          <p:val>
                                            <p:strVal val="#ppt_w"/>
                                          </p:val>
                                        </p:tav>
                                        <p:tav tm="100000">
                                          <p:val>
                                            <p:strVal val="#ppt_w"/>
                                          </p:val>
                                        </p:tav>
                                      </p:tavLst>
                                    </p:anim>
                                    <p:anim calcmode="lin" valueType="num">
                                      <p:cBhvr>
                                        <p:cTn id="34" dur="500" fill="hold"/>
                                        <p:tgtEl>
                                          <p:spTgt spid="419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3673DA89-02B8-4800-8E66-5C2BBC63FC77}" type="slidenum">
              <a:rPr lang="en-US"/>
              <a:pPr/>
              <a:t>4</a:t>
            </a:fld>
            <a:endParaRPr lang="en-US"/>
          </a:p>
        </p:txBody>
      </p:sp>
      <p:sp>
        <p:nvSpPr>
          <p:cNvPr id="43009"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
        <p:nvSpPr>
          <p:cNvPr id="43010" name="Rectangle 2"/>
          <p:cNvSpPr>
            <a:spLocks/>
          </p:cNvSpPr>
          <p:nvPr/>
        </p:nvSpPr>
        <p:spPr bwMode="auto">
          <a:xfrm>
            <a:off x="444500" y="2292350"/>
            <a:ext cx="12141200" cy="850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8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Defining “The Church of Christ”</a:t>
            </a:r>
          </a:p>
        </p:txBody>
      </p:sp>
      <p:sp>
        <p:nvSpPr>
          <p:cNvPr id="43011" name="Rectangle 3"/>
          <p:cNvSpPr>
            <a:spLocks/>
          </p:cNvSpPr>
          <p:nvPr/>
        </p:nvSpPr>
        <p:spPr bwMode="auto">
          <a:xfrm>
            <a:off x="6435725" y="4216400"/>
            <a:ext cx="6223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27000" tIns="127000" rIns="127000" bIns="127000" anchor="ctr"/>
          <a:lstStyle/>
          <a:p>
            <a:pPr marL="460375" indent="-460375" algn="l">
              <a:spcBef>
                <a:spcPts val="4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“I will build </a:t>
            </a:r>
            <a:r>
              <a:rPr lang="en-US" sz="3600" u="sng" dirty="0">
                <a:solidFill>
                  <a:srgbClr val="000000"/>
                </a:solidFill>
                <a:effectLst>
                  <a:outerShdw blurRad="60007" dist="310007" dir="7680000" sy="30000" kx="1300200" algn="ctr" rotWithShape="0">
                    <a:prstClr val="black">
                      <a:alpha val="32000"/>
                    </a:prstClr>
                  </a:outerShdw>
                </a:effectLst>
                <a:latin typeface="Gill Sans MT Bold" charset="0"/>
                <a:ea typeface="Gill Sans MT Bold" charset="0"/>
                <a:cs typeface="Gill Sans MT Bold" charset="0"/>
                <a:sym typeface="Gill Sans MT Bold" charset="0"/>
              </a:rPr>
              <a:t>MY CHURCH</a:t>
            </a: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 </a:t>
            </a:r>
            <a:r>
              <a:rPr lang="en-US" sz="3600" dirty="0">
                <a:solidFill>
                  <a:srgbClr val="000000"/>
                </a:solidFill>
                <a:effectLst>
                  <a:outerShdw blurRad="60007" dist="310007" dir="7680000" sy="30000" kx="1300200" algn="ctr" rotWithShape="0">
                    <a:prstClr val="black">
                      <a:alpha val="32000"/>
                    </a:prstClr>
                  </a:outerShdw>
                </a:effectLst>
                <a:latin typeface="Gill Sans MT Bold Italic" charset="0"/>
                <a:ea typeface="Gill Sans MT Bold Italic" charset="0"/>
                <a:cs typeface="Gill Sans MT Bold Italic" charset="0"/>
                <a:sym typeface="Gill Sans MT Bold Italic" charset="0"/>
              </a:rPr>
              <a:t>Matt. 16:18</a:t>
            </a:r>
          </a:p>
          <a:p>
            <a:pPr marL="460375" indent="-460375" algn="l">
              <a:spcBef>
                <a:spcPts val="4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“There is </a:t>
            </a:r>
            <a:r>
              <a:rPr lang="en-US" sz="3600" u="sng" dirty="0">
                <a:solidFill>
                  <a:srgbClr val="000000"/>
                </a:solidFill>
                <a:effectLst>
                  <a:outerShdw blurRad="60007" dist="310007" dir="7680000" sy="30000" kx="1300200" algn="ctr" rotWithShape="0">
                    <a:prstClr val="black">
                      <a:alpha val="32000"/>
                    </a:prstClr>
                  </a:outerShdw>
                </a:effectLst>
                <a:latin typeface="Gill Sans MT Bold" charset="0"/>
                <a:ea typeface="Gill Sans MT Bold" charset="0"/>
                <a:cs typeface="Gill Sans MT Bold" charset="0"/>
                <a:sym typeface="Gill Sans MT Bold" charset="0"/>
              </a:rPr>
              <a:t>ONE BODY</a:t>
            </a: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      </a:t>
            </a:r>
            <a:r>
              <a:rPr lang="en-US" sz="3600" dirty="0">
                <a:solidFill>
                  <a:srgbClr val="000000"/>
                </a:solidFill>
                <a:effectLst>
                  <a:outerShdw blurRad="60007" dist="310007" dir="7680000" sy="30000" kx="1300200" algn="ctr" rotWithShape="0">
                    <a:prstClr val="black">
                      <a:alpha val="32000"/>
                    </a:prstClr>
                  </a:outerShdw>
                </a:effectLst>
                <a:latin typeface="Gill Sans MT Bold Italic" charset="0"/>
                <a:ea typeface="Gill Sans MT Bold Italic" charset="0"/>
                <a:cs typeface="Gill Sans MT Bold Italic" charset="0"/>
                <a:sym typeface="Gill Sans MT Bold Italic" charset="0"/>
              </a:rPr>
              <a:t>Eph. 4:4</a:t>
            </a:r>
          </a:p>
          <a:p>
            <a:pPr marL="460375" indent="-460375" algn="l">
              <a:spcBef>
                <a:spcPts val="4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“He is also head of the </a:t>
            </a:r>
            <a:r>
              <a:rPr lang="en-US" sz="3600" u="sng" dirty="0">
                <a:solidFill>
                  <a:srgbClr val="000000"/>
                </a:solidFill>
                <a:effectLst>
                  <a:outerShdw blurRad="60007" dist="310007" dir="7680000" sy="30000" kx="1300200" algn="ctr" rotWithShape="0">
                    <a:prstClr val="black">
                      <a:alpha val="32000"/>
                    </a:prstClr>
                  </a:outerShdw>
                </a:effectLst>
                <a:latin typeface="Gill Sans MT Bold" charset="0"/>
                <a:ea typeface="Gill Sans MT Bold" charset="0"/>
                <a:cs typeface="Gill Sans MT Bold" charset="0"/>
                <a:sym typeface="Gill Sans MT Bold" charset="0"/>
              </a:rPr>
              <a:t>BODY</a:t>
            </a: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 the </a:t>
            </a:r>
            <a:r>
              <a:rPr lang="en-US" sz="3600" u="sng" dirty="0">
                <a:solidFill>
                  <a:srgbClr val="000000"/>
                </a:solidFill>
                <a:effectLst>
                  <a:outerShdw blurRad="60007" dist="310007" dir="7680000" sy="30000" kx="1300200" algn="ctr" rotWithShape="0">
                    <a:prstClr val="black">
                      <a:alpha val="32000"/>
                    </a:prstClr>
                  </a:outerShdw>
                </a:effectLst>
                <a:latin typeface="Gill Sans MT Bold" charset="0"/>
                <a:ea typeface="Gill Sans MT Bold" charset="0"/>
                <a:cs typeface="Gill Sans MT Bold" charset="0"/>
                <a:sym typeface="Gill Sans MT Bold" charset="0"/>
              </a:rPr>
              <a:t>CHURCH</a:t>
            </a:r>
            <a:r>
              <a:rPr lang="en-US" sz="3600" dirty="0">
                <a:solidFill>
                  <a:srgbClr val="000000"/>
                </a:solidFill>
                <a:effectLst>
                  <a:outerShdw blurRad="60007" dist="310007" dir="7680000" sy="30000" kx="1300200" algn="ctr" rotWithShape="0">
                    <a:prstClr val="black">
                      <a:alpha val="32000"/>
                    </a:prstClr>
                  </a:outerShdw>
                </a:effectLst>
                <a:latin typeface="Gill Sans MT" charset="0"/>
                <a:ea typeface="Gill Sans MT" charset="0"/>
                <a:cs typeface="Gill Sans MT" charset="0"/>
                <a:sym typeface="Gill Sans MT" charset="0"/>
              </a:rPr>
              <a:t>”                 </a:t>
            </a:r>
            <a:r>
              <a:rPr lang="en-US" sz="3600" dirty="0">
                <a:solidFill>
                  <a:srgbClr val="000000"/>
                </a:solidFill>
                <a:effectLst>
                  <a:outerShdw blurRad="60007" dist="310007" dir="7680000" sy="30000" kx="1300200" algn="ctr" rotWithShape="0">
                    <a:prstClr val="black">
                      <a:alpha val="32000"/>
                    </a:prstClr>
                  </a:outerShdw>
                </a:effectLst>
                <a:latin typeface="Gill Sans MT Bold Italic" charset="0"/>
                <a:ea typeface="Gill Sans MT Bold Italic" charset="0"/>
                <a:cs typeface="Gill Sans MT Bold Italic" charset="0"/>
                <a:sym typeface="Gill Sans MT Bold Italic" charset="0"/>
              </a:rPr>
              <a:t>Col. 1:18; Eph. 1:22-23</a:t>
            </a:r>
          </a:p>
        </p:txBody>
      </p:sp>
      <p:pic>
        <p:nvPicPr>
          <p:cNvPr id="430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3619500"/>
            <a:ext cx="3163887"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7302500"/>
            <a:ext cx="63246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274688" presetClass="entr" presetSubtype="30332672" fill="hold" nodeType="clickEffect">
                                  <p:stCondLst>
                                    <p:cond delay="0"/>
                                  </p:stCondLst>
                                  <p:childTnLst>
                                    <p:set>
                                      <p:cBhvr>
                                        <p:cTn id="6" dur="1" fill="hold">
                                          <p:stCondLst>
                                            <p:cond delay="499"/>
                                          </p:stCondLst>
                                        </p:cTn>
                                        <p:tgtEl>
                                          <p:spTgt spid="430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wipe(left)">
                                      <p:cBhvr>
                                        <p:cTn id="11" dur="500"/>
                                        <p:tgtEl>
                                          <p:spTgt spid="430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011">
                                            <p:txEl>
                                              <p:pRg st="1" end="1"/>
                                            </p:txEl>
                                          </p:spTgt>
                                        </p:tgtEl>
                                        <p:attrNameLst>
                                          <p:attrName>style.visibility</p:attrName>
                                        </p:attrNameLst>
                                      </p:cBhvr>
                                      <p:to>
                                        <p:strVal val="visible"/>
                                      </p:to>
                                    </p:set>
                                    <p:animEffect transition="in" filter="wipe(left)">
                                      <p:cBhvr>
                                        <p:cTn id="16" dur="5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wipe(left)">
                                      <p:cBhvr>
                                        <p:cTn id="21"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93CB6F72-8FF4-4784-84F6-C30F50FFEF06}" type="slidenum">
              <a:rPr lang="en-US"/>
              <a:pPr/>
              <a:t>5</a:t>
            </a:fld>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625725"/>
            <a:ext cx="11188700" cy="652463"/>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260725"/>
            <a:ext cx="11188700" cy="652463"/>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757613"/>
            <a:ext cx="11188700" cy="1055687"/>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4684713"/>
            <a:ext cx="11188700" cy="1055687"/>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5535613"/>
            <a:ext cx="11188700" cy="1055687"/>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 y="6397625"/>
            <a:ext cx="11188700" cy="1071563"/>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7281863"/>
            <a:ext cx="11188700" cy="1055687"/>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4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300" y="8140700"/>
            <a:ext cx="11188700" cy="10541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ipe(up)">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wipe(up)">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wipe(up)">
                                      <p:cBhvr>
                                        <p:cTn id="17" dur="500"/>
                                        <p:tgtEl>
                                          <p:spTgt spid="44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4038"/>
                                        </p:tgtEl>
                                        <p:attrNameLst>
                                          <p:attrName>style.visibility</p:attrName>
                                        </p:attrNameLst>
                                      </p:cBhvr>
                                      <p:to>
                                        <p:strVal val="visible"/>
                                      </p:to>
                                    </p:set>
                                    <p:animEffect transition="in" filter="wipe(up)">
                                      <p:cBhvr>
                                        <p:cTn id="22" dur="500"/>
                                        <p:tgtEl>
                                          <p:spTgt spid="440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4039"/>
                                        </p:tgtEl>
                                        <p:attrNameLst>
                                          <p:attrName>style.visibility</p:attrName>
                                        </p:attrNameLst>
                                      </p:cBhvr>
                                      <p:to>
                                        <p:strVal val="visible"/>
                                      </p:to>
                                    </p:set>
                                    <p:animEffect transition="in" filter="wipe(up)">
                                      <p:cBhvr>
                                        <p:cTn id="27" dur="500"/>
                                        <p:tgtEl>
                                          <p:spTgt spid="440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4040"/>
                                        </p:tgtEl>
                                        <p:attrNameLst>
                                          <p:attrName>style.visibility</p:attrName>
                                        </p:attrNameLst>
                                      </p:cBhvr>
                                      <p:to>
                                        <p:strVal val="visible"/>
                                      </p:to>
                                    </p:set>
                                    <p:animEffect transition="in" filter="wipe(up)">
                                      <p:cBhvr>
                                        <p:cTn id="32" dur="500"/>
                                        <p:tgtEl>
                                          <p:spTgt spid="440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44041"/>
                                        </p:tgtEl>
                                        <p:attrNameLst>
                                          <p:attrName>style.visibility</p:attrName>
                                        </p:attrNameLst>
                                      </p:cBhvr>
                                      <p:to>
                                        <p:strVal val="visible"/>
                                      </p:to>
                                    </p:set>
                                    <p:animEffect transition="in" filter="wipe(up)">
                                      <p:cBhvr>
                                        <p:cTn id="37"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4C68E300-A2CE-48E2-8C86-4B64B6667201}" type="slidenum">
              <a:rPr lang="en-US"/>
              <a:pPr/>
              <a:t>6</a:t>
            </a:fld>
            <a:endParaRPr lang="en-US"/>
          </a:p>
        </p:txBody>
      </p:sp>
      <p:pic>
        <p:nvPicPr>
          <p:cNvPr id="450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4127500"/>
            <a:ext cx="4813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7543800"/>
            <a:ext cx="63246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79800"/>
            <a:ext cx="36195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1" name="Rectangle 5"/>
          <p:cNvSpPr>
            <a:spLocks/>
          </p:cNvSpPr>
          <p:nvPr/>
        </p:nvSpPr>
        <p:spPr bwMode="auto">
          <a:xfrm>
            <a:off x="6442075" y="3676650"/>
            <a:ext cx="638492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127000" tIns="127000" rIns="127000" bIns="127000" anchor="ctr"/>
          <a:lstStyle/>
          <a:p>
            <a:pPr marL="393700" indent="-393700" algn="l">
              <a:spcBef>
                <a:spcPts val="2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charset="0"/>
                <a:cs typeface="Gill Sans MT" charset="0"/>
                <a:sym typeface="Gill Sans MT" charset="0"/>
              </a:rPr>
              <a:t>Who agree to join together in fellowship </a:t>
            </a: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Italic" charset="0"/>
                <a:cs typeface="Gill Sans MT Italic" charset="0"/>
                <a:sym typeface="Gill Sans MT Italic" charset="0"/>
              </a:rPr>
              <a:t>(Acts 9:26). </a:t>
            </a:r>
          </a:p>
          <a:p>
            <a:pPr marL="393700" indent="-393700" algn="l">
              <a:spcBef>
                <a:spcPts val="2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charset="0"/>
                <a:cs typeface="Gill Sans MT" charset="0"/>
                <a:sym typeface="Gill Sans MT" charset="0"/>
              </a:rPr>
              <a:t>Who worship in a common assembly </a:t>
            </a: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Italic" charset="0"/>
                <a:cs typeface="Gill Sans MT Italic" charset="0"/>
                <a:sym typeface="Gill Sans MT Italic" charset="0"/>
              </a:rPr>
              <a:t>– (1 Cor. 11:18)</a:t>
            </a:r>
          </a:p>
          <a:p>
            <a:pPr marL="393700" indent="-393700" algn="l">
              <a:spcBef>
                <a:spcPts val="2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charset="0"/>
                <a:cs typeface="Gill Sans MT" charset="0"/>
                <a:sym typeface="Gill Sans MT" charset="0"/>
              </a:rPr>
              <a:t>Who work out of a common treasury </a:t>
            </a: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Italic" charset="0"/>
                <a:cs typeface="Gill Sans MT Italic" charset="0"/>
                <a:sym typeface="Gill Sans MT Italic" charset="0"/>
              </a:rPr>
              <a:t>– (1 Cor.16:1-3)</a:t>
            </a:r>
          </a:p>
          <a:p>
            <a:pPr marL="393700" indent="-393700" algn="l">
              <a:spcBef>
                <a:spcPts val="2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charset="0"/>
                <a:cs typeface="Gill Sans MT" charset="0"/>
                <a:sym typeface="Gill Sans MT" charset="0"/>
              </a:rPr>
              <a:t>Who submit to a common oversight </a:t>
            </a: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Italic" charset="0"/>
                <a:cs typeface="Gill Sans MT Italic" charset="0"/>
                <a:sym typeface="Gill Sans MT Italic" charset="0"/>
              </a:rPr>
              <a:t>– (Acts 14:23; 20:28)</a:t>
            </a:r>
            <a:r>
              <a:rPr lang="en-US" sz="3600" dirty="0">
                <a:solidFill>
                  <a:srgbClr val="000000"/>
                </a:solidFill>
                <a:effectLst>
                  <a:outerShdw blurRad="60007" dist="310007" dir="7680000" sy="30000" kx="1300200" algn="ctr" rotWithShape="0">
                    <a:prstClr val="black">
                      <a:alpha val="32000"/>
                    </a:prstClr>
                  </a:outerShdw>
                </a:effectLst>
                <a:latin typeface="Constantia" pitchFamily="18" charset="0"/>
                <a:ea typeface="Gill Sans MT" charset="0"/>
                <a:cs typeface="Gill Sans MT" charset="0"/>
                <a:sym typeface="Gill Sans MT" charset="0"/>
              </a:rPr>
              <a:t> </a:t>
            </a:r>
          </a:p>
        </p:txBody>
      </p:sp>
      <p:sp>
        <p:nvSpPr>
          <p:cNvPr id="45062" name="Rectangle 6"/>
          <p:cNvSpPr>
            <a:spLocks/>
          </p:cNvSpPr>
          <p:nvPr/>
        </p:nvSpPr>
        <p:spPr bwMode="auto">
          <a:xfrm>
            <a:off x="444500" y="2292350"/>
            <a:ext cx="12141200" cy="850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8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Defining “The Church of Christ”</a:t>
            </a:r>
          </a:p>
        </p:txBody>
      </p:sp>
      <p:pic>
        <p:nvPicPr>
          <p:cNvPr id="45063"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275840" presetClass="entr" presetSubtype="28132944" fill="hold" nodeType="clickEffect">
                                  <p:stCondLst>
                                    <p:cond delay="0"/>
                                  </p:stCondLst>
                                  <p:childTnLst>
                                    <p:set>
                                      <p:cBhvr>
                                        <p:cTn id="6" dur="1" fill="hold">
                                          <p:stCondLst>
                                            <p:cond delay="499"/>
                                          </p:stCondLst>
                                        </p:cTn>
                                        <p:tgtEl>
                                          <p:spTgt spid="45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5061">
                                            <p:txEl>
                                              <p:pRg st="0" end="0"/>
                                            </p:txEl>
                                          </p:spTgt>
                                        </p:tgtEl>
                                        <p:attrNameLst>
                                          <p:attrName>style.visibility</p:attrName>
                                        </p:attrNameLst>
                                      </p:cBhvr>
                                      <p:to>
                                        <p:strVal val="visible"/>
                                      </p:to>
                                    </p:set>
                                    <p:animEffect transition="in" filter="wipe(left)">
                                      <p:cBhvr>
                                        <p:cTn id="11" dur="500"/>
                                        <p:tgtEl>
                                          <p:spTgt spid="4506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061">
                                            <p:txEl>
                                              <p:pRg st="1" end="1"/>
                                            </p:txEl>
                                          </p:spTgt>
                                        </p:tgtEl>
                                        <p:attrNameLst>
                                          <p:attrName>style.visibility</p:attrName>
                                        </p:attrNameLst>
                                      </p:cBhvr>
                                      <p:to>
                                        <p:strVal val="visible"/>
                                      </p:to>
                                    </p:set>
                                    <p:animEffect transition="in" filter="wipe(left)">
                                      <p:cBhvr>
                                        <p:cTn id="16" dur="500"/>
                                        <p:tgtEl>
                                          <p:spTgt spid="4506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061">
                                            <p:txEl>
                                              <p:pRg st="2" end="2"/>
                                            </p:txEl>
                                          </p:spTgt>
                                        </p:tgtEl>
                                        <p:attrNameLst>
                                          <p:attrName>style.visibility</p:attrName>
                                        </p:attrNameLst>
                                      </p:cBhvr>
                                      <p:to>
                                        <p:strVal val="visible"/>
                                      </p:to>
                                    </p:set>
                                    <p:animEffect transition="in" filter="wipe(left)">
                                      <p:cBhvr>
                                        <p:cTn id="21" dur="500"/>
                                        <p:tgtEl>
                                          <p:spTgt spid="4506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061">
                                            <p:txEl>
                                              <p:pRg st="3" end="3"/>
                                            </p:txEl>
                                          </p:spTgt>
                                        </p:tgtEl>
                                        <p:attrNameLst>
                                          <p:attrName>style.visibility</p:attrName>
                                        </p:attrNameLst>
                                      </p:cBhvr>
                                      <p:to>
                                        <p:strVal val="visible"/>
                                      </p:to>
                                    </p:set>
                                    <p:animEffect transition="in" filter="wipe(left)">
                                      <p:cBhvr>
                                        <p:cTn id="26" dur="500"/>
                                        <p:tgtEl>
                                          <p:spTgt spid="450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D5555A59-DDC2-47D6-8846-80D395097339}" type="slidenum">
              <a:rPr lang="en-US"/>
              <a:pPr/>
              <a:t>7</a:t>
            </a:fld>
            <a:endParaRPr lang="en-US"/>
          </a:p>
        </p:txBody>
      </p:sp>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422650"/>
            <a:ext cx="5854700" cy="113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083" name="Rectangle 3"/>
          <p:cNvSpPr>
            <a:spLocks/>
          </p:cNvSpPr>
          <p:nvPr/>
        </p:nvSpPr>
        <p:spPr bwMode="auto">
          <a:xfrm>
            <a:off x="444500" y="2292350"/>
            <a:ext cx="12141200" cy="850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8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Defining “The Church of Christ”</a:t>
            </a:r>
          </a:p>
        </p:txBody>
      </p:sp>
      <p:pic>
        <p:nvPicPr>
          <p:cNvPr id="4608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085" name="Rectangle 5"/>
          <p:cNvSpPr>
            <a:spLocks/>
          </p:cNvSpPr>
          <p:nvPr/>
        </p:nvSpPr>
        <p:spPr bwMode="auto">
          <a:xfrm>
            <a:off x="7531100" y="3435350"/>
            <a:ext cx="4953000" cy="6032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500"/>
              </a:spcBef>
              <a:buClr>
                <a:srgbClr val="800000"/>
              </a:buClr>
              <a:buSzPct val="125000"/>
              <a:buFont typeface="Zapf Dingbats" charset="0"/>
              <a:buChar char="✦"/>
            </a:pPr>
            <a:r>
              <a:rPr lang="en-US" sz="2800" dirty="0">
                <a:solidFill>
                  <a:srgbClr val="000000"/>
                </a:solidFill>
                <a:latin typeface="Humanist 521 Bold BT" charset="0"/>
                <a:ea typeface="Humanist 521 Bold BT" charset="0"/>
                <a:cs typeface="Humanist 521 Bold BT" charset="0"/>
                <a:sym typeface="Humanist 521 Bold BT" charset="0"/>
              </a:rPr>
              <a:t>“the church of God which is at Corinth”</a:t>
            </a:r>
            <a:r>
              <a:rPr lang="en-US" sz="2800" dirty="0">
                <a:solidFill>
                  <a:srgbClr val="000000"/>
                </a:solidFill>
                <a:latin typeface="Humanst521 BT Roman" charset="0"/>
                <a:ea typeface="Humanst521 BT Roman" charset="0"/>
                <a:cs typeface="Humanst521 BT Roman" charset="0"/>
                <a:sym typeface="Humanst521 BT Roman" charset="0"/>
              </a:rPr>
              <a:t> - (1 Cor. 1:2)</a:t>
            </a:r>
          </a:p>
          <a:p>
            <a:pPr marL="463550" indent="-463550" algn="l">
              <a:spcBef>
                <a:spcPts val="500"/>
              </a:spcBef>
              <a:buClr>
                <a:srgbClr val="800000"/>
              </a:buClr>
              <a:buSzPct val="125000"/>
              <a:buFont typeface="Zapf Dingbats" charset="0"/>
              <a:buChar char="✦"/>
            </a:pPr>
            <a:r>
              <a:rPr lang="en-US" sz="2800" dirty="0">
                <a:solidFill>
                  <a:srgbClr val="000000"/>
                </a:solidFill>
                <a:latin typeface="Humanist 521 Bold BT" charset="0"/>
                <a:ea typeface="Humanist 521 Bold BT" charset="0"/>
                <a:cs typeface="Humanist 521 Bold BT" charset="0"/>
                <a:sym typeface="Humanist 521 Bold BT" charset="0"/>
              </a:rPr>
              <a:t>“the church of the Thessalonians in God”</a:t>
            </a:r>
            <a:r>
              <a:rPr lang="en-US" sz="2800" dirty="0">
                <a:solidFill>
                  <a:srgbClr val="000000"/>
                </a:solidFill>
                <a:latin typeface="Humanst521 BT Roman" charset="0"/>
                <a:ea typeface="Humanst521 BT Roman" charset="0"/>
                <a:cs typeface="Humanst521 BT Roman" charset="0"/>
                <a:sym typeface="Humanst521 BT Roman" charset="0"/>
              </a:rPr>
              <a:t> -     </a:t>
            </a:r>
            <a:r>
              <a:rPr lang="en-US" sz="2800" dirty="0" smtClean="0">
                <a:solidFill>
                  <a:srgbClr val="000000"/>
                </a:solidFill>
                <a:latin typeface="Humanst521 BT Roman" charset="0"/>
                <a:ea typeface="Humanst521 BT Roman" charset="0"/>
                <a:cs typeface="Humanst521 BT Roman" charset="0"/>
                <a:sym typeface="Humanst521 BT Roman" charset="0"/>
              </a:rPr>
              <a:t> (</a:t>
            </a:r>
            <a:r>
              <a:rPr lang="en-US" sz="2800" dirty="0">
                <a:solidFill>
                  <a:srgbClr val="000000"/>
                </a:solidFill>
                <a:latin typeface="Humanst521 BT Roman" charset="0"/>
                <a:ea typeface="Humanst521 BT Roman" charset="0"/>
                <a:cs typeface="Humanst521 BT Roman" charset="0"/>
                <a:sym typeface="Humanst521 BT Roman" charset="0"/>
              </a:rPr>
              <a:t>1 Thess. 1:1).</a:t>
            </a:r>
          </a:p>
          <a:p>
            <a:pPr marL="463550" indent="-463550" algn="l">
              <a:spcBef>
                <a:spcPts val="500"/>
              </a:spcBef>
              <a:buClr>
                <a:srgbClr val="800000"/>
              </a:buClr>
              <a:buSzPct val="125000"/>
              <a:buFont typeface="Zapf Dingbats" charset="0"/>
              <a:buChar char="✦"/>
            </a:pPr>
            <a:r>
              <a:rPr lang="en-US" sz="2800" dirty="0">
                <a:solidFill>
                  <a:srgbClr val="000000"/>
                </a:solidFill>
                <a:latin typeface="Humanist 521 Bold BT" charset="0"/>
                <a:ea typeface="Humanist 521 Bold BT" charset="0"/>
                <a:cs typeface="Humanist 521 Bold BT" charset="0"/>
                <a:sym typeface="Humanist 521 Bold BT" charset="0"/>
              </a:rPr>
              <a:t>“the churches of Galatia”</a:t>
            </a:r>
            <a:r>
              <a:rPr lang="en-US" sz="2800" dirty="0">
                <a:solidFill>
                  <a:srgbClr val="000000"/>
                </a:solidFill>
                <a:latin typeface="Humanst521 BT Roman" charset="0"/>
                <a:ea typeface="Humanst521 BT Roman" charset="0"/>
                <a:cs typeface="Humanst521 BT Roman" charset="0"/>
                <a:sym typeface="Humanst521 BT Roman" charset="0"/>
              </a:rPr>
              <a:t> - (1 Cor. 16:1).</a:t>
            </a:r>
          </a:p>
          <a:p>
            <a:pPr marL="463550" indent="-463550" algn="l">
              <a:spcBef>
                <a:spcPts val="500"/>
              </a:spcBef>
              <a:buClr>
                <a:srgbClr val="800000"/>
              </a:buClr>
              <a:buSzPct val="125000"/>
              <a:buFont typeface="Zapf Dingbats" charset="0"/>
              <a:buChar char="✦"/>
            </a:pPr>
            <a:r>
              <a:rPr lang="en-US" sz="2800" dirty="0">
                <a:solidFill>
                  <a:srgbClr val="000000"/>
                </a:solidFill>
                <a:latin typeface="Humanist 521 Bold BT" charset="0"/>
                <a:ea typeface="Humanist 521 Bold BT" charset="0"/>
                <a:cs typeface="Humanist 521 Bold BT" charset="0"/>
                <a:sym typeface="Humanist 521 Bold BT" charset="0"/>
              </a:rPr>
              <a:t>“the churches of the saints”</a:t>
            </a:r>
            <a:r>
              <a:rPr lang="en-US" sz="2800" dirty="0">
                <a:solidFill>
                  <a:srgbClr val="000000"/>
                </a:solidFill>
                <a:latin typeface="Humanst521 BT Roman" charset="0"/>
                <a:ea typeface="Humanst521 BT Roman" charset="0"/>
                <a:cs typeface="Humanst521 BT Roman" charset="0"/>
                <a:sym typeface="Humanst521 BT Roman" charset="0"/>
              </a:rPr>
              <a:t> - (1 Cor. 14:33). </a:t>
            </a:r>
            <a:endParaRPr lang="en-US" sz="2800" dirty="0">
              <a:solidFill>
                <a:srgbClr val="000000"/>
              </a:solidFill>
              <a:latin typeface="Humanst521 BT Italic" charset="0"/>
              <a:ea typeface="Lucida Grande" charset="0"/>
              <a:cs typeface="Lucida Grande" charset="0"/>
              <a:sym typeface="Humanst521 BT Italic" charset="0"/>
            </a:endParaRPr>
          </a:p>
          <a:p>
            <a:pPr marL="463550" indent="-463550" algn="l">
              <a:spcBef>
                <a:spcPts val="500"/>
              </a:spcBef>
              <a:buClr>
                <a:srgbClr val="800000"/>
              </a:buClr>
              <a:buSzPct val="125000"/>
              <a:buFont typeface="Zapf Dingbats" charset="0"/>
              <a:buChar char="✦"/>
            </a:pPr>
            <a:r>
              <a:rPr lang="en-US" sz="2800" dirty="0">
                <a:solidFill>
                  <a:srgbClr val="000000"/>
                </a:solidFill>
                <a:latin typeface="Humanist 521 Bold BT" charset="0"/>
                <a:ea typeface="Humanist 521 Bold BT" charset="0"/>
                <a:cs typeface="Humanist 521 Bold BT" charset="0"/>
                <a:sym typeface="Humanist 521 Bold BT" charset="0"/>
              </a:rPr>
              <a:t>“the churches of Christ”</a:t>
            </a:r>
            <a:r>
              <a:rPr lang="en-US" sz="2800" dirty="0">
                <a:solidFill>
                  <a:srgbClr val="000000"/>
                </a:solidFill>
                <a:latin typeface="Humanst521 BT Roman" charset="0"/>
                <a:ea typeface="Humanst521 BT Roman" charset="0"/>
                <a:cs typeface="Humanst521 BT Roman" charset="0"/>
                <a:sym typeface="Humanst521 BT Roman" charset="0"/>
              </a:rPr>
              <a:t> - (Rom. 16:16). </a:t>
            </a:r>
            <a:endParaRPr lang="en-US" sz="2800" dirty="0">
              <a:solidFill>
                <a:srgbClr val="000000"/>
              </a:solidFill>
              <a:latin typeface="Humanst521 BT Italic" charset="0"/>
              <a:ea typeface="Lucida Grande" charset="0"/>
              <a:cs typeface="Lucida Grande" charset="0"/>
              <a:sym typeface="Humanst521 BT Italic" charset="0"/>
            </a:endParaRPr>
          </a:p>
          <a:p>
            <a:pPr marL="463550" indent="-463550" algn="l">
              <a:spcBef>
                <a:spcPts val="500"/>
              </a:spcBef>
              <a:buClr>
                <a:srgbClr val="800000"/>
              </a:buClr>
              <a:buSzPct val="125000"/>
              <a:buFont typeface="Zapf Dingbats" charset="0"/>
              <a:buChar char="✦"/>
            </a:pPr>
            <a:r>
              <a:rPr lang="en-US" sz="2800" dirty="0">
                <a:solidFill>
                  <a:srgbClr val="000000"/>
                </a:solidFill>
                <a:latin typeface="Humanist 521 Bold BT" charset="0"/>
                <a:ea typeface="Humanist 521 Bold BT" charset="0"/>
                <a:cs typeface="Humanist 521 Bold BT" charset="0"/>
                <a:sym typeface="Humanist 521 Bold BT" charset="0"/>
              </a:rPr>
              <a:t>“the churches”</a:t>
            </a:r>
            <a:r>
              <a:rPr lang="en-US" sz="2800" dirty="0">
                <a:solidFill>
                  <a:srgbClr val="000000"/>
                </a:solidFill>
                <a:latin typeface="Humanst521 BT Roman" charset="0"/>
                <a:ea typeface="Humanst521 BT Roman" charset="0"/>
                <a:cs typeface="Humanst521 BT Roman" charset="0"/>
                <a:sym typeface="Humanst521 BT Roman" charset="0"/>
              </a:rPr>
              <a:t> - (Acts 8:3; 15:41, etc., etc.).</a:t>
            </a:r>
          </a:p>
        </p:txBody>
      </p:sp>
      <p:sp>
        <p:nvSpPr>
          <p:cNvPr id="9"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276224" presetClass="entr" presetSubtype="36260560" fill="hold" grpId="0" nodeType="clickEffect">
                                  <p:stCondLst>
                                    <p:cond delay="0"/>
                                  </p:stCondLst>
                                  <p:childTnLst>
                                    <p:set>
                                      <p:cBhvr>
                                        <p:cTn id="6" dur="1" fill="hold">
                                          <p:stCondLst>
                                            <p:cond delay="499"/>
                                          </p:stCondLst>
                                        </p:cTn>
                                        <p:tgtEl>
                                          <p:spTgt spid="460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276224" presetClass="entr" presetSubtype="36260560" fill="hold" grpId="0" nodeType="clickEffect">
                                  <p:stCondLst>
                                    <p:cond delay="0"/>
                                  </p:stCondLst>
                                  <p:childTnLst>
                                    <p:set>
                                      <p:cBhvr>
                                        <p:cTn id="10" dur="1" fill="hold">
                                          <p:stCondLst>
                                            <p:cond delay="499"/>
                                          </p:stCondLst>
                                        </p:cTn>
                                        <p:tgtEl>
                                          <p:spTgt spid="460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0276224" presetClass="entr" presetSubtype="36260560" fill="hold" grpId="0" nodeType="clickEffect">
                                  <p:stCondLst>
                                    <p:cond delay="0"/>
                                  </p:stCondLst>
                                  <p:childTnLst>
                                    <p:set>
                                      <p:cBhvr>
                                        <p:cTn id="14" dur="1" fill="hold">
                                          <p:stCondLst>
                                            <p:cond delay="499"/>
                                          </p:stCondLst>
                                        </p:cTn>
                                        <p:tgtEl>
                                          <p:spTgt spid="460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0276224" presetClass="entr" presetSubtype="36260560" fill="hold" grpId="0" nodeType="clickEffect">
                                  <p:stCondLst>
                                    <p:cond delay="0"/>
                                  </p:stCondLst>
                                  <p:childTnLst>
                                    <p:set>
                                      <p:cBhvr>
                                        <p:cTn id="18" dur="1" fill="hold">
                                          <p:stCondLst>
                                            <p:cond delay="499"/>
                                          </p:stCondLst>
                                        </p:cTn>
                                        <p:tgtEl>
                                          <p:spTgt spid="4608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0276224" presetClass="entr" presetSubtype="36260560" fill="hold" grpId="0" nodeType="clickEffect">
                                  <p:stCondLst>
                                    <p:cond delay="0"/>
                                  </p:stCondLst>
                                  <p:childTnLst>
                                    <p:set>
                                      <p:cBhvr>
                                        <p:cTn id="22" dur="1" fill="hold">
                                          <p:stCondLst>
                                            <p:cond delay="499"/>
                                          </p:stCondLst>
                                        </p:cTn>
                                        <p:tgtEl>
                                          <p:spTgt spid="4608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0276224" presetClass="entr" presetSubtype="36260560" fill="hold" grpId="0" nodeType="clickEffect">
                                  <p:stCondLst>
                                    <p:cond delay="0"/>
                                  </p:stCondLst>
                                  <p:childTnLst>
                                    <p:set>
                                      <p:cBhvr>
                                        <p:cTn id="26" dur="1" fill="hold">
                                          <p:stCondLst>
                                            <p:cond delay="499"/>
                                          </p:stCondLst>
                                        </p:cTn>
                                        <p:tgtEl>
                                          <p:spTgt spid="460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493D4790-6505-4B54-B948-A85B295B40A5}" type="slidenum">
              <a:rPr lang="en-US"/>
              <a:pPr/>
              <a:t>8</a:t>
            </a:fld>
            <a:endParaRPr lang="en-US"/>
          </a:p>
        </p:txBody>
      </p:sp>
      <p:sp>
        <p:nvSpPr>
          <p:cNvPr id="47106" name="Rectangle 2"/>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“Anti” Denominational</a:t>
            </a:r>
          </a:p>
        </p:txBody>
      </p:sp>
      <p:pic>
        <p:nvPicPr>
          <p:cNvPr id="4710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3784600"/>
            <a:ext cx="4292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7109" name="Rectangle 5"/>
          <p:cNvSpPr>
            <a:spLocks/>
          </p:cNvSpPr>
          <p:nvPr/>
        </p:nvSpPr>
        <p:spPr bwMode="auto">
          <a:xfrm>
            <a:off x="6013450" y="4013200"/>
            <a:ext cx="66167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463550" indent="-463550" algn="l">
              <a:spcBef>
                <a:spcPts val="3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Bold" charset="0"/>
                <a:ea typeface="Constantia Bold" charset="0"/>
                <a:cs typeface="Constantia Bold" charset="0"/>
                <a:sym typeface="Constantia Bold" charset="0"/>
              </a:rPr>
              <a:t>Jesus Prayed For Unity –  </a:t>
            </a:r>
            <a:r>
              <a:rPr lang="en-US" sz="3600" dirty="0">
                <a:solidFill>
                  <a:srgbClr val="000000"/>
                </a:solidFill>
                <a:effectLst>
                  <a:outerShdw blurRad="60007" dist="310007" dir="7680000" sy="30000" kx="1300200" algn="ctr" rotWithShape="0">
                    <a:prstClr val="black">
                      <a:alpha val="32000"/>
                    </a:prstClr>
                  </a:outerShdw>
                </a:effectLst>
                <a:latin typeface="Constantia Italic" charset="0"/>
                <a:ea typeface="Constantia Italic" charset="0"/>
                <a:cs typeface="Constantia Italic" charset="0"/>
                <a:sym typeface="Constantia Italic" charset="0"/>
              </a:rPr>
              <a:t>John 17:20-23</a:t>
            </a:r>
            <a:endParaRPr lang="en-US" sz="3600" dirty="0">
              <a:solidFill>
                <a:srgbClr val="000000"/>
              </a:solidFill>
              <a:effectLst>
                <a:outerShdw blurRad="60007" dist="310007" dir="7680000" sy="30000" kx="1300200" algn="ctr" rotWithShape="0">
                  <a:prstClr val="black">
                    <a:alpha val="32000"/>
                  </a:prstClr>
                </a:outerShdw>
              </a:effectLst>
              <a:latin typeface="Constantia Bold" charset="0"/>
              <a:ea typeface="Constantia Bold" charset="0"/>
              <a:cs typeface="Constantia Bold" charset="0"/>
              <a:sym typeface="Constantia Bold" charset="0"/>
            </a:endParaRPr>
          </a:p>
          <a:p>
            <a:pPr marL="463550" indent="-463550" algn="l">
              <a:spcBef>
                <a:spcPts val="3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Bold" charset="0"/>
                <a:ea typeface="Constantia Bold" charset="0"/>
                <a:cs typeface="Constantia Bold" charset="0"/>
                <a:sym typeface="Constantia Bold" charset="0"/>
              </a:rPr>
              <a:t>Paul Pleaded For Unity –        </a:t>
            </a:r>
            <a:r>
              <a:rPr lang="en-US" sz="3600" dirty="0">
                <a:solidFill>
                  <a:srgbClr val="000000"/>
                </a:solidFill>
                <a:effectLst>
                  <a:outerShdw blurRad="60007" dist="310007" dir="7680000" sy="30000" kx="1300200" algn="ctr" rotWithShape="0">
                    <a:prstClr val="black">
                      <a:alpha val="32000"/>
                    </a:prstClr>
                  </a:outerShdw>
                </a:effectLst>
                <a:latin typeface="Constantia Italic" charset="0"/>
                <a:ea typeface="Constantia Italic" charset="0"/>
                <a:cs typeface="Constantia Italic" charset="0"/>
                <a:sym typeface="Constantia Italic" charset="0"/>
              </a:rPr>
              <a:t>1 Cor. 1:10</a:t>
            </a:r>
            <a:endParaRPr lang="en-US" sz="3600" dirty="0">
              <a:solidFill>
                <a:srgbClr val="000000"/>
              </a:solidFill>
              <a:effectLst>
                <a:outerShdw blurRad="60007" dist="310007" dir="7680000" sy="30000" kx="1300200" algn="ctr" rotWithShape="0">
                  <a:prstClr val="black">
                    <a:alpha val="32000"/>
                  </a:prstClr>
                </a:outerShdw>
              </a:effectLst>
              <a:latin typeface="Constantia Bold" charset="0"/>
              <a:ea typeface="Constantia Bold" charset="0"/>
              <a:cs typeface="Constantia Bold" charset="0"/>
              <a:sym typeface="Constantia Bold" charset="0"/>
            </a:endParaRPr>
          </a:p>
          <a:p>
            <a:pPr marL="463550" indent="-463550" algn="l">
              <a:spcBef>
                <a:spcPts val="3100"/>
              </a:spcBef>
              <a:buClr>
                <a:srgbClr val="800000"/>
              </a:buClr>
              <a:buSzPct val="125000"/>
              <a:buFont typeface="Zapf Dingbats" charset="0"/>
              <a:buChar char="✦"/>
            </a:pPr>
            <a:r>
              <a:rPr lang="en-US" sz="3600" dirty="0">
                <a:solidFill>
                  <a:srgbClr val="000000"/>
                </a:solidFill>
                <a:effectLst>
                  <a:outerShdw blurRad="60007" dist="310007" dir="7680000" sy="30000" kx="1300200" algn="ctr" rotWithShape="0">
                    <a:prstClr val="black">
                      <a:alpha val="32000"/>
                    </a:prstClr>
                  </a:outerShdw>
                </a:effectLst>
                <a:latin typeface="Constantia Bold" charset="0"/>
                <a:ea typeface="Constantia Bold" charset="0"/>
                <a:cs typeface="Constantia Bold" charset="0"/>
                <a:sym typeface="Constantia Bold" charset="0"/>
              </a:rPr>
              <a:t>The Church belonging to Christ Submits To Christ –          </a:t>
            </a:r>
            <a:r>
              <a:rPr lang="en-US" sz="3600" dirty="0" err="1">
                <a:solidFill>
                  <a:srgbClr val="000000"/>
                </a:solidFill>
                <a:effectLst>
                  <a:outerShdw blurRad="60007" dist="310007" dir="7680000" sy="30000" kx="1300200" algn="ctr" rotWithShape="0">
                    <a:prstClr val="black">
                      <a:alpha val="32000"/>
                    </a:prstClr>
                  </a:outerShdw>
                </a:effectLst>
                <a:latin typeface="Constantia Italic" charset="0"/>
                <a:ea typeface="Constantia Italic" charset="0"/>
                <a:cs typeface="Constantia Italic" charset="0"/>
                <a:sym typeface="Constantia Italic" charset="0"/>
              </a:rPr>
              <a:t>Ephe</a:t>
            </a:r>
            <a:r>
              <a:rPr lang="en-US" sz="3600" dirty="0">
                <a:solidFill>
                  <a:srgbClr val="000000"/>
                </a:solidFill>
                <a:effectLst>
                  <a:outerShdw blurRad="60007" dist="310007" dir="7680000" sy="30000" kx="1300200" algn="ctr" rotWithShape="0">
                    <a:prstClr val="black">
                      <a:alpha val="32000"/>
                    </a:prstClr>
                  </a:outerShdw>
                </a:effectLst>
                <a:latin typeface="Constantia Italic" charset="0"/>
                <a:ea typeface="Constantia Italic" charset="0"/>
                <a:cs typeface="Constantia Italic" charset="0"/>
                <a:sym typeface="Constantia Italic" charset="0"/>
              </a:rPr>
              <a:t> 5:23,24; 4:1-6; 1 </a:t>
            </a:r>
            <a:r>
              <a:rPr lang="en-US" sz="3600" dirty="0" err="1">
                <a:solidFill>
                  <a:srgbClr val="000000"/>
                </a:solidFill>
                <a:effectLst>
                  <a:outerShdw blurRad="60007" dist="310007" dir="7680000" sy="30000" kx="1300200" algn="ctr" rotWithShape="0">
                    <a:prstClr val="black">
                      <a:alpha val="32000"/>
                    </a:prstClr>
                  </a:outerShdw>
                </a:effectLst>
                <a:latin typeface="Constantia Italic" charset="0"/>
                <a:ea typeface="Constantia Italic" charset="0"/>
                <a:cs typeface="Constantia Italic" charset="0"/>
                <a:sym typeface="Constantia Italic" charset="0"/>
              </a:rPr>
              <a:t>Cor</a:t>
            </a:r>
            <a:r>
              <a:rPr lang="en-US" sz="3600" dirty="0">
                <a:solidFill>
                  <a:srgbClr val="000000"/>
                </a:solidFill>
                <a:effectLst>
                  <a:outerShdw blurRad="60007" dist="310007" dir="7680000" sy="30000" kx="1300200" algn="ctr" rotWithShape="0">
                    <a:prstClr val="black">
                      <a:alpha val="32000"/>
                    </a:prstClr>
                  </a:outerShdw>
                </a:effectLst>
                <a:latin typeface="Constantia Italic" charset="0"/>
                <a:ea typeface="Constantia Italic" charset="0"/>
                <a:cs typeface="Constantia Italic" charset="0"/>
                <a:sym typeface="Constantia Italic" charset="0"/>
              </a:rPr>
              <a:t> 4:17</a:t>
            </a:r>
          </a:p>
        </p:txBody>
      </p:sp>
      <p:sp>
        <p:nvSpPr>
          <p:cNvPr id="9"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wipe(left)">
                                      <p:cBhvr>
                                        <p:cTn id="7" dur="500"/>
                                        <p:tgtEl>
                                          <p:spTgt spid="47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animEffect transition="in" filter="wipe(left)">
                                      <p:cBhvr>
                                        <p:cTn id="12" dur="500"/>
                                        <p:tgtEl>
                                          <p:spTgt spid="471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9">
                                            <p:txEl>
                                              <p:pRg st="2" end="2"/>
                                            </p:txEl>
                                          </p:spTgt>
                                        </p:tgtEl>
                                        <p:attrNameLst>
                                          <p:attrName>style.visibility</p:attrName>
                                        </p:attrNameLst>
                                      </p:cBhvr>
                                      <p:to>
                                        <p:strVal val="visible"/>
                                      </p:to>
                                    </p:set>
                                    <p:animEffect transition="in" filter="wipe(left)">
                                      <p:cBhvr>
                                        <p:cTn id="17" dur="500"/>
                                        <p:tgtEl>
                                          <p:spTgt spid="47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7EDBB5AA-12B6-44EE-9F14-F023D83B481E}" type="slidenum">
              <a:rPr lang="en-US"/>
              <a:pPr/>
              <a:t>9</a:t>
            </a:fld>
            <a:endParaRPr lang="en-US"/>
          </a:p>
        </p:txBody>
      </p:sp>
      <p:pic>
        <p:nvPicPr>
          <p:cNvPr id="481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4127500"/>
            <a:ext cx="1922462" cy="5080000"/>
          </a:xfrm>
          <a:prstGeom prst="rect">
            <a:avLst/>
          </a:prstGeom>
          <a:noFill/>
          <a:ln>
            <a:noFill/>
          </a:ln>
          <a:effectLst>
            <a:outerShdw blurRad="165100" dist="126999" dir="2700000" algn="ctr" rotWithShape="0">
              <a:srgbClr val="000000">
                <a:alpha val="50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127500"/>
            <a:ext cx="2505075" cy="5054600"/>
          </a:xfrm>
          <a:prstGeom prst="rect">
            <a:avLst/>
          </a:prstGeom>
          <a:noFill/>
          <a:ln>
            <a:noFill/>
          </a:ln>
          <a:effectLst>
            <a:outerShdw blurRad="165100" dist="139699" dir="2700000" algn="ctr" rotWithShape="0">
              <a:srgbClr val="000000">
                <a:alpha val="50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4114800"/>
            <a:ext cx="2946400" cy="5080000"/>
          </a:xfrm>
          <a:prstGeom prst="rect">
            <a:avLst/>
          </a:prstGeom>
          <a:noFill/>
          <a:ln>
            <a:noFill/>
          </a:ln>
          <a:effectLst>
            <a:outerShdw blurRad="203200" dist="126999" dir="2700000" algn="ctr" rotWithShape="0">
              <a:srgbClr val="000000">
                <a:alpha val="50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33" name="Rectangle 5"/>
          <p:cNvSpPr>
            <a:spLocks/>
          </p:cNvSpPr>
          <p:nvPr/>
        </p:nvSpPr>
        <p:spPr bwMode="auto">
          <a:xfrm>
            <a:off x="444500" y="2165350"/>
            <a:ext cx="12141200" cy="1104900"/>
          </a:xfrm>
          <a:prstGeom prst="rect">
            <a:avLst/>
          </a:prstGeom>
          <a:noFill/>
          <a:ln>
            <a:noFill/>
          </a:ln>
          <a:effectLst>
            <a:outerShdw blurRad="139700" dist="101600" dir="2700000" algn="ctr" rotWithShape="0">
              <a:srgbClr val="FFCC66">
                <a:alpha val="27333"/>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800000"/>
                </a:solidFill>
                <a:effectLst>
                  <a:outerShdw blurRad="38100" dist="38100" dir="2700000" algn="tl">
                    <a:srgbClr val="000000"/>
                  </a:outerShdw>
                </a:effectLst>
                <a:latin typeface="Calligraphic 421 BT" charset="0"/>
                <a:ea typeface="Calligraphic 421 BT" charset="0"/>
                <a:cs typeface="Calligraphic 421 BT" charset="0"/>
                <a:sym typeface="Calligraphic 421 BT" charset="0"/>
              </a:rPr>
              <a:t>“Anti” Denominational</a:t>
            </a:r>
          </a:p>
        </p:txBody>
      </p:sp>
      <p:pic>
        <p:nvPicPr>
          <p:cNvPr id="48134"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3021013"/>
            <a:ext cx="9398000" cy="571500"/>
          </a:xfrm>
          <a:prstGeom prst="rect">
            <a:avLst/>
          </a:prstGeom>
          <a:noFill/>
          <a:ln>
            <a:noFill/>
          </a:ln>
          <a:effectLst>
            <a:outerShdw blurRad="177800" dist="152400" dir="2700000" algn="ctr" rotWithShape="0">
              <a:srgbClr val="000000">
                <a:alpha val="5133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Rectangle 1"/>
          <p:cNvSpPr>
            <a:spLocks noGrp="1" noChangeArrowheads="1"/>
          </p:cNvSpPr>
          <p:nvPr>
            <p:ph type="title"/>
          </p:nvPr>
        </p:nvSpPr>
        <p:spPr>
          <a:xfrm>
            <a:off x="406400" y="342900"/>
            <a:ext cx="12141200" cy="1854200"/>
          </a:xfrm>
          <a:ln/>
          <a:effectLst>
            <a:outerShdw blurRad="241300" dist="63499" dir="2880007" algn="ctr" rotWithShape="0">
              <a:schemeClr val="bg2">
                <a:alpha val="76999"/>
              </a:schemeClr>
            </a:outerShdw>
          </a:effectLst>
        </p:spPr>
        <p:txBody>
          <a:bodyPr/>
          <a:lstStyle/>
          <a:p>
            <a:r>
              <a:rPr lang="en-US" sz="6600" b="1" dirty="0">
                <a:solidFill>
                  <a:srgbClr val="282B1C"/>
                </a:solidFill>
                <a:latin typeface="Papyrus" pitchFamily="66" charset="0"/>
              </a:rPr>
              <a:t>Why I Am A Member of the Church of Christ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wipe(down)">
                                      <p:cBhvr>
                                        <p:cTn id="7" dur="500"/>
                                        <p:tgtEl>
                                          <p:spTgt spid="48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wipe(down)">
                                      <p:cBhvr>
                                        <p:cTn id="12" dur="500"/>
                                        <p:tgtEl>
                                          <p:spTgt spid="48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wipe(down)">
                                      <p:cBhvr>
                                        <p:cTn id="1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26.xml.rels><?xml version="1.0" encoding="UTF-8" standalone="yes"?>
<Relationships xmlns="http://schemas.openxmlformats.org/package/2006/relationships"><Relationship Id="rId1" Type="http://schemas.openxmlformats.org/officeDocument/2006/relationships/image" Target="../media/image1.png"/></Relationships>
</file>

<file path=ppt/theme/_rels/theme27.xml.rels><?xml version="1.0" encoding="UTF-8" standalone="yes"?>
<Relationships xmlns="http://schemas.openxmlformats.org/package/2006/relationships"><Relationship Id="rId1" Type="http://schemas.openxmlformats.org/officeDocument/2006/relationships/image" Target="../media/image1.png"/></Relationships>
</file>

<file path=ppt/theme/_rels/theme28.xml.rels><?xml version="1.0" encoding="UTF-8" standalone="yes"?>
<Relationships xmlns="http://schemas.openxmlformats.org/package/2006/relationships"><Relationship Id="rId1" Type="http://schemas.openxmlformats.org/officeDocument/2006/relationships/image" Target="../media/image1.png"/></Relationships>
</file>

<file path=ppt/theme/_rels/theme29.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30.xml.rels><?xml version="1.0" encoding="UTF-8" standalone="yes"?>
<Relationships xmlns="http://schemas.openxmlformats.org/package/2006/relationships"><Relationship Id="rId1" Type="http://schemas.openxmlformats.org/officeDocument/2006/relationships/image" Target="../media/image1.png"/></Relationships>
</file>

<file path=ppt/theme/_rels/theme31.xml.rels><?xml version="1.0" encoding="UTF-8" standalone="yes"?>
<Relationships xmlns="http://schemas.openxmlformats.org/package/2006/relationships"><Relationship Id="rId1" Type="http://schemas.openxmlformats.org/officeDocument/2006/relationships/image" Target="../media/image1.png"/></Relationships>
</file>

<file path=ppt/theme/_rels/theme32.xml.rels><?xml version="1.0" encoding="UTF-8" standalone="yes"?>
<Relationships xmlns="http://schemas.openxmlformats.org/package/2006/relationships"><Relationship Id="rId1" Type="http://schemas.openxmlformats.org/officeDocument/2006/relationships/image" Target="../media/image1.png"/></Relationships>
</file>

<file path=ppt/theme/_rels/theme33.xml.rels><?xml version="1.0" encoding="UTF-8" standalone="yes"?>
<Relationships xmlns="http://schemas.openxmlformats.org/package/2006/relationships"><Relationship Id="rId1" Type="http://schemas.openxmlformats.org/officeDocument/2006/relationships/image" Target="../media/image1.png"/></Relationships>
</file>

<file path=ppt/theme/_rels/theme34.xml.rels><?xml version="1.0" encoding="UTF-8" standalone="yes"?>
<Relationships xmlns="http://schemas.openxmlformats.org/package/2006/relationships"><Relationship Id="rId1" Type="http://schemas.openxmlformats.org/officeDocument/2006/relationships/image" Target="../media/image1.png"/></Relationships>
</file>

<file path=ppt/theme/_rels/theme35.xml.rels><?xml version="1.0" encoding="UTF-8" standalone="yes"?>
<Relationships xmlns="http://schemas.openxmlformats.org/package/2006/relationships"><Relationship Id="rId1" Type="http://schemas.openxmlformats.org/officeDocument/2006/relationships/image" Target="../media/image1.png"/></Relationships>
</file>

<file path=ppt/theme/_rels/theme36.xml.rels><?xml version="1.0" encoding="UTF-8" standalone="yes"?>
<Relationships xmlns="http://schemas.openxmlformats.org/package/2006/relationships"><Relationship Id="rId1" Type="http://schemas.openxmlformats.org/officeDocument/2006/relationships/image" Target="../media/image1.png"/></Relationships>
</file>

<file path=ppt/theme/_rels/theme37.xml.rels><?xml version="1.0" encoding="UTF-8" standalone="yes"?>
<Relationships xmlns="http://schemas.openxmlformats.org/package/2006/relationships"><Relationship Id="rId1" Type="http://schemas.openxmlformats.org/officeDocument/2006/relationships/image" Target="../media/image1.png"/></Relationships>
</file>

<file path=ppt/theme/_rels/theme38.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FF8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Blank">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Bullets">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 2 Column">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Right">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 Right">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5B5648"/>
      </a:dk1>
      <a:lt1>
        <a:srgbClr val="A4A9B7"/>
      </a:lt1>
      <a:dk2>
        <a:srgbClr val="000000"/>
      </a:dk2>
      <a:lt2>
        <a:srgbClr val="FF8000"/>
      </a:lt2>
      <a:accent1>
        <a:srgbClr val="000000"/>
      </a:accent1>
      <a:accent2>
        <a:srgbClr val="333399"/>
      </a:accent2>
      <a:accent3>
        <a:srgbClr val="CFD1D8"/>
      </a:accent3>
      <a:accent4>
        <a:srgbClr val="4C483C"/>
      </a:accent4>
      <a:accent5>
        <a:srgbClr val="AAAAAA"/>
      </a:accent5>
      <a:accent6>
        <a:srgbClr val="2D2D8A"/>
      </a:accent6>
      <a:hlink>
        <a:srgbClr val="009999"/>
      </a:hlink>
      <a:folHlink>
        <a:srgbClr val="99CC00"/>
      </a:folHlink>
    </a:clrScheme>
    <a:fontScheme name="Title &amp; Bullets">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Title &amp; 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Title, Bullets &amp; Photo">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Bullets &amp; Photo">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 Left">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 Top">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Center">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 Center">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Subtitle">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Subtitle">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Horizontal">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Photo - Horizont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Photo - Vertic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B5648"/>
            </a:solidFill>
            <a:effectLst/>
            <a:latin typeface="Baskerville" charset="0"/>
            <a:ea typeface="ヒラギノ明朝 ProN W3" charset="0"/>
            <a:cs typeface="ヒラギノ明朝 ProN W3" charset="0"/>
            <a:sym typeface="Baskerville"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1245</TotalTime>
  <Pages>0</Pages>
  <Words>1315</Words>
  <Characters>0</Characters>
  <Application>Microsoft Office PowerPoint</Application>
  <PresentationFormat>Custom</PresentationFormat>
  <Lines>0</Lines>
  <Paragraphs>133</Paragraphs>
  <Slides>23</Slides>
  <Notes>0</Notes>
  <HiddenSlides>0</HiddenSlides>
  <MMClips>0</MMClips>
  <ScaleCrop>false</ScaleCrop>
  <HeadingPairs>
    <vt:vector size="6" baseType="variant">
      <vt:variant>
        <vt:lpstr>Fonts Used</vt:lpstr>
      </vt:variant>
      <vt:variant>
        <vt:i4>28</vt:i4>
      </vt:variant>
      <vt:variant>
        <vt:lpstr>Theme</vt:lpstr>
      </vt:variant>
      <vt:variant>
        <vt:i4>38</vt:i4>
      </vt:variant>
      <vt:variant>
        <vt:lpstr>Slide Titles</vt:lpstr>
      </vt:variant>
      <vt:variant>
        <vt:i4>23</vt:i4>
      </vt:variant>
    </vt:vector>
  </HeadingPairs>
  <TitlesOfParts>
    <vt:vector size="89" baseType="lpstr">
      <vt:lpstr>Arial</vt:lpstr>
      <vt:lpstr>ヒラギノ明朝 ProN W3</vt:lpstr>
      <vt:lpstr>ヒラギノ角ゴ ProN W3</vt:lpstr>
      <vt:lpstr>Calligraphic 421 BT</vt:lpstr>
      <vt:lpstr>Constantia Italic</vt:lpstr>
      <vt:lpstr>Baskerville</vt:lpstr>
      <vt:lpstr>Footlight MT Light</vt:lpstr>
      <vt:lpstr>Zapf Dingbats</vt:lpstr>
      <vt:lpstr>Gill Sans MT Bold Italic</vt:lpstr>
      <vt:lpstr>Constantia Bold</vt:lpstr>
      <vt:lpstr>Berlin Sans FB Demi Bold</vt:lpstr>
      <vt:lpstr>Baskerville Bold</vt:lpstr>
      <vt:lpstr>Gill Sans MT</vt:lpstr>
      <vt:lpstr>Copperplate</vt:lpstr>
      <vt:lpstr>Arial Bold</vt:lpstr>
      <vt:lpstr>Dominican Small Caps</vt:lpstr>
      <vt:lpstr>Humanst521 BT Italic</vt:lpstr>
      <vt:lpstr>Gill Sans MT Italic</vt:lpstr>
      <vt:lpstr>Papyrus</vt:lpstr>
      <vt:lpstr>Constantia</vt:lpstr>
      <vt:lpstr>Cochin</vt:lpstr>
      <vt:lpstr>Californian FB Bold</vt:lpstr>
      <vt:lpstr>Lucida Grande</vt:lpstr>
      <vt:lpstr>Gill Sans</vt:lpstr>
      <vt:lpstr>Californian FB Italic</vt:lpstr>
      <vt:lpstr>Humanst521 BT Roman</vt:lpstr>
      <vt:lpstr>Gill Sans MT Bold</vt:lpstr>
      <vt:lpstr>Humanist 521 Bold BT</vt:lpstr>
      <vt:lpstr>Title &amp; Subtitle</vt:lpstr>
      <vt:lpstr>Title &amp; Bullets</vt:lpstr>
      <vt:lpstr>Title &amp; Bullets</vt:lpstr>
      <vt:lpstr>Title &amp; Bullets - Left</vt:lpstr>
      <vt:lpstr>Title - Top</vt:lpstr>
      <vt:lpstr>Title - Center</vt:lpstr>
      <vt:lpstr>Title &amp; Subtitle</vt:lpstr>
      <vt:lpstr>Photo - Horizontal</vt:lpstr>
      <vt:lpstr>Photo - Vertical</vt:lpstr>
      <vt:lpstr>Blank</vt:lpstr>
      <vt:lpstr>Bullets</vt:lpstr>
      <vt:lpstr>Title &amp; Bullets - 2 Column</vt:lpstr>
      <vt:lpstr>Bullets</vt:lpstr>
      <vt:lpstr>Title &amp; Bullets - Right</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Title &amp; Bullets</vt:lpstr>
      <vt:lpstr>Bullets</vt:lpstr>
      <vt:lpstr>Photo - Horizontal</vt:lpstr>
      <vt:lpstr>Title &amp; Bullets - Left</vt:lpstr>
      <vt:lpstr>Title &amp; Bullets - 2 Column</vt:lpstr>
      <vt:lpstr>Title, Bullets &amp; Photo</vt:lpstr>
      <vt:lpstr>Title &amp; Bullets - Right</vt:lpstr>
      <vt:lpstr>Photo - Vertical</vt:lpstr>
      <vt:lpstr>Title - Top</vt:lpstr>
      <vt:lpstr>Title, Bullets &amp; Photo</vt:lpstr>
      <vt:lpstr>Title - Center</vt:lpstr>
      <vt:lpstr>Blank</vt:lpstr>
      <vt:lpstr>PowerPoint Presentation</vt:lpstr>
      <vt:lpstr>Why I Am A Member of the Church of Christ</vt:lpstr>
      <vt:lpstr>PowerPoint Presentation</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Why I Am A Member of the Church of Christ</vt:lpstr>
      <vt:lpstr>PowerPoint Presentation</vt:lpstr>
      <vt:lpstr>Why I Am A Member of the Church of Christ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McClain</dc:creator>
  <cp:lastModifiedBy>Don McClain</cp:lastModifiedBy>
  <cp:revision>6</cp:revision>
  <dcterms:modified xsi:type="dcterms:W3CDTF">2012-03-06T19:53:49Z</dcterms:modified>
</cp:coreProperties>
</file>