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3004800" cy="9753600"/>
  <p:notesSz cx="6858000" cy="9144000"/>
  <p:defaultTextStyle>
    <a:lvl1pPr algn="ctr" defTabSz="584200">
      <a:defRPr sz="4200">
        <a:solidFill>
          <a:srgbClr val="6F6A5A"/>
        </a:solidFill>
        <a:latin typeface="Baskerville"/>
        <a:ea typeface="Baskerville"/>
        <a:cs typeface="Baskerville"/>
        <a:sym typeface="Baskerville"/>
      </a:defRPr>
    </a:lvl1pPr>
    <a:lvl2pPr indent="228600" algn="ctr" defTabSz="584200">
      <a:defRPr sz="4200">
        <a:solidFill>
          <a:srgbClr val="6F6A5A"/>
        </a:solidFill>
        <a:latin typeface="Baskerville"/>
        <a:ea typeface="Baskerville"/>
        <a:cs typeface="Baskerville"/>
        <a:sym typeface="Baskerville"/>
      </a:defRPr>
    </a:lvl2pPr>
    <a:lvl3pPr indent="457200" algn="ctr" defTabSz="584200">
      <a:defRPr sz="4200">
        <a:solidFill>
          <a:srgbClr val="6F6A5A"/>
        </a:solidFill>
        <a:latin typeface="Baskerville"/>
        <a:ea typeface="Baskerville"/>
        <a:cs typeface="Baskerville"/>
        <a:sym typeface="Baskerville"/>
      </a:defRPr>
    </a:lvl3pPr>
    <a:lvl4pPr indent="685800" algn="ctr" defTabSz="584200">
      <a:defRPr sz="4200">
        <a:solidFill>
          <a:srgbClr val="6F6A5A"/>
        </a:solidFill>
        <a:latin typeface="Baskerville"/>
        <a:ea typeface="Baskerville"/>
        <a:cs typeface="Baskerville"/>
        <a:sym typeface="Baskerville"/>
      </a:defRPr>
    </a:lvl4pPr>
    <a:lvl5pPr indent="914400" algn="ctr" defTabSz="584200">
      <a:defRPr sz="4200">
        <a:solidFill>
          <a:srgbClr val="6F6A5A"/>
        </a:solidFill>
        <a:latin typeface="Baskerville"/>
        <a:ea typeface="Baskerville"/>
        <a:cs typeface="Baskerville"/>
        <a:sym typeface="Baskerville"/>
      </a:defRPr>
    </a:lvl5pPr>
    <a:lvl6pPr indent="1143000" algn="ctr" defTabSz="584200">
      <a:defRPr sz="4200">
        <a:solidFill>
          <a:srgbClr val="6F6A5A"/>
        </a:solidFill>
        <a:latin typeface="Baskerville"/>
        <a:ea typeface="Baskerville"/>
        <a:cs typeface="Baskerville"/>
        <a:sym typeface="Baskerville"/>
      </a:defRPr>
    </a:lvl6pPr>
    <a:lvl7pPr indent="1371600" algn="ctr" defTabSz="584200">
      <a:defRPr sz="4200">
        <a:solidFill>
          <a:srgbClr val="6F6A5A"/>
        </a:solidFill>
        <a:latin typeface="Baskerville"/>
        <a:ea typeface="Baskerville"/>
        <a:cs typeface="Baskerville"/>
        <a:sym typeface="Baskerville"/>
      </a:defRPr>
    </a:lvl7pPr>
    <a:lvl8pPr indent="1600200" algn="ctr" defTabSz="584200">
      <a:defRPr sz="4200">
        <a:solidFill>
          <a:srgbClr val="6F6A5A"/>
        </a:solidFill>
        <a:latin typeface="Baskerville"/>
        <a:ea typeface="Baskerville"/>
        <a:cs typeface="Baskerville"/>
        <a:sym typeface="Baskerville"/>
      </a:defRPr>
    </a:lvl8pPr>
    <a:lvl9pPr indent="1828800" algn="ctr" defTabSz="584200">
      <a:defRPr sz="4200">
        <a:solidFill>
          <a:srgbClr val="6F6A5A"/>
        </a:solidFill>
        <a:latin typeface="Baskerville"/>
        <a:ea typeface="Baskerville"/>
        <a:cs typeface="Baskerville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wholeTbl>
    <a:band2H>
      <a:tcTxStyle b="def" i="def"/>
      <a:tcStyle>
        <a:tcBdr/>
        <a:fill>
          <a:solidFill>
            <a:srgbClr val="E6E1C6">
              <a:alpha val="19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3175" cap="flat">
              <a:solidFill>
                <a:srgbClr val="766246"/>
              </a:solidFill>
              <a:prstDash val="solid"/>
              <a:miter lim="400000"/>
            </a:ln>
          </a:left>
          <a:right>
            <a:ln w="12700" cap="flat">
              <a:solidFill>
                <a:srgbClr val="766246"/>
              </a:solidFill>
              <a:prstDash val="solid"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firstCol>
    <a:lastRow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6246"/>
              </a:solidFill>
              <a:prstDash val="solid"/>
              <a:miter lim="400000"/>
            </a:ln>
          </a:top>
          <a:bottom>
            <a:ln w="3175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E8E4D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8857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A7A69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wholeTbl>
    <a:band2H>
      <a:tcTxStyle b="def" i="def"/>
      <a:tcStyle>
        <a:tcBdr/>
        <a:fill>
          <a:solidFill>
            <a:srgbClr val="94908F">
              <a:alpha val="8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FFFCF2"/>
      </a:tcTxStyle>
      <a:tcStyle>
        <a:tcBdr>
          <a:left>
            <a:ln w="12700" cap="flat">
              <a:solidFill>
                <a:srgbClr val="A7A698"/>
              </a:solidFill>
              <a:prstDash val="solid"/>
              <a:miter lim="400000"/>
            </a:ln>
          </a:left>
          <a:right>
            <a:ln w="12700" cap="flat">
              <a:solidFill>
                <a:srgbClr val="4C4F57"/>
              </a:solidFill>
              <a:prstDash val="solid"/>
              <a:miter lim="400000"/>
            </a:ln>
          </a:right>
          <a:top>
            <a:ln w="12700" cap="flat">
              <a:solidFill>
                <a:srgbClr val="727264"/>
              </a:solidFill>
              <a:prstDash val="solid"/>
              <a:miter lim="400000"/>
            </a:ln>
          </a:top>
          <a:bottom>
            <a:ln w="12700" cap="flat">
              <a:solidFill>
                <a:srgbClr val="727264"/>
              </a:solidFill>
              <a:prstDash val="solid"/>
              <a:miter lim="400000"/>
            </a:ln>
          </a:bottom>
          <a:insideH>
            <a:ln w="12700" cap="flat">
              <a:solidFill>
                <a:srgbClr val="727264"/>
              </a:solidFill>
              <a:prstDash val="solid"/>
              <a:miter lim="400000"/>
            </a:ln>
          </a:insideH>
          <a:insideV>
            <a:ln w="12700" cap="flat">
              <a:solidFill>
                <a:srgbClr val="727264"/>
              </a:solidFill>
              <a:prstDash val="solid"/>
              <a:miter lim="400000"/>
            </a:ln>
          </a:insideV>
        </a:tcBdr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C4F57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4C4F57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5F5857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29A85"/>
              </a:solidFill>
              <a:prstDash val="solid"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3030"/>
              </a:solidFill>
              <a:prstDash val="solid"/>
              <a:miter lim="400000"/>
            </a:ln>
          </a:top>
          <a:bottom>
            <a:ln w="12700" cap="flat">
              <a:solidFill>
                <a:srgbClr val="5F5857"/>
              </a:solidFill>
              <a:prstDash val="solid"/>
              <a:miter lim="400000"/>
            </a:ln>
          </a:bottom>
          <a:insideH>
            <a:ln w="12700" cap="flat">
              <a:solidFill>
                <a:srgbClr val="49424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5857"/>
              </a:solidFill>
              <a:prstDash val="solid"/>
              <a:miter lim="400000"/>
            </a:ln>
          </a:top>
          <a:bottom>
            <a:ln w="12700" cap="flat">
              <a:solidFill>
                <a:srgbClr val="F1EEE5"/>
              </a:solidFill>
              <a:prstDash val="solid"/>
              <a:miter lim="400000"/>
            </a:ln>
          </a:bottom>
          <a:insideH>
            <a:ln w="12700" cap="flat">
              <a:solidFill>
                <a:srgbClr val="D9CF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33BA23B1-9221-436E-865A-0063620EA4FD}" styleName="">
    <a:tblBg/>
    <a:wholeTbl>
      <a:tcTxStyle b="off" i="off">
        <a:font>
          <a:latin typeface="Baskerville"/>
          <a:ea typeface="Baskerville"/>
          <a:cs typeface="Baskerville"/>
        </a:font>
        <a:srgbClr val="5F5857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CBC7C7"/>
          </a:solidFill>
        </a:fill>
      </a:tcStyle>
    </a:wholeTbl>
    <a:band2H>
      <a:tcTxStyle b="def" i="def"/>
      <a:tcStyle>
        <a:tcBdr/>
        <a:fill>
          <a:solidFill>
            <a:srgbClr val="DED9DA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5F5857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A09C9C"/>
              </a:solidFill>
              <a:prstDash val="solid"/>
              <a:miter lim="400000"/>
            </a:ln>
          </a:left>
          <a:right>
            <a:ln w="12700" cap="flat">
              <a:solidFill>
                <a:srgbClr val="A09C9C"/>
              </a:solidFill>
              <a:prstDash val="solid"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solidFill>
                <a:srgbClr val="A09C9C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4" name="Shape 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6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016000" y="2032000"/>
            <a:ext cx="10972800" cy="32258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016000" y="5359400"/>
            <a:ext cx="109728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One</a:t>
            </a:r>
            <a:endParaRPr sz="4200">
              <a:solidFill>
                <a:srgbClr val="FFFCF2"/>
              </a:solidFill>
              <a:effectLst>
                <a:outerShdw sx="100000" sy="100000" kx="0" ky="0" algn="b" rotWithShape="0" blurRad="25400" dist="25400" dir="13500000">
                  <a:srgbClr val="424242">
                    <a:alpha val="50000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Two</a:t>
            </a:r>
            <a:endParaRPr sz="4200">
              <a:solidFill>
                <a:srgbClr val="FFFCF2"/>
              </a:solidFill>
              <a:effectLst>
                <a:outerShdw sx="100000" sy="100000" kx="0" ky="0" algn="b" rotWithShape="0" blurRad="25400" dist="25400" dir="13500000">
                  <a:srgbClr val="424242">
                    <a:alpha val="50000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Three</a:t>
            </a:r>
            <a:endParaRPr sz="4200">
              <a:solidFill>
                <a:srgbClr val="FFFCF2"/>
              </a:solidFill>
              <a:effectLst>
                <a:outerShdw sx="100000" sy="100000" kx="0" ky="0" algn="b" rotWithShape="0" blurRad="25400" dist="25400" dir="13500000">
                  <a:srgbClr val="424242">
                    <a:alpha val="50000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Four</a:t>
            </a:r>
            <a:endParaRPr sz="4200">
              <a:solidFill>
                <a:srgbClr val="FFFCF2"/>
              </a:solidFill>
              <a:effectLst>
                <a:outerShdw sx="100000" sy="100000" kx="0" ky="0" algn="b" rotWithShape="0" blurRad="25400" dist="25400" dir="13500000">
                  <a:srgbClr val="424242">
                    <a:alpha val="50000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104900" y="1473200"/>
            <a:ext cx="10795000" cy="3556000"/>
          </a:xfrm>
          <a:prstGeom prst="rect">
            <a:avLst/>
          </a:prstGeom>
        </p:spPr>
        <p:txBody>
          <a:bodyPr anchor="b"/>
          <a:lstStyle>
            <a:lvl1pPr>
              <a:defRPr sz="7600">
                <a:solidFill>
                  <a:srgbClr val="85604A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31" name="Shape 31"/>
          <p:cNvSpPr/>
          <p:nvPr>
            <p:ph type="body" idx="1"/>
          </p:nvPr>
        </p:nvSpPr>
        <p:spPr>
          <a:xfrm>
            <a:off x="1104900" y="5016500"/>
            <a:ext cx="10795000" cy="2235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solidFill>
                  <a:srgbClr val="625B48"/>
                </a:solidFill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2600">
                <a:solidFill>
                  <a:srgbClr val="625B48"/>
                </a:solidFill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2600">
                <a:solidFill>
                  <a:srgbClr val="625B48"/>
                </a:solidFill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2600">
                <a:solidFill>
                  <a:srgbClr val="625B48"/>
                </a:solidFill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2600">
                <a:solidFill>
                  <a:srgbClr val="625B48"/>
                </a:solidFill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One</a:t>
            </a:r>
            <a:endParaRPr sz="2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Two</a:t>
            </a:r>
            <a:endParaRPr sz="2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Three</a:t>
            </a:r>
            <a:endParaRPr sz="2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Four</a:t>
            </a:r>
            <a:endParaRPr sz="2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een_backgroun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9" y="-19050"/>
            <a:ext cx="13042901" cy="9791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Brown_Leather_Texture_by_MaxDaten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701" y="-6350"/>
            <a:ext cx="13030201" cy="976630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>
            <p:ph type="body" idx="1"/>
          </p:nvPr>
        </p:nvSpPr>
        <p:spPr>
          <a:xfrm>
            <a:off x="1270000" y="2937933"/>
            <a:ext cx="10464800" cy="5842001"/>
          </a:xfrm>
          <a:prstGeom prst="rect">
            <a:avLst/>
          </a:prstGeom>
          <a:effectLst>
            <a:outerShdw sx="100000" sy="100000" kx="0" ky="0" algn="b" rotWithShape="0" blurRad="88900" dist="88900" dir="2625918">
              <a:srgbClr val="000000"/>
            </a:outerShdw>
          </a:effectLst>
        </p:spPr>
        <p:txBody>
          <a:bodyPr anchor="t">
            <a:noAutofit/>
          </a:bodyPr>
          <a:lstStyle>
            <a:lvl1pPr marL="327313" indent="-327313">
              <a:spcBef>
                <a:spcPts val="1200"/>
              </a:spcBef>
              <a:buClr>
                <a:srgbClr val="F5D328"/>
              </a:buClr>
              <a:buFont typeface="Arial"/>
              <a:buChar char="✦"/>
              <a:defRPr sz="4200">
                <a:solidFill>
                  <a:srgbClr val="FFFFFF"/>
                </a:solidFill>
                <a:effectLst>
                  <a:outerShdw sx="100000" sy="100000" kx="0" ky="0" algn="b" rotWithShape="0" blurRad="88900" dist="88900" dir="3601654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  <a:lvl2pPr marL="939800" indent="-482600">
              <a:spcBef>
                <a:spcPts val="1200"/>
              </a:spcBef>
              <a:buClr>
                <a:srgbClr val="F5D328"/>
              </a:buClr>
              <a:buSzPct val="80000"/>
              <a:buFont typeface="Arial"/>
              <a:buChar char="✤"/>
              <a:defRPr sz="4200">
                <a:solidFill>
                  <a:srgbClr val="FFFFFF"/>
                </a:solidFill>
                <a:effectLst>
                  <a:outerShdw sx="100000" sy="100000" kx="0" ky="0" algn="b" rotWithShape="0" blurRad="88900" dist="88900" dir="3601654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2pPr>
            <a:lvl3pPr marL="1196788" indent="-282388">
              <a:spcBef>
                <a:spcPts val="1200"/>
              </a:spcBef>
              <a:buClr>
                <a:srgbClr val="F5D328"/>
              </a:buClr>
              <a:buFont typeface="Arial"/>
              <a:buChar char="✴"/>
              <a:defRPr sz="4200">
                <a:solidFill>
                  <a:srgbClr val="FFFFFF"/>
                </a:solidFill>
                <a:effectLst>
                  <a:outerShdw sx="100000" sy="100000" kx="0" ky="0" algn="b" rotWithShape="0" blurRad="88900" dist="88900" dir="3601654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3pPr>
            <a:lvl4pPr marL="1714500" indent="-342900">
              <a:spcBef>
                <a:spcPts val="1200"/>
              </a:spcBef>
              <a:buClr>
                <a:srgbClr val="F5D328"/>
              </a:buClr>
              <a:buFont typeface="Arial"/>
              <a:buChar char="✦"/>
              <a:defRPr sz="4200">
                <a:solidFill>
                  <a:srgbClr val="FFFFFF"/>
                </a:solidFill>
                <a:effectLst>
                  <a:outerShdw sx="100000" sy="100000" kx="0" ky="0" algn="b" rotWithShape="0" blurRad="88900" dist="88900" dir="3601654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4pPr>
            <a:lvl5pPr marL="2171700" indent="-342900">
              <a:spcBef>
                <a:spcPts val="1200"/>
              </a:spcBef>
              <a:buClr>
                <a:srgbClr val="F5D328"/>
              </a:buClr>
              <a:buFont typeface="Arial"/>
              <a:buChar char="✦"/>
              <a:defRPr sz="4200">
                <a:solidFill>
                  <a:srgbClr val="FFFFFF"/>
                </a:solidFill>
                <a:effectLst>
                  <a:outerShdw sx="100000" sy="100000" kx="0" ky="0" algn="b" rotWithShape="0" blurRad="88900" dist="88900" dir="3601654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88900" dist="88900" dir="3601654">
                    <a:srgbClr val="000000"/>
                  </a:outerShdw>
                </a:effectLst>
              </a:rPr>
              <a:t>Body Level One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88900" dist="88900" dir="3601654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88900" dist="88900" dir="3601654">
                    <a:srgbClr val="000000"/>
                  </a:outerShdw>
                </a:effectLst>
              </a:rPr>
              <a:t>Body Level Two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88900" dist="88900" dir="3601654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88900" dist="88900" dir="3601654">
                    <a:srgbClr val="000000"/>
                  </a:outerShdw>
                </a:effectLst>
              </a:rPr>
              <a:t>Body Level Three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88900" dist="88900" dir="3601654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88900" dist="88900" dir="3601654">
                    <a:srgbClr val="000000"/>
                  </a:outerShdw>
                </a:effectLst>
              </a:rPr>
              <a:t>Body Level Four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88900" dist="88900" dir="3601654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88900" dist="88900" dir="3601654">
                    <a:srgbClr val="000000"/>
                  </a:outerShdw>
                </a:effectLst>
              </a:rPr>
              <a:t>Body Level Five</a:t>
            </a:r>
          </a:p>
        </p:txBody>
      </p:sp>
      <p:sp>
        <p:nvSpPr>
          <p:cNvPr id="37" name="Shape 37"/>
          <p:cNvSpPr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effectLst>
            <a:outerShdw sx="100000" sy="100000" kx="0" ky="0" algn="b" rotWithShape="0" blurRad="88900" dist="88900" dir="2625918">
              <a:srgbClr val="000000"/>
            </a:outerShdw>
          </a:effectLst>
        </p:spPr>
        <p:txBody>
          <a:bodyPr>
            <a:noAutofit/>
          </a:bodyPr>
          <a:lstStyle>
            <a:lvl1pPr algn="l">
              <a:defRPr sz="7200">
                <a:solidFill>
                  <a:srgbClr val="F5D328"/>
                </a:solidFill>
                <a:effectLst>
                  <a:outerShdw sx="100000" sy="100000" kx="0" ky="0" algn="b" rotWithShape="0" blurRad="88900" dist="88900" dir="2615452">
                    <a:srgbClr val="000000"/>
                  </a:outerShdw>
                </a:effectLst>
                <a:latin typeface="Grunge Face"/>
                <a:ea typeface="Grunge Face"/>
                <a:cs typeface="Grunge Face"/>
                <a:sym typeface="Grunge Fac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5D328"/>
                </a:solidFill>
                <a:effectLst>
                  <a:outerShdw sx="100000" sy="100000" kx="0" ky="0" algn="b" rotWithShape="0" blurRad="88900" dist="88900" dir="2615452">
                    <a:srgbClr val="000000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sldNum" sz="quarter" idx="2"/>
          </p:nvPr>
        </p:nvSpPr>
        <p:spPr>
          <a:xfrm>
            <a:off x="11379200" y="106069"/>
            <a:ext cx="1447705" cy="438102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 algn="r" defTabSz="914400">
              <a:defRPr sz="3400">
                <a:ln w="26087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</p:spPr>
        <p:txBody>
          <a:bodyPr/>
          <a:lstStyle>
            <a:lvl1pPr>
              <a:defRPr sz="7600">
                <a:solidFill>
                  <a:srgbClr val="85604A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200"/>
              </a:spcBef>
              <a:buClr>
                <a:srgbClr val="9A7865"/>
              </a:buClr>
              <a:buSzPct val="40000"/>
              <a:buFont typeface="Georgia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1pPr>
            <a:lvl2pPr marL="762000" indent="-381000">
              <a:spcBef>
                <a:spcPts val="3200"/>
              </a:spcBef>
              <a:buClr>
                <a:srgbClr val="9A7865"/>
              </a:buClr>
              <a:buSzPct val="40000"/>
              <a:buFont typeface="Georgia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2pPr>
            <a:lvl3pPr marL="1143000" indent="-381000">
              <a:spcBef>
                <a:spcPts val="3200"/>
              </a:spcBef>
              <a:buClr>
                <a:srgbClr val="9A7865"/>
              </a:buClr>
              <a:buSzPct val="40000"/>
              <a:buFont typeface="Georgia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3pPr>
            <a:lvl4pPr marL="1524000" indent="-381000">
              <a:spcBef>
                <a:spcPts val="3200"/>
              </a:spcBef>
              <a:buClr>
                <a:srgbClr val="9A7865"/>
              </a:buClr>
              <a:buSzPct val="40000"/>
              <a:buFont typeface="Georgia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4pPr>
            <a:lvl5pPr marL="1905000" indent="-381000">
              <a:spcBef>
                <a:spcPts val="3200"/>
              </a:spcBef>
              <a:buClr>
                <a:srgbClr val="9A7865"/>
              </a:buClr>
              <a:buSzPct val="40000"/>
              <a:buFont typeface="Georgia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One</a:t>
            </a:r>
            <a:endParaRPr sz="3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Two</a:t>
            </a:r>
            <a:endParaRPr sz="3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Three</a:t>
            </a:r>
            <a:endParaRPr sz="3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Four</a:t>
            </a:r>
            <a:endParaRPr sz="3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028700" y="6743700"/>
            <a:ext cx="10972800" cy="1524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028700" y="8255000"/>
            <a:ext cx="10972800" cy="1193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One</a:t>
            </a:r>
            <a:endParaRPr sz="4200">
              <a:solidFill>
                <a:srgbClr val="FFFCF2"/>
              </a:solidFill>
              <a:effectLst>
                <a:outerShdw sx="100000" sy="100000" kx="0" ky="0" algn="b" rotWithShape="0" blurRad="25400" dist="25400" dir="13500000">
                  <a:srgbClr val="424242">
                    <a:alpha val="50000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Two</a:t>
            </a:r>
            <a:endParaRPr sz="4200">
              <a:solidFill>
                <a:srgbClr val="FFFCF2"/>
              </a:solidFill>
              <a:effectLst>
                <a:outerShdw sx="100000" sy="100000" kx="0" ky="0" algn="b" rotWithShape="0" blurRad="25400" dist="25400" dir="13500000">
                  <a:srgbClr val="424242">
                    <a:alpha val="50000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Three</a:t>
            </a:r>
            <a:endParaRPr sz="4200">
              <a:solidFill>
                <a:srgbClr val="FFFCF2"/>
              </a:solidFill>
              <a:effectLst>
                <a:outerShdw sx="100000" sy="100000" kx="0" ky="0" algn="b" rotWithShape="0" blurRad="25400" dist="25400" dir="13500000">
                  <a:srgbClr val="424242">
                    <a:alpha val="50000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Four</a:t>
            </a:r>
            <a:endParaRPr sz="4200">
              <a:solidFill>
                <a:srgbClr val="FFFCF2"/>
              </a:solidFill>
              <a:effectLst>
                <a:outerShdw sx="100000" sy="100000" kx="0" ky="0" algn="b" rotWithShape="0" blurRad="25400" dist="25400" dir="13500000">
                  <a:srgbClr val="424242">
                    <a:alpha val="50000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016000" y="3263900"/>
            <a:ext cx="10972800" cy="322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762000" y="2311400"/>
            <a:ext cx="6324600" cy="31877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762000" y="5626100"/>
            <a:ext cx="6324600" cy="323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One</a:t>
            </a:r>
            <a:endParaRPr sz="4200">
              <a:solidFill>
                <a:srgbClr val="FFFCF2"/>
              </a:solidFill>
              <a:effectLst>
                <a:outerShdw sx="100000" sy="100000" kx="0" ky="0" algn="b" rotWithShape="0" blurRad="25400" dist="25400" dir="13500000">
                  <a:srgbClr val="424242">
                    <a:alpha val="50000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Two</a:t>
            </a:r>
            <a:endParaRPr sz="4200">
              <a:solidFill>
                <a:srgbClr val="FFFCF2"/>
              </a:solidFill>
              <a:effectLst>
                <a:outerShdw sx="100000" sy="100000" kx="0" ky="0" algn="b" rotWithShape="0" blurRad="25400" dist="25400" dir="13500000">
                  <a:srgbClr val="424242">
                    <a:alpha val="50000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Three</a:t>
            </a:r>
            <a:endParaRPr sz="4200">
              <a:solidFill>
                <a:srgbClr val="FFFCF2"/>
              </a:solidFill>
              <a:effectLst>
                <a:outerShdw sx="100000" sy="100000" kx="0" ky="0" algn="b" rotWithShape="0" blurRad="25400" dist="25400" dir="13500000">
                  <a:srgbClr val="424242">
                    <a:alpha val="50000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Four</a:t>
            </a:r>
            <a:endParaRPr sz="4200">
              <a:solidFill>
                <a:srgbClr val="FFFCF2"/>
              </a:solidFill>
              <a:effectLst>
                <a:outerShdw sx="100000" sy="100000" kx="0" ky="0" algn="b" rotWithShape="0" blurRad="25400" dist="25400" dir="13500000">
                  <a:srgbClr val="424242">
                    <a:alpha val="50000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6F6A5A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6F6A5A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One</a:t>
            </a:r>
            <a:endParaRPr sz="4000">
              <a:solidFill>
                <a:srgbClr val="6F6A5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Two</a:t>
            </a:r>
            <a:endParaRPr sz="4000">
              <a:solidFill>
                <a:srgbClr val="6F6A5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Three</a:t>
            </a:r>
            <a:endParaRPr sz="4000">
              <a:solidFill>
                <a:srgbClr val="6F6A5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Four</a:t>
            </a:r>
            <a:endParaRPr sz="4000">
              <a:solidFill>
                <a:srgbClr val="6F6A5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6F6A5A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1016000" y="2768600"/>
            <a:ext cx="54864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800"/>
              </a:spcBef>
              <a:defRPr sz="3400"/>
            </a:lvl1pPr>
            <a:lvl2pPr>
              <a:spcBef>
                <a:spcPts val="3800"/>
              </a:spcBef>
              <a:defRPr sz="3400"/>
            </a:lvl2pPr>
            <a:lvl3pPr>
              <a:spcBef>
                <a:spcPts val="3800"/>
              </a:spcBef>
              <a:defRPr sz="3400"/>
            </a:lvl3pPr>
            <a:lvl4pPr marL="1625600">
              <a:spcBef>
                <a:spcPts val="3800"/>
              </a:spcBef>
              <a:defRPr sz="3400"/>
            </a:lvl4pPr>
            <a:lvl5pPr marL="2070100">
              <a:spcBef>
                <a:spcPts val="3800"/>
              </a:spcBef>
              <a:defRPr sz="3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F6A5A"/>
                </a:solidFill>
              </a:rPr>
              <a:t>Body Level One</a:t>
            </a:r>
            <a:endParaRPr sz="3400">
              <a:solidFill>
                <a:srgbClr val="6F6A5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F6A5A"/>
                </a:solidFill>
              </a:rPr>
              <a:t>Body Level Two</a:t>
            </a:r>
            <a:endParaRPr sz="3400">
              <a:solidFill>
                <a:srgbClr val="6F6A5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F6A5A"/>
                </a:solidFill>
              </a:rPr>
              <a:t>Body Level Three</a:t>
            </a:r>
            <a:endParaRPr sz="3400">
              <a:solidFill>
                <a:srgbClr val="6F6A5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F6A5A"/>
                </a:solidFill>
              </a:rPr>
              <a:t>Body Level Four</a:t>
            </a:r>
            <a:endParaRPr sz="3400">
              <a:solidFill>
                <a:srgbClr val="6F6A5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F6A5A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1016000" y="1270000"/>
            <a:ext cx="10972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One</a:t>
            </a:r>
            <a:endParaRPr sz="4000">
              <a:solidFill>
                <a:srgbClr val="6F6A5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Two</a:t>
            </a:r>
            <a:endParaRPr sz="4000">
              <a:solidFill>
                <a:srgbClr val="6F6A5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Three</a:t>
            </a:r>
            <a:endParaRPr sz="4000">
              <a:solidFill>
                <a:srgbClr val="6F6A5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Four</a:t>
            </a:r>
            <a:endParaRPr sz="4000">
              <a:solidFill>
                <a:srgbClr val="6F6A5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016000" y="546100"/>
            <a:ext cx="10972800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6F6A5A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016000" y="2768600"/>
            <a:ext cx="109728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One</a:t>
            </a:r>
            <a:endParaRPr sz="4000">
              <a:solidFill>
                <a:srgbClr val="6F6A5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Two</a:t>
            </a:r>
            <a:endParaRPr sz="4000">
              <a:solidFill>
                <a:srgbClr val="6F6A5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Three</a:t>
            </a:r>
            <a:endParaRPr sz="4000">
              <a:solidFill>
                <a:srgbClr val="6F6A5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Four</a:t>
            </a:r>
            <a:endParaRPr sz="4000">
              <a:solidFill>
                <a:srgbClr val="6F6A5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spd="med" advClick="1"/>
  <p:txStyles>
    <p:titleStyle>
      <a:lvl1pPr algn="ctr" defTabSz="584200">
        <a:defRPr sz="7800">
          <a:solidFill>
            <a:srgbClr val="6F6A5A"/>
          </a:solidFill>
          <a:latin typeface="+mn-lt"/>
          <a:ea typeface="+mn-ea"/>
          <a:cs typeface="+mn-cs"/>
          <a:sym typeface="Copperplate"/>
        </a:defRPr>
      </a:lvl1pPr>
      <a:lvl2pPr indent="228600" algn="ctr" defTabSz="584200">
        <a:defRPr sz="7800">
          <a:solidFill>
            <a:srgbClr val="6F6A5A"/>
          </a:solidFill>
          <a:latin typeface="+mn-lt"/>
          <a:ea typeface="+mn-ea"/>
          <a:cs typeface="+mn-cs"/>
          <a:sym typeface="Copperplate"/>
        </a:defRPr>
      </a:lvl2pPr>
      <a:lvl3pPr indent="457200" algn="ctr" defTabSz="584200">
        <a:defRPr sz="7800">
          <a:solidFill>
            <a:srgbClr val="6F6A5A"/>
          </a:solidFill>
          <a:latin typeface="+mn-lt"/>
          <a:ea typeface="+mn-ea"/>
          <a:cs typeface="+mn-cs"/>
          <a:sym typeface="Copperplate"/>
        </a:defRPr>
      </a:lvl3pPr>
      <a:lvl4pPr indent="685800" algn="ctr" defTabSz="584200">
        <a:defRPr sz="7800">
          <a:solidFill>
            <a:srgbClr val="6F6A5A"/>
          </a:solidFill>
          <a:latin typeface="+mn-lt"/>
          <a:ea typeface="+mn-ea"/>
          <a:cs typeface="+mn-cs"/>
          <a:sym typeface="Copperplate"/>
        </a:defRPr>
      </a:lvl4pPr>
      <a:lvl5pPr indent="914400" algn="ctr" defTabSz="584200">
        <a:defRPr sz="7800">
          <a:solidFill>
            <a:srgbClr val="6F6A5A"/>
          </a:solidFill>
          <a:latin typeface="+mn-lt"/>
          <a:ea typeface="+mn-ea"/>
          <a:cs typeface="+mn-cs"/>
          <a:sym typeface="Copperplate"/>
        </a:defRPr>
      </a:lvl5pPr>
      <a:lvl6pPr indent="1143000" algn="ctr" defTabSz="584200">
        <a:defRPr sz="7800">
          <a:solidFill>
            <a:srgbClr val="6F6A5A"/>
          </a:solidFill>
          <a:latin typeface="+mn-lt"/>
          <a:ea typeface="+mn-ea"/>
          <a:cs typeface="+mn-cs"/>
          <a:sym typeface="Copperplate"/>
        </a:defRPr>
      </a:lvl6pPr>
      <a:lvl7pPr indent="1371600" algn="ctr" defTabSz="584200">
        <a:defRPr sz="7800">
          <a:solidFill>
            <a:srgbClr val="6F6A5A"/>
          </a:solidFill>
          <a:latin typeface="+mn-lt"/>
          <a:ea typeface="+mn-ea"/>
          <a:cs typeface="+mn-cs"/>
          <a:sym typeface="Copperplate"/>
        </a:defRPr>
      </a:lvl7pPr>
      <a:lvl8pPr indent="1600200" algn="ctr" defTabSz="584200">
        <a:defRPr sz="7800">
          <a:solidFill>
            <a:srgbClr val="6F6A5A"/>
          </a:solidFill>
          <a:latin typeface="+mn-lt"/>
          <a:ea typeface="+mn-ea"/>
          <a:cs typeface="+mn-cs"/>
          <a:sym typeface="Copperplate"/>
        </a:defRPr>
      </a:lvl8pPr>
      <a:lvl9pPr indent="1828800" algn="ctr" defTabSz="584200">
        <a:defRPr sz="7800">
          <a:solidFill>
            <a:srgbClr val="6F6A5A"/>
          </a:solidFill>
          <a:latin typeface="+mn-lt"/>
          <a:ea typeface="+mn-ea"/>
          <a:cs typeface="+mn-cs"/>
          <a:sym typeface="Copperplate"/>
        </a:defRPr>
      </a:lvl9pPr>
    </p:titleStyle>
    <p:bodyStyle>
      <a:lvl1pPr marL="419100" indent="-419100" defTabSz="584200">
        <a:spcBef>
          <a:spcPts val="3000"/>
        </a:spcBef>
        <a:buClr>
          <a:srgbClr val="A29A85"/>
        </a:buClr>
        <a:buSzPct val="100000"/>
        <a:buChar char="•"/>
        <a:defRPr sz="4000">
          <a:solidFill>
            <a:srgbClr val="6F6A5A"/>
          </a:solidFill>
          <a:latin typeface="Baskerville"/>
          <a:ea typeface="Baskerville"/>
          <a:cs typeface="Baskerville"/>
          <a:sym typeface="Baskerville"/>
        </a:defRPr>
      </a:lvl1pPr>
      <a:lvl2pPr marL="838200" indent="-419100" defTabSz="584200">
        <a:spcBef>
          <a:spcPts val="3000"/>
        </a:spcBef>
        <a:buClr>
          <a:srgbClr val="A29A85"/>
        </a:buClr>
        <a:buSzPct val="100000"/>
        <a:buChar char="•"/>
        <a:defRPr sz="4000">
          <a:solidFill>
            <a:srgbClr val="6F6A5A"/>
          </a:solidFill>
          <a:latin typeface="Baskerville"/>
          <a:ea typeface="Baskerville"/>
          <a:cs typeface="Baskerville"/>
          <a:sym typeface="Baskerville"/>
        </a:defRPr>
      </a:lvl2pPr>
      <a:lvl3pPr marL="1181100" indent="-419100" defTabSz="584200">
        <a:spcBef>
          <a:spcPts val="3000"/>
        </a:spcBef>
        <a:buClr>
          <a:srgbClr val="A29A85"/>
        </a:buClr>
        <a:buSzPct val="100000"/>
        <a:buChar char="•"/>
        <a:defRPr sz="4000">
          <a:solidFill>
            <a:srgbClr val="6F6A5A"/>
          </a:solidFill>
          <a:latin typeface="Baskerville"/>
          <a:ea typeface="Baskerville"/>
          <a:cs typeface="Baskerville"/>
          <a:sym typeface="Baskerville"/>
        </a:defRPr>
      </a:lvl3pPr>
      <a:lvl4pPr marL="1562100" indent="-419100" defTabSz="584200">
        <a:spcBef>
          <a:spcPts val="3000"/>
        </a:spcBef>
        <a:buClr>
          <a:srgbClr val="A29A85"/>
        </a:buClr>
        <a:buSzPct val="100000"/>
        <a:buChar char="•"/>
        <a:defRPr sz="4000">
          <a:solidFill>
            <a:srgbClr val="6F6A5A"/>
          </a:solidFill>
          <a:latin typeface="Baskerville"/>
          <a:ea typeface="Baskerville"/>
          <a:cs typeface="Baskerville"/>
          <a:sym typeface="Baskerville"/>
        </a:defRPr>
      </a:lvl4pPr>
      <a:lvl5pPr marL="1943100" indent="-419100" defTabSz="584200">
        <a:spcBef>
          <a:spcPts val="3000"/>
        </a:spcBef>
        <a:buClr>
          <a:srgbClr val="A29A85"/>
        </a:buClr>
        <a:buSzPct val="100000"/>
        <a:buChar char="•"/>
        <a:defRPr sz="4000">
          <a:solidFill>
            <a:srgbClr val="6F6A5A"/>
          </a:solidFill>
          <a:latin typeface="Baskerville"/>
          <a:ea typeface="Baskerville"/>
          <a:cs typeface="Baskerville"/>
          <a:sym typeface="Baskerville"/>
        </a:defRPr>
      </a:lvl5pPr>
      <a:lvl6pPr marL="2324100" indent="-419100" defTabSz="584200">
        <a:spcBef>
          <a:spcPts val="3000"/>
        </a:spcBef>
        <a:buClr>
          <a:srgbClr val="A29A85"/>
        </a:buClr>
        <a:buSzPct val="100000"/>
        <a:buChar char="•"/>
        <a:defRPr sz="4000">
          <a:solidFill>
            <a:srgbClr val="6F6A5A"/>
          </a:solidFill>
          <a:latin typeface="Baskerville"/>
          <a:ea typeface="Baskerville"/>
          <a:cs typeface="Baskerville"/>
          <a:sym typeface="Baskerville"/>
        </a:defRPr>
      </a:lvl6pPr>
      <a:lvl7pPr marL="2705100" indent="-419100" defTabSz="584200">
        <a:spcBef>
          <a:spcPts val="3000"/>
        </a:spcBef>
        <a:buClr>
          <a:srgbClr val="A29A85"/>
        </a:buClr>
        <a:buSzPct val="100000"/>
        <a:buChar char="•"/>
        <a:defRPr sz="4000">
          <a:solidFill>
            <a:srgbClr val="6F6A5A"/>
          </a:solidFill>
          <a:latin typeface="Baskerville"/>
          <a:ea typeface="Baskerville"/>
          <a:cs typeface="Baskerville"/>
          <a:sym typeface="Baskerville"/>
        </a:defRPr>
      </a:lvl7pPr>
      <a:lvl8pPr marL="3086100" indent="-419100" defTabSz="584200">
        <a:spcBef>
          <a:spcPts val="3000"/>
        </a:spcBef>
        <a:buClr>
          <a:srgbClr val="A29A85"/>
        </a:buClr>
        <a:buSzPct val="100000"/>
        <a:buChar char="•"/>
        <a:defRPr sz="4000">
          <a:solidFill>
            <a:srgbClr val="6F6A5A"/>
          </a:solidFill>
          <a:latin typeface="Baskerville"/>
          <a:ea typeface="Baskerville"/>
          <a:cs typeface="Baskerville"/>
          <a:sym typeface="Baskerville"/>
        </a:defRPr>
      </a:lvl8pPr>
      <a:lvl9pPr marL="3467100" indent="-419100" defTabSz="584200">
        <a:spcBef>
          <a:spcPts val="3000"/>
        </a:spcBef>
        <a:buClr>
          <a:srgbClr val="A29A85"/>
        </a:buClr>
        <a:buSzPct val="100000"/>
        <a:buChar char="•"/>
        <a:defRPr sz="4000">
          <a:solidFill>
            <a:srgbClr val="6F6A5A"/>
          </a:solidFill>
          <a:latin typeface="Baskerville"/>
          <a:ea typeface="Baskerville"/>
          <a:cs typeface="Baskerville"/>
          <a:sym typeface="Baskerville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Cochin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Cochin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Cochin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Cochin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Cochin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Cochin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Cochin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Cochin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image" Target="../media/image1.tif"/><Relationship Id="rId4" Type="http://schemas.openxmlformats.org/officeDocument/2006/relationships/image" Target="../media/image7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png"/><Relationship Id="rId3" Type="http://schemas.openxmlformats.org/officeDocument/2006/relationships/image" Target="../media/image2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Relationship Id="rId3" Type="http://schemas.openxmlformats.org/officeDocument/2006/relationships/image" Target="../media/image2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tif"/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hyperlink" Target="http://" TargetMode="External"/><Relationship Id="rId6" Type="http://schemas.openxmlformats.org/officeDocument/2006/relationships/hyperlink" Target="http://w65stchurchofchrist.org/coc/sermons/" TargetMode="External"/><Relationship Id="rId7" Type="http://schemas.openxmlformats.org/officeDocument/2006/relationships/hyperlink" Target="http://www.microsoft.com/downloads/details.aspx?FamilyID=cb9bf144-1076-4615-9951-294eeb832823&amp;displaylang=en" TargetMode="External"/><Relationship Id="rId8" Type="http://schemas.openxmlformats.org/officeDocument/2006/relationships/image" Target="../media/image2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Relationship Id="rId3" Type="http://schemas.openxmlformats.org/officeDocument/2006/relationships/image" Target="../media/image25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Relationship Id="rId3" Type="http://schemas.openxmlformats.org/officeDocument/2006/relationships/image" Target="../media/image26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Relationship Id="rId3" Type="http://schemas.openxmlformats.org/officeDocument/2006/relationships/image" Target="../media/image27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Relationship Id="rId3" Type="http://schemas.openxmlformats.org/officeDocument/2006/relationships/image" Target="../media/image2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Relationship Id="rId3" Type="http://schemas.openxmlformats.org/officeDocument/2006/relationships/image" Target="../media/image1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Relationship Id="rId3" Type="http://schemas.openxmlformats.org/officeDocument/2006/relationships/image" Target="../media/image1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Relationship Id="rId3" Type="http://schemas.openxmlformats.org/officeDocument/2006/relationships/image" Target="../media/image1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png"/><Relationship Id="rId3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believe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1" y="-399"/>
            <a:ext cx="13042901" cy="9779001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-970888" y="3007783"/>
            <a:ext cx="9969501" cy="2641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5900">
                <a:solidFill>
                  <a:srgbClr val="000000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/>
            </a:pPr>
            <a:r>
              <a:rPr sz="5900"/>
              <a:t>That You May</a:t>
            </a:r>
          </a:p>
        </p:txBody>
      </p:sp>
      <p:sp>
        <p:nvSpPr>
          <p:cNvPr id="48" name="Shape 48"/>
          <p:cNvSpPr/>
          <p:nvPr/>
        </p:nvSpPr>
        <p:spPr>
          <a:xfrm>
            <a:off x="17130" y="7143749"/>
            <a:ext cx="12970540" cy="2146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49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Big Book Heavy"/>
                <a:ea typeface="Big Book Heavy"/>
                <a:cs typeface="Big Book Heavy"/>
                <a:sym typeface="Big Book Heavy"/>
              </a:rPr>
              <a:t>“True Disciples &amp; The Truth”</a:t>
            </a:r>
            <a:endParaRPr sz="4900">
              <a:solidFill>
                <a:srgbClr val="FFFFFF"/>
              </a:solidFill>
              <a:effectLst>
                <a:outerShdw sx="100000" sy="100000" kx="0" ky="0" algn="b" rotWithShape="0" blurRad="152400" dist="76200" dir="2700000">
                  <a:srgbClr val="000000"/>
                </a:outerShdw>
              </a:effectLst>
              <a:latin typeface="Big Book Heavy"/>
              <a:ea typeface="Big Book Heavy"/>
              <a:cs typeface="Big Book Heavy"/>
              <a:sym typeface="Big Book Heavy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54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Big Book Heavy"/>
                <a:ea typeface="Big Book Heavy"/>
                <a:cs typeface="Big Book Heavy"/>
                <a:sym typeface="Big Book Heavy"/>
              </a:rPr>
              <a:t>(John 8:31-59)”</a:t>
            </a:r>
          </a:p>
        </p:txBody>
      </p:sp>
      <p:pic>
        <p:nvPicPr>
          <p:cNvPr id="49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16900" y="381000"/>
            <a:ext cx="4660900" cy="3213100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4832349" y="3321776"/>
            <a:ext cx="7958933" cy="5569238"/>
          </a:xfrm>
          <a:prstGeom prst="rect">
            <a:avLst/>
          </a:prstGeom>
          <a:ln w="50800">
            <a:round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Their response indicate they had not grasped Christ’s message.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Even though they were currently under Rome’s control - They insisted that as Abraham’s descendants they were free men. 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How could Jesus free them when they were not slaves? They had no sense of their bondage to sin.</a:t>
            </a:r>
          </a:p>
        </p:txBody>
      </p:sp>
      <p:pic>
        <p:nvPicPr>
          <p:cNvPr id="91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248" y="3543757"/>
            <a:ext cx="4674628" cy="6068804"/>
          </a:xfrm>
          <a:prstGeom prst="rect">
            <a:avLst/>
          </a:prstGeom>
        </p:spPr>
      </p:pic>
      <p:sp>
        <p:nvSpPr>
          <p:cNvPr id="92" name="Shape 92"/>
          <p:cNvSpPr/>
          <p:nvPr/>
        </p:nvSpPr>
        <p:spPr>
          <a:xfrm>
            <a:off x="38100" y="31749"/>
            <a:ext cx="12928600" cy="172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“True Disciples &amp; The Truth”</a:t>
            </a:r>
          </a:p>
        </p:txBody>
      </p:sp>
      <p:sp>
        <p:nvSpPr>
          <p:cNvPr id="93" name="Shape 93"/>
          <p:cNvSpPr/>
          <p:nvPr/>
        </p:nvSpPr>
        <p:spPr>
          <a:xfrm>
            <a:off x="112249" y="4088958"/>
            <a:ext cx="4674627" cy="4978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John 8:33 (NKJV)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88900" dist="88900" dir="3231077">
                  <a:srgbClr val="000000"/>
                </a:outerShdw>
              </a:effectLst>
              <a:latin typeface="Denmark Regular"/>
              <a:ea typeface="Denmark Regular"/>
              <a:cs typeface="Denmark Regular"/>
              <a:sym typeface="Denmark Regular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33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They answered Him, “We are Abraham’s descendants, and have never been in bondage to anyone. How </a:t>
            </a:r>
            <a:r>
              <a:rPr i="1"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can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You say, ‘You will be made free’?”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88900" dist="88900" dir="3231077">
                  <a:srgbClr val="000000"/>
                </a:outerShdw>
              </a:effectLst>
              <a:latin typeface="Denmark Regular"/>
              <a:ea typeface="Denmark Regular"/>
              <a:cs typeface="Denmark Regular"/>
              <a:sym typeface="Denmark Regular"/>
            </a:endParaRPr>
          </a:p>
        </p:txBody>
      </p:sp>
      <p:pic>
        <p:nvPicPr>
          <p:cNvPr id="9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8994" y="1552803"/>
            <a:ext cx="13371207" cy="1585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4798482" y="2796843"/>
            <a:ext cx="7958933" cy="6712238"/>
          </a:xfrm>
          <a:prstGeom prst="rect">
            <a:avLst/>
          </a:prstGeom>
          <a:ln w="50800">
            <a:round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More oppressive than any kind physical slavery is the spiritual slavery that comes from being a sinner! - Rom 7:5-8:3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Sin is personified as a cruel master. Paul used the same illustration (Rom. 6:15–23; Rom. 7; Gal 3:10-14) - (Compare 1 Jn 1:5-10; 3:4-9).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The Son makes free - Rom 8; Gal 3:26-4:7</a:t>
            </a:r>
          </a:p>
        </p:txBody>
      </p:sp>
      <p:pic>
        <p:nvPicPr>
          <p:cNvPr id="9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248" y="3543757"/>
            <a:ext cx="4674628" cy="6068804"/>
          </a:xfrm>
          <a:prstGeom prst="rect">
            <a:avLst/>
          </a:prstGeom>
        </p:spPr>
      </p:pic>
      <p:sp>
        <p:nvSpPr>
          <p:cNvPr id="98" name="Shape 98"/>
          <p:cNvSpPr/>
          <p:nvPr/>
        </p:nvSpPr>
        <p:spPr>
          <a:xfrm>
            <a:off x="38100" y="31749"/>
            <a:ext cx="12928600" cy="172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“True Disciples &amp; The Truth”</a:t>
            </a:r>
          </a:p>
        </p:txBody>
      </p:sp>
      <p:sp>
        <p:nvSpPr>
          <p:cNvPr id="99" name="Shape 99"/>
          <p:cNvSpPr/>
          <p:nvPr/>
        </p:nvSpPr>
        <p:spPr>
          <a:xfrm>
            <a:off x="112249" y="4088958"/>
            <a:ext cx="4674627" cy="5270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John 8:34–36 (NKJV)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88900" dist="88900" dir="3231077">
                  <a:srgbClr val="000000"/>
                </a:outerShdw>
              </a:effectLst>
              <a:latin typeface="Denmark Regular"/>
              <a:ea typeface="Denmark Regular"/>
              <a:cs typeface="Denmark Regular"/>
              <a:sym typeface="Denmark Regular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34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Jesus answered them, “Most assuredly, I say to you, whoever commits sin is a slave of sin. </a:t>
            </a: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. . .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</a:t>
            </a: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36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Therefore if the Son makes you free, you shall be free indeed.</a:t>
            </a:r>
          </a:p>
        </p:txBody>
      </p:sp>
      <p:pic>
        <p:nvPicPr>
          <p:cNvPr id="10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8994" y="1552803"/>
            <a:ext cx="13371207" cy="1585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4883149" y="3474176"/>
            <a:ext cx="7958933" cy="5809696"/>
          </a:xfrm>
          <a:prstGeom prst="rect">
            <a:avLst/>
          </a:prstGeom>
          <a:ln w="50800">
            <a:round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Jesus is the true Son and seed of Abraham (Gal. 3:16). </a:t>
            </a:r>
            <a:endParaRPr sz="41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He remains in the house and is over it (Heb. 3:6). </a:t>
            </a:r>
            <a:endParaRPr sz="41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People can become truly free by becoming sons of God by faith in Christ, the Son (Rom 8; Gal 3:26-4:7)</a:t>
            </a:r>
          </a:p>
        </p:txBody>
      </p:sp>
      <p:pic>
        <p:nvPicPr>
          <p:cNvPr id="10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248" y="3543757"/>
            <a:ext cx="4674628" cy="6068804"/>
          </a:xfrm>
          <a:prstGeom prst="rect">
            <a:avLst/>
          </a:prstGeom>
        </p:spPr>
      </p:pic>
      <p:sp>
        <p:nvSpPr>
          <p:cNvPr id="104" name="Shape 104"/>
          <p:cNvSpPr/>
          <p:nvPr/>
        </p:nvSpPr>
        <p:spPr>
          <a:xfrm>
            <a:off x="38100" y="31749"/>
            <a:ext cx="12928600" cy="172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“True Disciples &amp; The Truth”</a:t>
            </a:r>
          </a:p>
        </p:txBody>
      </p:sp>
      <p:sp>
        <p:nvSpPr>
          <p:cNvPr id="105" name="Shape 105"/>
          <p:cNvSpPr/>
          <p:nvPr/>
        </p:nvSpPr>
        <p:spPr>
          <a:xfrm>
            <a:off x="112249" y="4088958"/>
            <a:ext cx="4674627" cy="5270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John 8:34–36 (NKJV)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88900" dist="88900" dir="3231077">
                  <a:srgbClr val="000000"/>
                </a:outerShdw>
              </a:effectLst>
              <a:latin typeface="Denmark Regular"/>
              <a:ea typeface="Denmark Regular"/>
              <a:cs typeface="Denmark Regular"/>
              <a:sym typeface="Denmark Regular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34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Jesus answered them, “Most assuredly, I say to you, whoever commits sin is a slave of sin. </a:t>
            </a: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. . .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</a:t>
            </a: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36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Therefore if the Son makes you free, you shall be free indeed.</a:t>
            </a:r>
          </a:p>
        </p:txBody>
      </p:sp>
      <p:pic>
        <p:nvPicPr>
          <p:cNvPr id="10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8994" y="1552803"/>
            <a:ext cx="13371207" cy="15850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0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98600"/>
            <a:ext cx="5744229" cy="7962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109"/>
          <p:cNvSpPr/>
          <p:nvPr/>
        </p:nvSpPr>
        <p:spPr>
          <a:xfrm>
            <a:off x="5673886" y="3113616"/>
            <a:ext cx="7099301" cy="63014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b="1"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John 20:30-31 (NKJV) </a:t>
            </a:r>
            <a:br>
              <a:rPr b="1"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aseline="31999"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30 </a:t>
            </a:r>
            <a:r>
              <a:rPr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And truly Jesus did many other signs in the presence of His disciples, which are not written in this book; </a:t>
            </a:r>
            <a:r>
              <a:rPr baseline="31999"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31 </a:t>
            </a:r>
            <a:r>
              <a:rPr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but these are written that you may believe that Jesus is the Christ, the Son of God, and that believing you may have life in His name. </a:t>
            </a:r>
          </a:p>
        </p:txBody>
      </p:sp>
      <p:pic>
        <p:nvPicPr>
          <p:cNvPr id="110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8400" y="1342775"/>
            <a:ext cx="3479800" cy="22175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</p:pic>
      <p:sp>
        <p:nvSpPr>
          <p:cNvPr id="111" name="Shape 111"/>
          <p:cNvSpPr/>
          <p:nvPr/>
        </p:nvSpPr>
        <p:spPr>
          <a:xfrm>
            <a:off x="38100" y="31749"/>
            <a:ext cx="12928600" cy="172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“True Disciples &amp; The Truth”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Num" sz="quarter" idx="2"/>
          </p:nvPr>
        </p:nvSpPr>
        <p:spPr>
          <a:xfrm>
            <a:off x="11379200" y="-219051"/>
            <a:ext cx="1447705" cy="4381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>
                <a:ln w="9525">
                  <a:noFill/>
                </a:ln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 sz="3400">
                <a:ln w="26087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</a:fld>
          </a:p>
        </p:txBody>
      </p:sp>
      <p:sp>
        <p:nvSpPr>
          <p:cNvPr id="114" name="Shape 114"/>
          <p:cNvSpPr/>
          <p:nvPr/>
        </p:nvSpPr>
        <p:spPr>
          <a:xfrm>
            <a:off x="-1" y="-1"/>
            <a:ext cx="13004801" cy="9753601"/>
          </a:xfrm>
          <a:prstGeom prst="rect">
            <a:avLst/>
          </a:prstGeom>
          <a:solidFill/>
          <a:ln w="25400">
            <a:solidFill/>
          </a:ln>
        </p:spPr>
        <p:txBody>
          <a:bodyPr lIns="65023" tIns="65023" rIns="65023" bIns="65023" anchor="ctr"/>
          <a:lstStyle/>
          <a:p>
            <a:pPr lvl="0" defTabSz="914400">
              <a:defRPr sz="2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pPr>
          </a:p>
        </p:txBody>
      </p:sp>
    </p:spTree>
  </p:cSld>
  <p:clrMapOvr>
    <a:masterClrMapping/>
  </p:clrMapOvr>
  <p:transition spd="slow" advClick="1">
    <p:push dir="l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Red_Black_line_v1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/>
          <p:nvPr/>
        </p:nvSpPr>
        <p:spPr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blipFill>
            <a:blip r:embed="rId3"/>
            <a:stretch>
              <a:fillRect/>
            </a:stretch>
          </a:blipFill>
          <a:ln w="127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i="1" sz="4000">
                <a:solidFill>
                  <a:srgbClr val="FFFFFF"/>
                </a:solidFill>
                <a:effectLst>
                  <a:outerShdw sx="100000" sy="100000" kx="0" ky="0" algn="b" rotWithShape="0" blurRad="50800" dist="12700" dir="5400000">
                    <a:srgbClr val="000000">
                      <a:alpha val="30000"/>
                    </a:srgbClr>
                  </a:outerShdw>
                </a:effectLst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pic>
        <p:nvPicPr>
          <p:cNvPr id="118" name="green_background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59" y="44450"/>
            <a:ext cx="13042901" cy="9728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400050" y="2999316"/>
            <a:ext cx="12204700" cy="4940301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rPr>
              <a:t>Charts by Don McClain</a:t>
            </a:r>
            <a:endParaRPr sz="4200">
              <a:solidFill>
                <a:srgbClr val="FFD9A8"/>
              </a:solidFill>
              <a:effectLst>
                <a:outerShdw sx="100000" sy="100000" kx="0" ky="0" algn="b" rotWithShape="0" blurRad="152400" dist="76200" dir="2460000">
                  <a:srgbClr val="000000"/>
                </a:outerShdw>
              </a:effectLst>
              <a:latin typeface="Charcoal CY"/>
              <a:ea typeface="Charcoal CY"/>
              <a:cs typeface="Charcoal CY"/>
              <a:sym typeface="Charcoal CY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Prepared June 15, July 13 / Preached July 13, 2014</a:t>
            </a:r>
            <a:endParaRPr sz="2900">
              <a:solidFill>
                <a:srgbClr val="FFFFFF"/>
              </a:solidFill>
              <a:effectLst>
                <a:outerShdw sx="100000" sy="100000" kx="0" ky="0" algn="b" rotWithShape="0" blurRad="152400" dist="76200" dir="246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West 65th Street church of Christ</a:t>
            </a:r>
            <a:endParaRPr sz="2900">
              <a:solidFill>
                <a:srgbClr val="FFFFFF"/>
              </a:solidFill>
              <a:effectLst>
                <a:outerShdw sx="100000" sy="100000" kx="0" ky="0" algn="b" rotWithShape="0" blurRad="152400" dist="76200" dir="246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P.O. Box 190062</a:t>
            </a:r>
            <a:endParaRPr sz="2900">
              <a:solidFill>
                <a:srgbClr val="FFFFFF"/>
              </a:solidFill>
              <a:effectLst>
                <a:outerShdw sx="100000" sy="100000" kx="0" ky="0" algn="b" rotWithShape="0" blurRad="152400" dist="76200" dir="246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Little Rock AR 72219</a:t>
            </a:r>
            <a:endParaRPr sz="2900">
              <a:solidFill>
                <a:srgbClr val="FFFFFF"/>
              </a:solidFill>
              <a:effectLst>
                <a:outerShdw sx="100000" sy="100000" kx="0" ky="0" algn="b" rotWithShape="0" blurRad="152400" dist="76200" dir="246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501-568-1062</a:t>
            </a:r>
            <a:endParaRPr sz="2900">
              <a:solidFill>
                <a:srgbClr val="FFFFFF"/>
              </a:solidFill>
              <a:effectLst>
                <a:outerShdw sx="100000" sy="100000" kx="0" ky="0" algn="b" rotWithShape="0" blurRad="152400" dist="76200" dir="246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Prepared using Keynote</a:t>
            </a:r>
            <a:endParaRPr sz="2900">
              <a:solidFill>
                <a:srgbClr val="FFFFFF"/>
              </a:solidFill>
              <a:effectLst>
                <a:outerShdw sx="100000" sy="100000" kx="0" ky="0" algn="b" rotWithShape="0" blurRad="152400" dist="76200" dir="246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Email – </a:t>
            </a: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  <a:hlinkClick r:id="rId5" invalidUrl="" action="" tgtFrame="" tooltip="" history="1" highlightClick="0" endSnd="0"/>
              </a:rPr>
              <a:t>donmcclain@sbcglobal.net</a:t>
            </a: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  </a:t>
            </a:r>
            <a:endParaRPr sz="2900">
              <a:solidFill>
                <a:srgbClr val="FFFFFF"/>
              </a:solidFill>
              <a:effectLst>
                <a:outerShdw sx="100000" sy="100000" kx="0" ky="0" algn="b" rotWithShape="0" blurRad="152400" dist="76200" dir="246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More Keynote, PPT &amp; Audio Sermons:</a:t>
            </a:r>
            <a:endParaRPr sz="2900">
              <a:solidFill>
                <a:srgbClr val="FFFFFF"/>
              </a:solidFill>
              <a:effectLst>
                <a:outerShdw sx="100000" sy="100000" kx="0" ky="0" algn="b" rotWithShape="0" blurRad="152400" dist="76200" dir="246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  <a:hlinkClick r:id="rId6" invalidUrl="" action="" tgtFrame="" tooltip="" history="1" highlightClick="0" endSnd="0"/>
              </a:rPr>
              <a:t>http://w65stchurchofchrist.org/coc/sermons/</a:t>
            </a: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 </a:t>
            </a:r>
          </a:p>
        </p:txBody>
      </p:sp>
      <p:sp>
        <p:nvSpPr>
          <p:cNvPr id="120" name="Shape 120"/>
          <p:cNvSpPr/>
          <p:nvPr/>
        </p:nvSpPr>
        <p:spPr>
          <a:xfrm>
            <a:off x="469900" y="8580204"/>
            <a:ext cx="12052300" cy="977901"/>
          </a:xfrm>
          <a:prstGeom prst="rect">
            <a:avLst/>
          </a:prstGeom>
          <a:solidFill>
            <a:srgbClr val="424242"/>
          </a:solidFill>
          <a:ln w="38100">
            <a:solidFill>
              <a:srgbClr val="FFFFFF"/>
            </a:solidFill>
            <a:round/>
          </a:ln>
          <a:effectLst>
            <a:outerShdw sx="100000" sy="100000" kx="0" ky="0" algn="b" rotWithShape="0" blurRad="38100" dist="19999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1295400">
              <a:buClr>
                <a:srgbClr val="FFFFFF"/>
              </a:buClr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/>
                <a:ea typeface="Book Antiqua"/>
                <a:cs typeface="Book Antiqua"/>
                <a:sym typeface="Book Antiqua"/>
              </a:rPr>
              <a:t>Note – Many of the transition effects used in this presentation will be lost using PPT 2007 Viewer</a:t>
            </a:r>
            <a:endParaRPr sz="40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 Antiqua"/>
              <a:ea typeface="Book Antiqua"/>
              <a:cs typeface="Book Antiqua"/>
              <a:sym typeface="Book Antiqua"/>
            </a:endParaRPr>
          </a:p>
          <a:p>
            <a:pPr lvl="0" defTabSz="1295400">
              <a:buClr>
                <a:srgbClr val="FFFFFF"/>
              </a:buClr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D6A800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D6A800"/>
                  </a:solidFill>
                </a:uFill>
                <a:latin typeface="Book Antiqua"/>
                <a:ea typeface="Book Antiqua"/>
                <a:cs typeface="Book Antiqua"/>
                <a:sym typeface="Book Antiqua"/>
                <a:hlinkClick r:id="rId7" invalidUrl="" action="" tgtFrame="" tooltip="" history="1" highlightClick="0" endSnd="0"/>
              </a:rPr>
              <a:t>http://www.microsoft.com/downloads/details.aspx?FamilyID=cb9bf144-1076-4615-9951-294eeb832823&amp;displaylang=en</a:t>
            </a: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</a:p>
        </p:txBody>
      </p:sp>
      <p:pic>
        <p:nvPicPr>
          <p:cNvPr id="121" name="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2033" y="1402556"/>
            <a:ext cx="3383823" cy="2140744"/>
          </a:xfrm>
          <a:prstGeom prst="rect">
            <a:avLst/>
          </a:prstGeom>
        </p:spPr>
      </p:pic>
      <p:sp>
        <p:nvSpPr>
          <p:cNvPr id="122" name="Shape 122"/>
          <p:cNvSpPr/>
          <p:nvPr/>
        </p:nvSpPr>
        <p:spPr>
          <a:xfrm>
            <a:off x="38100" y="31749"/>
            <a:ext cx="12928600" cy="172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“True Disciples &amp; The Truth”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asted-image.tif"/>
          <p:cNvPicPr/>
          <p:nvPr/>
        </p:nvPicPr>
        <p:blipFill>
          <a:blip r:embed="rId3">
            <a:alphaModFix amt="48407"/>
            <a:extLst/>
          </a:blip>
          <a:stretch>
            <a:fillRect/>
          </a:stretch>
        </p:blipFill>
        <p:spPr>
          <a:xfrm rot="21272051">
            <a:off x="284589" y="6255179"/>
            <a:ext cx="11930748" cy="394242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316061" y="330200"/>
            <a:ext cx="12372678" cy="7874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200" dir="8973827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7800">
                <a:latin typeface="Denmark Regular"/>
                <a:ea typeface="Denmark Regular"/>
                <a:cs typeface="Denmark Regular"/>
                <a:sym typeface="Denmark Regular"/>
              </a:rPr>
              <a:t>John 15:1–8 (NKJV)</a:t>
            </a:r>
            <a:endParaRPr sz="7800">
              <a:latin typeface="Denmark Regular"/>
              <a:ea typeface="Denmark Regular"/>
              <a:cs typeface="Denmark Regular"/>
              <a:sym typeface="Denmark Regular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55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1</a:t>
            </a:r>
            <a:r>
              <a:rPr sz="55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“I am the true vine, and My Father is the vinedresser. </a:t>
            </a:r>
            <a:r>
              <a:rPr baseline="31999" sz="55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2</a:t>
            </a:r>
            <a:r>
              <a:rPr sz="55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Every branch in Me that does not bear fruit He takes away; and every </a:t>
            </a:r>
            <a:r>
              <a:rPr i="1" sz="55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branch</a:t>
            </a:r>
            <a:r>
              <a:rPr sz="55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that bears fruit He prunes, that it may bear more fruit. </a:t>
            </a:r>
            <a:r>
              <a:rPr baseline="31999" sz="55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3</a:t>
            </a:r>
            <a:r>
              <a:rPr sz="55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You are already clean because of the word which I have spoken to you. 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asted-image.tif"/>
          <p:cNvPicPr/>
          <p:nvPr/>
        </p:nvPicPr>
        <p:blipFill>
          <a:blip r:embed="rId3">
            <a:alphaModFix amt="48407"/>
            <a:extLst/>
          </a:blip>
          <a:stretch>
            <a:fillRect/>
          </a:stretch>
        </p:blipFill>
        <p:spPr>
          <a:xfrm rot="21272051">
            <a:off x="284589" y="6255179"/>
            <a:ext cx="11930748" cy="3942421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316061" y="330200"/>
            <a:ext cx="12372678" cy="7874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200" dir="8973827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7800">
                <a:latin typeface="Denmark Regular"/>
                <a:ea typeface="Denmark Regular"/>
                <a:cs typeface="Denmark Regular"/>
                <a:sym typeface="Denmark Regular"/>
              </a:rPr>
              <a:t>John 15:1–8 (NKJV)</a:t>
            </a:r>
            <a:endParaRPr sz="7800">
              <a:latin typeface="Denmark Regular"/>
              <a:ea typeface="Denmark Regular"/>
              <a:cs typeface="Denmark Regular"/>
              <a:sym typeface="Denmark Regular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55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4</a:t>
            </a:r>
            <a:r>
              <a:rPr sz="55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Abide in Me, and I in you. As the branch cannot bear fruit of itself, unless it abides in the vine, neither can you, unless you abide in Me. </a:t>
            </a:r>
            <a:r>
              <a:rPr baseline="31999" sz="55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5</a:t>
            </a:r>
            <a:r>
              <a:rPr sz="55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“I am the vine, you </a:t>
            </a:r>
            <a:r>
              <a:rPr i="1" sz="55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are</a:t>
            </a:r>
            <a:r>
              <a:rPr sz="55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the branches. He who abides in Me, and I in him, bears much fruit; for without Me you can do nothing. 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asted-image.tif"/>
          <p:cNvPicPr/>
          <p:nvPr/>
        </p:nvPicPr>
        <p:blipFill>
          <a:blip r:embed="rId3">
            <a:alphaModFix amt="48407"/>
            <a:extLst/>
          </a:blip>
          <a:stretch>
            <a:fillRect/>
          </a:stretch>
        </p:blipFill>
        <p:spPr>
          <a:xfrm rot="21272051">
            <a:off x="284589" y="6255179"/>
            <a:ext cx="11930748" cy="394242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316061" y="330200"/>
            <a:ext cx="12372678" cy="713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200" dir="8973827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7800">
                <a:latin typeface="Denmark Regular"/>
                <a:ea typeface="Denmark Regular"/>
                <a:cs typeface="Denmark Regular"/>
                <a:sym typeface="Denmark Regular"/>
              </a:rPr>
              <a:t>John 15:1–8 (NKJV)</a:t>
            </a:r>
            <a:endParaRPr sz="7800">
              <a:latin typeface="Denmark Regular"/>
              <a:ea typeface="Denmark Regular"/>
              <a:cs typeface="Denmark Regular"/>
              <a:sym typeface="Denmark Regular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65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6</a:t>
            </a:r>
            <a:r>
              <a:rPr sz="65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If anyone does not abide in Me, he is cast out as a branch and is withered; and they gather them and throw </a:t>
            </a:r>
            <a:r>
              <a:rPr i="1" sz="65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them</a:t>
            </a:r>
            <a:r>
              <a:rPr sz="65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into the fire, and they are burned. 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asted-image.tif"/>
          <p:cNvPicPr/>
          <p:nvPr/>
        </p:nvPicPr>
        <p:blipFill>
          <a:blip r:embed="rId3">
            <a:alphaModFix amt="48407"/>
            <a:extLst/>
          </a:blip>
          <a:stretch>
            <a:fillRect/>
          </a:stretch>
        </p:blipFill>
        <p:spPr>
          <a:xfrm rot="21272051">
            <a:off x="284589" y="6255179"/>
            <a:ext cx="11930748" cy="394242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316061" y="330200"/>
            <a:ext cx="12372678" cy="7581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200" dir="8973827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7800">
                <a:latin typeface="Denmark Regular"/>
                <a:ea typeface="Denmark Regular"/>
                <a:cs typeface="Denmark Regular"/>
                <a:sym typeface="Denmark Regular"/>
              </a:rPr>
              <a:t>John 15:1–8 (NKJV)</a:t>
            </a:r>
            <a:endParaRPr sz="7800">
              <a:latin typeface="Denmark Regular"/>
              <a:ea typeface="Denmark Regular"/>
              <a:cs typeface="Denmark Regular"/>
              <a:sym typeface="Denmark Regular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60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7</a:t>
            </a:r>
            <a:r>
              <a:rPr sz="60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If you abide in Me, and My words abide in you, you will ask what you desire, and it shall be done for you. </a:t>
            </a:r>
            <a:r>
              <a:rPr baseline="31999" sz="60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8</a:t>
            </a:r>
            <a:r>
              <a:rPr sz="6000">
                <a:effectLst>
                  <a:outerShdw sx="100000" sy="100000" kx="0" ky="0" algn="b" rotWithShape="0" blurRad="76200" dist="63500" dir="18900000">
                    <a:srgbClr val="FFFFFF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By this My Father is glorified, that you bear much fruit; so you will be My disciples.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98600"/>
            <a:ext cx="5744229" cy="79629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5673886" y="3113616"/>
            <a:ext cx="7099301" cy="63014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b="1"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John 20:30-31 (NKJV) </a:t>
            </a:r>
            <a:br>
              <a:rPr b="1"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aseline="31999"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30 </a:t>
            </a:r>
            <a:r>
              <a:rPr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And truly Jesus did many other signs in the presence of His disciples, which are not written in this book; </a:t>
            </a:r>
            <a:r>
              <a:rPr baseline="31999"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31 </a:t>
            </a:r>
            <a:r>
              <a:rPr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but these are written that you may believe that Jesus is the Christ, the Son of God, and that believing you may have life in His name. </a:t>
            </a:r>
          </a:p>
        </p:txBody>
      </p:sp>
      <p:pic>
        <p:nvPicPr>
          <p:cNvPr id="53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8400" y="1342775"/>
            <a:ext cx="3479800" cy="22175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</p:pic>
      <p:sp>
        <p:nvSpPr>
          <p:cNvPr id="54" name="Shape 54"/>
          <p:cNvSpPr/>
          <p:nvPr/>
        </p:nvSpPr>
        <p:spPr>
          <a:xfrm>
            <a:off x="38100" y="31749"/>
            <a:ext cx="12928600" cy="172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“True Disciples &amp; The Truth”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4740142" y="2774254"/>
            <a:ext cx="7989955" cy="6801138"/>
          </a:xfrm>
          <a:prstGeom prst="rect">
            <a:avLst/>
          </a:prstGeom>
          <a:ln w="50800">
            <a:round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Woman taken in adultery, vv. 1-11. 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Jesus declares himself the light of the world, v. 12. 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The Pharisees cavil, v. 13. 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Jesus answers, and shows his authority, vv. 14-20. 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He convicts them of sin, vv. 21-24. 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They question him; he answers, foretelling his death, vv. 25-29. 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Many believe on him, v. 30-32.</a:t>
            </a:r>
          </a:p>
        </p:txBody>
      </p:sp>
      <p:pic>
        <p:nvPicPr>
          <p:cNvPr id="57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3805" y="1250950"/>
            <a:ext cx="10725609" cy="23089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</p:spPr>
      </p:pic>
      <p:pic>
        <p:nvPicPr>
          <p:cNvPr id="58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583" y="2739921"/>
            <a:ext cx="4530666" cy="6817642"/>
          </a:xfrm>
          <a:prstGeom prst="rect">
            <a:avLst/>
          </a:prstGeom>
        </p:spPr>
      </p:pic>
      <p:sp>
        <p:nvSpPr>
          <p:cNvPr id="59" name="Shape 59"/>
          <p:cNvSpPr/>
          <p:nvPr/>
        </p:nvSpPr>
        <p:spPr>
          <a:xfrm>
            <a:off x="38100" y="31749"/>
            <a:ext cx="12928600" cy="172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“True Disciples &amp; The Truth”</a:t>
            </a:r>
          </a:p>
        </p:txBody>
      </p:sp>
    </p:spTree>
  </p:cSld>
  <p:clrMapOvr>
    <a:masterClrMapping/>
  </p:clrMapOvr>
  <p:transition spd="slow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500"/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794778" y="3072781"/>
            <a:ext cx="7901452" cy="6151923"/>
          </a:xfrm>
          <a:prstGeom prst="rect">
            <a:avLst/>
          </a:prstGeom>
          <a:ln w="50800">
            <a:round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In spite of widespread unbelief and official rejection, the ministry of Jesus did bring many to faith (cf. 7:31). </a:t>
            </a:r>
            <a:endParaRPr sz="45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Yet this faith would need to be tested and refined - (31,32)</a:t>
            </a:r>
          </a:p>
        </p:txBody>
      </p:sp>
      <p:sp>
        <p:nvSpPr>
          <p:cNvPr id="62" name="Shape 62"/>
          <p:cNvSpPr/>
          <p:nvPr/>
        </p:nvSpPr>
        <p:spPr>
          <a:xfrm>
            <a:off x="38100" y="31749"/>
            <a:ext cx="12928600" cy="172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“True Disciples &amp; The Truth”</a:t>
            </a:r>
          </a:p>
        </p:txBody>
      </p:sp>
      <p:pic>
        <p:nvPicPr>
          <p:cNvPr id="6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83" y="2739921"/>
            <a:ext cx="4530666" cy="6817642"/>
          </a:xfrm>
          <a:prstGeom prst="rect">
            <a:avLst/>
          </a:prstGeom>
        </p:spPr>
      </p:pic>
      <p:pic>
        <p:nvPicPr>
          <p:cNvPr id="6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415337"/>
            <a:ext cx="13004801" cy="19106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tif"/>
          <p:cNvPicPr/>
          <p:nvPr/>
        </p:nvPicPr>
        <p:blipFill>
          <a:blip r:embed="rId2">
            <a:alphaModFix amt="69744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asted-image.tif"/>
          <p:cNvPicPr/>
          <p:nvPr/>
        </p:nvPicPr>
        <p:blipFill>
          <a:blip r:embed="rId3">
            <a:alphaModFix amt="48407"/>
            <a:extLst/>
          </a:blip>
          <a:stretch>
            <a:fillRect/>
          </a:stretch>
        </p:blipFill>
        <p:spPr>
          <a:xfrm rot="21272051">
            <a:off x="284589" y="6255179"/>
            <a:ext cx="11930748" cy="3942421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/>
        </p:nvSpPr>
        <p:spPr>
          <a:xfrm>
            <a:off x="316061" y="330200"/>
            <a:ext cx="12372678" cy="6680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200" dir="2302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FFFFFF"/>
                </a:solidFill>
                <a:effectLst>
                  <a:outerShdw sx="100000" sy="100000" kx="0" ky="0" algn="b" rotWithShape="0" blurRad="76200" dist="76200" dir="2091438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John 8:31–36 (NKJV)</a:t>
            </a:r>
            <a:endParaRPr sz="7800">
              <a:solidFill>
                <a:srgbClr val="FFFFFF"/>
              </a:solidFill>
              <a:effectLst>
                <a:outerShdw sx="100000" sy="100000" kx="0" ky="0" algn="b" rotWithShape="0" blurRad="76200" dist="76200" dir="2091438">
                  <a:srgbClr val="000000"/>
                </a:outerShdw>
              </a:effectLst>
              <a:latin typeface="Denmark Regular"/>
              <a:ea typeface="Denmark Regular"/>
              <a:cs typeface="Denmark Regular"/>
              <a:sym typeface="Denmark Regular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6000">
                <a:solidFill>
                  <a:srgbClr val="FFFFFF"/>
                </a:solidFill>
                <a:effectLst>
                  <a:outerShdw sx="100000" sy="100000" kx="0" ky="0" algn="b" rotWithShape="0" blurRad="76200" dist="76200" dir="2091438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31</a:t>
            </a:r>
            <a:r>
              <a:rPr sz="6000">
                <a:solidFill>
                  <a:srgbClr val="FFFFFF"/>
                </a:solidFill>
                <a:effectLst>
                  <a:outerShdw sx="100000" sy="100000" kx="0" ky="0" algn="b" rotWithShape="0" blurRad="76200" dist="76200" dir="2091438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Then Jesus said to those Jews who believed Him, “If you abide in My word, you are My disciples indeed. </a:t>
            </a:r>
            <a:r>
              <a:rPr baseline="31999" sz="6000">
                <a:solidFill>
                  <a:srgbClr val="FFFFFF"/>
                </a:solidFill>
                <a:effectLst>
                  <a:outerShdw sx="100000" sy="100000" kx="0" ky="0" algn="b" rotWithShape="0" blurRad="76200" dist="76200" dir="2091438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32</a:t>
            </a:r>
            <a:r>
              <a:rPr sz="6000">
                <a:solidFill>
                  <a:srgbClr val="FFFFFF"/>
                </a:solidFill>
                <a:effectLst>
                  <a:outerShdw sx="100000" sy="100000" kx="0" ky="0" algn="b" rotWithShape="0" blurRad="76200" dist="76200" dir="2091438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And you shall know the truth, and the truth shall make you free.” 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asted-image.tif"/>
          <p:cNvPicPr/>
          <p:nvPr/>
        </p:nvPicPr>
        <p:blipFill>
          <a:blip r:embed="rId2">
            <a:alphaModFix amt="69744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pasted-image.tif"/>
          <p:cNvPicPr/>
          <p:nvPr/>
        </p:nvPicPr>
        <p:blipFill>
          <a:blip r:embed="rId3">
            <a:alphaModFix amt="48407"/>
            <a:extLst/>
          </a:blip>
          <a:stretch>
            <a:fillRect/>
          </a:stretch>
        </p:blipFill>
        <p:spPr>
          <a:xfrm rot="21272051">
            <a:off x="284589" y="6255179"/>
            <a:ext cx="11930748" cy="3942421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/>
        </p:nvSpPr>
        <p:spPr>
          <a:xfrm>
            <a:off x="316061" y="330200"/>
            <a:ext cx="12372678" cy="8178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200" dir="2302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FFFFFF"/>
                </a:solidFill>
                <a:effectLst>
                  <a:outerShdw sx="100000" sy="100000" kx="0" ky="0" algn="b" rotWithShape="0" blurRad="76200" dist="76200" dir="2091438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John 8:31–36 (NKJV)</a:t>
            </a:r>
            <a:endParaRPr sz="7800">
              <a:solidFill>
                <a:srgbClr val="FFFFFF"/>
              </a:solidFill>
              <a:effectLst>
                <a:outerShdw sx="100000" sy="100000" kx="0" ky="0" algn="b" rotWithShape="0" blurRad="76200" dist="76200" dir="2091438">
                  <a:srgbClr val="000000"/>
                </a:outerShdw>
              </a:effectLst>
              <a:latin typeface="Denmark Regular"/>
              <a:ea typeface="Denmark Regular"/>
              <a:cs typeface="Denmark Regular"/>
              <a:sym typeface="Denmark Regular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5800">
                <a:solidFill>
                  <a:srgbClr val="FFFFFF"/>
                </a:solidFill>
                <a:effectLst>
                  <a:outerShdw sx="100000" sy="100000" kx="0" ky="0" algn="b" rotWithShape="0" blurRad="76200" dist="76200" dir="2091438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33</a:t>
            </a:r>
            <a:r>
              <a:rPr sz="5800">
                <a:solidFill>
                  <a:srgbClr val="FFFFFF"/>
                </a:solidFill>
                <a:effectLst>
                  <a:outerShdw sx="100000" sy="100000" kx="0" ky="0" algn="b" rotWithShape="0" blurRad="76200" dist="76200" dir="2091438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They answered Him, “We are Abraham’s descendants, and have never been in bondage to anyone. How </a:t>
            </a:r>
            <a:r>
              <a:rPr i="1" sz="5800">
                <a:solidFill>
                  <a:srgbClr val="FFFFFF"/>
                </a:solidFill>
                <a:effectLst>
                  <a:outerShdw sx="100000" sy="100000" kx="0" ky="0" algn="b" rotWithShape="0" blurRad="76200" dist="76200" dir="2091438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can</a:t>
            </a:r>
            <a:r>
              <a:rPr sz="5800">
                <a:solidFill>
                  <a:srgbClr val="FFFFFF"/>
                </a:solidFill>
                <a:effectLst>
                  <a:outerShdw sx="100000" sy="100000" kx="0" ky="0" algn="b" rotWithShape="0" blurRad="76200" dist="76200" dir="2091438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You say, ‘You will be made free’?” </a:t>
            </a:r>
            <a:r>
              <a:rPr baseline="31999" sz="5800">
                <a:solidFill>
                  <a:srgbClr val="FFFFFF"/>
                </a:solidFill>
                <a:effectLst>
                  <a:outerShdw sx="100000" sy="100000" kx="0" ky="0" algn="b" rotWithShape="0" blurRad="76200" dist="76200" dir="2091438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34</a:t>
            </a:r>
            <a:r>
              <a:rPr sz="5800">
                <a:solidFill>
                  <a:srgbClr val="FFFFFF"/>
                </a:solidFill>
                <a:effectLst>
                  <a:outerShdw sx="100000" sy="100000" kx="0" ky="0" algn="b" rotWithShape="0" blurRad="76200" dist="76200" dir="2091438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Jesus answered them, “Most assuredly, I say to you, whoever commits sin is a slave of sin. 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asted-image.tif"/>
          <p:cNvPicPr/>
          <p:nvPr/>
        </p:nvPicPr>
        <p:blipFill>
          <a:blip r:embed="rId2">
            <a:alphaModFix amt="69744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pasted-image.tif"/>
          <p:cNvPicPr/>
          <p:nvPr/>
        </p:nvPicPr>
        <p:blipFill>
          <a:blip r:embed="rId3">
            <a:alphaModFix amt="48407"/>
            <a:extLst/>
          </a:blip>
          <a:stretch>
            <a:fillRect/>
          </a:stretch>
        </p:blipFill>
        <p:spPr>
          <a:xfrm rot="21272051">
            <a:off x="284589" y="6255179"/>
            <a:ext cx="11930748" cy="3942421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/>
        </p:nvSpPr>
        <p:spPr>
          <a:xfrm>
            <a:off x="316061" y="330200"/>
            <a:ext cx="12372678" cy="7594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200" dir="2302182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FFFFFF"/>
                </a:solidFill>
                <a:effectLst>
                  <a:outerShdw sx="100000" sy="100000" kx="0" ky="0" algn="b" rotWithShape="0" blurRad="76200" dist="76200" dir="2091438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John 8:31–36 (NKJV)</a:t>
            </a:r>
            <a:endParaRPr sz="7800">
              <a:solidFill>
                <a:srgbClr val="FFFFFF"/>
              </a:solidFill>
              <a:effectLst>
                <a:outerShdw sx="100000" sy="100000" kx="0" ky="0" algn="b" rotWithShape="0" blurRad="76200" dist="76200" dir="2091438">
                  <a:srgbClr val="000000"/>
                </a:outerShdw>
              </a:effectLst>
              <a:latin typeface="Denmark Regular"/>
              <a:ea typeface="Denmark Regular"/>
              <a:cs typeface="Denmark Regular"/>
              <a:sym typeface="Denmark Regular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7000">
                <a:solidFill>
                  <a:srgbClr val="FFFFFF"/>
                </a:solidFill>
                <a:effectLst>
                  <a:outerShdw sx="100000" sy="100000" kx="0" ky="0" algn="b" rotWithShape="0" blurRad="76200" dist="76200" dir="2091438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35</a:t>
            </a:r>
            <a:r>
              <a:rPr sz="7000">
                <a:solidFill>
                  <a:srgbClr val="FFFFFF"/>
                </a:solidFill>
                <a:effectLst>
                  <a:outerShdw sx="100000" sy="100000" kx="0" ky="0" algn="b" rotWithShape="0" blurRad="76200" dist="76200" dir="2091438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And a slave does not abide in the house forever, </a:t>
            </a:r>
            <a:r>
              <a:rPr i="1" sz="7000">
                <a:solidFill>
                  <a:srgbClr val="FFFFFF"/>
                </a:solidFill>
                <a:effectLst>
                  <a:outerShdw sx="100000" sy="100000" kx="0" ky="0" algn="b" rotWithShape="0" blurRad="76200" dist="76200" dir="2091438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but</a:t>
            </a:r>
            <a:r>
              <a:rPr sz="7000">
                <a:solidFill>
                  <a:srgbClr val="FFFFFF"/>
                </a:solidFill>
                <a:effectLst>
                  <a:outerShdw sx="100000" sy="100000" kx="0" ky="0" algn="b" rotWithShape="0" blurRad="76200" dist="76200" dir="2091438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a son abides forever. </a:t>
            </a:r>
            <a:r>
              <a:rPr baseline="31999" sz="7000">
                <a:solidFill>
                  <a:srgbClr val="FFFFFF"/>
                </a:solidFill>
                <a:effectLst>
                  <a:outerShdw sx="100000" sy="100000" kx="0" ky="0" algn="b" rotWithShape="0" blurRad="76200" dist="76200" dir="2091438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36</a:t>
            </a:r>
            <a:r>
              <a:rPr sz="7000">
                <a:solidFill>
                  <a:srgbClr val="FFFFFF"/>
                </a:solidFill>
                <a:effectLst>
                  <a:outerShdw sx="100000" sy="100000" kx="0" ky="0" algn="b" rotWithShape="0" blurRad="76200" dist="76200" dir="2091438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Therefore if the Son makes you free, you shall be free indeed.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4832349" y="2678309"/>
            <a:ext cx="7711481" cy="6509544"/>
          </a:xfrm>
          <a:prstGeom prst="rect">
            <a:avLst/>
          </a:prstGeom>
          <a:ln w="50800">
            <a:round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Abiding in Jesus’ word - The real test of true discipleship - 31; 6:66–71; 15:4–9; Mat. 24:13. Ac. 13:43; 14:22; 26:22; Ro. 2:7; 11:22; Col. 1:23; 1 Ti. 2:15; 4:16; 2 Ti. 3:14; He. 3:14; 4:11; 8:9; 10:38,39; Ja. 1:25; 1 Jno. 2:19, 24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Their knowledge of Him was incomplete &amp; their faith untested - Would they still be disciples when they understood what it cost? - Luke 9:23-26, 57-62; 18:18-23</a:t>
            </a:r>
          </a:p>
        </p:txBody>
      </p:sp>
      <p:pic>
        <p:nvPicPr>
          <p:cNvPr id="7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248" y="3543757"/>
            <a:ext cx="4674628" cy="6068804"/>
          </a:xfrm>
          <a:prstGeom prst="rect">
            <a:avLst/>
          </a:prstGeom>
        </p:spPr>
      </p:pic>
      <p:sp>
        <p:nvSpPr>
          <p:cNvPr id="80" name="Shape 80"/>
          <p:cNvSpPr/>
          <p:nvPr/>
        </p:nvSpPr>
        <p:spPr>
          <a:xfrm>
            <a:off x="38100" y="31749"/>
            <a:ext cx="12928600" cy="172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“True Disciples &amp; The Truth”</a:t>
            </a:r>
          </a:p>
        </p:txBody>
      </p:sp>
      <p:pic>
        <p:nvPicPr>
          <p:cNvPr id="8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5376" y="1635353"/>
            <a:ext cx="13075552" cy="13557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</p:spPr>
      </p:pic>
      <p:sp>
        <p:nvSpPr>
          <p:cNvPr id="82" name="Shape 82"/>
          <p:cNvSpPr/>
          <p:nvPr/>
        </p:nvSpPr>
        <p:spPr>
          <a:xfrm>
            <a:off x="112249" y="6151033"/>
            <a:ext cx="4674627" cy="3390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John 8:31 (NKJV)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88900" dist="88900" dir="3231077">
                  <a:srgbClr val="000000"/>
                </a:outerShdw>
              </a:effectLst>
              <a:latin typeface="Denmark Regular"/>
              <a:ea typeface="Denmark Regular"/>
              <a:cs typeface="Denmark Regular"/>
              <a:sym typeface="Denmark Regular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31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Then Jesus said to those Jews who believed Him, “If you abide in My word, you are My disciples indeed.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4832349" y="2678309"/>
            <a:ext cx="7958933" cy="6674644"/>
          </a:xfrm>
          <a:prstGeom prst="rect">
            <a:avLst/>
          </a:prstGeom>
          <a:ln w="50800">
            <a:round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Abiding in Jesus’ words, being a true disciple, [learner], of Jesus, places one in contact with the source of ALL TRUTH - Jesus - 1:14,17; 6:45; 7:17; 14:6; 15:1-10; 16:13.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This knowledge of “THE TRUTH shall make you free” from the bondage of sin -  Is. 61:1; Ro. 6:14–18,22; 8:2,15; Ga. 5:1,13; 2 Ti. 2:25, 26. Ja. 1:25.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This freedom is found only when we listen to Jesus’ words &amp; put them into practice - Jam 1:21,22; </a:t>
            </a:r>
          </a:p>
        </p:txBody>
      </p:sp>
      <p:pic>
        <p:nvPicPr>
          <p:cNvPr id="8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248" y="3543757"/>
            <a:ext cx="4674628" cy="6068804"/>
          </a:xfrm>
          <a:prstGeom prst="rect">
            <a:avLst/>
          </a:prstGeom>
        </p:spPr>
      </p:pic>
      <p:sp>
        <p:nvSpPr>
          <p:cNvPr id="86" name="Shape 86"/>
          <p:cNvSpPr/>
          <p:nvPr/>
        </p:nvSpPr>
        <p:spPr>
          <a:xfrm>
            <a:off x="38100" y="31749"/>
            <a:ext cx="12928600" cy="172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“True Disciples &amp; The Truth”</a:t>
            </a:r>
          </a:p>
        </p:txBody>
      </p:sp>
      <p:pic>
        <p:nvPicPr>
          <p:cNvPr id="8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5376" y="1635353"/>
            <a:ext cx="13075552" cy="13557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</p:spPr>
      </p:pic>
      <p:sp>
        <p:nvSpPr>
          <p:cNvPr id="88" name="Shape 88"/>
          <p:cNvSpPr/>
          <p:nvPr/>
        </p:nvSpPr>
        <p:spPr>
          <a:xfrm>
            <a:off x="-6285" y="7048500"/>
            <a:ext cx="4674628" cy="2451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John 8:32 (NKJV)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88900" dist="88900" dir="3231077">
                  <a:srgbClr val="000000"/>
                </a:outerShdw>
              </a:effectLst>
              <a:latin typeface="Denmark Regular"/>
              <a:ea typeface="Denmark Regular"/>
              <a:cs typeface="Denmark Regular"/>
              <a:sym typeface="Denmark Regular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32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88900" dist="88900" dir="3231077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 And you shall know the truth, and the truth shall make you free.”</a:t>
            </a:r>
          </a:p>
        </p:txBody>
      </p:sp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4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6F6A5A"/>
      </a:dk1>
      <a:lt1>
        <a:srgbClr val="142B6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000000"/>
      </a:dk1>
      <a:lt1>
        <a:srgbClr val="FFFFF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