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ph type="sldImg"/>
          </p:nvPr>
        </p:nvSpPr>
        <p:spPr>
          <a:xfrm>
            <a:off x="1143000" y="685800"/>
            <a:ext cx="4572000" cy="3429000"/>
          </a:xfrm>
          <a:prstGeom prst="rect">
            <a:avLst/>
          </a:prstGeom>
        </p:spPr>
        <p:txBody>
          <a:bodyPr/>
          <a:lstStyle/>
          <a:p>
            <a:pPr lvl="0"/>
          </a:p>
        </p:txBody>
      </p:sp>
      <p:sp>
        <p:nvSpPr>
          <p:cNvPr id="51" name="Shape 5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6.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7.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7.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7.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 name="Shape 7"/>
          <p:cNvSpPr/>
          <p:nvPr>
            <p:ph type="title"/>
          </p:nvPr>
        </p:nvSpPr>
        <p:spPr>
          <a:xfrm>
            <a:off x="1104900" y="1473200"/>
            <a:ext cx="10795000" cy="3556000"/>
          </a:xfrm>
          <a:prstGeom prst="rect">
            <a:avLst/>
          </a:prstGeom>
        </p:spPr>
        <p:txBody>
          <a:bodyPr anchor="b">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8" name="Shape 8"/>
          <p:cNvSpPr/>
          <p:nvPr>
            <p:ph type="body" idx="1"/>
          </p:nvPr>
        </p:nvSpPr>
        <p:spPr>
          <a:xfrm>
            <a:off x="1104900" y="5016500"/>
            <a:ext cx="10795000" cy="22352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 name="green_background.png"/>
          <p:cNvPicPr/>
          <p:nvPr/>
        </p:nvPicPr>
        <p:blipFill>
          <a:blip r:embed="rId3">
            <a:extLst/>
          </a:blip>
          <a:stretch>
            <a:fillRect/>
          </a:stretch>
        </p:blipFill>
        <p:spPr>
          <a:xfrm>
            <a:off x="5159" y="-19050"/>
            <a:ext cx="13042901" cy="9791700"/>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1016000" y="2032000"/>
            <a:ext cx="10972800" cy="3225800"/>
          </a:xfrm>
          <a:prstGeom prst="rect">
            <a:avLst/>
          </a:prstGeom>
        </p:spPr>
        <p:txBody>
          <a:bodyPr anchor="b">
            <a:normAutofit fontScale="100000" lnSpcReduction="0"/>
          </a:bodyPr>
          <a:lstStyle>
            <a:lvl1pPr>
              <a:defRPr sz="7800">
                <a:solidFill>
                  <a:srgbClr val="FFFCF2"/>
                </a:solidFill>
                <a:effectLst>
                  <a:outerShdw sx="100000" sy="100000" kx="0" ky="0" algn="b" rotWithShape="0" blurRad="25400" dist="50800" dir="13500000">
                    <a:srgbClr val="424242">
                      <a:alpha val="50000"/>
                    </a:srgbClr>
                  </a:outerShdw>
                </a:effectLst>
                <a:latin typeface="Copperplate"/>
                <a:ea typeface="Copperplate"/>
                <a:cs typeface="Copperplate"/>
                <a:sym typeface="Copperplate"/>
              </a:defRPr>
            </a:lvl1pPr>
          </a:lstStyle>
          <a:p>
            <a:pPr lvl="0">
              <a:defRPr sz="1800">
                <a:solidFill>
                  <a:srgbClr val="000000"/>
                </a:solidFill>
                <a:effectLst/>
              </a:defRPr>
            </a:pPr>
            <a:r>
              <a:rPr sz="7800">
                <a:solidFill>
                  <a:srgbClr val="FFFCF2"/>
                </a:solidFill>
                <a:effectLst>
                  <a:outerShdw sx="100000" sy="100000" kx="0" ky="0" algn="b" rotWithShape="0" blurRad="25400" dist="50800" dir="13500000">
                    <a:srgbClr val="424242">
                      <a:alpha val="50000"/>
                    </a:srgbClr>
                  </a:outerShdw>
                </a:effectLst>
              </a:rPr>
              <a:t>Title Text</a:t>
            </a:r>
          </a:p>
        </p:txBody>
      </p:sp>
      <p:sp>
        <p:nvSpPr>
          <p:cNvPr id="35" name="Shape 35"/>
          <p:cNvSpPr/>
          <p:nvPr>
            <p:ph type="body" idx="1"/>
          </p:nvPr>
        </p:nvSpPr>
        <p:spPr>
          <a:xfrm>
            <a:off x="1016000" y="5359400"/>
            <a:ext cx="10972800" cy="1231900"/>
          </a:xfrm>
          <a:prstGeom prst="rect">
            <a:avLst/>
          </a:prstGeom>
        </p:spPr>
        <p:txBody>
          <a:bodyPr anchor="t">
            <a:normAutofit fontScale="100000" lnSpcReduction="0"/>
          </a:bodyPr>
          <a:lstStyle>
            <a:lvl1pPr marL="0" indent="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1pPr>
            <a:lvl2pPr marL="0" indent="2286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2pPr>
            <a:lvl3pPr marL="0" indent="4572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3pPr>
            <a:lvl4pPr marL="0" indent="6858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4pPr>
            <a:lvl5pPr marL="0" indent="9144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5pPr>
          </a:lstStyle>
          <a:p>
            <a:pPr lvl="0">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One</a:t>
            </a:r>
            <a:endParaRPr sz="4200">
              <a:solidFill>
                <a:srgbClr val="FFFCF2"/>
              </a:solidFill>
              <a:effectLst>
                <a:outerShdw sx="100000" sy="100000" kx="0" ky="0" algn="b" rotWithShape="0" blurRad="25400" dist="25400" dir="13500000">
                  <a:srgbClr val="424242">
                    <a:alpha val="50000"/>
                  </a:srgbClr>
                </a:outerShdw>
              </a:effectLst>
            </a:endParaRPr>
          </a:p>
          <a:p>
            <a:pPr lvl="1">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Two</a:t>
            </a:r>
            <a:endParaRPr sz="4200">
              <a:solidFill>
                <a:srgbClr val="FFFCF2"/>
              </a:solidFill>
              <a:effectLst>
                <a:outerShdw sx="100000" sy="100000" kx="0" ky="0" algn="b" rotWithShape="0" blurRad="25400" dist="25400" dir="13500000">
                  <a:srgbClr val="424242">
                    <a:alpha val="50000"/>
                  </a:srgbClr>
                </a:outerShdw>
              </a:effectLst>
            </a:endParaRPr>
          </a:p>
          <a:p>
            <a:pPr lvl="2">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Three</a:t>
            </a:r>
            <a:endParaRPr sz="4200">
              <a:solidFill>
                <a:srgbClr val="FFFCF2"/>
              </a:solidFill>
              <a:effectLst>
                <a:outerShdw sx="100000" sy="100000" kx="0" ky="0" algn="b" rotWithShape="0" blurRad="25400" dist="25400" dir="13500000">
                  <a:srgbClr val="424242">
                    <a:alpha val="50000"/>
                  </a:srgbClr>
                </a:outerShdw>
              </a:effectLst>
            </a:endParaRPr>
          </a:p>
          <a:p>
            <a:pPr lvl="3">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Four</a:t>
            </a:r>
            <a:endParaRPr sz="4200">
              <a:solidFill>
                <a:srgbClr val="FFFCF2"/>
              </a:solidFill>
              <a:effectLst>
                <a:outerShdw sx="100000" sy="100000" kx="0" ky="0" algn="b" rotWithShape="0" blurRad="25400" dist="25400" dir="13500000">
                  <a:srgbClr val="424242">
                    <a:alpha val="50000"/>
                  </a:srgbClr>
                </a:outerShdw>
              </a:effectLst>
            </a:endParaRPr>
          </a:p>
          <a:p>
            <a:pPr lvl="4">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1270000" y="203200"/>
            <a:ext cx="10464800" cy="2540000"/>
          </a:xfrm>
          <a:prstGeom prst="rect">
            <a:avLst/>
          </a:prstGeom>
        </p:spPr>
        <p:txBody>
          <a:bodyPr/>
          <a:lstStyle>
            <a:lvl1pPr defTabSz="457200">
              <a:defRPr sz="7200">
                <a:solidFill>
                  <a:srgbClr val="FFFFFF"/>
                </a:solidFill>
                <a:latin typeface="Chalkboard"/>
                <a:ea typeface="Chalkboard"/>
                <a:cs typeface="Chalkboard"/>
                <a:sym typeface="Chalkboard"/>
              </a:defRPr>
            </a:lvl1pPr>
          </a:lstStyle>
          <a:p>
            <a:pPr lvl="0">
              <a:defRPr sz="1800">
                <a:solidFill>
                  <a:srgbClr val="000000"/>
                </a:solidFill>
              </a:defRPr>
            </a:pPr>
            <a:r>
              <a:rPr sz="7200">
                <a:solidFill>
                  <a:srgbClr val="FFFFFF"/>
                </a:solidFill>
              </a:rPr>
              <a:t>Title Text</a:t>
            </a:r>
          </a:p>
        </p:txBody>
      </p:sp>
      <p:sp>
        <p:nvSpPr>
          <p:cNvPr id="38" name="Shape 38"/>
          <p:cNvSpPr/>
          <p:nvPr>
            <p:ph type="body" idx="1"/>
          </p:nvPr>
        </p:nvSpPr>
        <p:spPr>
          <a:xfrm>
            <a:off x="1270000" y="2946400"/>
            <a:ext cx="10464800" cy="5740400"/>
          </a:xfrm>
          <a:prstGeom prst="rect">
            <a:avLst/>
          </a:prstGeom>
        </p:spPr>
        <p:txBody>
          <a:bodyPr/>
          <a:lstStyle>
            <a:lvl1pPr marL="893697" indent="-436497" defTabSz="457200">
              <a:spcBef>
                <a:spcPts val="3000"/>
              </a:spcBef>
              <a:buSzPct val="43000"/>
              <a:buBlip>
                <a:blip r:embed="rId3"/>
              </a:buBlip>
              <a:defRPr i="0" sz="3600">
                <a:solidFill>
                  <a:srgbClr val="FFFFFF"/>
                </a:solidFill>
                <a:latin typeface="Chalkboard"/>
                <a:ea typeface="Chalkboard"/>
                <a:cs typeface="Chalkboard"/>
                <a:sym typeface="Chalkboard"/>
              </a:defRPr>
            </a:lvl1pPr>
            <a:lvl2pPr marL="1439797" indent="-436497" defTabSz="457200">
              <a:spcBef>
                <a:spcPts val="3000"/>
              </a:spcBef>
              <a:buSzPct val="43000"/>
              <a:buBlip>
                <a:blip r:embed="rId3"/>
              </a:buBlip>
              <a:defRPr i="0" sz="3600">
                <a:solidFill>
                  <a:srgbClr val="FFFFFF"/>
                </a:solidFill>
                <a:latin typeface="Chalkboard"/>
                <a:ea typeface="Chalkboard"/>
                <a:cs typeface="Chalkboard"/>
                <a:sym typeface="Chalkboard"/>
              </a:defRPr>
            </a:lvl2pPr>
            <a:lvl3pPr marL="1973197" indent="-436497" defTabSz="457200">
              <a:spcBef>
                <a:spcPts val="3000"/>
              </a:spcBef>
              <a:buSzPct val="43000"/>
              <a:buBlip>
                <a:blip r:embed="rId3"/>
              </a:buBlip>
              <a:defRPr i="0" sz="3600">
                <a:solidFill>
                  <a:srgbClr val="FFFFFF"/>
                </a:solidFill>
                <a:latin typeface="Chalkboard"/>
                <a:ea typeface="Chalkboard"/>
                <a:cs typeface="Chalkboard"/>
                <a:sym typeface="Chalkboard"/>
              </a:defRPr>
            </a:lvl3pPr>
            <a:lvl4pPr marL="2544697" indent="-436497" defTabSz="457200">
              <a:spcBef>
                <a:spcPts val="3000"/>
              </a:spcBef>
              <a:buSzPct val="43000"/>
              <a:buBlip>
                <a:blip r:embed="rId3"/>
              </a:buBlip>
              <a:defRPr i="0" sz="3600">
                <a:solidFill>
                  <a:srgbClr val="FFFFFF"/>
                </a:solidFill>
                <a:latin typeface="Chalkboard"/>
                <a:ea typeface="Chalkboard"/>
                <a:cs typeface="Chalkboard"/>
                <a:sym typeface="Chalkboard"/>
              </a:defRPr>
            </a:lvl4pPr>
            <a:lvl5pPr marL="3128897" indent="-436497" defTabSz="457200">
              <a:spcBef>
                <a:spcPts val="3000"/>
              </a:spcBef>
              <a:buSzPct val="43000"/>
              <a:buBlip>
                <a:blip r:embed="rId3"/>
              </a:buBlip>
              <a:defRPr i="0" sz="3600">
                <a:solidFill>
                  <a:srgbClr val="FFFFFF"/>
                </a:solidFill>
                <a:latin typeface="Chalkboard"/>
                <a:ea typeface="Chalkboard"/>
                <a:cs typeface="Chalkboard"/>
                <a:sym typeface="Chalkboard"/>
              </a:defRPr>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Shape 40"/>
          <p:cNvSpPr/>
          <p:nvPr>
            <p:ph type="title"/>
          </p:nvPr>
        </p:nvSpPr>
        <p:spPr>
          <a:xfrm>
            <a:off x="1270000" y="203200"/>
            <a:ext cx="10464800" cy="2540000"/>
          </a:xfrm>
          <a:prstGeom prst="rect">
            <a:avLst/>
          </a:prstGeom>
        </p:spPr>
        <p:txBody>
          <a:bodyPr/>
          <a:lstStyle>
            <a:lvl1pPr defTabSz="457200">
              <a:defRPr sz="7200">
                <a:solidFill>
                  <a:srgbClr val="FFFFFF"/>
                </a:solidFill>
                <a:latin typeface="Chalkboard"/>
                <a:ea typeface="Chalkboard"/>
                <a:cs typeface="Chalkboard"/>
                <a:sym typeface="Chalkboard"/>
              </a:defRPr>
            </a:lvl1pPr>
          </a:lstStyle>
          <a:p>
            <a:pPr lvl="0">
              <a:defRPr sz="1800">
                <a:solidFill>
                  <a:srgbClr val="000000"/>
                </a:solidFill>
              </a:defRPr>
            </a:pPr>
            <a:r>
              <a:rPr sz="7200">
                <a:solidFill>
                  <a:srgbClr val="FFFFFF"/>
                </a:solidFill>
              </a:rPr>
              <a:t>Title Text</a:t>
            </a:r>
          </a:p>
        </p:txBody>
      </p:sp>
      <p:sp>
        <p:nvSpPr>
          <p:cNvPr id="41" name="Shape 41"/>
          <p:cNvSpPr/>
          <p:nvPr>
            <p:ph type="body" idx="1"/>
          </p:nvPr>
        </p:nvSpPr>
        <p:spPr>
          <a:xfrm>
            <a:off x="1270000" y="2946400"/>
            <a:ext cx="10464800" cy="5740400"/>
          </a:xfrm>
          <a:prstGeom prst="rect">
            <a:avLst/>
          </a:prstGeom>
        </p:spPr>
        <p:txBody>
          <a:bodyPr numCol="2" spcCol="523240" anchor="t"/>
          <a:lstStyle>
            <a:lvl1pPr marL="8638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1pPr>
            <a:lvl2pPr marL="14099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2pPr>
            <a:lvl3pPr marL="19433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3pPr>
            <a:lvl4pPr marL="25148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4pPr>
            <a:lvl5pPr marL="30990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 name="Shape 43"/>
          <p:cNvSpPr/>
          <p:nvPr>
            <p:ph type="title"/>
          </p:nvPr>
        </p:nvSpPr>
        <p:spPr>
          <a:xfrm>
            <a:off x="1270000" y="203200"/>
            <a:ext cx="10464800" cy="2540000"/>
          </a:xfrm>
          <a:prstGeom prst="rect">
            <a:avLst/>
          </a:prstGeom>
        </p:spPr>
        <p:txBody>
          <a:bodyPr/>
          <a:lstStyle>
            <a:lvl1pPr defTabSz="457200">
              <a:defRPr sz="7200">
                <a:solidFill>
                  <a:srgbClr val="FFFFFF"/>
                </a:solidFill>
                <a:latin typeface="Chalkboard"/>
                <a:ea typeface="Chalkboard"/>
                <a:cs typeface="Chalkboard"/>
                <a:sym typeface="Chalkboard"/>
              </a:defRPr>
            </a:lvl1pPr>
          </a:lstStyle>
          <a:p>
            <a:pPr lvl="0">
              <a:defRPr sz="1800">
                <a:solidFill>
                  <a:srgbClr val="000000"/>
                </a:solidFill>
              </a:defRPr>
            </a:pPr>
            <a:r>
              <a:rPr sz="7200">
                <a:solidFill>
                  <a:srgbClr val="FFFFFF"/>
                </a:solidFill>
              </a:rPr>
              <a:t>Title Text</a:t>
            </a:r>
          </a:p>
        </p:txBody>
      </p:sp>
      <p:sp>
        <p:nvSpPr>
          <p:cNvPr id="44" name="Shape 44"/>
          <p:cNvSpPr/>
          <p:nvPr>
            <p:ph type="body" idx="1"/>
          </p:nvPr>
        </p:nvSpPr>
        <p:spPr>
          <a:xfrm>
            <a:off x="1270000" y="2946400"/>
            <a:ext cx="10464800" cy="5740400"/>
          </a:xfrm>
          <a:prstGeom prst="rect">
            <a:avLst/>
          </a:prstGeom>
        </p:spPr>
        <p:txBody>
          <a:bodyPr numCol="2" spcCol="523240" anchor="t"/>
          <a:lstStyle>
            <a:lvl1pPr marL="8638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1pPr>
            <a:lvl2pPr marL="14099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2pPr>
            <a:lvl3pPr marL="19433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3pPr>
            <a:lvl4pPr marL="25148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4pPr>
            <a:lvl5pPr marL="3099009" indent="-406609" defTabSz="457200">
              <a:spcBef>
                <a:spcPts val="3600"/>
              </a:spcBef>
              <a:buSzPct val="43000"/>
              <a:buFont typeface="Gill Sans"/>
              <a:buBlip>
                <a:blip r:embed="rId3"/>
              </a:buBlip>
              <a:defRPr i="0" sz="3200">
                <a:solidFill>
                  <a:srgbClr val="FFFFFF"/>
                </a:solidFill>
                <a:latin typeface="Chalkboard"/>
                <a:ea typeface="Chalkboard"/>
                <a:cs typeface="Chalkboard"/>
                <a:sym typeface="Chalkboard"/>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lvl="0">
              <a:defRPr sz="1800"/>
            </a:pPr>
            <a:r>
              <a:rPr sz="6400"/>
              <a:t>Title Text</a:t>
            </a:r>
          </a:p>
        </p:txBody>
      </p:sp>
      <p:sp>
        <p:nvSpPr>
          <p:cNvPr id="47" name="Shape 47"/>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49" name="613-old-paper-backgrounds.png"/>
          <p:cNvPicPr/>
          <p:nvPr/>
        </p:nvPicPr>
        <p:blipFill>
          <a:blip r:embed="rId2">
            <a:extLst/>
          </a:blip>
          <a:stretch>
            <a:fillRect/>
          </a:stretch>
        </p:blipFill>
        <p:spPr>
          <a:xfrm>
            <a:off x="0" y="0"/>
            <a:ext cx="13068300" cy="9994900"/>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title"/>
          </p:nvPr>
        </p:nvSpPr>
        <p:spPr>
          <a:xfrm>
            <a:off x="1104900" y="6248400"/>
            <a:ext cx="10795000" cy="13970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11" name="Shape 11"/>
          <p:cNvSpPr/>
          <p:nvPr>
            <p:ph type="body" idx="1"/>
          </p:nvPr>
        </p:nvSpPr>
        <p:spPr>
          <a:xfrm>
            <a:off x="1104900" y="7632700"/>
            <a:ext cx="10795000" cy="13970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1104900" y="3098800"/>
            <a:ext cx="10795000" cy="3556000"/>
          </a:xfrm>
          <a:prstGeom prst="rect">
            <a:avLst/>
          </a:prstGeom>
        </p:spPr>
        <p:txBody>
          <a:bodyPr>
            <a:normAutofit fontScale="100000" lnSpcReduction="0"/>
          </a:bodyPr>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Shape 15"/>
          <p:cNvSpPr/>
          <p:nvPr>
            <p:ph type="title"/>
          </p:nvPr>
        </p:nvSpPr>
        <p:spPr>
          <a:xfrm>
            <a:off x="635000" y="1473200"/>
            <a:ext cx="5715000" cy="3314700"/>
          </a:xfrm>
          <a:prstGeom prst="rect">
            <a:avLst/>
          </a:prstGeom>
        </p:spPr>
        <p:txBody>
          <a:bodyPr anchor="b">
            <a:normAutofit fontScale="100000" lnSpcReduction="0"/>
          </a:bodyPr>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
        <p:nvSpPr>
          <p:cNvPr id="16" name="Shape 16"/>
          <p:cNvSpPr/>
          <p:nvPr>
            <p:ph type="body" idx="1"/>
          </p:nvPr>
        </p:nvSpPr>
        <p:spPr>
          <a:xfrm>
            <a:off x="635000" y="4940300"/>
            <a:ext cx="5715000" cy="36068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1" name="Shape 21"/>
          <p:cNvSpPr/>
          <p:nvPr>
            <p:ph type="body" idx="1"/>
          </p:nvPr>
        </p:nvSpPr>
        <p:spPr>
          <a:xfrm>
            <a:off x="1104900" y="3022600"/>
            <a:ext cx="10795000" cy="5715000"/>
          </a:xfrm>
          <a:prstGeom prst="rect">
            <a:avLst/>
          </a:prstGeom>
        </p:spPr>
        <p:txBody>
          <a:bodyPr>
            <a:normAutofit fontScale="100000" lnSpcReduction="0"/>
          </a:bodyPr>
          <a:lstStyle>
            <a:lvl1pPr marL="381000" indent="-381000">
              <a:spcBef>
                <a:spcPts val="3200"/>
              </a:spcBef>
              <a:buSzPct val="40000"/>
              <a:buBlip>
                <a:blip r:embed="rId3"/>
              </a:buBlip>
              <a:defRPr i="0" sz="3600">
                <a:solidFill>
                  <a:srgbClr val="625B48"/>
                </a:solidFill>
                <a:latin typeface="+mn-lt"/>
                <a:ea typeface="+mn-ea"/>
                <a:cs typeface="+mn-cs"/>
                <a:sym typeface="Didot"/>
              </a:defRPr>
            </a:lvl1pPr>
            <a:lvl2pPr marL="762000" indent="-381000">
              <a:spcBef>
                <a:spcPts val="3200"/>
              </a:spcBef>
              <a:buSzPct val="40000"/>
              <a:buBlip>
                <a:blip r:embed="rId3"/>
              </a:buBlip>
              <a:defRPr i="0" sz="3600">
                <a:solidFill>
                  <a:srgbClr val="625B48"/>
                </a:solidFill>
                <a:latin typeface="+mn-lt"/>
                <a:ea typeface="+mn-ea"/>
                <a:cs typeface="+mn-cs"/>
                <a:sym typeface="Didot"/>
              </a:defRPr>
            </a:lvl2pPr>
            <a:lvl3pPr marL="1143000" indent="-381000">
              <a:spcBef>
                <a:spcPts val="3200"/>
              </a:spcBef>
              <a:buSzPct val="40000"/>
              <a:buBlip>
                <a:blip r:embed="rId3"/>
              </a:buBlip>
              <a:defRPr i="0" sz="3600">
                <a:solidFill>
                  <a:srgbClr val="625B48"/>
                </a:solidFill>
                <a:latin typeface="+mn-lt"/>
                <a:ea typeface="+mn-ea"/>
                <a:cs typeface="+mn-cs"/>
                <a:sym typeface="Didot"/>
              </a:defRPr>
            </a:lvl3pPr>
            <a:lvl4pPr marL="1524000" indent="-381000">
              <a:spcBef>
                <a:spcPts val="3200"/>
              </a:spcBef>
              <a:buSzPct val="40000"/>
              <a:buBlip>
                <a:blip r:embed="rId3"/>
              </a:buBlip>
              <a:defRPr i="0" sz="3600">
                <a:solidFill>
                  <a:srgbClr val="625B48"/>
                </a:solidFill>
                <a:latin typeface="+mn-lt"/>
                <a:ea typeface="+mn-ea"/>
                <a:cs typeface="+mn-cs"/>
                <a:sym typeface="Didot"/>
              </a:defRPr>
            </a:lvl4pPr>
            <a:lvl5pPr marL="1905000" indent="-381000">
              <a:spcBef>
                <a:spcPts val="32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4" name="Shape 24"/>
          <p:cNvSpPr/>
          <p:nvPr>
            <p:ph type="body" idx="1"/>
          </p:nvPr>
        </p:nvSpPr>
        <p:spPr>
          <a:xfrm>
            <a:off x="1104900" y="3022600"/>
            <a:ext cx="5397500" cy="5715000"/>
          </a:xfrm>
          <a:prstGeom prst="rect">
            <a:avLst/>
          </a:prstGeom>
        </p:spPr>
        <p:txBody>
          <a:bodyPr>
            <a:normAutofit fontScale="100000" lnSpcReduction="0"/>
          </a:bodyPr>
          <a:lstStyle>
            <a:lvl1pPr marL="381000" indent="-381000">
              <a:spcBef>
                <a:spcPts val="2800"/>
              </a:spcBef>
              <a:buSzPct val="40000"/>
              <a:buBlip>
                <a:blip r:embed="rId3"/>
              </a:buBlip>
              <a:defRPr i="0" sz="3600">
                <a:solidFill>
                  <a:srgbClr val="625B48"/>
                </a:solidFill>
                <a:latin typeface="+mn-lt"/>
                <a:ea typeface="+mn-ea"/>
                <a:cs typeface="+mn-cs"/>
                <a:sym typeface="Didot"/>
              </a:defRPr>
            </a:lvl1pPr>
            <a:lvl2pPr marL="762000" indent="-381000">
              <a:spcBef>
                <a:spcPts val="2800"/>
              </a:spcBef>
              <a:buSzPct val="40000"/>
              <a:buBlip>
                <a:blip r:embed="rId3"/>
              </a:buBlip>
              <a:defRPr i="0" sz="3600">
                <a:solidFill>
                  <a:srgbClr val="625B48"/>
                </a:solidFill>
                <a:latin typeface="+mn-lt"/>
                <a:ea typeface="+mn-ea"/>
                <a:cs typeface="+mn-cs"/>
                <a:sym typeface="Didot"/>
              </a:defRPr>
            </a:lvl2pPr>
            <a:lvl3pPr marL="1143000" indent="-381000">
              <a:spcBef>
                <a:spcPts val="2800"/>
              </a:spcBef>
              <a:buSzPct val="40000"/>
              <a:buBlip>
                <a:blip r:embed="rId3"/>
              </a:buBlip>
              <a:defRPr i="0" sz="3600">
                <a:solidFill>
                  <a:srgbClr val="625B48"/>
                </a:solidFill>
                <a:latin typeface="+mn-lt"/>
                <a:ea typeface="+mn-ea"/>
                <a:cs typeface="+mn-cs"/>
                <a:sym typeface="Didot"/>
              </a:defRPr>
            </a:lvl3pPr>
            <a:lvl4pPr marL="1524000" indent="-381000">
              <a:spcBef>
                <a:spcPts val="2800"/>
              </a:spcBef>
              <a:buSzPct val="40000"/>
              <a:buBlip>
                <a:blip r:embed="rId3"/>
              </a:buBlip>
              <a:defRPr i="0" sz="3600">
                <a:solidFill>
                  <a:srgbClr val="625B48"/>
                </a:solidFill>
                <a:latin typeface="+mn-lt"/>
                <a:ea typeface="+mn-ea"/>
                <a:cs typeface="+mn-cs"/>
                <a:sym typeface="Didot"/>
              </a:defRPr>
            </a:lvl4pPr>
            <a:lvl5pPr marL="1905000" indent="-381000">
              <a:spcBef>
                <a:spcPts val="28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1104900" y="939800"/>
            <a:ext cx="10795000" cy="7874000"/>
          </a:xfrm>
          <a:prstGeom prst="rect">
            <a:avLst/>
          </a:prstGeom>
        </p:spPr>
        <p:txBody>
          <a:bodyPr>
            <a:normAutofit fontScale="100000" lnSpcReduction="0"/>
          </a:bodyPr>
          <a:lstStyle>
            <a:lvl1pPr marL="381000" indent="-381000">
              <a:spcBef>
                <a:spcPts val="3200"/>
              </a:spcBef>
              <a:buSzPct val="40000"/>
              <a:buBlip>
                <a:blip r:embed="rId3"/>
              </a:buBlip>
              <a:defRPr i="0" sz="3600">
                <a:solidFill>
                  <a:srgbClr val="625B48"/>
                </a:solidFill>
                <a:latin typeface="+mn-lt"/>
                <a:ea typeface="+mn-ea"/>
                <a:cs typeface="+mn-cs"/>
                <a:sym typeface="Didot"/>
              </a:defRPr>
            </a:lvl1pPr>
            <a:lvl2pPr marL="762000" indent="-381000">
              <a:spcBef>
                <a:spcPts val="3200"/>
              </a:spcBef>
              <a:buSzPct val="40000"/>
              <a:buBlip>
                <a:blip r:embed="rId3"/>
              </a:buBlip>
              <a:defRPr i="0" sz="3600">
                <a:solidFill>
                  <a:srgbClr val="625B48"/>
                </a:solidFill>
                <a:latin typeface="+mn-lt"/>
                <a:ea typeface="+mn-ea"/>
                <a:cs typeface="+mn-cs"/>
                <a:sym typeface="Didot"/>
              </a:defRPr>
            </a:lvl2pPr>
            <a:lvl3pPr marL="1143000" indent="-381000">
              <a:spcBef>
                <a:spcPts val="3200"/>
              </a:spcBef>
              <a:buSzPct val="40000"/>
              <a:buBlip>
                <a:blip r:embed="rId3"/>
              </a:buBlip>
              <a:defRPr i="0" sz="3600">
                <a:solidFill>
                  <a:srgbClr val="625B48"/>
                </a:solidFill>
                <a:latin typeface="+mn-lt"/>
                <a:ea typeface="+mn-ea"/>
                <a:cs typeface="+mn-cs"/>
                <a:sym typeface="Didot"/>
              </a:defRPr>
            </a:lvl3pPr>
            <a:lvl4pPr marL="1524000" indent="-381000">
              <a:spcBef>
                <a:spcPts val="3200"/>
              </a:spcBef>
              <a:buSzPct val="40000"/>
              <a:buBlip>
                <a:blip r:embed="rId3"/>
              </a:buBlip>
              <a:defRPr i="0" sz="3600">
                <a:solidFill>
                  <a:srgbClr val="625B48"/>
                </a:solidFill>
                <a:latin typeface="+mn-lt"/>
                <a:ea typeface="+mn-ea"/>
                <a:cs typeface="+mn-cs"/>
                <a:sym typeface="Didot"/>
              </a:defRPr>
            </a:lvl4pPr>
            <a:lvl5pPr marL="1905000" indent="-381000">
              <a:spcBef>
                <a:spcPts val="32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Relationship Id="rId18" Type="http://schemas.openxmlformats.org/officeDocument/2006/relationships/slideLayout" Target="../slideLayouts/slideLayout13.xml"/><Relationship Id="rId19" Type="http://schemas.openxmlformats.org/officeDocument/2006/relationships/slideLayout" Target="../slideLayouts/slideLayout14.xml"/><Relationship Id="rId20" Type="http://schemas.openxmlformats.org/officeDocument/2006/relationships/slideLayout" Target="../slideLayouts/slideLayout15.xml"/><Relationship Id="rId21" Type="http://schemas.openxmlformats.org/officeDocument/2006/relationships/slideLayout" Target="../slideLayouts/slideLayout16.xml"/><Relationship Id="rId22" Type="http://schemas.openxmlformats.org/officeDocument/2006/relationships/slideLayout" Target="../slideLayouts/slideLayout17.xml"/><Relationship Id="rId23" Type="http://schemas.openxmlformats.org/officeDocument/2006/relationships/slideLayout" Target="../slideLayouts/slideLayout18.xml"/><Relationship Id="rId2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3"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4" name="Shape 4"/>
          <p:cNvSpPr/>
          <p:nvPr>
            <p:ph type="title"/>
          </p:nvPr>
        </p:nvSpPr>
        <p:spPr>
          <a:xfrm>
            <a:off x="990600" y="584200"/>
            <a:ext cx="110109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6400"/>
              <a:t>Title Text</a:t>
            </a:r>
          </a:p>
        </p:txBody>
      </p:sp>
      <p:sp>
        <p:nvSpPr>
          <p:cNvPr id="5" name="Shape 5"/>
          <p:cNvSpPr/>
          <p:nvPr>
            <p:ph type="body" idx="1"/>
          </p:nvPr>
        </p:nvSpPr>
        <p:spPr>
          <a:xfrm>
            <a:off x="990600" y="2654300"/>
            <a:ext cx="11010900" cy="6121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buBlip>
                <a:blip r:embed="rId5"/>
              </a:buBlip>
            </a:lvl1pPr>
            <a:lvl2pPr>
              <a:buBlip>
                <a:blip r:embed="rId5"/>
              </a:buBlip>
            </a:lvl2pPr>
            <a:lvl3pPr>
              <a:buBlip>
                <a:blip r:embed="rId5"/>
              </a:buBlip>
            </a:lvl3pPr>
            <a:lvl4pPr>
              <a:buBlip>
                <a:blip r:embed="rId5"/>
              </a:buBlip>
            </a:lvl4pPr>
            <a:lvl5pPr>
              <a:buBlip>
                <a:blip r:embed="rId5"/>
              </a:buBlip>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 bg1="lt1" tx1="dk1" bg2="lt2"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 id="2147483666" r:id="rId23"/>
    <p:sldLayoutId id="2147483667" r:id="rId24"/>
  </p:sldLayoutIdLst>
  <p:transition spd="med" advClick="1"/>
  <p:txStyles>
    <p:titleStyle>
      <a:lvl1pPr algn="ctr" defTabSz="584200">
        <a:defRPr sz="6400">
          <a:latin typeface="Times Roman"/>
          <a:ea typeface="Times Roman"/>
          <a:cs typeface="Times Roman"/>
          <a:sym typeface="Times Roman"/>
        </a:defRPr>
      </a:lvl1pPr>
      <a:lvl2pPr indent="228600" algn="ctr" defTabSz="584200">
        <a:defRPr sz="6400">
          <a:latin typeface="Times Roman"/>
          <a:ea typeface="Times Roman"/>
          <a:cs typeface="Times Roman"/>
          <a:sym typeface="Times Roman"/>
        </a:defRPr>
      </a:lvl2pPr>
      <a:lvl3pPr indent="457200" algn="ctr" defTabSz="584200">
        <a:defRPr sz="6400">
          <a:latin typeface="Times Roman"/>
          <a:ea typeface="Times Roman"/>
          <a:cs typeface="Times Roman"/>
          <a:sym typeface="Times Roman"/>
        </a:defRPr>
      </a:lvl3pPr>
      <a:lvl4pPr indent="685800" algn="ctr" defTabSz="584200">
        <a:defRPr sz="6400">
          <a:latin typeface="Times Roman"/>
          <a:ea typeface="Times Roman"/>
          <a:cs typeface="Times Roman"/>
          <a:sym typeface="Times Roman"/>
        </a:defRPr>
      </a:lvl4pPr>
      <a:lvl5pPr indent="914400" algn="ctr" defTabSz="584200">
        <a:defRPr sz="6400">
          <a:latin typeface="Times Roman"/>
          <a:ea typeface="Times Roman"/>
          <a:cs typeface="Times Roman"/>
          <a:sym typeface="Times Roman"/>
        </a:defRPr>
      </a:lvl5pPr>
      <a:lvl6pPr indent="1143000" algn="ctr" defTabSz="584200">
        <a:defRPr sz="6400">
          <a:latin typeface="Times Roman"/>
          <a:ea typeface="Times Roman"/>
          <a:cs typeface="Times Roman"/>
          <a:sym typeface="Times Roman"/>
        </a:defRPr>
      </a:lvl6pPr>
      <a:lvl7pPr indent="1371600" algn="ctr" defTabSz="584200">
        <a:defRPr sz="6400">
          <a:latin typeface="Times Roman"/>
          <a:ea typeface="Times Roman"/>
          <a:cs typeface="Times Roman"/>
          <a:sym typeface="Times Roman"/>
        </a:defRPr>
      </a:lvl7pPr>
      <a:lvl8pPr indent="1600200" algn="ctr" defTabSz="584200">
        <a:defRPr sz="6400">
          <a:latin typeface="Times Roman"/>
          <a:ea typeface="Times Roman"/>
          <a:cs typeface="Times Roman"/>
          <a:sym typeface="Times Roman"/>
        </a:defRPr>
      </a:lvl8pPr>
      <a:lvl9pPr indent="1828800" algn="ctr" defTabSz="584200">
        <a:defRPr sz="6400">
          <a:latin typeface="Times Roman"/>
          <a:ea typeface="Times Roman"/>
          <a:cs typeface="Times Roman"/>
          <a:sym typeface="Times Roman"/>
        </a:defRPr>
      </a:lvl9pPr>
    </p:titleStyle>
    <p:bodyStyle>
      <a:lvl1pPr marL="8255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1pPr>
      <a:lvl2pPr marL="14732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2pPr>
      <a:lvl3pPr marL="21082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3pPr>
      <a:lvl4pPr marL="27686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4pPr>
      <a:lvl5pPr marL="34163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5pPr>
      <a:lvl6pPr marL="37719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6pPr>
      <a:lvl7pPr marL="41275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7pPr>
      <a:lvl8pPr marL="44831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8pPr>
      <a:lvl9pPr marL="4838700" indent="-508000" defTabSz="584200">
        <a:spcBef>
          <a:spcPts val="2000"/>
        </a:spcBef>
        <a:buClr>
          <a:srgbClr val="9A7865"/>
        </a:buClr>
        <a:buSzPct val="30000"/>
        <a:buFont typeface="Georgia"/>
        <a:buBlip>
          <a:blip r:embed="rId5"/>
        </a:buBlip>
        <a:defRPr i="1" sz="4800">
          <a:latin typeface="Times Roman"/>
          <a:ea typeface="Times Roman"/>
          <a:cs typeface="Times Roman"/>
          <a:sym typeface="Times Roman"/>
        </a:defRPr>
      </a:lvl9pPr>
    </p:bodyStyle>
    <p:otherStyle>
      <a:lvl1pPr algn="ctr" defTabSz="584200">
        <a:defRPr sz="2400">
          <a:solidFill>
            <a:schemeClr val="tx1"/>
          </a:solidFill>
          <a:latin typeface="+mn-lt"/>
          <a:ea typeface="+mn-ea"/>
          <a:cs typeface="+mn-cs"/>
          <a:sym typeface="Times Roman"/>
        </a:defRPr>
      </a:lvl1pPr>
      <a:lvl2pPr indent="228600" algn="ctr" defTabSz="584200">
        <a:defRPr sz="2400">
          <a:solidFill>
            <a:schemeClr val="tx1"/>
          </a:solidFill>
          <a:latin typeface="+mn-lt"/>
          <a:ea typeface="+mn-ea"/>
          <a:cs typeface="+mn-cs"/>
          <a:sym typeface="Times Roman"/>
        </a:defRPr>
      </a:lvl2pPr>
      <a:lvl3pPr indent="457200" algn="ctr" defTabSz="584200">
        <a:defRPr sz="2400">
          <a:solidFill>
            <a:schemeClr val="tx1"/>
          </a:solidFill>
          <a:latin typeface="+mn-lt"/>
          <a:ea typeface="+mn-ea"/>
          <a:cs typeface="+mn-cs"/>
          <a:sym typeface="Times Roman"/>
        </a:defRPr>
      </a:lvl3pPr>
      <a:lvl4pPr indent="685800" algn="ctr" defTabSz="584200">
        <a:defRPr sz="2400">
          <a:solidFill>
            <a:schemeClr val="tx1"/>
          </a:solidFill>
          <a:latin typeface="+mn-lt"/>
          <a:ea typeface="+mn-ea"/>
          <a:cs typeface="+mn-cs"/>
          <a:sym typeface="Times Roman"/>
        </a:defRPr>
      </a:lvl4pPr>
      <a:lvl5pPr indent="914400" algn="ctr" defTabSz="584200">
        <a:defRPr sz="2400">
          <a:solidFill>
            <a:schemeClr val="tx1"/>
          </a:solidFill>
          <a:latin typeface="+mn-lt"/>
          <a:ea typeface="+mn-ea"/>
          <a:cs typeface="+mn-cs"/>
          <a:sym typeface="Times Roman"/>
        </a:defRPr>
      </a:lvl5pPr>
      <a:lvl6pPr indent="1143000" algn="ctr" defTabSz="584200">
        <a:defRPr sz="2400">
          <a:solidFill>
            <a:schemeClr val="tx1"/>
          </a:solidFill>
          <a:latin typeface="+mn-lt"/>
          <a:ea typeface="+mn-ea"/>
          <a:cs typeface="+mn-cs"/>
          <a:sym typeface="Times Roman"/>
        </a:defRPr>
      </a:lvl6pPr>
      <a:lvl7pPr indent="1371600" algn="ctr" defTabSz="584200">
        <a:defRPr sz="2400">
          <a:solidFill>
            <a:schemeClr val="tx1"/>
          </a:solidFill>
          <a:latin typeface="+mn-lt"/>
          <a:ea typeface="+mn-ea"/>
          <a:cs typeface="+mn-cs"/>
          <a:sym typeface="Times Roman"/>
        </a:defRPr>
      </a:lvl7pPr>
      <a:lvl8pPr indent="1600200" algn="ctr" defTabSz="584200">
        <a:defRPr sz="2400">
          <a:solidFill>
            <a:schemeClr val="tx1"/>
          </a:solidFill>
          <a:latin typeface="+mn-lt"/>
          <a:ea typeface="+mn-ea"/>
          <a:cs typeface="+mn-cs"/>
          <a:sym typeface="Times Roman"/>
        </a:defRPr>
      </a:lvl8pPr>
      <a:lvl9pPr indent="1828800" algn="ctr" defTabSz="584200">
        <a:defRPr sz="2400">
          <a:solidFill>
            <a:schemeClr val="tx1"/>
          </a:solidFill>
          <a:latin typeface="+mn-lt"/>
          <a:ea typeface="+mn-ea"/>
          <a:cs typeface="+mn-cs"/>
          <a:sym typeface="Times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tif"/><Relationship Id="rId4"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1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 Id="rId7" Type="http://schemas.openxmlformats.org/officeDocument/2006/relationships/hyperlink" Target="http://www.microsoft.com/downloads/details.aspx?FamilyID=cb9bf144-1076-4615-9951-294eeb832823&amp;displaylang=en" TargetMode="External"/><Relationship Id="rId8" Type="http://schemas.openxmlformats.org/officeDocument/2006/relationships/image" Target="../media/image2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1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3" name="believe.tiff"/>
          <p:cNvPicPr/>
          <p:nvPr/>
        </p:nvPicPr>
        <p:blipFill>
          <a:blip r:embed="rId3">
            <a:extLst/>
          </a:blip>
          <a:stretch>
            <a:fillRect/>
          </a:stretch>
        </p:blipFill>
        <p:spPr>
          <a:xfrm>
            <a:off x="1421" y="-399"/>
            <a:ext cx="13042901" cy="9779001"/>
          </a:xfrm>
          <a:prstGeom prst="rect">
            <a:avLst/>
          </a:prstGeom>
          <a:ln w="12700">
            <a:miter lim="400000"/>
          </a:ln>
        </p:spPr>
      </p:pic>
      <p:sp>
        <p:nvSpPr>
          <p:cNvPr id="54" name="Shape 54"/>
          <p:cNvSpPr/>
          <p:nvPr/>
        </p:nvSpPr>
        <p:spPr>
          <a:xfrm>
            <a:off x="-970888" y="3007783"/>
            <a:ext cx="9969501" cy="26416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5900">
                <a:solidFill>
                  <a:srgbClr val="000000"/>
                </a:solidFill>
                <a:latin typeface="Zapfino"/>
                <a:ea typeface="Zapfino"/>
                <a:cs typeface="Zapfino"/>
                <a:sym typeface="Zapfino"/>
              </a:defRPr>
            </a:lvl1pPr>
          </a:lstStyle>
          <a:p>
            <a:pPr lvl="0">
              <a:defRPr sz="1800"/>
            </a:pPr>
            <a:r>
              <a:rPr sz="5900"/>
              <a:t>That You May</a:t>
            </a:r>
          </a:p>
        </p:txBody>
      </p:sp>
      <p:sp>
        <p:nvSpPr>
          <p:cNvPr id="55" name="Shape 55"/>
          <p:cNvSpPr/>
          <p:nvPr/>
        </p:nvSpPr>
        <p:spPr>
          <a:xfrm>
            <a:off x="37602" y="7025216"/>
            <a:ext cx="12970539" cy="2679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FFFF"/>
                </a:solidFill>
                <a:effectLst>
                  <a:outerShdw sx="100000" sy="100000" kx="0" ky="0" algn="b" rotWithShape="0" blurRad="152400" dist="76200" dir="2700000">
                    <a:srgbClr val="000000"/>
                  </a:outerShdw>
                </a:effectLst>
                <a:latin typeface="Big Book Heavy"/>
                <a:ea typeface="Big Book Heavy"/>
                <a:cs typeface="Big Book Heavy"/>
                <a:sym typeface="Big Book Heavy"/>
              </a:rPr>
              <a:t>“A Lesson of Humility &amp; Service”</a:t>
            </a:r>
            <a:endParaRPr sz="4200">
              <a:solidFill>
                <a:srgbClr val="FFFFFF"/>
              </a:solidFill>
              <a:effectLst>
                <a:outerShdw sx="100000" sy="100000" kx="0" ky="0" algn="b" rotWithShape="0" blurRad="152400" dist="76200" dir="2700000">
                  <a:srgbClr val="000000"/>
                </a:outerShdw>
              </a:effectLst>
              <a:latin typeface="Big Book Heavy"/>
              <a:ea typeface="Big Book Heavy"/>
              <a:cs typeface="Big Book Heavy"/>
              <a:sym typeface="Big Book Heavy"/>
            </a:endParaRPr>
          </a:p>
          <a:p>
            <a:pPr lvl="0" defTabSz="457200">
              <a:defRPr sz="1800">
                <a:solidFill>
                  <a:srgbClr val="000000"/>
                </a:solidFill>
              </a:defRPr>
            </a:pPr>
            <a:r>
              <a:rPr sz="4600">
                <a:solidFill>
                  <a:srgbClr val="FFFFFF"/>
                </a:solidFill>
                <a:effectLst>
                  <a:outerShdw sx="100000" sy="100000" kx="0" ky="0" algn="b" rotWithShape="0" blurRad="152400" dist="76200" dir="2700000">
                    <a:srgbClr val="000000"/>
                  </a:outerShdw>
                </a:effectLst>
                <a:latin typeface="Berylium"/>
                <a:ea typeface="Berylium"/>
                <a:cs typeface="Berylium"/>
                <a:sym typeface="Berylium"/>
              </a:rPr>
              <a:t>[Jesus’ Private Words To Apostles Before His Death]</a:t>
            </a:r>
            <a:endParaRPr sz="3700">
              <a:solidFill>
                <a:srgbClr val="FFFFFF"/>
              </a:solidFill>
              <a:effectLst>
                <a:outerShdw sx="100000" sy="100000" kx="0" ky="0" algn="b" rotWithShape="0" blurRad="152400" dist="76200" dir="2700000">
                  <a:srgbClr val="000000"/>
                </a:outerShdw>
              </a:effectLst>
              <a:latin typeface="Big Book Heavy"/>
              <a:ea typeface="Big Book Heavy"/>
              <a:cs typeface="Big Book Heavy"/>
              <a:sym typeface="Big Book Heavy"/>
            </a:endParaRPr>
          </a:p>
          <a:p>
            <a:pPr lvl="0" defTabSz="457200">
              <a:defRPr sz="1800">
                <a:solidFill>
                  <a:srgbClr val="000000"/>
                </a:solidFill>
              </a:defRPr>
            </a:pPr>
            <a:r>
              <a:rPr sz="5100">
                <a:solidFill>
                  <a:srgbClr val="FFFFFF"/>
                </a:solidFill>
                <a:effectLst>
                  <a:outerShdw sx="100000" sy="100000" kx="0" ky="0" algn="b" rotWithShape="0" blurRad="152400" dist="76200" dir="2700000">
                    <a:srgbClr val="000000"/>
                  </a:outerShdw>
                </a:effectLst>
                <a:latin typeface="Big Book Heavy"/>
                <a:ea typeface="Big Book Heavy"/>
                <a:cs typeface="Big Book Heavy"/>
                <a:sym typeface="Big Book Heavy"/>
              </a:rPr>
              <a:t>John 13:1-18</a:t>
            </a:r>
          </a:p>
        </p:txBody>
      </p:sp>
      <p:pic>
        <p:nvPicPr>
          <p:cNvPr id="56" name=""/>
          <p:cNvPicPr/>
          <p:nvPr/>
        </p:nvPicPr>
        <p:blipFill>
          <a:blip r:embed="rId4">
            <a:extLst/>
          </a:blip>
          <a:stretch>
            <a:fillRect/>
          </a:stretch>
        </p:blipFill>
        <p:spPr>
          <a:xfrm>
            <a:off x="8216900" y="381000"/>
            <a:ext cx="4660900" cy="3213100"/>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89" name=""/>
          <p:cNvPicPr/>
          <p:nvPr/>
        </p:nvPicPr>
        <p:blipFill>
          <a:blip r:embed="rId2">
            <a:extLst/>
          </a:blip>
          <a:stretch>
            <a:fillRect/>
          </a:stretch>
        </p:blipFill>
        <p:spPr>
          <a:xfrm>
            <a:off x="199464" y="3387801"/>
            <a:ext cx="5488328" cy="6370874"/>
          </a:xfrm>
          <a:prstGeom prst="rect">
            <a:avLst/>
          </a:prstGeom>
        </p:spPr>
      </p:pic>
      <p:pic>
        <p:nvPicPr>
          <p:cNvPr id="90"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91" name="Shape 91"/>
          <p:cNvSpPr/>
          <p:nvPr/>
        </p:nvSpPr>
        <p:spPr>
          <a:xfrm>
            <a:off x="5637741" y="3316265"/>
            <a:ext cx="7271213" cy="6165970"/>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knew that His hour had come to die in obedience to the Father’s will &amp; that His glorification would follow His obedience - Heb 2:9ff; 5:8,9; 12:1,2- ch. 7:6, 30; 8:20; 12:23; 17:1; 18:4</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love for His disciples was constant &amp; to the “uttermost”</a:t>
            </a:r>
          </a:p>
        </p:txBody>
      </p:sp>
      <p:sp>
        <p:nvSpPr>
          <p:cNvPr id="92" name="Shape 92"/>
          <p:cNvSpPr/>
          <p:nvPr/>
        </p:nvSpPr>
        <p:spPr>
          <a:xfrm>
            <a:off x="284168" y="5939366"/>
            <a:ext cx="5318920" cy="3302001"/>
          </a:xfrm>
          <a:prstGeom prst="rect">
            <a:avLst/>
          </a:prstGeom>
          <a:ln w="12700">
            <a:miter lim="400000"/>
          </a:ln>
          <a:effectLst>
            <a:outerShdw sx="100000" sy="100000" kx="0" ky="0" algn="b" rotWithShape="0" blurRad="76200" dist="1016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a:t>
            </a:r>
            <a:r>
              <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Now before the Feast of the Passover, when Jesus knew that His hour had come that He should depart from this world to the Father, having loved His own who were in the world, He loved them to the end.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1">
                                            <p:bg/>
                                          </p:spTgt>
                                        </p:tgtEl>
                                        <p:attrNameLst>
                                          <p:attrName>style.visibility</p:attrName>
                                        </p:attrNameLst>
                                      </p:cBhvr>
                                      <p:to>
                                        <p:strVal val="visible"/>
                                      </p:to>
                                    </p:set>
                                    <p:animEffect filter="wipe(left)" transition="in">
                                      <p:cBhvr>
                                        <p:cTn id="7" dur="1500"/>
                                        <p:tgtEl>
                                          <p:spTgt spid="91">
                                            <p:bg/>
                                          </p:spTgt>
                                        </p:tgtEl>
                                      </p:cBhvr>
                                    </p:animEffect>
                                  </p:childTnLst>
                                </p:cTn>
                              </p:par>
                              <p:par>
                                <p:cTn id="8" presetClass="entr" presetSubtype="8" presetID="22" grpId="1" fill="hold">
                                  <p:stCondLst>
                                    <p:cond delay="0"/>
                                  </p:stCondLst>
                                  <p:iterate type="el" backwards="0">
                                    <p:tmAbs val="0"/>
                                  </p:iterate>
                                  <p:childTnLst>
                                    <p:set>
                                      <p:cBhvr>
                                        <p:cTn id="9" fill="hold"/>
                                        <p:tgtEl>
                                          <p:spTgt spid="91">
                                            <p:txEl>
                                              <p:pRg st="0" end="0"/>
                                            </p:txEl>
                                          </p:spTgt>
                                        </p:tgtEl>
                                        <p:attrNameLst>
                                          <p:attrName>style.visibility</p:attrName>
                                        </p:attrNameLst>
                                      </p:cBhvr>
                                      <p:to>
                                        <p:strVal val="visible"/>
                                      </p:to>
                                    </p:set>
                                    <p:animEffect filter="wipe(left)" transition="in">
                                      <p:cBhvr>
                                        <p:cTn id="10" dur="1500"/>
                                        <p:tgtEl>
                                          <p:spTgt spid="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91">
                                            <p:txEl>
                                              <p:pRg st="1" end="1"/>
                                            </p:txEl>
                                          </p:spTgt>
                                        </p:tgtEl>
                                        <p:attrNameLst>
                                          <p:attrName>style.visibility</p:attrName>
                                        </p:attrNameLst>
                                      </p:cBhvr>
                                      <p:to>
                                        <p:strVal val="visible"/>
                                      </p:to>
                                    </p:set>
                                    <p:animEffect filter="wipe(left)" transition="in">
                                      <p:cBhvr>
                                        <p:cTn id="15" dur="1500"/>
                                        <p:tgtEl>
                                          <p:spTgt spid="9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95" name=""/>
          <p:cNvPicPr/>
          <p:nvPr/>
        </p:nvPicPr>
        <p:blipFill>
          <a:blip r:embed="rId2">
            <a:extLst/>
          </a:blip>
          <a:stretch>
            <a:fillRect/>
          </a:stretch>
        </p:blipFill>
        <p:spPr>
          <a:xfrm>
            <a:off x="199464" y="3387801"/>
            <a:ext cx="5488328" cy="6370874"/>
          </a:xfrm>
          <a:prstGeom prst="rect">
            <a:avLst/>
          </a:prstGeom>
        </p:spPr>
      </p:pic>
      <p:pic>
        <p:nvPicPr>
          <p:cNvPr id="96"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97" name="Shape 97"/>
          <p:cNvSpPr/>
          <p:nvPr/>
        </p:nvSpPr>
        <p:spPr>
          <a:xfrm>
            <a:off x="5754753" y="3383999"/>
            <a:ext cx="6897092" cy="63315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Other translations, “being prepared,” “being served,” or, “going on”; for that it was not “ended” is plain from Jn 13:26.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“Put into the heart of Judas” … referring to the agreement already made with the chief priests (Lu 22:3–6). - Jesus had predicted this (6:70–71). Later Satan enters Judas -(13:27).</a:t>
            </a:r>
          </a:p>
        </p:txBody>
      </p:sp>
      <p:sp>
        <p:nvSpPr>
          <p:cNvPr id="98" name="Shape 98"/>
          <p:cNvSpPr/>
          <p:nvPr/>
        </p:nvSpPr>
        <p:spPr>
          <a:xfrm>
            <a:off x="284168" y="6244166"/>
            <a:ext cx="5318920" cy="3035301"/>
          </a:xfrm>
          <a:prstGeom prst="rect">
            <a:avLst/>
          </a:prstGeom>
          <a:ln w="12700">
            <a:miter lim="400000"/>
          </a:ln>
          <a:effectLst>
            <a:outerShdw sx="100000" sy="100000" kx="0" ky="0" algn="b" rotWithShape="0" blurRad="76200" dist="1016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John 13:2–3 (NKJV)</a:t>
            </a:r>
            <a:endPar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endParaRPr>
          </a:p>
          <a:p>
            <a:pPr lvl="0" defTabSz="457200">
              <a:defRPr sz="1800">
                <a:solidFill>
                  <a:srgbClr val="000000"/>
                </a:solidFill>
              </a:defRPr>
            </a:pPr>
            <a:r>
              <a:rPr baseline="31999" sz="3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2</a:t>
            </a:r>
            <a:r>
              <a:rPr sz="3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And supper being ended, the devil having already put it into the heart of Judas Iscariot, Simon’s </a:t>
            </a:r>
            <a:r>
              <a:rPr i="1" sz="3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son,</a:t>
            </a:r>
            <a:r>
              <a:rPr sz="3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to betray Him,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7">
                                            <p:bg/>
                                          </p:spTgt>
                                        </p:tgtEl>
                                        <p:attrNameLst>
                                          <p:attrName>style.visibility</p:attrName>
                                        </p:attrNameLst>
                                      </p:cBhvr>
                                      <p:to>
                                        <p:strVal val="visible"/>
                                      </p:to>
                                    </p:set>
                                    <p:animEffect filter="wipe(left)" transition="in">
                                      <p:cBhvr>
                                        <p:cTn id="7" dur="1500"/>
                                        <p:tgtEl>
                                          <p:spTgt spid="97">
                                            <p:bg/>
                                          </p:spTgt>
                                        </p:tgtEl>
                                      </p:cBhvr>
                                    </p:animEffect>
                                  </p:childTnLst>
                                </p:cTn>
                              </p:par>
                              <p:par>
                                <p:cTn id="8" presetClass="entr" presetSubtype="8" presetID="22" grpId="1" fill="hold">
                                  <p:stCondLst>
                                    <p:cond delay="0"/>
                                  </p:stCondLst>
                                  <p:iterate type="el" backwards="0">
                                    <p:tmAbs val="0"/>
                                  </p:iterate>
                                  <p:childTnLst>
                                    <p:set>
                                      <p:cBhvr>
                                        <p:cTn id="9" fill="hold"/>
                                        <p:tgtEl>
                                          <p:spTgt spid="97">
                                            <p:txEl>
                                              <p:pRg st="0" end="0"/>
                                            </p:txEl>
                                          </p:spTgt>
                                        </p:tgtEl>
                                        <p:attrNameLst>
                                          <p:attrName>style.visibility</p:attrName>
                                        </p:attrNameLst>
                                      </p:cBhvr>
                                      <p:to>
                                        <p:strVal val="visible"/>
                                      </p:to>
                                    </p:set>
                                    <p:animEffect filter="wipe(left)" transition="in">
                                      <p:cBhvr>
                                        <p:cTn id="10" dur="1500"/>
                                        <p:tgtEl>
                                          <p:spTgt spid="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97">
                                            <p:txEl>
                                              <p:pRg st="1" end="1"/>
                                            </p:txEl>
                                          </p:spTgt>
                                        </p:tgtEl>
                                        <p:attrNameLst>
                                          <p:attrName>style.visibility</p:attrName>
                                        </p:attrNameLst>
                                      </p:cBhvr>
                                      <p:to>
                                        <p:strVal val="visible"/>
                                      </p:to>
                                    </p:set>
                                    <p:animEffect filter="wipe(left)" transition="in">
                                      <p:cBhvr>
                                        <p:cTn id="15" dur="1500"/>
                                        <p:tgtEl>
                                          <p:spTgt spid="9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101" name=""/>
          <p:cNvPicPr/>
          <p:nvPr/>
        </p:nvPicPr>
        <p:blipFill>
          <a:blip r:embed="rId2">
            <a:extLst/>
          </a:blip>
          <a:stretch>
            <a:fillRect/>
          </a:stretch>
        </p:blipFill>
        <p:spPr>
          <a:xfrm>
            <a:off x="199464" y="3387801"/>
            <a:ext cx="5488328" cy="6370874"/>
          </a:xfrm>
          <a:prstGeom prst="rect">
            <a:avLst/>
          </a:prstGeom>
        </p:spPr>
      </p:pic>
      <p:pic>
        <p:nvPicPr>
          <p:cNvPr id="102"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103" name="Shape 103"/>
          <p:cNvSpPr/>
          <p:nvPr/>
        </p:nvSpPr>
        <p:spPr>
          <a:xfrm>
            <a:off x="5754753" y="3383999"/>
            <a:ext cx="6897092" cy="57854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knew (cf. vv. 1, 18) His sovereign authority, His origin, and coming destiny; yet He voluntarily took the place of a slave, washing the feet of His disciples. - (cf. Phil. 2:5–8).</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His action contrasts sharply with their self-seeking (cf. Matt. 20:20–24; Mark 9:33–34; Luke 22:24–30)</a:t>
            </a:r>
          </a:p>
        </p:txBody>
      </p:sp>
      <p:sp>
        <p:nvSpPr>
          <p:cNvPr id="104" name="Shape 104"/>
          <p:cNvSpPr/>
          <p:nvPr/>
        </p:nvSpPr>
        <p:spPr>
          <a:xfrm>
            <a:off x="284168" y="6125633"/>
            <a:ext cx="5318920" cy="3098801"/>
          </a:xfrm>
          <a:prstGeom prst="rect">
            <a:avLst/>
          </a:prstGeom>
          <a:ln w="12700">
            <a:miter lim="400000"/>
          </a:ln>
          <a:effectLst>
            <a:outerShdw sx="100000" sy="100000" kx="0" ky="0" algn="b" rotWithShape="0" blurRad="76200" dist="1016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John 13:2–3 (NKJV)</a:t>
            </a:r>
            <a:endPar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endParaRPr>
          </a:p>
          <a:p>
            <a:pPr lvl="0" defTabSz="457200">
              <a:defRPr sz="1800">
                <a:solidFill>
                  <a:srgbClr val="000000"/>
                </a:solidFill>
              </a:defRPr>
            </a:pPr>
            <a:r>
              <a:rPr baseline="31999" sz="35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3</a:t>
            </a:r>
            <a:r>
              <a:rPr sz="35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Jesus, knowing that the Father had given all things into His hands, and that He had come from God and was going to God,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03">
                                            <p:bg/>
                                          </p:spTgt>
                                        </p:tgtEl>
                                        <p:attrNameLst>
                                          <p:attrName>style.visibility</p:attrName>
                                        </p:attrNameLst>
                                      </p:cBhvr>
                                      <p:to>
                                        <p:strVal val="visible"/>
                                      </p:to>
                                    </p:set>
                                    <p:animEffect filter="wipe(left)" transition="in">
                                      <p:cBhvr>
                                        <p:cTn id="7" dur="1500"/>
                                        <p:tgtEl>
                                          <p:spTgt spid="103">
                                            <p:bg/>
                                          </p:spTgt>
                                        </p:tgtEl>
                                      </p:cBhvr>
                                    </p:animEffect>
                                  </p:childTnLst>
                                </p:cTn>
                              </p:par>
                              <p:par>
                                <p:cTn id="8" presetClass="entr" presetSubtype="8" presetID="22" grpId="1" fill="hold">
                                  <p:stCondLst>
                                    <p:cond delay="0"/>
                                  </p:stCondLst>
                                  <p:iterate type="el" backwards="0">
                                    <p:tmAbs val="0"/>
                                  </p:iterate>
                                  <p:childTnLst>
                                    <p:set>
                                      <p:cBhvr>
                                        <p:cTn id="9" fill="hold"/>
                                        <p:tgtEl>
                                          <p:spTgt spid="103">
                                            <p:txEl>
                                              <p:pRg st="0" end="0"/>
                                            </p:txEl>
                                          </p:spTgt>
                                        </p:tgtEl>
                                        <p:attrNameLst>
                                          <p:attrName>style.visibility</p:attrName>
                                        </p:attrNameLst>
                                      </p:cBhvr>
                                      <p:to>
                                        <p:strVal val="visible"/>
                                      </p:to>
                                    </p:set>
                                    <p:animEffect filter="wipe(left)" transition="in">
                                      <p:cBhvr>
                                        <p:cTn id="10" dur="1500"/>
                                        <p:tgtEl>
                                          <p:spTgt spid="1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03">
                                            <p:txEl>
                                              <p:pRg st="1" end="1"/>
                                            </p:txEl>
                                          </p:spTgt>
                                        </p:tgtEl>
                                        <p:attrNameLst>
                                          <p:attrName>style.visibility</p:attrName>
                                        </p:attrNameLst>
                                      </p:cBhvr>
                                      <p:to>
                                        <p:strVal val="visible"/>
                                      </p:to>
                                    </p:set>
                                    <p:animEffect filter="wipe(left)" transition="in">
                                      <p:cBhvr>
                                        <p:cTn id="15" dur="1500"/>
                                        <p:tgtEl>
                                          <p:spTgt spid="1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107" name=""/>
          <p:cNvPicPr/>
          <p:nvPr/>
        </p:nvPicPr>
        <p:blipFill>
          <a:blip r:embed="rId2">
            <a:extLst/>
          </a:blip>
          <a:stretch>
            <a:fillRect/>
          </a:stretch>
        </p:blipFill>
        <p:spPr>
          <a:xfrm>
            <a:off x="199464" y="3387801"/>
            <a:ext cx="5488328" cy="6370874"/>
          </a:xfrm>
          <a:prstGeom prst="rect">
            <a:avLst/>
          </a:prstGeom>
        </p:spPr>
      </p:pic>
      <p:pic>
        <p:nvPicPr>
          <p:cNvPr id="108"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109" name="Shape 109"/>
          <p:cNvSpPr/>
          <p:nvPr/>
        </p:nvSpPr>
        <p:spPr>
          <a:xfrm>
            <a:off x="5754753" y="3197732"/>
            <a:ext cx="6897092" cy="64712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Left heaven – John 6:51; </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Relinquished the glory He had in heaven – John 17:5</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Became a man! – Phili 2:5-8; Heb 2:10-18; 4:14-16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Became POOR! – 2 Cor. 8:9; Mat 4:2; 8:20; Jn 4:6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Suffered at the hands of cruel men &amp; crucified! – Isa 53; Mat 26:47-27:50; 1 Pt 2:23,24</a:t>
            </a:r>
          </a:p>
        </p:txBody>
      </p:sp>
      <p:sp>
        <p:nvSpPr>
          <p:cNvPr id="110" name="Shape 110"/>
          <p:cNvSpPr/>
          <p:nvPr/>
        </p:nvSpPr>
        <p:spPr>
          <a:xfrm>
            <a:off x="284168" y="6125633"/>
            <a:ext cx="5318920" cy="3098801"/>
          </a:xfrm>
          <a:prstGeom prst="rect">
            <a:avLst/>
          </a:prstGeom>
          <a:ln w="12700">
            <a:miter lim="400000"/>
          </a:ln>
          <a:effectLst>
            <a:outerShdw sx="100000" sy="100000" kx="0" ky="0" algn="b" rotWithShape="0" blurRad="76200" dist="1016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John 13:2–3 (NKJV)</a:t>
            </a:r>
            <a:endParaRPr sz="3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endParaRPr>
          </a:p>
          <a:p>
            <a:pPr lvl="0" defTabSz="457200">
              <a:defRPr sz="1800">
                <a:solidFill>
                  <a:srgbClr val="000000"/>
                </a:solidFill>
              </a:defRPr>
            </a:pPr>
            <a:r>
              <a:rPr baseline="31999" sz="35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3</a:t>
            </a:r>
            <a:r>
              <a:rPr sz="35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Jesus, knowing that the Father had given all things into His hands, and that He had come from God and was going to God,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09">
                                            <p:bg/>
                                          </p:spTgt>
                                        </p:tgtEl>
                                        <p:attrNameLst>
                                          <p:attrName>style.visibility</p:attrName>
                                        </p:attrNameLst>
                                      </p:cBhvr>
                                      <p:to>
                                        <p:strVal val="visible"/>
                                      </p:to>
                                    </p:set>
                                    <p:animEffect filter="wipe(left)" transition="in">
                                      <p:cBhvr>
                                        <p:cTn id="7" dur="1500"/>
                                        <p:tgtEl>
                                          <p:spTgt spid="109">
                                            <p:bg/>
                                          </p:spTgt>
                                        </p:tgtEl>
                                      </p:cBhvr>
                                    </p:animEffect>
                                  </p:childTnLst>
                                </p:cTn>
                              </p:par>
                              <p:par>
                                <p:cTn id="8" presetClass="entr" presetSubtype="8" presetID="22" grpId="1" fill="hold">
                                  <p:stCondLst>
                                    <p:cond delay="0"/>
                                  </p:stCondLst>
                                  <p:iterate type="el" backwards="0">
                                    <p:tmAbs val="0"/>
                                  </p:iterate>
                                  <p:childTnLst>
                                    <p:set>
                                      <p:cBhvr>
                                        <p:cTn id="9" fill="hold"/>
                                        <p:tgtEl>
                                          <p:spTgt spid="109">
                                            <p:txEl>
                                              <p:pRg st="0" end="0"/>
                                            </p:txEl>
                                          </p:spTgt>
                                        </p:tgtEl>
                                        <p:attrNameLst>
                                          <p:attrName>style.visibility</p:attrName>
                                        </p:attrNameLst>
                                      </p:cBhvr>
                                      <p:to>
                                        <p:strVal val="visible"/>
                                      </p:to>
                                    </p:set>
                                    <p:animEffect filter="wipe(left)" transition="in">
                                      <p:cBhvr>
                                        <p:cTn id="10" dur="1500"/>
                                        <p:tgtEl>
                                          <p:spTgt spid="1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09">
                                            <p:txEl>
                                              <p:pRg st="1" end="1"/>
                                            </p:txEl>
                                          </p:spTgt>
                                        </p:tgtEl>
                                        <p:attrNameLst>
                                          <p:attrName>style.visibility</p:attrName>
                                        </p:attrNameLst>
                                      </p:cBhvr>
                                      <p:to>
                                        <p:strVal val="visible"/>
                                      </p:to>
                                    </p:set>
                                    <p:animEffect filter="wipe(left)" transition="in">
                                      <p:cBhvr>
                                        <p:cTn id="15" dur="1500"/>
                                        <p:tgtEl>
                                          <p:spTgt spid="1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109">
                                            <p:txEl>
                                              <p:pRg st="2" end="2"/>
                                            </p:txEl>
                                          </p:spTgt>
                                        </p:tgtEl>
                                        <p:attrNameLst>
                                          <p:attrName>style.visibility</p:attrName>
                                        </p:attrNameLst>
                                      </p:cBhvr>
                                      <p:to>
                                        <p:strVal val="visible"/>
                                      </p:to>
                                    </p:set>
                                    <p:animEffect filter="wipe(left)" transition="in">
                                      <p:cBhvr>
                                        <p:cTn id="20" dur="1500"/>
                                        <p:tgtEl>
                                          <p:spTgt spid="10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1" fill="hold">
                                  <p:stCondLst>
                                    <p:cond delay="0"/>
                                  </p:stCondLst>
                                  <p:iterate type="el" backwards="0">
                                    <p:tmAbs val="0"/>
                                  </p:iterate>
                                  <p:childTnLst>
                                    <p:set>
                                      <p:cBhvr>
                                        <p:cTn id="24" fill="hold"/>
                                        <p:tgtEl>
                                          <p:spTgt spid="109">
                                            <p:txEl>
                                              <p:pRg st="3" end="3"/>
                                            </p:txEl>
                                          </p:spTgt>
                                        </p:tgtEl>
                                        <p:attrNameLst>
                                          <p:attrName>style.visibility</p:attrName>
                                        </p:attrNameLst>
                                      </p:cBhvr>
                                      <p:to>
                                        <p:strVal val="visible"/>
                                      </p:to>
                                    </p:set>
                                    <p:animEffect filter="wipe(left)" transition="in">
                                      <p:cBhvr>
                                        <p:cTn id="25" dur="1500"/>
                                        <p:tgtEl>
                                          <p:spTgt spid="10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2" grpId="1" fill="hold">
                                  <p:stCondLst>
                                    <p:cond delay="0"/>
                                  </p:stCondLst>
                                  <p:iterate type="el" backwards="0">
                                    <p:tmAbs val="0"/>
                                  </p:iterate>
                                  <p:childTnLst>
                                    <p:set>
                                      <p:cBhvr>
                                        <p:cTn id="29" fill="hold"/>
                                        <p:tgtEl>
                                          <p:spTgt spid="109">
                                            <p:txEl>
                                              <p:pRg st="4" end="4"/>
                                            </p:txEl>
                                          </p:spTgt>
                                        </p:tgtEl>
                                        <p:attrNameLst>
                                          <p:attrName>style.visibility</p:attrName>
                                        </p:attrNameLst>
                                      </p:cBhvr>
                                      <p:to>
                                        <p:strVal val="visible"/>
                                      </p:to>
                                    </p:set>
                                    <p:animEffect filter="wipe(left)" transition="in">
                                      <p:cBhvr>
                                        <p:cTn id="30" dur="1500"/>
                                        <p:tgtEl>
                                          <p:spTgt spid="10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9"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113" name=""/>
          <p:cNvPicPr/>
          <p:nvPr/>
        </p:nvPicPr>
        <p:blipFill>
          <a:blip r:embed="rId2">
            <a:extLst/>
          </a:blip>
          <a:stretch>
            <a:fillRect/>
          </a:stretch>
        </p:blipFill>
        <p:spPr>
          <a:xfrm>
            <a:off x="199464" y="3387801"/>
            <a:ext cx="5488328" cy="6370874"/>
          </a:xfrm>
          <a:prstGeom prst="rect">
            <a:avLst/>
          </a:prstGeom>
        </p:spPr>
      </p:pic>
      <p:pic>
        <p:nvPicPr>
          <p:cNvPr id="114"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115" name="Shape 115"/>
          <p:cNvSpPr/>
          <p:nvPr/>
        </p:nvSpPr>
        <p:spPr>
          <a:xfrm>
            <a:off x="5754753" y="3383999"/>
            <a:ext cx="6897092" cy="59251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Done with awareness of His imminent death (v. 2)</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Done with awareness of his exalted position (v. 3)</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Girded self with towel – dressed like a servant (v. 4)</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Act of a servant (v. 5)</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Peter objects - Jesus explains - Peter submits - (v. 6-10)</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15">
                                            <p:bg/>
                                          </p:spTgt>
                                        </p:tgtEl>
                                        <p:attrNameLst>
                                          <p:attrName>style.visibility</p:attrName>
                                        </p:attrNameLst>
                                      </p:cBhvr>
                                      <p:to>
                                        <p:strVal val="visible"/>
                                      </p:to>
                                    </p:set>
                                    <p:animEffect filter="wipe(left)" transition="in">
                                      <p:cBhvr>
                                        <p:cTn id="7" dur="1500"/>
                                        <p:tgtEl>
                                          <p:spTgt spid="115">
                                            <p:bg/>
                                          </p:spTgt>
                                        </p:tgtEl>
                                      </p:cBhvr>
                                    </p:animEffect>
                                  </p:childTnLst>
                                </p:cTn>
                              </p:par>
                              <p:par>
                                <p:cTn id="8" presetClass="entr" presetSubtype="8" presetID="22" grpId="1" fill="hold">
                                  <p:stCondLst>
                                    <p:cond delay="0"/>
                                  </p:stCondLst>
                                  <p:iterate type="el" backwards="0">
                                    <p:tmAbs val="0"/>
                                  </p:iterate>
                                  <p:childTnLst>
                                    <p:set>
                                      <p:cBhvr>
                                        <p:cTn id="9" fill="hold"/>
                                        <p:tgtEl>
                                          <p:spTgt spid="115">
                                            <p:txEl>
                                              <p:pRg st="0" end="0"/>
                                            </p:txEl>
                                          </p:spTgt>
                                        </p:tgtEl>
                                        <p:attrNameLst>
                                          <p:attrName>style.visibility</p:attrName>
                                        </p:attrNameLst>
                                      </p:cBhvr>
                                      <p:to>
                                        <p:strVal val="visible"/>
                                      </p:to>
                                    </p:set>
                                    <p:animEffect filter="wipe(left)" transition="in">
                                      <p:cBhvr>
                                        <p:cTn id="10" dur="1500"/>
                                        <p:tgtEl>
                                          <p:spTgt spid="1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15">
                                            <p:txEl>
                                              <p:pRg st="1" end="1"/>
                                            </p:txEl>
                                          </p:spTgt>
                                        </p:tgtEl>
                                        <p:attrNameLst>
                                          <p:attrName>style.visibility</p:attrName>
                                        </p:attrNameLst>
                                      </p:cBhvr>
                                      <p:to>
                                        <p:strVal val="visible"/>
                                      </p:to>
                                    </p:set>
                                    <p:animEffect filter="wipe(left)" transition="in">
                                      <p:cBhvr>
                                        <p:cTn id="15" dur="1500"/>
                                        <p:tgtEl>
                                          <p:spTgt spid="1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115">
                                            <p:txEl>
                                              <p:pRg st="2" end="2"/>
                                            </p:txEl>
                                          </p:spTgt>
                                        </p:tgtEl>
                                        <p:attrNameLst>
                                          <p:attrName>style.visibility</p:attrName>
                                        </p:attrNameLst>
                                      </p:cBhvr>
                                      <p:to>
                                        <p:strVal val="visible"/>
                                      </p:to>
                                    </p:set>
                                    <p:animEffect filter="wipe(left)" transition="in">
                                      <p:cBhvr>
                                        <p:cTn id="20" dur="1500"/>
                                        <p:tgtEl>
                                          <p:spTgt spid="1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1" fill="hold">
                                  <p:stCondLst>
                                    <p:cond delay="0"/>
                                  </p:stCondLst>
                                  <p:iterate type="el" backwards="0">
                                    <p:tmAbs val="0"/>
                                  </p:iterate>
                                  <p:childTnLst>
                                    <p:set>
                                      <p:cBhvr>
                                        <p:cTn id="24" fill="hold"/>
                                        <p:tgtEl>
                                          <p:spTgt spid="115">
                                            <p:txEl>
                                              <p:pRg st="3" end="3"/>
                                            </p:txEl>
                                          </p:spTgt>
                                        </p:tgtEl>
                                        <p:attrNameLst>
                                          <p:attrName>style.visibility</p:attrName>
                                        </p:attrNameLst>
                                      </p:cBhvr>
                                      <p:to>
                                        <p:strVal val="visible"/>
                                      </p:to>
                                    </p:set>
                                    <p:animEffect filter="wipe(left)" transition="in">
                                      <p:cBhvr>
                                        <p:cTn id="25" dur="1500"/>
                                        <p:tgtEl>
                                          <p:spTgt spid="1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2" grpId="1" fill="hold">
                                  <p:stCondLst>
                                    <p:cond delay="0"/>
                                  </p:stCondLst>
                                  <p:iterate type="el" backwards="0">
                                    <p:tmAbs val="0"/>
                                  </p:iterate>
                                  <p:childTnLst>
                                    <p:set>
                                      <p:cBhvr>
                                        <p:cTn id="29" fill="hold"/>
                                        <p:tgtEl>
                                          <p:spTgt spid="115">
                                            <p:txEl>
                                              <p:pRg st="4" end="4"/>
                                            </p:txEl>
                                          </p:spTgt>
                                        </p:tgtEl>
                                        <p:attrNameLst>
                                          <p:attrName>style.visibility</p:attrName>
                                        </p:attrNameLst>
                                      </p:cBhvr>
                                      <p:to>
                                        <p:strVal val="visible"/>
                                      </p:to>
                                    </p:set>
                                    <p:animEffect filter="wipe(left)" transition="in">
                                      <p:cBhvr>
                                        <p:cTn id="30" dur="1500"/>
                                        <p:tgtEl>
                                          <p:spTgt spid="11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5"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118" name=""/>
          <p:cNvPicPr/>
          <p:nvPr/>
        </p:nvPicPr>
        <p:blipFill>
          <a:blip r:embed="rId2">
            <a:extLst/>
          </a:blip>
          <a:stretch>
            <a:fillRect/>
          </a:stretch>
        </p:blipFill>
        <p:spPr>
          <a:xfrm>
            <a:off x="199464" y="3387801"/>
            <a:ext cx="5488328" cy="6370874"/>
          </a:xfrm>
          <a:prstGeom prst="rect">
            <a:avLst/>
          </a:prstGeom>
        </p:spPr>
      </p:pic>
      <p:sp>
        <p:nvSpPr>
          <p:cNvPr id="119" name="Shape 119"/>
          <p:cNvSpPr/>
          <p:nvPr/>
        </p:nvSpPr>
        <p:spPr>
          <a:xfrm>
            <a:off x="5754753" y="3383999"/>
            <a:ext cx="6897092" cy="60140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true teacher SERVES - 12,13; Mat 20:26-28; 1 Tim 3:1-10; Acts 20:28-31; 1 Pet 5</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We are to follow the EXAMPLE of Jesus - 14,15 - (12:26; Lk 9:23-26; 57-62; 1 Pet 2:21; 4:1-3; Phili 2:1-10; 1 Jn 2:6)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Not to follow the example of Jesus is to exalt oneself above Him and to live in pride. 16,17</a:t>
            </a:r>
          </a:p>
        </p:txBody>
      </p:sp>
      <p:pic>
        <p:nvPicPr>
          <p:cNvPr id="120" name="pasted-image.pdf"/>
          <p:cNvPicPr/>
          <p:nvPr/>
        </p:nvPicPr>
        <p:blipFill>
          <a:blip r:embed="rId3">
            <a:extLst/>
          </a:blip>
          <a:stretch>
            <a:fillRect/>
          </a:stretch>
        </p:blipFill>
        <p:spPr>
          <a:xfrm>
            <a:off x="185241" y="1915210"/>
            <a:ext cx="12634318" cy="1762673"/>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19">
                                            <p:bg/>
                                          </p:spTgt>
                                        </p:tgtEl>
                                        <p:attrNameLst>
                                          <p:attrName>style.visibility</p:attrName>
                                        </p:attrNameLst>
                                      </p:cBhvr>
                                      <p:to>
                                        <p:strVal val="visible"/>
                                      </p:to>
                                    </p:set>
                                    <p:animEffect filter="wipe(left)" transition="in">
                                      <p:cBhvr>
                                        <p:cTn id="7" dur="1500"/>
                                        <p:tgtEl>
                                          <p:spTgt spid="119">
                                            <p:bg/>
                                          </p:spTgt>
                                        </p:tgtEl>
                                      </p:cBhvr>
                                    </p:animEffect>
                                  </p:childTnLst>
                                </p:cTn>
                              </p:par>
                              <p:par>
                                <p:cTn id="8" presetClass="entr" presetSubtype="8" presetID="22" grpId="1" fill="hold">
                                  <p:stCondLst>
                                    <p:cond delay="0"/>
                                  </p:stCondLst>
                                  <p:iterate type="el" backwards="0">
                                    <p:tmAbs val="0"/>
                                  </p:iterate>
                                  <p:childTnLst>
                                    <p:set>
                                      <p:cBhvr>
                                        <p:cTn id="9" fill="hold"/>
                                        <p:tgtEl>
                                          <p:spTgt spid="119">
                                            <p:txEl>
                                              <p:pRg st="0" end="0"/>
                                            </p:txEl>
                                          </p:spTgt>
                                        </p:tgtEl>
                                        <p:attrNameLst>
                                          <p:attrName>style.visibility</p:attrName>
                                        </p:attrNameLst>
                                      </p:cBhvr>
                                      <p:to>
                                        <p:strVal val="visible"/>
                                      </p:to>
                                    </p:set>
                                    <p:animEffect filter="wipe(left)" transition="in">
                                      <p:cBhvr>
                                        <p:cTn id="10" dur="1500"/>
                                        <p:tgtEl>
                                          <p:spTgt spid="1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19">
                                            <p:txEl>
                                              <p:pRg st="1" end="1"/>
                                            </p:txEl>
                                          </p:spTgt>
                                        </p:tgtEl>
                                        <p:attrNameLst>
                                          <p:attrName>style.visibility</p:attrName>
                                        </p:attrNameLst>
                                      </p:cBhvr>
                                      <p:to>
                                        <p:strVal val="visible"/>
                                      </p:to>
                                    </p:set>
                                    <p:animEffect filter="wipe(left)" transition="in">
                                      <p:cBhvr>
                                        <p:cTn id="15" dur="1500"/>
                                        <p:tgtEl>
                                          <p:spTgt spid="1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119">
                                            <p:txEl>
                                              <p:pRg st="2" end="2"/>
                                            </p:txEl>
                                          </p:spTgt>
                                        </p:tgtEl>
                                        <p:attrNameLst>
                                          <p:attrName>style.visibility</p:attrName>
                                        </p:attrNameLst>
                                      </p:cBhvr>
                                      <p:to>
                                        <p:strVal val="visible"/>
                                      </p:to>
                                    </p:set>
                                    <p:animEffect filter="wipe(left)" transition="in">
                                      <p:cBhvr>
                                        <p:cTn id="20" dur="1500"/>
                                        <p:tgtEl>
                                          <p:spTgt spid="1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123" name=""/>
          <p:cNvPicPr/>
          <p:nvPr/>
        </p:nvPicPr>
        <p:blipFill>
          <a:blip r:embed="rId2">
            <a:extLst/>
          </a:blip>
          <a:stretch>
            <a:fillRect/>
          </a:stretch>
        </p:blipFill>
        <p:spPr>
          <a:xfrm>
            <a:off x="199464" y="3387801"/>
            <a:ext cx="5488328" cy="6370874"/>
          </a:xfrm>
          <a:prstGeom prst="rect">
            <a:avLst/>
          </a:prstGeom>
        </p:spPr>
      </p:pic>
      <p:sp>
        <p:nvSpPr>
          <p:cNvPr id="124" name="Shape 124"/>
          <p:cNvSpPr/>
          <p:nvPr/>
        </p:nvSpPr>
        <p:spPr>
          <a:xfrm>
            <a:off x="5754753" y="3383999"/>
            <a:ext cx="6897092" cy="6014075"/>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true teacher SERVES - 12,13; Mat 20:26-28</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We are to follow the EXAMPLE of our Lord &amp; Teacher - 14,15 - (12:26; Lk 9:23-26; 57-62; 1 Pet 2:21; 4:1-3; Phili 2:1-10; 1 Jn 2:6)</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Not to follow the example of Jesus is to exalt oneself above Him and to live in pride. 16,17</a:t>
            </a:r>
          </a:p>
        </p:txBody>
      </p:sp>
      <p:pic>
        <p:nvPicPr>
          <p:cNvPr id="125" name="pasted-image.pdf"/>
          <p:cNvPicPr/>
          <p:nvPr/>
        </p:nvPicPr>
        <p:blipFill>
          <a:blip r:embed="rId3">
            <a:extLst/>
          </a:blip>
          <a:stretch>
            <a:fillRect/>
          </a:stretch>
        </p:blipFill>
        <p:spPr>
          <a:xfrm>
            <a:off x="185241" y="1915210"/>
            <a:ext cx="12634318" cy="1762673"/>
          </a:xfrm>
          <a:prstGeom prst="rect">
            <a:avLst/>
          </a:prstGeom>
          <a:ln w="12700">
            <a:miter lim="400000"/>
          </a:ln>
          <a:effectLst>
            <a:outerShdw sx="100000" sy="100000" kx="0" ky="0" algn="b" rotWithShape="0" blurRad="152400" dist="76200" dir="2700000">
              <a:srgbClr val="000000"/>
            </a:outerShdw>
          </a:effectLst>
        </p:spPr>
      </p:pic>
      <p:sp>
        <p:nvSpPr>
          <p:cNvPr id="126" name="Shape 126"/>
          <p:cNvSpPr/>
          <p:nvPr/>
        </p:nvSpPr>
        <p:spPr>
          <a:xfrm>
            <a:off x="453220" y="5524500"/>
            <a:ext cx="4980815" cy="3759201"/>
          </a:xfrm>
          <a:prstGeom prst="rect">
            <a:avLst/>
          </a:prstGeom>
          <a:ln w="12700">
            <a:miter lim="400000"/>
          </a:ln>
          <a:effectLst>
            <a:outerShdw sx="100000" sy="100000" kx="0" ky="0" algn="b" rotWithShape="0" blurRad="889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rPr>
              <a:t>John 13:16–17 (NKJV)</a:t>
            </a:r>
            <a:endParaRPr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endParaRPr>
          </a:p>
          <a:p>
            <a:pPr lvl="0" defTabSz="457200">
              <a:defRPr sz="1800">
                <a:solidFill>
                  <a:srgbClr val="000000"/>
                </a:solidFill>
              </a:defRPr>
            </a:pPr>
            <a:r>
              <a:rPr baseline="31999"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rPr>
              <a:t>16</a:t>
            </a:r>
            <a:r>
              <a:rPr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rPr>
              <a:t> Most assuredly, I say to you, a servant is not greater than his master; nor is he who is sent greater than he who sent him. </a:t>
            </a:r>
            <a:r>
              <a:rPr baseline="31999"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rPr>
              <a:t>17</a:t>
            </a:r>
            <a:r>
              <a:rPr sz="3200">
                <a:solidFill>
                  <a:srgbClr val="FFFFFF"/>
                </a:solidFill>
                <a:effectLst>
                  <a:outerShdw sx="100000" sy="100000" kx="0" ky="0" algn="b" rotWithShape="0" blurRad="63500" dist="63500" dir="18900000">
                    <a:srgbClr val="000000"/>
                  </a:outerShdw>
                </a:effectLst>
                <a:latin typeface="Adelon-Light-Regular"/>
                <a:ea typeface="Adelon-Light-Regular"/>
                <a:cs typeface="Adelon-Light-Regular"/>
                <a:sym typeface="Adelon-Light-Regular"/>
              </a:rPr>
              <a:t> If you know these things, blessed are you if you do them.</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24">
                                            <p:bg/>
                                          </p:spTgt>
                                        </p:tgtEl>
                                        <p:attrNameLst>
                                          <p:attrName>style.visibility</p:attrName>
                                        </p:attrNameLst>
                                      </p:cBhvr>
                                      <p:to>
                                        <p:strVal val="visible"/>
                                      </p:to>
                                    </p:set>
                                    <p:animEffect filter="wipe(left)" transition="in">
                                      <p:cBhvr>
                                        <p:cTn id="7" dur="1500"/>
                                        <p:tgtEl>
                                          <p:spTgt spid="124">
                                            <p:bg/>
                                          </p:spTgt>
                                        </p:tgtEl>
                                      </p:cBhvr>
                                    </p:animEffect>
                                  </p:childTnLst>
                                </p:cTn>
                              </p:par>
                              <p:par>
                                <p:cTn id="8" presetClass="entr" presetSubtype="8" presetID="22" grpId="1" fill="hold">
                                  <p:stCondLst>
                                    <p:cond delay="0"/>
                                  </p:stCondLst>
                                  <p:iterate type="el" backwards="0">
                                    <p:tmAbs val="0"/>
                                  </p:iterate>
                                  <p:childTnLst>
                                    <p:set>
                                      <p:cBhvr>
                                        <p:cTn id="9" fill="hold"/>
                                        <p:tgtEl>
                                          <p:spTgt spid="124">
                                            <p:txEl>
                                              <p:pRg st="0" end="0"/>
                                            </p:txEl>
                                          </p:spTgt>
                                        </p:tgtEl>
                                        <p:attrNameLst>
                                          <p:attrName>style.visibility</p:attrName>
                                        </p:attrNameLst>
                                      </p:cBhvr>
                                      <p:to>
                                        <p:strVal val="visible"/>
                                      </p:to>
                                    </p:set>
                                    <p:animEffect filter="wipe(left)" transition="in">
                                      <p:cBhvr>
                                        <p:cTn id="10" dur="1500"/>
                                        <p:tgtEl>
                                          <p:spTgt spid="1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24">
                                            <p:txEl>
                                              <p:pRg st="1" end="1"/>
                                            </p:txEl>
                                          </p:spTgt>
                                        </p:tgtEl>
                                        <p:attrNameLst>
                                          <p:attrName>style.visibility</p:attrName>
                                        </p:attrNameLst>
                                      </p:cBhvr>
                                      <p:to>
                                        <p:strVal val="visible"/>
                                      </p:to>
                                    </p:set>
                                    <p:animEffect filter="wipe(left)" transition="in">
                                      <p:cBhvr>
                                        <p:cTn id="15" dur="1500"/>
                                        <p:tgtEl>
                                          <p:spTgt spid="1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124">
                                            <p:txEl>
                                              <p:pRg st="2" end="2"/>
                                            </p:txEl>
                                          </p:spTgt>
                                        </p:tgtEl>
                                        <p:attrNameLst>
                                          <p:attrName>style.visibility</p:attrName>
                                        </p:attrNameLst>
                                      </p:cBhvr>
                                      <p:to>
                                        <p:strVal val="visible"/>
                                      </p:to>
                                    </p:set>
                                    <p:animEffect filter="wipe(left)" transition="in">
                                      <p:cBhvr>
                                        <p:cTn id="20" dur="1500"/>
                                        <p:tgtEl>
                                          <p:spTgt spid="1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129" name="Shape 129"/>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130"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131" name="Shape 131"/>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4" name="Red_Black_line_v1.tiff"/>
          <p:cNvPicPr/>
          <p:nvPr/>
        </p:nvPicPr>
        <p:blipFill>
          <a:blip r:embed="rId2">
            <a:extLst/>
          </a:blip>
          <a:stretch>
            <a:fillRect/>
          </a:stretch>
        </p:blipFill>
        <p:spPr>
          <a:xfrm>
            <a:off x="0" y="1905000"/>
            <a:ext cx="12433300" cy="482600"/>
          </a:xfrm>
          <a:prstGeom prst="rect">
            <a:avLst/>
          </a:prstGeom>
          <a:ln w="12700">
            <a:miter lim="400000"/>
          </a:ln>
        </p:spPr>
      </p:pic>
      <p:sp>
        <p:nvSpPr>
          <p:cNvPr id="135" name="Shape 135"/>
          <p:cNvSpPr/>
          <p:nvPr/>
        </p:nvSpPr>
        <p:spPr>
          <a:xfrm>
            <a:off x="0" y="0"/>
            <a:ext cx="13004800" cy="9753600"/>
          </a:xfrm>
          <a:prstGeom prst="roundRect">
            <a:avLst>
              <a:gd name="adj" fmla="val 0"/>
            </a:avLst>
          </a:prstGeom>
          <a:blipFill>
            <a:blip r:embed="rId3"/>
            <a:stretch>
              <a:fillRect/>
            </a:stretch>
          </a:blipFill>
          <a:ln w="12700">
            <a:solidFill/>
            <a:miter lim="400000"/>
          </a:ln>
        </p:spPr>
        <p:txBody>
          <a:bodyPr lIns="0" tIns="0" rIns="0" bIns="0" anchor="ctr"/>
          <a:lstStyle/>
          <a:p>
            <a:pPr lvl="0">
              <a:defRPr i="1">
                <a:solidFill>
                  <a:srgbClr val="FFFFFF"/>
                </a:solidFill>
                <a:effectLst>
                  <a:outerShdw sx="100000" sy="100000" kx="0" ky="0" algn="b" rotWithShape="0" blurRad="50800" dist="12700" dir="5400000">
                    <a:srgbClr val="000000">
                      <a:alpha val="30000"/>
                    </a:srgbClr>
                  </a:outerShdw>
                </a:effectLst>
                <a:latin typeface="Times Roman"/>
                <a:ea typeface="Times Roman"/>
                <a:cs typeface="Times Roman"/>
                <a:sym typeface="Times Roman"/>
              </a:defRPr>
            </a:pPr>
          </a:p>
        </p:txBody>
      </p:sp>
      <p:pic>
        <p:nvPicPr>
          <p:cNvPr id="136" name="green_background.png"/>
          <p:cNvPicPr/>
          <p:nvPr/>
        </p:nvPicPr>
        <p:blipFill>
          <a:blip r:embed="rId4">
            <a:extLst/>
          </a:blip>
          <a:stretch>
            <a:fillRect/>
          </a:stretch>
        </p:blipFill>
        <p:spPr>
          <a:xfrm>
            <a:off x="5159" y="44450"/>
            <a:ext cx="13042901" cy="9728200"/>
          </a:xfrm>
          <a:prstGeom prst="rect">
            <a:avLst/>
          </a:prstGeom>
          <a:ln w="12700">
            <a:miter lim="400000"/>
          </a:ln>
        </p:spPr>
      </p:pic>
      <p:sp>
        <p:nvSpPr>
          <p:cNvPr id="137" name="Shape 137"/>
          <p:cNvSpPr/>
          <p:nvPr/>
        </p:nvSpPr>
        <p:spPr>
          <a:xfrm>
            <a:off x="400050" y="2999316"/>
            <a:ext cx="12204700" cy="494030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&amp; Preached October 12, 2014</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5"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6"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138" name="Shape 138"/>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7"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139" name=""/>
          <p:cNvPicPr/>
          <p:nvPr/>
        </p:nvPicPr>
        <p:blipFill>
          <a:blip r:embed="rId8">
            <a:extLst/>
          </a:blip>
          <a:stretch>
            <a:fillRect/>
          </a:stretch>
        </p:blipFill>
        <p:spPr>
          <a:xfrm>
            <a:off x="182033" y="1402556"/>
            <a:ext cx="3383823" cy="2140744"/>
          </a:xfrm>
          <a:prstGeom prst="rect">
            <a:avLst/>
          </a:prstGeom>
        </p:spPr>
      </p:pic>
      <p:sp>
        <p:nvSpPr>
          <p:cNvPr id="140" name="Shape 140"/>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59" name="Shape 59"/>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60"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61" name="Shape 61"/>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nvSpPr>
        <p:spPr>
          <a:xfrm>
            <a:off x="651900" y="287866"/>
            <a:ext cx="11701000" cy="7937501"/>
          </a:xfrm>
          <a:prstGeom prst="rect">
            <a:avLst/>
          </a:prstGeom>
          <a:ln w="12700">
            <a:miter lim="400000"/>
          </a:ln>
          <a:effectLst>
            <a:outerShdw sx="100000" sy="100000" kx="0" ky="0" algn="b" rotWithShape="0" blurRad="152400" dist="76200" dir="2700000">
              <a:srgbClr val="000000">
                <a:alpha val="31118"/>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800">
                <a:latin typeface="Abject Failure"/>
                <a:ea typeface="Abject Failure"/>
                <a:cs typeface="Abject Failure"/>
                <a:sym typeface="Abject Failure"/>
              </a:rPr>
              <a:t>Romans 12:9–18 (NKJV)</a:t>
            </a:r>
            <a:endParaRPr sz="5800">
              <a:latin typeface="Abject Failure"/>
              <a:ea typeface="Abject Failure"/>
              <a:cs typeface="Abject Failure"/>
              <a:sym typeface="Abject Failure"/>
            </a:endParaRPr>
          </a:p>
          <a:p>
            <a:pPr lvl="0" defTabSz="457200">
              <a:defRPr sz="1800">
                <a:solidFill>
                  <a:srgbClr val="000000"/>
                </a:solidFill>
              </a:defRPr>
            </a:pPr>
            <a:r>
              <a:rPr baseline="31999" sz="6200">
                <a:latin typeface="Adelon-Light-Regular"/>
                <a:ea typeface="Adelon-Light-Regular"/>
                <a:cs typeface="Adelon-Light-Regular"/>
                <a:sym typeface="Adelon-Light-Regular"/>
              </a:rPr>
              <a:t>9</a:t>
            </a:r>
            <a:r>
              <a:rPr sz="6200">
                <a:latin typeface="Adelon-Light-Regular"/>
                <a:ea typeface="Adelon-Light-Regular"/>
                <a:cs typeface="Adelon-Light-Regular"/>
                <a:sym typeface="Adelon-Light-Regular"/>
              </a:rPr>
              <a:t> </a:t>
            </a:r>
            <a:r>
              <a:rPr i="1" sz="6200">
                <a:latin typeface="Adelon-Light-Regular"/>
                <a:ea typeface="Adelon-Light-Regular"/>
                <a:cs typeface="Adelon-Light-Regular"/>
                <a:sym typeface="Adelon-Light-Regular"/>
              </a:rPr>
              <a:t>Let</a:t>
            </a:r>
            <a:r>
              <a:rPr sz="6200">
                <a:latin typeface="Adelon-Light-Regular"/>
                <a:ea typeface="Adelon-Light-Regular"/>
                <a:cs typeface="Adelon-Light-Regular"/>
                <a:sym typeface="Adelon-Light-Regular"/>
              </a:rPr>
              <a:t> love </a:t>
            </a:r>
            <a:r>
              <a:rPr i="1" sz="6200">
                <a:latin typeface="Adelon-Light-Regular"/>
                <a:ea typeface="Adelon-Light-Regular"/>
                <a:cs typeface="Adelon-Light-Regular"/>
                <a:sym typeface="Adelon-Light-Regular"/>
              </a:rPr>
              <a:t>be</a:t>
            </a:r>
            <a:r>
              <a:rPr sz="6200">
                <a:latin typeface="Adelon-Light-Regular"/>
                <a:ea typeface="Adelon-Light-Regular"/>
                <a:cs typeface="Adelon-Light-Regular"/>
                <a:sym typeface="Adelon-Light-Regular"/>
              </a:rPr>
              <a:t> without hypocrisy. Abhor what is evil. Cling to what is good. </a:t>
            </a:r>
            <a:r>
              <a:rPr baseline="31999" sz="6200">
                <a:latin typeface="Adelon-Light-Regular"/>
                <a:ea typeface="Adelon-Light-Regular"/>
                <a:cs typeface="Adelon-Light-Regular"/>
                <a:sym typeface="Adelon-Light-Regular"/>
              </a:rPr>
              <a:t>10</a:t>
            </a:r>
            <a:r>
              <a:rPr sz="6200">
                <a:latin typeface="Adelon-Light-Regular"/>
                <a:ea typeface="Adelon-Light-Regular"/>
                <a:cs typeface="Adelon-Light-Regular"/>
                <a:sym typeface="Adelon-Light-Regular"/>
              </a:rPr>
              <a:t> </a:t>
            </a:r>
            <a:r>
              <a:rPr i="1" sz="6200">
                <a:latin typeface="Adelon-Light-Regular"/>
                <a:ea typeface="Adelon-Light-Regular"/>
                <a:cs typeface="Adelon-Light-Regular"/>
                <a:sym typeface="Adelon-Light-Regular"/>
              </a:rPr>
              <a:t>Be</a:t>
            </a:r>
            <a:r>
              <a:rPr sz="6200">
                <a:latin typeface="Adelon-Light-Regular"/>
                <a:ea typeface="Adelon-Light-Regular"/>
                <a:cs typeface="Adelon-Light-Regular"/>
                <a:sym typeface="Adelon-Light-Regular"/>
              </a:rPr>
              <a:t> kindly affectionate to one another with brotherly love, in honor giving preference to one another; </a:t>
            </a:r>
            <a:r>
              <a:rPr baseline="31999" sz="6200">
                <a:latin typeface="Adelon-Light-Regular"/>
                <a:ea typeface="Adelon-Light-Regular"/>
                <a:cs typeface="Adelon-Light-Regular"/>
                <a:sym typeface="Adelon-Light-Regular"/>
              </a:rPr>
              <a:t>11</a:t>
            </a:r>
            <a:r>
              <a:rPr sz="6200">
                <a:latin typeface="Adelon-Light-Regular"/>
                <a:ea typeface="Adelon-Light-Regular"/>
                <a:cs typeface="Adelon-Light-Regular"/>
                <a:sym typeface="Adelon-Light-Regular"/>
              </a:rPr>
              <a:t> not lagging in diligence, fervent in spirit, serving the Lord; </a:t>
            </a:r>
          </a:p>
        </p:txBody>
      </p:sp>
    </p:spTree>
  </p:cSld>
  <p:clrMapOvr>
    <a:masterClrMapping/>
  </p:clrMapOvr>
  <p:transition spd="med"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nvSpPr>
        <p:spPr>
          <a:xfrm>
            <a:off x="651900" y="287866"/>
            <a:ext cx="11701000" cy="8534401"/>
          </a:xfrm>
          <a:prstGeom prst="rect">
            <a:avLst/>
          </a:prstGeom>
          <a:ln w="12700">
            <a:miter lim="400000"/>
          </a:ln>
          <a:effectLst>
            <a:outerShdw sx="100000" sy="100000" kx="0" ky="0" algn="b" rotWithShape="0" blurRad="152400" dist="76200" dir="2700000">
              <a:srgbClr val="000000">
                <a:alpha val="31118"/>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800">
                <a:latin typeface="Abject Failure"/>
                <a:ea typeface="Abject Failure"/>
                <a:cs typeface="Abject Failure"/>
                <a:sym typeface="Abject Failure"/>
              </a:rPr>
              <a:t>Romans 12:9–18 (NKJV)</a:t>
            </a:r>
            <a:endParaRPr sz="5800">
              <a:latin typeface="Abject Failure"/>
              <a:ea typeface="Abject Failure"/>
              <a:cs typeface="Abject Failure"/>
              <a:sym typeface="Abject Failure"/>
            </a:endParaRPr>
          </a:p>
          <a:p>
            <a:pPr lvl="0" defTabSz="457200">
              <a:defRPr sz="1800">
                <a:solidFill>
                  <a:srgbClr val="000000"/>
                </a:solidFill>
              </a:defRPr>
            </a:pPr>
            <a:r>
              <a:rPr baseline="31999" sz="6000">
                <a:latin typeface="Adelon-Light-Regular"/>
                <a:ea typeface="Adelon-Light-Regular"/>
                <a:cs typeface="Adelon-Light-Regular"/>
                <a:sym typeface="Adelon-Light-Regular"/>
              </a:rPr>
              <a:t>12</a:t>
            </a:r>
            <a:r>
              <a:rPr sz="6000">
                <a:latin typeface="Adelon-Light-Regular"/>
                <a:ea typeface="Adelon-Light-Regular"/>
                <a:cs typeface="Adelon-Light-Regular"/>
                <a:sym typeface="Adelon-Light-Regular"/>
              </a:rPr>
              <a:t> rejoicing in hope, patient in tribulation, continuing steadfastly in prayer; </a:t>
            </a:r>
            <a:r>
              <a:rPr baseline="31999" sz="6000">
                <a:latin typeface="Adelon-Light-Regular"/>
                <a:ea typeface="Adelon-Light-Regular"/>
                <a:cs typeface="Adelon-Light-Regular"/>
                <a:sym typeface="Adelon-Light-Regular"/>
              </a:rPr>
              <a:t>13</a:t>
            </a:r>
            <a:r>
              <a:rPr sz="6000">
                <a:latin typeface="Adelon-Light-Regular"/>
                <a:ea typeface="Adelon-Light-Regular"/>
                <a:cs typeface="Adelon-Light-Regular"/>
                <a:sym typeface="Adelon-Light-Regular"/>
              </a:rPr>
              <a:t> distributing to the needs of the saints, given to hospitality. </a:t>
            </a:r>
            <a:r>
              <a:rPr baseline="31999" sz="6000">
                <a:latin typeface="Adelon-Light-Regular"/>
                <a:ea typeface="Adelon-Light-Regular"/>
                <a:cs typeface="Adelon-Light-Regular"/>
                <a:sym typeface="Adelon-Light-Regular"/>
              </a:rPr>
              <a:t>14</a:t>
            </a:r>
            <a:r>
              <a:rPr sz="6000">
                <a:latin typeface="Adelon-Light-Regular"/>
                <a:ea typeface="Adelon-Light-Regular"/>
                <a:cs typeface="Adelon-Light-Regular"/>
                <a:sym typeface="Adelon-Light-Regular"/>
              </a:rPr>
              <a:t> Bless those who persecute you; bless and do not curse. </a:t>
            </a:r>
            <a:r>
              <a:rPr baseline="31999" sz="6000">
                <a:latin typeface="Adelon-Light-Regular"/>
                <a:ea typeface="Adelon-Light-Regular"/>
                <a:cs typeface="Adelon-Light-Regular"/>
                <a:sym typeface="Adelon-Light-Regular"/>
              </a:rPr>
              <a:t>15</a:t>
            </a:r>
            <a:r>
              <a:rPr sz="6000">
                <a:latin typeface="Adelon-Light-Regular"/>
                <a:ea typeface="Adelon-Light-Regular"/>
                <a:cs typeface="Adelon-Light-Regular"/>
                <a:sym typeface="Adelon-Light-Regular"/>
              </a:rPr>
              <a:t> Rejoice with those who rejoice, and weep with those who weep. </a:t>
            </a:r>
          </a:p>
        </p:txBody>
      </p:sp>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651900" y="287866"/>
            <a:ext cx="11701000" cy="8128001"/>
          </a:xfrm>
          <a:prstGeom prst="rect">
            <a:avLst/>
          </a:prstGeom>
          <a:ln w="12700">
            <a:miter lim="400000"/>
          </a:ln>
          <a:effectLst>
            <a:outerShdw sx="100000" sy="100000" kx="0" ky="0" algn="b" rotWithShape="0" blurRad="152400" dist="76200" dir="2700000">
              <a:srgbClr val="000000">
                <a:alpha val="31118"/>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800">
                <a:latin typeface="Abject Failure"/>
                <a:ea typeface="Abject Failure"/>
                <a:cs typeface="Abject Failure"/>
                <a:sym typeface="Abject Failure"/>
              </a:rPr>
              <a:t>Romans 12:9–18 (NKJV)</a:t>
            </a:r>
            <a:endParaRPr sz="5800">
              <a:latin typeface="Abject Failure"/>
              <a:ea typeface="Abject Failure"/>
              <a:cs typeface="Abject Failure"/>
              <a:sym typeface="Abject Failure"/>
            </a:endParaRPr>
          </a:p>
          <a:p>
            <a:pPr lvl="0" defTabSz="457200">
              <a:defRPr sz="1800">
                <a:solidFill>
                  <a:srgbClr val="000000"/>
                </a:solidFill>
              </a:defRPr>
            </a:pPr>
            <a:r>
              <a:rPr baseline="31999" sz="5700">
                <a:latin typeface="Adelon-Light-Regular"/>
                <a:ea typeface="Adelon-Light-Regular"/>
                <a:cs typeface="Adelon-Light-Regular"/>
                <a:sym typeface="Adelon-Light-Regular"/>
              </a:rPr>
              <a:t>16</a:t>
            </a:r>
            <a:r>
              <a:rPr sz="5700">
                <a:latin typeface="Adelon-Light-Regular"/>
                <a:ea typeface="Adelon-Light-Regular"/>
                <a:cs typeface="Adelon-Light-Regular"/>
                <a:sym typeface="Adelon-Light-Regular"/>
              </a:rPr>
              <a:t> Be of the same mind toward one another. Do not set your mind on high things, but associate with the humble. Do not be wise in your own opinion. </a:t>
            </a:r>
            <a:r>
              <a:rPr baseline="31999" sz="5700">
                <a:latin typeface="Adelon-Light-Regular"/>
                <a:ea typeface="Adelon-Light-Regular"/>
                <a:cs typeface="Adelon-Light-Regular"/>
                <a:sym typeface="Adelon-Light-Regular"/>
              </a:rPr>
              <a:t>17</a:t>
            </a:r>
            <a:r>
              <a:rPr sz="5700">
                <a:latin typeface="Adelon-Light-Regular"/>
                <a:ea typeface="Adelon-Light-Regular"/>
                <a:cs typeface="Adelon-Light-Regular"/>
                <a:sym typeface="Adelon-Light-Regular"/>
              </a:rPr>
              <a:t> Repay no one evil for evil. Have regard for good things in the sight of all men. </a:t>
            </a:r>
            <a:r>
              <a:rPr baseline="31999" sz="5700">
                <a:latin typeface="Adelon-Light-Regular"/>
                <a:ea typeface="Adelon-Light-Regular"/>
                <a:cs typeface="Adelon-Light-Regular"/>
                <a:sym typeface="Adelon-Light-Regular"/>
              </a:rPr>
              <a:t>18</a:t>
            </a:r>
            <a:r>
              <a:rPr sz="5700">
                <a:latin typeface="Adelon-Light-Regular"/>
                <a:ea typeface="Adelon-Light-Regular"/>
                <a:cs typeface="Adelon-Light-Regular"/>
                <a:sym typeface="Adelon-Light-Regular"/>
              </a:rPr>
              <a:t> If it is possible, as much as depends on you, live peaceably with all men.</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
          <p:cNvPicPr/>
          <p:nvPr/>
        </p:nvPicPr>
        <p:blipFill>
          <a:blip r:embed="rId2">
            <a:extLst/>
          </a:blip>
          <a:stretch>
            <a:fillRect/>
          </a:stretch>
        </p:blipFill>
        <p:spPr>
          <a:xfrm>
            <a:off x="94880" y="3255022"/>
            <a:ext cx="4395111" cy="6368455"/>
          </a:xfrm>
          <a:prstGeom prst="rect">
            <a:avLst/>
          </a:prstGeom>
        </p:spPr>
      </p:pic>
      <p:sp>
        <p:nvSpPr>
          <p:cNvPr id="64" name="Shape 64"/>
          <p:cNvSpPr/>
          <p:nvPr/>
        </p:nvSpPr>
        <p:spPr>
          <a:xfrm>
            <a:off x="4351997" y="2548335"/>
            <a:ext cx="8490084" cy="6903412"/>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558800" indent="-558800" algn="l" defTabSz="457200">
              <a:spcBef>
                <a:spcPts val="1200"/>
              </a:spcBef>
              <a:buClr>
                <a:srgbClr val="9A7865"/>
              </a:buClr>
              <a:buSzPct val="65000"/>
              <a:buFont typeface="Georgia"/>
              <a:buBlip>
                <a:blip r:embed="rId3"/>
              </a:buBlip>
              <a:defRPr sz="1800">
                <a:solidFill>
                  <a:srgbClr val="000000"/>
                </a:solidFill>
              </a:defRPr>
            </a:pPr>
            <a:r>
              <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With the story of the raising of Lazarus from the dead, John has set the stage for the final days of Christ’s ministry on earth . . .</a:t>
            </a:r>
            <a:endParaRPr sz="3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anointing (12:1–8)</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Plot to kill Lazarus (12:9-11)</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triumphal entry (12:12–19).</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fruitful grain of wheat (12:20–26).</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speaks of His death (12:27-36)</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17600" indent="-685800" algn="l" defTabSz="457200">
              <a:spcBef>
                <a:spcPts val="1200"/>
              </a:spcBef>
              <a:buClr>
                <a:srgbClr val="D1D287"/>
              </a:buClr>
              <a:buSzPct val="100000"/>
              <a:buAutoNum type="arabicParenBoth"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Jewish national unbelief &amp; Jesus’ response (12:37–50).</a:t>
            </a:r>
          </a:p>
        </p:txBody>
      </p:sp>
      <p:pic>
        <p:nvPicPr>
          <p:cNvPr id="65" name="pasted-image.pdf"/>
          <p:cNvPicPr/>
          <p:nvPr/>
        </p:nvPicPr>
        <p:blipFill>
          <a:blip r:embed="rId4">
            <a:extLst/>
          </a:blip>
          <a:stretch>
            <a:fillRect/>
          </a:stretch>
        </p:blipFill>
        <p:spPr>
          <a:xfrm>
            <a:off x="63500" y="1445683"/>
            <a:ext cx="12877800" cy="1511301"/>
          </a:xfrm>
          <a:prstGeom prst="rect">
            <a:avLst/>
          </a:prstGeom>
          <a:ln w="12700">
            <a:miter lim="400000"/>
          </a:ln>
          <a:effectLst>
            <a:outerShdw sx="100000" sy="100000" kx="0" ky="0" algn="b" rotWithShape="0" blurRad="152400" dist="76200" dir="2700000">
              <a:srgbClr val="000000"/>
            </a:outerShdw>
          </a:effectLst>
        </p:spPr>
      </p:pic>
      <p:sp>
        <p:nvSpPr>
          <p:cNvPr id="66" name="Shape 66"/>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4">
                                            <p:txEl>
                                              <p:pRg st="1" end="1"/>
                                            </p:txEl>
                                          </p:spTgt>
                                        </p:tgtEl>
                                        <p:attrNameLst>
                                          <p:attrName>style.visibility</p:attrName>
                                        </p:attrNameLst>
                                      </p:cBhvr>
                                      <p:to>
                                        <p:strVal val="visible"/>
                                      </p:to>
                                    </p:set>
                                    <p:animEffect filter="wipe(left)" transition="in">
                                      <p:cBhvr>
                                        <p:cTn id="7" dur="1500"/>
                                        <p:tgtEl>
                                          <p:spTgt spid="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4">
                                            <p:txEl>
                                              <p:pRg st="2" end="2"/>
                                            </p:txEl>
                                          </p:spTgt>
                                        </p:tgtEl>
                                        <p:attrNameLst>
                                          <p:attrName>style.visibility</p:attrName>
                                        </p:attrNameLst>
                                      </p:cBhvr>
                                      <p:to>
                                        <p:strVal val="visible"/>
                                      </p:to>
                                    </p:set>
                                    <p:animEffect filter="wipe(left)" transition="in">
                                      <p:cBhvr>
                                        <p:cTn id="12" dur="1500"/>
                                        <p:tgtEl>
                                          <p:spTgt spid="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64">
                                            <p:txEl>
                                              <p:pRg st="3" end="3"/>
                                            </p:txEl>
                                          </p:spTgt>
                                        </p:tgtEl>
                                        <p:attrNameLst>
                                          <p:attrName>style.visibility</p:attrName>
                                        </p:attrNameLst>
                                      </p:cBhvr>
                                      <p:to>
                                        <p:strVal val="visible"/>
                                      </p:to>
                                    </p:set>
                                    <p:animEffect filter="wipe(left)" transition="in">
                                      <p:cBhvr>
                                        <p:cTn id="17" dur="1500"/>
                                        <p:tgtEl>
                                          <p:spTgt spid="6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64">
                                            <p:txEl>
                                              <p:pRg st="4" end="4"/>
                                            </p:txEl>
                                          </p:spTgt>
                                        </p:tgtEl>
                                        <p:attrNameLst>
                                          <p:attrName>style.visibility</p:attrName>
                                        </p:attrNameLst>
                                      </p:cBhvr>
                                      <p:to>
                                        <p:strVal val="visible"/>
                                      </p:to>
                                    </p:set>
                                    <p:animEffect filter="wipe(left)" transition="in">
                                      <p:cBhvr>
                                        <p:cTn id="22" dur="1500"/>
                                        <p:tgtEl>
                                          <p:spTgt spid="6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64">
                                            <p:txEl>
                                              <p:pRg st="5" end="5"/>
                                            </p:txEl>
                                          </p:spTgt>
                                        </p:tgtEl>
                                        <p:attrNameLst>
                                          <p:attrName>style.visibility</p:attrName>
                                        </p:attrNameLst>
                                      </p:cBhvr>
                                      <p:to>
                                        <p:strVal val="visible"/>
                                      </p:to>
                                    </p:set>
                                    <p:animEffect filter="wipe(left)" transition="in">
                                      <p:cBhvr>
                                        <p:cTn id="27" dur="1500"/>
                                        <p:tgtEl>
                                          <p:spTgt spid="6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64">
                                            <p:txEl>
                                              <p:pRg st="6" end="6"/>
                                            </p:txEl>
                                          </p:spTgt>
                                        </p:tgtEl>
                                        <p:attrNameLst>
                                          <p:attrName>style.visibility</p:attrName>
                                        </p:attrNameLst>
                                      </p:cBhvr>
                                      <p:to>
                                        <p:strVal val="visible"/>
                                      </p:to>
                                    </p:set>
                                    <p:animEffect filter="wipe(left)" transition="in">
                                      <p:cBhvr>
                                        <p:cTn id="32" dur="1500"/>
                                        <p:tgtEl>
                                          <p:spTgt spid="6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69" name="Shape 69"/>
          <p:cNvSpPr/>
          <p:nvPr/>
        </p:nvSpPr>
        <p:spPr>
          <a:xfrm>
            <a:off x="317500" y="761999"/>
            <a:ext cx="12433301" cy="8216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13:1–18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a:t>
            </a:r>
            <a:r>
              <a:rPr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Now before the Feast of the Passover, when Jesus knew that His hour had come that He should depart from this world to the Father, having loved His own who were in the world, He loved them to the end. </a:t>
            </a:r>
            <a:r>
              <a:rPr baseline="31999"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2</a:t>
            </a:r>
            <a:r>
              <a:rPr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And supper being ended, the devil having already put it into the heart of Judas Iscariot, Simon’s </a:t>
            </a:r>
            <a:r>
              <a:rPr i="1"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son,</a:t>
            </a:r>
            <a:r>
              <a:rPr sz="54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to betray Him,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2" name="Shape 72"/>
          <p:cNvSpPr/>
          <p:nvPr/>
        </p:nvSpPr>
        <p:spPr>
          <a:xfrm>
            <a:off x="317500" y="761999"/>
            <a:ext cx="12433301" cy="79121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13:1–18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3</a:t>
            </a:r>
            <a:r>
              <a:rPr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Jesus, knowing that the Father had given all things into His hands, and that He had come from God and was going to God, </a:t>
            </a:r>
            <a:r>
              <a:rPr baseline="31999"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4</a:t>
            </a:r>
            <a:r>
              <a:rPr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rose from supper and laid aside His garments, took a towel and girded Himself. </a:t>
            </a:r>
            <a:r>
              <a:rPr baseline="31999"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5</a:t>
            </a:r>
            <a:r>
              <a:rPr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After that, He poured water into a basin and began to wash the disciples’ feet, and to wipe </a:t>
            </a:r>
            <a:r>
              <a:rPr i="1"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them</a:t>
            </a:r>
            <a:r>
              <a:rPr sz="52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with the towel with which He was girded.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5" name="Shape 75"/>
          <p:cNvSpPr/>
          <p:nvPr/>
        </p:nvSpPr>
        <p:spPr>
          <a:xfrm>
            <a:off x="317500" y="761999"/>
            <a:ext cx="12433301" cy="84328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13:1–18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6</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Then He came to Simon Peter. And </a:t>
            </a:r>
            <a:r>
              <a:rPr i="1"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Peter</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said to Him, “Lord, are You washing my feet?”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7</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Jesus answered and said to him, “What I am doing you do not understand now, but you will know after this.”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8</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Peter said to Him, “You shall never wash my feet!” Jesus answered him, “If I do not wash you, you have no part with Me.”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9</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Simon Peter said to Him, “Lord, not my feet only, but also </a:t>
            </a:r>
            <a:r>
              <a:rPr i="1"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my</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hands and </a:t>
            </a:r>
            <a:r>
              <a:rPr i="1"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my</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head!” </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8" name="Shape 78"/>
          <p:cNvSpPr/>
          <p:nvPr/>
        </p:nvSpPr>
        <p:spPr>
          <a:xfrm>
            <a:off x="317500" y="761999"/>
            <a:ext cx="12433301" cy="82042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13:1–18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10</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Jesus said to him, “He who is bathed needs only to wash </a:t>
            </a:r>
            <a:r>
              <a:rPr i="1"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his</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feet, but is completely clean; and you are clean, but not all of you.” </a:t>
            </a:r>
            <a:r>
              <a:rPr baseline="31999"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11</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For He knew who would betray Him; therefore He said, “You are not all clean.” </a:t>
            </a:r>
            <a:r>
              <a:rPr baseline="31999"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12</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So when He had washed their feet, taken His garments, and sat down again, He said to them, “Do you know what I have done to you? </a:t>
            </a:r>
            <a:r>
              <a:rPr baseline="31999"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13</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You call Me Teacher and Lord, and you say well, for </a:t>
            </a:r>
            <a:r>
              <a:rPr i="1"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so</a:t>
            </a:r>
            <a:r>
              <a:rPr sz="49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I am. </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81" name="Shape 81"/>
          <p:cNvSpPr/>
          <p:nvPr/>
        </p:nvSpPr>
        <p:spPr>
          <a:xfrm>
            <a:off x="317500" y="761999"/>
            <a:ext cx="12433301" cy="7708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13:1–18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14</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If I then, </a:t>
            </a:r>
            <a:r>
              <a:rPr i="1"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your</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Lord and Teacher, have washed your feet, you also ought to wash one another’s feet.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15</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For I have given you an example, that you should do as I have done to you.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16</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Most assuredly, I say to you, a servant is not greater than his master; nor is he who is sent greater than he who sent him. </a:t>
            </a:r>
            <a:r>
              <a:rPr baseline="31999"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17</a:t>
            </a:r>
            <a:r>
              <a:rPr sz="5000">
                <a:solidFill>
                  <a:srgbClr val="FFFFFF"/>
                </a:solidFill>
                <a:effectLst>
                  <a:outerShdw sx="100000" sy="100000" kx="0" ky="0" algn="b" rotWithShape="0" blurRad="76200" dist="63500" dir="2635418">
                    <a:srgbClr val="000000"/>
                  </a:outerShdw>
                </a:effectLst>
                <a:latin typeface="Adelon-Light-Regular"/>
                <a:ea typeface="Adelon-Light-Regular"/>
                <a:cs typeface="Adelon-Light-Regular"/>
                <a:sym typeface="Adelon-Light-Regular"/>
              </a:rPr>
              <a:t> If you know these things, blessed are you if you do them. </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nvSpPr>
        <p:spPr>
          <a:xfrm>
            <a:off x="38100" y="-19050"/>
            <a:ext cx="12928600" cy="195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3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300">
                <a:solidFill>
                  <a:srgbClr val="FFFFFF"/>
                </a:solidFill>
                <a:effectLst>
                  <a:outerShdw sx="100000" sy="100000" kx="0" ky="0" algn="b" rotWithShape="0" blurRad="152400" dist="76200" dir="2700000">
                    <a:srgbClr val="000000"/>
                  </a:outerShdw>
                </a:effectLst>
              </a:rPr>
              <a:t>“A Lesson of Humility &amp; Service”</a:t>
            </a:r>
          </a:p>
        </p:txBody>
      </p:sp>
      <p:pic>
        <p:nvPicPr>
          <p:cNvPr id="84" name=""/>
          <p:cNvPicPr/>
          <p:nvPr/>
        </p:nvPicPr>
        <p:blipFill>
          <a:blip r:embed="rId2">
            <a:extLst/>
          </a:blip>
          <a:stretch>
            <a:fillRect/>
          </a:stretch>
        </p:blipFill>
        <p:spPr>
          <a:xfrm>
            <a:off x="199464" y="3387801"/>
            <a:ext cx="5488328" cy="6370874"/>
          </a:xfrm>
          <a:prstGeom prst="rect">
            <a:avLst/>
          </a:prstGeom>
        </p:spPr>
      </p:pic>
      <p:pic>
        <p:nvPicPr>
          <p:cNvPr id="85" name="pasted-image.pdf"/>
          <p:cNvPicPr/>
          <p:nvPr/>
        </p:nvPicPr>
        <p:blipFill>
          <a:blip r:embed="rId3">
            <a:extLst/>
          </a:blip>
          <a:stretch>
            <a:fillRect/>
          </a:stretch>
        </p:blipFill>
        <p:spPr>
          <a:xfrm>
            <a:off x="511869" y="1911657"/>
            <a:ext cx="11981062" cy="1803844"/>
          </a:xfrm>
          <a:prstGeom prst="rect">
            <a:avLst/>
          </a:prstGeom>
          <a:ln w="12700">
            <a:miter lim="400000"/>
          </a:ln>
          <a:effectLst>
            <a:outerShdw sx="100000" sy="100000" kx="0" ky="0" algn="b" rotWithShape="0" blurRad="152400" dist="76200" dir="2700000">
              <a:srgbClr val="000000"/>
            </a:outerShdw>
          </a:effectLst>
        </p:spPr>
      </p:pic>
      <p:sp>
        <p:nvSpPr>
          <p:cNvPr id="86" name="Shape 86"/>
          <p:cNvSpPr/>
          <p:nvPr/>
        </p:nvSpPr>
        <p:spPr>
          <a:xfrm>
            <a:off x="5637741" y="3316265"/>
            <a:ext cx="7271213" cy="5760244"/>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Chapters 13–17 concentrate on His teachings on that fateful night in which He was arrested. </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John’s Gospel reports more of the content of Jesus’ instructions to His disciples than the others.</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Before these instructions, Jesus teaches them the most important lesson as He washes His disciples’ feet -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86">
                                            <p:bg/>
                                          </p:spTgt>
                                        </p:tgtEl>
                                        <p:attrNameLst>
                                          <p:attrName>style.visibility</p:attrName>
                                        </p:attrNameLst>
                                      </p:cBhvr>
                                      <p:to>
                                        <p:strVal val="visible"/>
                                      </p:to>
                                    </p:set>
                                    <p:animEffect filter="wipe(left)" transition="in">
                                      <p:cBhvr>
                                        <p:cTn id="7" dur="1500"/>
                                        <p:tgtEl>
                                          <p:spTgt spid="86">
                                            <p:bg/>
                                          </p:spTgt>
                                        </p:tgtEl>
                                      </p:cBhvr>
                                    </p:animEffect>
                                  </p:childTnLst>
                                </p:cTn>
                              </p:par>
                              <p:par>
                                <p:cTn id="8" presetClass="entr" presetSubtype="8" presetID="22" grpId="1" fill="hold">
                                  <p:stCondLst>
                                    <p:cond delay="0"/>
                                  </p:stCondLst>
                                  <p:iterate type="el" backwards="0">
                                    <p:tmAbs val="0"/>
                                  </p:iterate>
                                  <p:childTnLst>
                                    <p:set>
                                      <p:cBhvr>
                                        <p:cTn id="9" fill="hold"/>
                                        <p:tgtEl>
                                          <p:spTgt spid="86">
                                            <p:txEl>
                                              <p:pRg st="0" end="0"/>
                                            </p:txEl>
                                          </p:spTgt>
                                        </p:tgtEl>
                                        <p:attrNameLst>
                                          <p:attrName>style.visibility</p:attrName>
                                        </p:attrNameLst>
                                      </p:cBhvr>
                                      <p:to>
                                        <p:strVal val="visible"/>
                                      </p:to>
                                    </p:set>
                                    <p:animEffect filter="wipe(left)" transition="in">
                                      <p:cBhvr>
                                        <p:cTn id="10" dur="1500"/>
                                        <p:tgtEl>
                                          <p:spTgt spid="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86">
                                            <p:txEl>
                                              <p:pRg st="1" end="1"/>
                                            </p:txEl>
                                          </p:spTgt>
                                        </p:tgtEl>
                                        <p:attrNameLst>
                                          <p:attrName>style.visibility</p:attrName>
                                        </p:attrNameLst>
                                      </p:cBhvr>
                                      <p:to>
                                        <p:strVal val="visible"/>
                                      </p:to>
                                    </p:set>
                                    <p:animEffect filter="wipe(left)" transition="in">
                                      <p:cBhvr>
                                        <p:cTn id="15" dur="1500"/>
                                        <p:tgtEl>
                                          <p:spTgt spid="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86">
                                            <p:txEl>
                                              <p:pRg st="2" end="2"/>
                                            </p:txEl>
                                          </p:spTgt>
                                        </p:tgtEl>
                                        <p:attrNameLst>
                                          <p:attrName>style.visibility</p:attrName>
                                        </p:attrNameLst>
                                      </p:cBhvr>
                                      <p:to>
                                        <p:strVal val="visible"/>
                                      </p:to>
                                    </p:set>
                                    <p:animEffect filter="wipe(left)" transition="in">
                                      <p:cBhvr>
                                        <p:cTn id="20" dur="1500"/>
                                        <p:tgtEl>
                                          <p:spTgt spid="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6"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4.png"/></Relationships>

</file>

<file path=ppt/theme/_rels/theme2.xml.rels><?xml version="1.0" encoding="UTF-8" standalone="yes"?><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