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lvl1pPr algn="ctr" defTabSz="584200">
      <a:defRPr sz="4000">
        <a:solidFill>
          <a:srgbClr val="625B48"/>
        </a:solidFill>
        <a:latin typeface="+mn-lt"/>
        <a:ea typeface="+mn-ea"/>
        <a:cs typeface="+mn-cs"/>
        <a:sym typeface="Didot"/>
      </a:defRPr>
    </a:lvl1pPr>
    <a:lvl2pPr indent="228600" algn="ctr" defTabSz="584200">
      <a:defRPr sz="4000">
        <a:solidFill>
          <a:srgbClr val="625B48"/>
        </a:solidFill>
        <a:latin typeface="+mn-lt"/>
        <a:ea typeface="+mn-ea"/>
        <a:cs typeface="+mn-cs"/>
        <a:sym typeface="Didot"/>
      </a:defRPr>
    </a:lvl2pPr>
    <a:lvl3pPr indent="457200" algn="ctr" defTabSz="584200">
      <a:defRPr sz="4000">
        <a:solidFill>
          <a:srgbClr val="625B48"/>
        </a:solidFill>
        <a:latin typeface="+mn-lt"/>
        <a:ea typeface="+mn-ea"/>
        <a:cs typeface="+mn-cs"/>
        <a:sym typeface="Didot"/>
      </a:defRPr>
    </a:lvl3pPr>
    <a:lvl4pPr indent="685800" algn="ctr" defTabSz="584200">
      <a:defRPr sz="4000">
        <a:solidFill>
          <a:srgbClr val="625B48"/>
        </a:solidFill>
        <a:latin typeface="+mn-lt"/>
        <a:ea typeface="+mn-ea"/>
        <a:cs typeface="+mn-cs"/>
        <a:sym typeface="Didot"/>
      </a:defRPr>
    </a:lvl4pPr>
    <a:lvl5pPr indent="914400" algn="ctr" defTabSz="584200">
      <a:defRPr sz="4000">
        <a:solidFill>
          <a:srgbClr val="625B48"/>
        </a:solidFill>
        <a:latin typeface="+mn-lt"/>
        <a:ea typeface="+mn-ea"/>
        <a:cs typeface="+mn-cs"/>
        <a:sym typeface="Didot"/>
      </a:defRPr>
    </a:lvl5pPr>
    <a:lvl6pPr indent="1143000" algn="ctr" defTabSz="584200">
      <a:defRPr sz="4000">
        <a:solidFill>
          <a:srgbClr val="625B48"/>
        </a:solidFill>
        <a:latin typeface="+mn-lt"/>
        <a:ea typeface="+mn-ea"/>
        <a:cs typeface="+mn-cs"/>
        <a:sym typeface="Didot"/>
      </a:defRPr>
    </a:lvl6pPr>
    <a:lvl7pPr indent="1371600" algn="ctr" defTabSz="584200">
      <a:defRPr sz="4000">
        <a:solidFill>
          <a:srgbClr val="625B48"/>
        </a:solidFill>
        <a:latin typeface="+mn-lt"/>
        <a:ea typeface="+mn-ea"/>
        <a:cs typeface="+mn-cs"/>
        <a:sym typeface="Didot"/>
      </a:defRPr>
    </a:lvl7pPr>
    <a:lvl8pPr indent="1600200" algn="ctr" defTabSz="584200">
      <a:defRPr sz="4000">
        <a:solidFill>
          <a:srgbClr val="625B48"/>
        </a:solidFill>
        <a:latin typeface="+mn-lt"/>
        <a:ea typeface="+mn-ea"/>
        <a:cs typeface="+mn-cs"/>
        <a:sym typeface="Didot"/>
      </a:defRPr>
    </a:lvl8pPr>
    <a:lvl9pPr indent="1828800" algn="ctr" defTabSz="584200">
      <a:defRPr sz="4000">
        <a:solidFill>
          <a:srgbClr val="625B48"/>
        </a:solidFill>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ph type="sldImg"/>
          </p:nvPr>
        </p:nvSpPr>
        <p:spPr>
          <a:xfrm>
            <a:off x="1143000" y="685800"/>
            <a:ext cx="4572000" cy="3429000"/>
          </a:xfrm>
          <a:prstGeom prst="rect">
            <a:avLst/>
          </a:prstGeom>
        </p:spPr>
        <p:txBody>
          <a:bodyPr/>
          <a:lstStyle/>
          <a:p>
            <a:pPr lvl="0"/>
          </a:p>
        </p:txBody>
      </p:sp>
      <p:sp>
        <p:nvSpPr>
          <p:cNvPr id="43" name="Shape 4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6.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 name="Shape 7"/>
          <p:cNvSpPr/>
          <p:nvPr>
            <p:ph type="title"/>
          </p:nvPr>
        </p:nvSpPr>
        <p:spPr>
          <a:xfrm>
            <a:off x="1104900" y="1473200"/>
            <a:ext cx="10795000" cy="3556000"/>
          </a:xfrm>
          <a:prstGeom prst="rect">
            <a:avLst/>
          </a:prstGeom>
        </p:spPr>
        <p:txBody>
          <a:bodyPr anchor="b">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8" name="Shape 8"/>
          <p:cNvSpPr/>
          <p:nvPr>
            <p:ph type="body" idx="1"/>
          </p:nvPr>
        </p:nvSpPr>
        <p:spPr>
          <a:xfrm>
            <a:off x="1104900" y="5016500"/>
            <a:ext cx="10795000" cy="2235200"/>
          </a:xfrm>
          <a:prstGeom prst="rect">
            <a:avLst/>
          </a:prstGeom>
        </p:spPr>
        <p:txBody>
          <a:bodyPr anchor="t">
            <a:normAutofit fontScale="100000" lnSpcReduction="0"/>
          </a:bodyPr>
          <a:lstStyle>
            <a:lvl1pPr marL="0" indent="0" algn="ctr">
              <a:spcBef>
                <a:spcPts val="0"/>
              </a:spcBef>
              <a:buClrTx/>
              <a:buSzTx/>
              <a:buFontTx/>
              <a:buNone/>
              <a:defRPr i="0" sz="2600">
                <a:solidFill>
                  <a:srgbClr val="625B48"/>
                </a:solidFill>
                <a:latin typeface="Zapfino"/>
                <a:ea typeface="Zapfino"/>
                <a:cs typeface="Zapfino"/>
                <a:sym typeface="Zapfino"/>
              </a:defRPr>
            </a:lvl1pPr>
            <a:lvl2pPr marL="0" indent="228600" algn="ctr">
              <a:spcBef>
                <a:spcPts val="0"/>
              </a:spcBef>
              <a:buClrTx/>
              <a:buSzTx/>
              <a:buFontTx/>
              <a:buNone/>
              <a:defRPr i="0" sz="2600">
                <a:solidFill>
                  <a:srgbClr val="625B48"/>
                </a:solidFill>
                <a:latin typeface="Zapfino"/>
                <a:ea typeface="Zapfino"/>
                <a:cs typeface="Zapfino"/>
                <a:sym typeface="Zapfino"/>
              </a:defRPr>
            </a:lvl2pPr>
            <a:lvl3pPr marL="0" indent="457200" algn="ctr">
              <a:spcBef>
                <a:spcPts val="0"/>
              </a:spcBef>
              <a:buClrTx/>
              <a:buSzTx/>
              <a:buFontTx/>
              <a:buNone/>
              <a:defRPr i="0" sz="2600">
                <a:solidFill>
                  <a:srgbClr val="625B48"/>
                </a:solidFill>
                <a:latin typeface="Zapfino"/>
                <a:ea typeface="Zapfino"/>
                <a:cs typeface="Zapfino"/>
                <a:sym typeface="Zapfino"/>
              </a:defRPr>
            </a:lvl3pPr>
            <a:lvl4pPr marL="0" indent="685800" algn="ctr">
              <a:spcBef>
                <a:spcPts val="0"/>
              </a:spcBef>
              <a:buClrTx/>
              <a:buSzTx/>
              <a:buFontTx/>
              <a:buNone/>
              <a:defRPr i="0" sz="2600">
                <a:solidFill>
                  <a:srgbClr val="625B48"/>
                </a:solidFill>
                <a:latin typeface="Zapfino"/>
                <a:ea typeface="Zapfino"/>
                <a:cs typeface="Zapfino"/>
                <a:sym typeface="Zapfino"/>
              </a:defRPr>
            </a:lvl4pPr>
            <a:lvl5pPr marL="0" indent="914400" algn="ctr">
              <a:spcBef>
                <a:spcPts val="0"/>
              </a:spcBef>
              <a:buClrTx/>
              <a:buSzTx/>
              <a:buFontTx/>
              <a:buNone/>
              <a:defRPr i="0"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2" name="green_background.png"/>
          <p:cNvPicPr/>
          <p:nvPr/>
        </p:nvPicPr>
        <p:blipFill>
          <a:blip r:embed="rId3">
            <a:extLst/>
          </a:blip>
          <a:stretch>
            <a:fillRect/>
          </a:stretch>
        </p:blipFill>
        <p:spPr>
          <a:xfrm>
            <a:off x="5159" y="-19050"/>
            <a:ext cx="13042901" cy="9791700"/>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4" name="Shape 34"/>
          <p:cNvSpPr/>
          <p:nvPr>
            <p:ph type="title"/>
          </p:nvPr>
        </p:nvSpPr>
        <p:spPr>
          <a:prstGeom prst="rect">
            <a:avLst/>
          </a:prstGeom>
        </p:spPr>
        <p:txBody>
          <a:bodyPr/>
          <a:lstStyle/>
          <a:p>
            <a:pPr lvl="0">
              <a:defRPr sz="1800"/>
            </a:pPr>
            <a:r>
              <a:rPr sz="6400"/>
              <a:t>Title Text</a:t>
            </a:r>
          </a:p>
        </p:txBody>
      </p:sp>
      <p:sp>
        <p:nvSpPr>
          <p:cNvPr id="35" name="Shape 3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hape 37"/>
          <p:cNvSpPr/>
          <p:nvPr>
            <p:ph type="title"/>
          </p:nvPr>
        </p:nvSpPr>
        <p:spPr>
          <a:xfrm>
            <a:off x="1016000" y="2032000"/>
            <a:ext cx="10972800" cy="3225800"/>
          </a:xfrm>
          <a:prstGeom prst="rect">
            <a:avLst/>
          </a:prstGeom>
        </p:spPr>
        <p:txBody>
          <a:bodyPr anchor="b">
            <a:normAutofit fontScale="100000" lnSpcReduction="0"/>
          </a:bodyPr>
          <a:lstStyle>
            <a:lvl1pPr>
              <a:defRPr sz="7800">
                <a:solidFill>
                  <a:srgbClr val="FFFCF2"/>
                </a:solidFill>
                <a:effectLst>
                  <a:outerShdw sx="100000" sy="100000" kx="0" ky="0" algn="b" rotWithShape="0" blurRad="25400" dist="50800" dir="13500000">
                    <a:srgbClr val="424242">
                      <a:alpha val="50000"/>
                    </a:srgbClr>
                  </a:outerShdw>
                </a:effectLst>
                <a:latin typeface="Copperplate"/>
                <a:ea typeface="Copperplate"/>
                <a:cs typeface="Copperplate"/>
                <a:sym typeface="Copperplate"/>
              </a:defRPr>
            </a:lvl1pPr>
          </a:lstStyle>
          <a:p>
            <a:pPr lvl="0">
              <a:defRPr sz="1800">
                <a:solidFill>
                  <a:srgbClr val="000000"/>
                </a:solidFill>
                <a:effectLst/>
              </a:defRPr>
            </a:pPr>
            <a:r>
              <a:rPr sz="7800">
                <a:solidFill>
                  <a:srgbClr val="FFFCF2"/>
                </a:solidFill>
                <a:effectLst>
                  <a:outerShdw sx="100000" sy="100000" kx="0" ky="0" algn="b" rotWithShape="0" blurRad="25400" dist="50800" dir="13500000">
                    <a:srgbClr val="424242">
                      <a:alpha val="50000"/>
                    </a:srgbClr>
                  </a:outerShdw>
                </a:effectLst>
              </a:rPr>
              <a:t>Title Text</a:t>
            </a:r>
          </a:p>
        </p:txBody>
      </p:sp>
      <p:sp>
        <p:nvSpPr>
          <p:cNvPr id="38" name="Shape 38"/>
          <p:cNvSpPr/>
          <p:nvPr>
            <p:ph type="body" idx="1"/>
          </p:nvPr>
        </p:nvSpPr>
        <p:spPr>
          <a:xfrm>
            <a:off x="1016000" y="5359400"/>
            <a:ext cx="10972800" cy="1231900"/>
          </a:xfrm>
          <a:prstGeom prst="rect">
            <a:avLst/>
          </a:prstGeom>
        </p:spPr>
        <p:txBody>
          <a:bodyPr anchor="t">
            <a:normAutofit fontScale="100000" lnSpcReduction="0"/>
          </a:bodyPr>
          <a:lstStyle>
            <a:lvl1pPr marL="0" indent="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1pPr>
            <a:lvl2pPr marL="0" indent="2286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2pPr>
            <a:lvl3pPr marL="0" indent="4572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3pPr>
            <a:lvl4pPr marL="0" indent="6858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4pPr>
            <a:lvl5pPr marL="0" indent="914400" algn="ctr">
              <a:spcBef>
                <a:spcPts val="0"/>
              </a:spcBef>
              <a:buClrTx/>
              <a:buSzTx/>
              <a:buFontTx/>
              <a:buNone/>
              <a:defRPr i="0" sz="4200">
                <a:solidFill>
                  <a:srgbClr val="FFFCF2"/>
                </a:solidFill>
                <a:effectLst>
                  <a:outerShdw sx="100000" sy="100000" kx="0" ky="0" algn="b" rotWithShape="0" blurRad="25400" dist="25400" dir="13500000">
                    <a:srgbClr val="424242">
                      <a:alpha val="50000"/>
                    </a:srgbClr>
                  </a:outerShdw>
                </a:effectLst>
                <a:latin typeface="Copperplate"/>
                <a:ea typeface="Copperplate"/>
                <a:cs typeface="Copperplate"/>
                <a:sym typeface="Copperplate"/>
              </a:defRPr>
            </a:lvl5pPr>
          </a:lstStyle>
          <a:p>
            <a:pPr lvl="0">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One</a:t>
            </a:r>
            <a:endParaRPr sz="4200">
              <a:solidFill>
                <a:srgbClr val="FFFCF2"/>
              </a:solidFill>
              <a:effectLst>
                <a:outerShdw sx="100000" sy="100000" kx="0" ky="0" algn="b" rotWithShape="0" blurRad="25400" dist="25400" dir="13500000">
                  <a:srgbClr val="424242">
                    <a:alpha val="50000"/>
                  </a:srgbClr>
                </a:outerShdw>
              </a:effectLst>
            </a:endParaRPr>
          </a:p>
          <a:p>
            <a:pPr lvl="1">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Two</a:t>
            </a:r>
            <a:endParaRPr sz="4200">
              <a:solidFill>
                <a:srgbClr val="FFFCF2"/>
              </a:solidFill>
              <a:effectLst>
                <a:outerShdw sx="100000" sy="100000" kx="0" ky="0" algn="b" rotWithShape="0" blurRad="25400" dist="25400" dir="13500000">
                  <a:srgbClr val="424242">
                    <a:alpha val="50000"/>
                  </a:srgbClr>
                </a:outerShdw>
              </a:effectLst>
            </a:endParaRPr>
          </a:p>
          <a:p>
            <a:pPr lvl="2">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Three</a:t>
            </a:r>
            <a:endParaRPr sz="4200">
              <a:solidFill>
                <a:srgbClr val="FFFCF2"/>
              </a:solidFill>
              <a:effectLst>
                <a:outerShdw sx="100000" sy="100000" kx="0" ky="0" algn="b" rotWithShape="0" blurRad="25400" dist="25400" dir="13500000">
                  <a:srgbClr val="424242">
                    <a:alpha val="50000"/>
                  </a:srgbClr>
                </a:outerShdw>
              </a:effectLst>
            </a:endParaRPr>
          </a:p>
          <a:p>
            <a:pPr lvl="3">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Four</a:t>
            </a:r>
            <a:endParaRPr sz="4200">
              <a:solidFill>
                <a:srgbClr val="FFFCF2"/>
              </a:solidFill>
              <a:effectLst>
                <a:outerShdw sx="100000" sy="100000" kx="0" ky="0" algn="b" rotWithShape="0" blurRad="25400" dist="25400" dir="13500000">
                  <a:srgbClr val="424242">
                    <a:alpha val="50000"/>
                  </a:srgbClr>
                </a:outerShdw>
              </a:effectLst>
            </a:endParaRPr>
          </a:p>
          <a:p>
            <a:pPr lvl="4">
              <a:defRPr sz="1800">
                <a:solidFill>
                  <a:srgbClr val="000000"/>
                </a:solidFill>
                <a:effectLst/>
              </a:defRPr>
            </a:pPr>
            <a:r>
              <a:rPr sz="4200">
                <a:solidFill>
                  <a:srgbClr val="FFFCF2"/>
                </a:solidFill>
                <a:effectLst>
                  <a:outerShdw sx="100000" sy="100000" kx="0" ky="0" algn="b" rotWithShape="0" blurRad="25400" dist="25400" dir="13500000">
                    <a:srgbClr val="424242">
                      <a:alpha val="50000"/>
                    </a:srgbClr>
                  </a:outerShdw>
                </a:effectLst>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Shape 40"/>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41" name="Shape 41"/>
          <p:cNvSpPr/>
          <p:nvPr>
            <p:ph type="body" idx="1"/>
          </p:nvPr>
        </p:nvSpPr>
        <p:spPr>
          <a:xfrm>
            <a:off x="1104900" y="3022600"/>
            <a:ext cx="10795000" cy="5715000"/>
          </a:xfrm>
          <a:prstGeom prst="rect">
            <a:avLst/>
          </a:prstGeom>
        </p:spPr>
        <p:txBody>
          <a:bodyPr>
            <a:normAutofit fontScale="100000" lnSpcReduction="0"/>
          </a:bodyPr>
          <a:lstStyle>
            <a:lvl1pPr marL="381000" indent="-381000">
              <a:spcBef>
                <a:spcPts val="3200"/>
              </a:spcBef>
              <a:buSzPct val="40000"/>
              <a:buBlip>
                <a:blip r:embed="rId3"/>
              </a:buBlip>
              <a:defRPr i="0" sz="3600">
                <a:solidFill>
                  <a:srgbClr val="625B48"/>
                </a:solidFill>
                <a:latin typeface="+mn-lt"/>
                <a:ea typeface="+mn-ea"/>
                <a:cs typeface="+mn-cs"/>
                <a:sym typeface="Didot"/>
              </a:defRPr>
            </a:lvl1pPr>
            <a:lvl2pPr marL="762000" indent="-381000">
              <a:spcBef>
                <a:spcPts val="3200"/>
              </a:spcBef>
              <a:buSzPct val="40000"/>
              <a:buBlip>
                <a:blip r:embed="rId3"/>
              </a:buBlip>
              <a:defRPr i="0" sz="3600">
                <a:solidFill>
                  <a:srgbClr val="625B48"/>
                </a:solidFill>
                <a:latin typeface="+mn-lt"/>
                <a:ea typeface="+mn-ea"/>
                <a:cs typeface="+mn-cs"/>
                <a:sym typeface="Didot"/>
              </a:defRPr>
            </a:lvl2pPr>
            <a:lvl3pPr marL="1143000" indent="-381000">
              <a:spcBef>
                <a:spcPts val="3200"/>
              </a:spcBef>
              <a:buSzPct val="40000"/>
              <a:buBlip>
                <a:blip r:embed="rId3"/>
              </a:buBlip>
              <a:defRPr i="0" sz="3600">
                <a:solidFill>
                  <a:srgbClr val="625B48"/>
                </a:solidFill>
                <a:latin typeface="+mn-lt"/>
                <a:ea typeface="+mn-ea"/>
                <a:cs typeface="+mn-cs"/>
                <a:sym typeface="Didot"/>
              </a:defRPr>
            </a:lvl3pPr>
            <a:lvl4pPr marL="1524000" indent="-381000">
              <a:spcBef>
                <a:spcPts val="3200"/>
              </a:spcBef>
              <a:buSzPct val="40000"/>
              <a:buBlip>
                <a:blip r:embed="rId3"/>
              </a:buBlip>
              <a:defRPr i="0" sz="3600">
                <a:solidFill>
                  <a:srgbClr val="625B48"/>
                </a:solidFill>
                <a:latin typeface="+mn-lt"/>
                <a:ea typeface="+mn-ea"/>
                <a:cs typeface="+mn-cs"/>
                <a:sym typeface="Didot"/>
              </a:defRPr>
            </a:lvl4pPr>
            <a:lvl5pPr marL="1905000" indent="-381000">
              <a:spcBef>
                <a:spcPts val="32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 name="Shape 10"/>
          <p:cNvSpPr/>
          <p:nvPr>
            <p:ph type="title"/>
          </p:nvPr>
        </p:nvSpPr>
        <p:spPr>
          <a:xfrm>
            <a:off x="1104900" y="6248400"/>
            <a:ext cx="10795000" cy="13970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11" name="Shape 11"/>
          <p:cNvSpPr/>
          <p:nvPr>
            <p:ph type="body" idx="1"/>
          </p:nvPr>
        </p:nvSpPr>
        <p:spPr>
          <a:xfrm>
            <a:off x="1104900" y="7632700"/>
            <a:ext cx="10795000" cy="1397000"/>
          </a:xfrm>
          <a:prstGeom prst="rect">
            <a:avLst/>
          </a:prstGeom>
        </p:spPr>
        <p:txBody>
          <a:bodyPr anchor="t">
            <a:normAutofit fontScale="100000" lnSpcReduction="0"/>
          </a:bodyPr>
          <a:lstStyle>
            <a:lvl1pPr marL="0" indent="0" algn="ctr">
              <a:spcBef>
                <a:spcPts val="0"/>
              </a:spcBef>
              <a:buClrTx/>
              <a:buSzTx/>
              <a:buFontTx/>
              <a:buNone/>
              <a:defRPr i="0" sz="2600">
                <a:solidFill>
                  <a:srgbClr val="625B48"/>
                </a:solidFill>
                <a:latin typeface="Zapfino"/>
                <a:ea typeface="Zapfino"/>
                <a:cs typeface="Zapfino"/>
                <a:sym typeface="Zapfino"/>
              </a:defRPr>
            </a:lvl1pPr>
            <a:lvl2pPr marL="0" indent="228600" algn="ctr">
              <a:spcBef>
                <a:spcPts val="0"/>
              </a:spcBef>
              <a:buClrTx/>
              <a:buSzTx/>
              <a:buFontTx/>
              <a:buNone/>
              <a:defRPr i="0" sz="2600">
                <a:solidFill>
                  <a:srgbClr val="625B48"/>
                </a:solidFill>
                <a:latin typeface="Zapfino"/>
                <a:ea typeface="Zapfino"/>
                <a:cs typeface="Zapfino"/>
                <a:sym typeface="Zapfino"/>
              </a:defRPr>
            </a:lvl2pPr>
            <a:lvl3pPr marL="0" indent="457200" algn="ctr">
              <a:spcBef>
                <a:spcPts val="0"/>
              </a:spcBef>
              <a:buClrTx/>
              <a:buSzTx/>
              <a:buFontTx/>
              <a:buNone/>
              <a:defRPr i="0" sz="2600">
                <a:solidFill>
                  <a:srgbClr val="625B48"/>
                </a:solidFill>
                <a:latin typeface="Zapfino"/>
                <a:ea typeface="Zapfino"/>
                <a:cs typeface="Zapfino"/>
                <a:sym typeface="Zapfino"/>
              </a:defRPr>
            </a:lvl3pPr>
            <a:lvl4pPr marL="0" indent="685800" algn="ctr">
              <a:spcBef>
                <a:spcPts val="0"/>
              </a:spcBef>
              <a:buClrTx/>
              <a:buSzTx/>
              <a:buFontTx/>
              <a:buNone/>
              <a:defRPr i="0" sz="2600">
                <a:solidFill>
                  <a:srgbClr val="625B48"/>
                </a:solidFill>
                <a:latin typeface="Zapfino"/>
                <a:ea typeface="Zapfino"/>
                <a:cs typeface="Zapfino"/>
                <a:sym typeface="Zapfino"/>
              </a:defRPr>
            </a:lvl4pPr>
            <a:lvl5pPr marL="0" indent="914400" algn="ctr">
              <a:spcBef>
                <a:spcPts val="0"/>
              </a:spcBef>
              <a:buClrTx/>
              <a:buSzTx/>
              <a:buFontTx/>
              <a:buNone/>
              <a:defRPr i="0"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1104900" y="3098800"/>
            <a:ext cx="10795000" cy="3556000"/>
          </a:xfrm>
          <a:prstGeom prst="rect">
            <a:avLst/>
          </a:prstGeom>
        </p:spPr>
        <p:txBody>
          <a:bodyPr>
            <a:normAutofit fontScale="100000" lnSpcReduction="0"/>
          </a:bodyPr>
          <a:lstStyle>
            <a:lvl1pPr>
              <a:defRPr sz="6000">
                <a:solidFill>
                  <a:srgbClr val="85604A"/>
                </a:solidFill>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 name="Shape 15"/>
          <p:cNvSpPr/>
          <p:nvPr>
            <p:ph type="title"/>
          </p:nvPr>
        </p:nvSpPr>
        <p:spPr>
          <a:xfrm>
            <a:off x="635000" y="1473200"/>
            <a:ext cx="5715000" cy="3314700"/>
          </a:xfrm>
          <a:prstGeom prst="rect">
            <a:avLst/>
          </a:prstGeom>
        </p:spPr>
        <p:txBody>
          <a:bodyPr anchor="b">
            <a:normAutofit fontScale="100000" lnSpcReduction="0"/>
          </a:bodyPr>
          <a:lstStyle>
            <a:lvl1pPr>
              <a:defRPr sz="6000">
                <a:solidFill>
                  <a:srgbClr val="85604A"/>
                </a:solidFill>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
        <p:nvSpPr>
          <p:cNvPr id="16" name="Shape 16"/>
          <p:cNvSpPr/>
          <p:nvPr>
            <p:ph type="body" idx="1"/>
          </p:nvPr>
        </p:nvSpPr>
        <p:spPr>
          <a:xfrm>
            <a:off x="635000" y="4940300"/>
            <a:ext cx="5715000" cy="3606800"/>
          </a:xfrm>
          <a:prstGeom prst="rect">
            <a:avLst/>
          </a:prstGeom>
        </p:spPr>
        <p:txBody>
          <a:bodyPr anchor="t">
            <a:normAutofit fontScale="100000" lnSpcReduction="0"/>
          </a:bodyPr>
          <a:lstStyle>
            <a:lvl1pPr marL="0" indent="0" algn="ctr">
              <a:spcBef>
                <a:spcPts val="0"/>
              </a:spcBef>
              <a:buClrTx/>
              <a:buSzTx/>
              <a:buFontTx/>
              <a:buNone/>
              <a:defRPr i="0" sz="2600">
                <a:solidFill>
                  <a:srgbClr val="625B48"/>
                </a:solidFill>
                <a:latin typeface="Zapfino"/>
                <a:ea typeface="Zapfino"/>
                <a:cs typeface="Zapfino"/>
                <a:sym typeface="Zapfino"/>
              </a:defRPr>
            </a:lvl1pPr>
            <a:lvl2pPr marL="0" indent="228600" algn="ctr">
              <a:spcBef>
                <a:spcPts val="0"/>
              </a:spcBef>
              <a:buClrTx/>
              <a:buSzTx/>
              <a:buFontTx/>
              <a:buNone/>
              <a:defRPr i="0" sz="2600">
                <a:solidFill>
                  <a:srgbClr val="625B48"/>
                </a:solidFill>
                <a:latin typeface="Zapfino"/>
                <a:ea typeface="Zapfino"/>
                <a:cs typeface="Zapfino"/>
                <a:sym typeface="Zapfino"/>
              </a:defRPr>
            </a:lvl2pPr>
            <a:lvl3pPr marL="0" indent="457200" algn="ctr">
              <a:spcBef>
                <a:spcPts val="0"/>
              </a:spcBef>
              <a:buClrTx/>
              <a:buSzTx/>
              <a:buFontTx/>
              <a:buNone/>
              <a:defRPr i="0" sz="2600">
                <a:solidFill>
                  <a:srgbClr val="625B48"/>
                </a:solidFill>
                <a:latin typeface="Zapfino"/>
                <a:ea typeface="Zapfino"/>
                <a:cs typeface="Zapfino"/>
                <a:sym typeface="Zapfino"/>
              </a:defRPr>
            </a:lvl3pPr>
            <a:lvl4pPr marL="0" indent="685800" algn="ctr">
              <a:spcBef>
                <a:spcPts val="0"/>
              </a:spcBef>
              <a:buClrTx/>
              <a:buSzTx/>
              <a:buFontTx/>
              <a:buNone/>
              <a:defRPr i="0" sz="2600">
                <a:solidFill>
                  <a:srgbClr val="625B48"/>
                </a:solidFill>
                <a:latin typeface="Zapfino"/>
                <a:ea typeface="Zapfino"/>
                <a:cs typeface="Zapfino"/>
                <a:sym typeface="Zapfino"/>
              </a:defRPr>
            </a:lvl4pPr>
            <a:lvl5pPr marL="0" indent="914400" algn="ctr">
              <a:spcBef>
                <a:spcPts val="0"/>
              </a:spcBef>
              <a:buClrTx/>
              <a:buSzTx/>
              <a:buFontTx/>
              <a:buNone/>
              <a:defRPr i="0"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1" name="Shape 21"/>
          <p:cNvSpPr/>
          <p:nvPr>
            <p:ph type="body" idx="1"/>
          </p:nvPr>
        </p:nvSpPr>
        <p:spPr>
          <a:xfrm>
            <a:off x="1104900" y="3022600"/>
            <a:ext cx="10795000" cy="5715000"/>
          </a:xfrm>
          <a:prstGeom prst="rect">
            <a:avLst/>
          </a:prstGeom>
        </p:spPr>
        <p:txBody>
          <a:bodyPr>
            <a:normAutofit fontScale="100000" lnSpcReduction="0"/>
          </a:bodyPr>
          <a:lstStyle>
            <a:lvl1pPr marL="381000" indent="-381000">
              <a:spcBef>
                <a:spcPts val="3200"/>
              </a:spcBef>
              <a:buSzPct val="40000"/>
              <a:buBlip>
                <a:blip r:embed="rId3"/>
              </a:buBlip>
              <a:defRPr i="0" sz="3600">
                <a:solidFill>
                  <a:srgbClr val="625B48"/>
                </a:solidFill>
                <a:latin typeface="+mn-lt"/>
                <a:ea typeface="+mn-ea"/>
                <a:cs typeface="+mn-cs"/>
                <a:sym typeface="Didot"/>
              </a:defRPr>
            </a:lvl1pPr>
            <a:lvl2pPr marL="762000" indent="-381000">
              <a:spcBef>
                <a:spcPts val="3200"/>
              </a:spcBef>
              <a:buSzPct val="40000"/>
              <a:buBlip>
                <a:blip r:embed="rId3"/>
              </a:buBlip>
              <a:defRPr i="0" sz="3600">
                <a:solidFill>
                  <a:srgbClr val="625B48"/>
                </a:solidFill>
                <a:latin typeface="+mn-lt"/>
                <a:ea typeface="+mn-ea"/>
                <a:cs typeface="+mn-cs"/>
                <a:sym typeface="Didot"/>
              </a:defRPr>
            </a:lvl2pPr>
            <a:lvl3pPr marL="1143000" indent="-381000">
              <a:spcBef>
                <a:spcPts val="3200"/>
              </a:spcBef>
              <a:buSzPct val="40000"/>
              <a:buBlip>
                <a:blip r:embed="rId3"/>
              </a:buBlip>
              <a:defRPr i="0" sz="3600">
                <a:solidFill>
                  <a:srgbClr val="625B48"/>
                </a:solidFill>
                <a:latin typeface="+mn-lt"/>
                <a:ea typeface="+mn-ea"/>
                <a:cs typeface="+mn-cs"/>
                <a:sym typeface="Didot"/>
              </a:defRPr>
            </a:lvl3pPr>
            <a:lvl4pPr marL="1524000" indent="-381000">
              <a:spcBef>
                <a:spcPts val="3200"/>
              </a:spcBef>
              <a:buSzPct val="40000"/>
              <a:buBlip>
                <a:blip r:embed="rId3"/>
              </a:buBlip>
              <a:defRPr i="0" sz="3600">
                <a:solidFill>
                  <a:srgbClr val="625B48"/>
                </a:solidFill>
                <a:latin typeface="+mn-lt"/>
                <a:ea typeface="+mn-ea"/>
                <a:cs typeface="+mn-cs"/>
                <a:sym typeface="Didot"/>
              </a:defRPr>
            </a:lvl4pPr>
            <a:lvl5pPr marL="1905000" indent="-381000">
              <a:spcBef>
                <a:spcPts val="32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 name="Shape 23"/>
          <p:cNvSpPr/>
          <p:nvPr>
            <p:ph type="title"/>
          </p:nvPr>
        </p:nvSpPr>
        <p:spPr>
          <a:xfrm>
            <a:off x="1104900" y="571500"/>
            <a:ext cx="10795000" cy="2362200"/>
          </a:xfrm>
          <a:prstGeom prst="rect">
            <a:avLst/>
          </a:prstGeom>
        </p:spPr>
        <p:txBody>
          <a:bodyPr>
            <a:normAutofit fontScale="100000" lnSpcReduction="0"/>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4" name="Shape 24"/>
          <p:cNvSpPr/>
          <p:nvPr>
            <p:ph type="body" idx="1"/>
          </p:nvPr>
        </p:nvSpPr>
        <p:spPr>
          <a:xfrm>
            <a:off x="1104900" y="3022600"/>
            <a:ext cx="5397500" cy="5715000"/>
          </a:xfrm>
          <a:prstGeom prst="rect">
            <a:avLst/>
          </a:prstGeom>
        </p:spPr>
        <p:txBody>
          <a:bodyPr>
            <a:normAutofit fontScale="100000" lnSpcReduction="0"/>
          </a:bodyPr>
          <a:lstStyle>
            <a:lvl1pPr marL="381000" indent="-381000">
              <a:spcBef>
                <a:spcPts val="2800"/>
              </a:spcBef>
              <a:buSzPct val="40000"/>
              <a:buBlip>
                <a:blip r:embed="rId3"/>
              </a:buBlip>
              <a:defRPr i="0" sz="3600">
                <a:solidFill>
                  <a:srgbClr val="625B48"/>
                </a:solidFill>
                <a:latin typeface="+mn-lt"/>
                <a:ea typeface="+mn-ea"/>
                <a:cs typeface="+mn-cs"/>
                <a:sym typeface="Didot"/>
              </a:defRPr>
            </a:lvl1pPr>
            <a:lvl2pPr marL="762000" indent="-381000">
              <a:spcBef>
                <a:spcPts val="2800"/>
              </a:spcBef>
              <a:buSzPct val="40000"/>
              <a:buBlip>
                <a:blip r:embed="rId3"/>
              </a:buBlip>
              <a:defRPr i="0" sz="3600">
                <a:solidFill>
                  <a:srgbClr val="625B48"/>
                </a:solidFill>
                <a:latin typeface="+mn-lt"/>
                <a:ea typeface="+mn-ea"/>
                <a:cs typeface="+mn-cs"/>
                <a:sym typeface="Didot"/>
              </a:defRPr>
            </a:lvl2pPr>
            <a:lvl3pPr marL="1143000" indent="-381000">
              <a:spcBef>
                <a:spcPts val="2800"/>
              </a:spcBef>
              <a:buSzPct val="40000"/>
              <a:buBlip>
                <a:blip r:embed="rId3"/>
              </a:buBlip>
              <a:defRPr i="0" sz="3600">
                <a:solidFill>
                  <a:srgbClr val="625B48"/>
                </a:solidFill>
                <a:latin typeface="+mn-lt"/>
                <a:ea typeface="+mn-ea"/>
                <a:cs typeface="+mn-cs"/>
                <a:sym typeface="Didot"/>
              </a:defRPr>
            </a:lvl3pPr>
            <a:lvl4pPr marL="1524000" indent="-381000">
              <a:spcBef>
                <a:spcPts val="2800"/>
              </a:spcBef>
              <a:buSzPct val="40000"/>
              <a:buBlip>
                <a:blip r:embed="rId3"/>
              </a:buBlip>
              <a:defRPr i="0" sz="3600">
                <a:solidFill>
                  <a:srgbClr val="625B48"/>
                </a:solidFill>
                <a:latin typeface="+mn-lt"/>
                <a:ea typeface="+mn-ea"/>
                <a:cs typeface="+mn-cs"/>
                <a:sym typeface="Didot"/>
              </a:defRPr>
            </a:lvl4pPr>
            <a:lvl5pPr marL="1905000" indent="-381000">
              <a:spcBef>
                <a:spcPts val="28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1104900" y="939800"/>
            <a:ext cx="10795000" cy="7874000"/>
          </a:xfrm>
          <a:prstGeom prst="rect">
            <a:avLst/>
          </a:prstGeom>
        </p:spPr>
        <p:txBody>
          <a:bodyPr>
            <a:normAutofit fontScale="100000" lnSpcReduction="0"/>
          </a:bodyPr>
          <a:lstStyle>
            <a:lvl1pPr marL="381000" indent="-381000">
              <a:spcBef>
                <a:spcPts val="3200"/>
              </a:spcBef>
              <a:buSzPct val="40000"/>
              <a:buBlip>
                <a:blip r:embed="rId3"/>
              </a:buBlip>
              <a:defRPr i="0" sz="3600">
                <a:solidFill>
                  <a:srgbClr val="625B48"/>
                </a:solidFill>
                <a:latin typeface="+mn-lt"/>
                <a:ea typeface="+mn-ea"/>
                <a:cs typeface="+mn-cs"/>
                <a:sym typeface="Didot"/>
              </a:defRPr>
            </a:lvl1pPr>
            <a:lvl2pPr marL="762000" indent="-381000">
              <a:spcBef>
                <a:spcPts val="3200"/>
              </a:spcBef>
              <a:buSzPct val="40000"/>
              <a:buBlip>
                <a:blip r:embed="rId3"/>
              </a:buBlip>
              <a:defRPr i="0" sz="3600">
                <a:solidFill>
                  <a:srgbClr val="625B48"/>
                </a:solidFill>
                <a:latin typeface="+mn-lt"/>
                <a:ea typeface="+mn-ea"/>
                <a:cs typeface="+mn-cs"/>
                <a:sym typeface="Didot"/>
              </a:defRPr>
            </a:lvl2pPr>
            <a:lvl3pPr marL="1143000" indent="-381000">
              <a:spcBef>
                <a:spcPts val="3200"/>
              </a:spcBef>
              <a:buSzPct val="40000"/>
              <a:buBlip>
                <a:blip r:embed="rId3"/>
              </a:buBlip>
              <a:defRPr i="0" sz="3600">
                <a:solidFill>
                  <a:srgbClr val="625B48"/>
                </a:solidFill>
                <a:latin typeface="+mn-lt"/>
                <a:ea typeface="+mn-ea"/>
                <a:cs typeface="+mn-cs"/>
                <a:sym typeface="Didot"/>
              </a:defRPr>
            </a:lvl3pPr>
            <a:lvl4pPr marL="1524000" indent="-381000">
              <a:spcBef>
                <a:spcPts val="3200"/>
              </a:spcBef>
              <a:buSzPct val="40000"/>
              <a:buBlip>
                <a:blip r:embed="rId3"/>
              </a:buBlip>
              <a:defRPr i="0" sz="3600">
                <a:solidFill>
                  <a:srgbClr val="625B48"/>
                </a:solidFill>
                <a:latin typeface="+mn-lt"/>
                <a:ea typeface="+mn-ea"/>
                <a:cs typeface="+mn-cs"/>
                <a:sym typeface="Didot"/>
              </a:defRPr>
            </a:lvl4pPr>
            <a:lvl5pPr marL="1905000" indent="-381000">
              <a:spcBef>
                <a:spcPts val="3200"/>
              </a:spcBef>
              <a:buSzPct val="40000"/>
              <a:buBlip>
                <a:blip r:embed="rId3"/>
              </a:buBlip>
              <a:defRPr i="0"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Relationship Id="rId18" Type="http://schemas.openxmlformats.org/officeDocument/2006/relationships/slideLayout" Target="../slideLayouts/slideLayout13.xml"/><Relationship Id="rId19" Type="http://schemas.openxmlformats.org/officeDocument/2006/relationships/slideLayout" Target="../slideLayouts/slideLayout14.xml"/><Relationship Id="rId20" Type="http://schemas.openxmlformats.org/officeDocument/2006/relationships/slideLayout" Target="../slideLayouts/slideLayout15.xml"/><Relationship Id="rId2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3"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4" name="Shape 4"/>
          <p:cNvSpPr/>
          <p:nvPr>
            <p:ph type="title"/>
          </p:nvPr>
        </p:nvSpPr>
        <p:spPr>
          <a:xfrm>
            <a:off x="990600" y="584200"/>
            <a:ext cx="110109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defRPr sz="1800"/>
            </a:pPr>
            <a:r>
              <a:rPr sz="6400"/>
              <a:t>Title Text</a:t>
            </a:r>
          </a:p>
        </p:txBody>
      </p:sp>
      <p:sp>
        <p:nvSpPr>
          <p:cNvPr id="5" name="Shape 5"/>
          <p:cNvSpPr/>
          <p:nvPr>
            <p:ph type="body" idx="1"/>
          </p:nvPr>
        </p:nvSpPr>
        <p:spPr>
          <a:xfrm>
            <a:off x="990600" y="2654300"/>
            <a:ext cx="11010900" cy="6121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buBlip>
                <a:blip r:embed="rId5"/>
              </a:buBlip>
            </a:lvl1pPr>
            <a:lvl2pPr>
              <a:buBlip>
                <a:blip r:embed="rId5"/>
              </a:buBlip>
            </a:lvl2pPr>
            <a:lvl3pPr>
              <a:buBlip>
                <a:blip r:embed="rId5"/>
              </a:buBlip>
            </a:lvl3pPr>
            <a:lvl4pPr>
              <a:buBlip>
                <a:blip r:embed="rId5"/>
              </a:buBlip>
            </a:lvl4pPr>
            <a:lvl5pPr>
              <a:buBlip>
                <a:blip r:embed="rId5"/>
              </a:buBlip>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 bg1="lt1" tx1="dk1" bg2="lt2"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Lst>
  <p:transition spd="med" advClick="1"/>
  <p:txStyles>
    <p:titleStyle>
      <a:lvl1pPr algn="ctr" defTabSz="584200">
        <a:defRPr sz="6400">
          <a:latin typeface="Times"/>
          <a:ea typeface="Times"/>
          <a:cs typeface="Times"/>
          <a:sym typeface="Times"/>
        </a:defRPr>
      </a:lvl1pPr>
      <a:lvl2pPr indent="228600" algn="ctr" defTabSz="584200">
        <a:defRPr sz="6400">
          <a:latin typeface="Times"/>
          <a:ea typeface="Times"/>
          <a:cs typeface="Times"/>
          <a:sym typeface="Times"/>
        </a:defRPr>
      </a:lvl2pPr>
      <a:lvl3pPr indent="457200" algn="ctr" defTabSz="584200">
        <a:defRPr sz="6400">
          <a:latin typeface="Times"/>
          <a:ea typeface="Times"/>
          <a:cs typeface="Times"/>
          <a:sym typeface="Times"/>
        </a:defRPr>
      </a:lvl3pPr>
      <a:lvl4pPr indent="685800" algn="ctr" defTabSz="584200">
        <a:defRPr sz="6400">
          <a:latin typeface="Times"/>
          <a:ea typeface="Times"/>
          <a:cs typeface="Times"/>
          <a:sym typeface="Times"/>
        </a:defRPr>
      </a:lvl4pPr>
      <a:lvl5pPr indent="914400" algn="ctr" defTabSz="584200">
        <a:defRPr sz="6400">
          <a:latin typeface="Times"/>
          <a:ea typeface="Times"/>
          <a:cs typeface="Times"/>
          <a:sym typeface="Times"/>
        </a:defRPr>
      </a:lvl5pPr>
      <a:lvl6pPr indent="1143000" algn="ctr" defTabSz="584200">
        <a:defRPr sz="6400">
          <a:latin typeface="Times"/>
          <a:ea typeface="Times"/>
          <a:cs typeface="Times"/>
          <a:sym typeface="Times"/>
        </a:defRPr>
      </a:lvl6pPr>
      <a:lvl7pPr indent="1371600" algn="ctr" defTabSz="584200">
        <a:defRPr sz="6400">
          <a:latin typeface="Times"/>
          <a:ea typeface="Times"/>
          <a:cs typeface="Times"/>
          <a:sym typeface="Times"/>
        </a:defRPr>
      </a:lvl7pPr>
      <a:lvl8pPr indent="1600200" algn="ctr" defTabSz="584200">
        <a:defRPr sz="6400">
          <a:latin typeface="Times"/>
          <a:ea typeface="Times"/>
          <a:cs typeface="Times"/>
          <a:sym typeface="Times"/>
        </a:defRPr>
      </a:lvl8pPr>
      <a:lvl9pPr indent="1828800" algn="ctr" defTabSz="584200">
        <a:defRPr sz="6400">
          <a:latin typeface="Times"/>
          <a:ea typeface="Times"/>
          <a:cs typeface="Times"/>
          <a:sym typeface="Times"/>
        </a:defRPr>
      </a:lvl9pPr>
    </p:titleStyle>
    <p:bodyStyle>
      <a:lvl1pPr marL="825500" indent="-508000" defTabSz="584200">
        <a:spcBef>
          <a:spcPts val="2000"/>
        </a:spcBef>
        <a:buClr>
          <a:srgbClr val="9A7865"/>
        </a:buClr>
        <a:buSzPct val="30000"/>
        <a:buFont typeface="Georgia"/>
        <a:buBlip>
          <a:blip r:embed="rId5"/>
        </a:buBlip>
        <a:defRPr i="1" sz="4800">
          <a:latin typeface="Times"/>
          <a:ea typeface="Times"/>
          <a:cs typeface="Times"/>
          <a:sym typeface="Times"/>
        </a:defRPr>
      </a:lvl1pPr>
      <a:lvl2pPr marL="1473200" indent="-508000" defTabSz="584200">
        <a:spcBef>
          <a:spcPts val="2000"/>
        </a:spcBef>
        <a:buClr>
          <a:srgbClr val="9A7865"/>
        </a:buClr>
        <a:buSzPct val="30000"/>
        <a:buFont typeface="Georgia"/>
        <a:buBlip>
          <a:blip r:embed="rId5"/>
        </a:buBlip>
        <a:defRPr i="1" sz="4800">
          <a:latin typeface="Times"/>
          <a:ea typeface="Times"/>
          <a:cs typeface="Times"/>
          <a:sym typeface="Times"/>
        </a:defRPr>
      </a:lvl2pPr>
      <a:lvl3pPr marL="2108200" indent="-508000" defTabSz="584200">
        <a:spcBef>
          <a:spcPts val="2000"/>
        </a:spcBef>
        <a:buClr>
          <a:srgbClr val="9A7865"/>
        </a:buClr>
        <a:buSzPct val="30000"/>
        <a:buFont typeface="Georgia"/>
        <a:buBlip>
          <a:blip r:embed="rId5"/>
        </a:buBlip>
        <a:defRPr i="1" sz="4800">
          <a:latin typeface="Times"/>
          <a:ea typeface="Times"/>
          <a:cs typeface="Times"/>
          <a:sym typeface="Times"/>
        </a:defRPr>
      </a:lvl3pPr>
      <a:lvl4pPr marL="2768600" indent="-508000" defTabSz="584200">
        <a:spcBef>
          <a:spcPts val="2000"/>
        </a:spcBef>
        <a:buClr>
          <a:srgbClr val="9A7865"/>
        </a:buClr>
        <a:buSzPct val="30000"/>
        <a:buFont typeface="Georgia"/>
        <a:buBlip>
          <a:blip r:embed="rId5"/>
        </a:buBlip>
        <a:defRPr i="1" sz="4800">
          <a:latin typeface="Times"/>
          <a:ea typeface="Times"/>
          <a:cs typeface="Times"/>
          <a:sym typeface="Times"/>
        </a:defRPr>
      </a:lvl4pPr>
      <a:lvl5pPr marL="3416300" indent="-508000" defTabSz="584200">
        <a:spcBef>
          <a:spcPts val="2000"/>
        </a:spcBef>
        <a:buClr>
          <a:srgbClr val="9A7865"/>
        </a:buClr>
        <a:buSzPct val="30000"/>
        <a:buFont typeface="Georgia"/>
        <a:buBlip>
          <a:blip r:embed="rId5"/>
        </a:buBlip>
        <a:defRPr i="1" sz="4800">
          <a:latin typeface="Times"/>
          <a:ea typeface="Times"/>
          <a:cs typeface="Times"/>
          <a:sym typeface="Times"/>
        </a:defRPr>
      </a:lvl5pPr>
      <a:lvl6pPr marL="3771900" indent="-508000" defTabSz="584200">
        <a:spcBef>
          <a:spcPts val="2000"/>
        </a:spcBef>
        <a:buClr>
          <a:srgbClr val="9A7865"/>
        </a:buClr>
        <a:buSzPct val="30000"/>
        <a:buFont typeface="Georgia"/>
        <a:buBlip>
          <a:blip r:embed="rId5"/>
        </a:buBlip>
        <a:defRPr i="1" sz="4800">
          <a:latin typeface="Times"/>
          <a:ea typeface="Times"/>
          <a:cs typeface="Times"/>
          <a:sym typeface="Times"/>
        </a:defRPr>
      </a:lvl6pPr>
      <a:lvl7pPr marL="4127500" indent="-508000" defTabSz="584200">
        <a:spcBef>
          <a:spcPts val="2000"/>
        </a:spcBef>
        <a:buClr>
          <a:srgbClr val="9A7865"/>
        </a:buClr>
        <a:buSzPct val="30000"/>
        <a:buFont typeface="Georgia"/>
        <a:buBlip>
          <a:blip r:embed="rId5"/>
        </a:buBlip>
        <a:defRPr i="1" sz="4800">
          <a:latin typeface="Times"/>
          <a:ea typeface="Times"/>
          <a:cs typeface="Times"/>
          <a:sym typeface="Times"/>
        </a:defRPr>
      </a:lvl7pPr>
      <a:lvl8pPr marL="4483100" indent="-508000" defTabSz="584200">
        <a:spcBef>
          <a:spcPts val="2000"/>
        </a:spcBef>
        <a:buClr>
          <a:srgbClr val="9A7865"/>
        </a:buClr>
        <a:buSzPct val="30000"/>
        <a:buFont typeface="Georgia"/>
        <a:buBlip>
          <a:blip r:embed="rId5"/>
        </a:buBlip>
        <a:defRPr i="1" sz="4800">
          <a:latin typeface="Times"/>
          <a:ea typeface="Times"/>
          <a:cs typeface="Times"/>
          <a:sym typeface="Times"/>
        </a:defRPr>
      </a:lvl8pPr>
      <a:lvl9pPr marL="4838700" indent="-508000" defTabSz="584200">
        <a:spcBef>
          <a:spcPts val="2000"/>
        </a:spcBef>
        <a:buClr>
          <a:srgbClr val="9A7865"/>
        </a:buClr>
        <a:buSzPct val="30000"/>
        <a:buFont typeface="Georgia"/>
        <a:buBlip>
          <a:blip r:embed="rId5"/>
        </a:buBlip>
        <a:defRPr i="1" sz="4800">
          <a:latin typeface="Times"/>
          <a:ea typeface="Times"/>
          <a:cs typeface="Times"/>
          <a:sym typeface="Times"/>
        </a:defRPr>
      </a:lvl9pPr>
    </p:bodyStyle>
    <p:otherStyle>
      <a:lvl1pPr algn="ctr" defTabSz="584200">
        <a:defRPr sz="2400">
          <a:solidFill>
            <a:schemeClr val="tx1"/>
          </a:solidFill>
          <a:latin typeface="+mn-lt"/>
          <a:ea typeface="+mn-ea"/>
          <a:cs typeface="+mn-cs"/>
          <a:sym typeface="Times"/>
        </a:defRPr>
      </a:lvl1pPr>
      <a:lvl2pPr indent="228600" algn="ctr" defTabSz="584200">
        <a:defRPr sz="2400">
          <a:solidFill>
            <a:schemeClr val="tx1"/>
          </a:solidFill>
          <a:latin typeface="+mn-lt"/>
          <a:ea typeface="+mn-ea"/>
          <a:cs typeface="+mn-cs"/>
          <a:sym typeface="Times"/>
        </a:defRPr>
      </a:lvl2pPr>
      <a:lvl3pPr indent="457200" algn="ctr" defTabSz="584200">
        <a:defRPr sz="2400">
          <a:solidFill>
            <a:schemeClr val="tx1"/>
          </a:solidFill>
          <a:latin typeface="+mn-lt"/>
          <a:ea typeface="+mn-ea"/>
          <a:cs typeface="+mn-cs"/>
          <a:sym typeface="Times"/>
        </a:defRPr>
      </a:lvl3pPr>
      <a:lvl4pPr indent="685800" algn="ctr" defTabSz="584200">
        <a:defRPr sz="2400">
          <a:solidFill>
            <a:schemeClr val="tx1"/>
          </a:solidFill>
          <a:latin typeface="+mn-lt"/>
          <a:ea typeface="+mn-ea"/>
          <a:cs typeface="+mn-cs"/>
          <a:sym typeface="Times"/>
        </a:defRPr>
      </a:lvl4pPr>
      <a:lvl5pPr indent="914400" algn="ctr" defTabSz="584200">
        <a:defRPr sz="2400">
          <a:solidFill>
            <a:schemeClr val="tx1"/>
          </a:solidFill>
          <a:latin typeface="+mn-lt"/>
          <a:ea typeface="+mn-ea"/>
          <a:cs typeface="+mn-cs"/>
          <a:sym typeface="Times"/>
        </a:defRPr>
      </a:lvl5pPr>
      <a:lvl6pPr indent="1143000" algn="ctr" defTabSz="584200">
        <a:defRPr sz="2400">
          <a:solidFill>
            <a:schemeClr val="tx1"/>
          </a:solidFill>
          <a:latin typeface="+mn-lt"/>
          <a:ea typeface="+mn-ea"/>
          <a:cs typeface="+mn-cs"/>
          <a:sym typeface="Times"/>
        </a:defRPr>
      </a:lvl6pPr>
      <a:lvl7pPr indent="1371600" algn="ctr" defTabSz="584200">
        <a:defRPr sz="2400">
          <a:solidFill>
            <a:schemeClr val="tx1"/>
          </a:solidFill>
          <a:latin typeface="+mn-lt"/>
          <a:ea typeface="+mn-ea"/>
          <a:cs typeface="+mn-cs"/>
          <a:sym typeface="Times"/>
        </a:defRPr>
      </a:lvl7pPr>
      <a:lvl8pPr indent="1600200" algn="ctr" defTabSz="584200">
        <a:defRPr sz="2400">
          <a:solidFill>
            <a:schemeClr val="tx1"/>
          </a:solidFill>
          <a:latin typeface="+mn-lt"/>
          <a:ea typeface="+mn-ea"/>
          <a:cs typeface="+mn-cs"/>
          <a:sym typeface="Times"/>
        </a:defRPr>
      </a:lvl8pPr>
      <a:lvl9pPr indent="1828800" algn="ctr" defTabSz="584200">
        <a:defRPr sz="2400">
          <a:solidFill>
            <a:schemeClr val="tx1"/>
          </a:solidFill>
          <a:latin typeface="+mn-lt"/>
          <a:ea typeface="+mn-ea"/>
          <a:cs typeface="+mn-cs"/>
          <a:sym typeface="Time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2.tif"/><Relationship Id="rId4" Type="http://schemas.openxmlformats.org/officeDocument/2006/relationships/image" Target="../media/image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2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3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3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9.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3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0.png"/><Relationship Id="rId7" Type="http://schemas.openxmlformats.org/officeDocument/2006/relationships/image" Target="../media/image3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 Id="rId7" Type="http://schemas.openxmlformats.org/officeDocument/2006/relationships/hyperlink" Target="http://www.microsoft.com/downloads/details.aspx?FamilyID=cb9bf144-1076-4615-9951-294eeb832823&amp;displaylang=en" TargetMode="External"/><Relationship Id="rId8" Type="http://schemas.openxmlformats.org/officeDocument/2006/relationships/image" Target="../media/image3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5" name="believe.tiff"/>
          <p:cNvPicPr/>
          <p:nvPr/>
        </p:nvPicPr>
        <p:blipFill>
          <a:blip r:embed="rId3">
            <a:extLst/>
          </a:blip>
          <a:stretch>
            <a:fillRect/>
          </a:stretch>
        </p:blipFill>
        <p:spPr>
          <a:xfrm>
            <a:off x="1421" y="-399"/>
            <a:ext cx="13042901" cy="9779001"/>
          </a:xfrm>
          <a:prstGeom prst="rect">
            <a:avLst/>
          </a:prstGeom>
          <a:ln w="12700">
            <a:miter lim="400000"/>
          </a:ln>
        </p:spPr>
      </p:pic>
      <p:sp>
        <p:nvSpPr>
          <p:cNvPr id="46" name="Shape 46"/>
          <p:cNvSpPr/>
          <p:nvPr/>
        </p:nvSpPr>
        <p:spPr>
          <a:xfrm>
            <a:off x="-970888" y="3007783"/>
            <a:ext cx="9969501" cy="26416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5900">
                <a:solidFill>
                  <a:srgbClr val="000000"/>
                </a:solidFill>
                <a:latin typeface="Zapfino"/>
                <a:ea typeface="Zapfino"/>
                <a:cs typeface="Zapfino"/>
                <a:sym typeface="Zapfino"/>
              </a:defRPr>
            </a:lvl1pPr>
          </a:lstStyle>
          <a:p>
            <a:pPr lvl="0">
              <a:defRPr sz="1800"/>
            </a:pPr>
            <a:r>
              <a:rPr sz="5900"/>
              <a:t>That You May</a:t>
            </a:r>
          </a:p>
        </p:txBody>
      </p:sp>
      <p:sp>
        <p:nvSpPr>
          <p:cNvPr id="47" name="Shape 47"/>
          <p:cNvSpPr/>
          <p:nvPr/>
        </p:nvSpPr>
        <p:spPr>
          <a:xfrm>
            <a:off x="37602" y="7262283"/>
            <a:ext cx="12970539" cy="2032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4900">
                <a:solidFill>
                  <a:srgbClr val="FFFFFF"/>
                </a:solidFill>
                <a:effectLst>
                  <a:outerShdw sx="100000" sy="100000" kx="0" ky="0" algn="b" rotWithShape="0" blurRad="152400" dist="76200" dir="2700000">
                    <a:srgbClr val="000000"/>
                  </a:outerShdw>
                </a:effectLst>
                <a:latin typeface="Big Book"/>
                <a:ea typeface="Big Book"/>
                <a:cs typeface="Big Book"/>
                <a:sym typeface="Big Book"/>
              </a:defRPr>
            </a:lvl1pPr>
          </a:lstStyle>
          <a:p>
            <a:pPr lvl="0">
              <a:defRPr sz="1800">
                <a:solidFill>
                  <a:srgbClr val="000000"/>
                </a:solidFill>
                <a:effectLst/>
              </a:defRPr>
            </a:pPr>
            <a:r>
              <a:rPr sz="4900">
                <a:solidFill>
                  <a:srgbClr val="FFFFFF"/>
                </a:solidFill>
                <a:effectLst>
                  <a:outerShdw sx="100000" sy="100000" kx="0" ky="0" algn="b" rotWithShape="0" blurRad="152400" dist="76200" dir="2700000">
                    <a:srgbClr val="000000"/>
                  </a:outerShdw>
                </a:effectLst>
              </a:rPr>
              <a:t>“The Work of The Holy Spirit” - John 16:5-15</a:t>
            </a:r>
          </a:p>
        </p:txBody>
      </p:sp>
      <p:pic>
        <p:nvPicPr>
          <p:cNvPr id="48" name=""/>
          <p:cNvPicPr/>
          <p:nvPr/>
        </p:nvPicPr>
        <p:blipFill>
          <a:blip r:embed="rId4">
            <a:extLst/>
          </a:blip>
          <a:stretch>
            <a:fillRect/>
          </a:stretch>
        </p:blipFill>
        <p:spPr>
          <a:xfrm>
            <a:off x="8216900" y="381000"/>
            <a:ext cx="4660900" cy="3213100"/>
          </a:xfrm>
          <a:prstGeom prst="rect">
            <a:avLst/>
          </a:prstGeom>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 name=""/>
          <p:cNvPicPr/>
          <p:nvPr/>
        </p:nvPicPr>
        <p:blipFill>
          <a:blip r:embed="rId2">
            <a:extLst/>
          </a:blip>
          <a:stretch>
            <a:fillRect/>
          </a:stretch>
        </p:blipFill>
        <p:spPr>
          <a:xfrm>
            <a:off x="146050" y="6977688"/>
            <a:ext cx="6501439" cy="2736658"/>
          </a:xfrm>
          <a:prstGeom prst="rect">
            <a:avLst/>
          </a:prstGeom>
        </p:spPr>
      </p:pic>
      <p:pic>
        <p:nvPicPr>
          <p:cNvPr id="86" name=""/>
          <p:cNvPicPr/>
          <p:nvPr/>
        </p:nvPicPr>
        <p:blipFill>
          <a:blip r:embed="rId3">
            <a:extLst/>
          </a:blip>
          <a:stretch>
            <a:fillRect/>
          </a:stretch>
        </p:blipFill>
        <p:spPr>
          <a:xfrm>
            <a:off x="146050" y="2476705"/>
            <a:ext cx="6501439" cy="4800190"/>
          </a:xfrm>
          <a:prstGeom prst="rect">
            <a:avLst/>
          </a:prstGeom>
        </p:spPr>
      </p:pic>
      <p:sp>
        <p:nvSpPr>
          <p:cNvPr id="87" name="Shape 87"/>
          <p:cNvSpPr/>
          <p:nvPr/>
        </p:nvSpPr>
        <p:spPr>
          <a:xfrm>
            <a:off x="285321" y="7590366"/>
            <a:ext cx="6222896" cy="15113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300">
                <a:solidFill>
                  <a:srgbClr val="FFFFFF"/>
                </a:solidFill>
                <a:effectLst>
                  <a:outerShdw sx="100000" sy="100000" kx="0" ky="0" algn="b" rotWithShape="0" blurRad="76200" dist="63500" dir="2635418">
                    <a:srgbClr val="000000"/>
                  </a:outerShdw>
                </a:effectLst>
                <a:latin typeface="Adelon"/>
                <a:ea typeface="Adelon"/>
                <a:cs typeface="Adelon"/>
                <a:sym typeface="Adelon"/>
              </a:rPr>
              <a:t>8</a:t>
            </a:r>
            <a:r>
              <a:rPr sz="3300">
                <a:solidFill>
                  <a:srgbClr val="FFFFFF"/>
                </a:solidFill>
                <a:effectLst>
                  <a:outerShdw sx="100000" sy="100000" kx="0" ky="0" algn="b" rotWithShape="0" blurRad="76200" dist="63500" dir="2635418">
                    <a:srgbClr val="000000"/>
                  </a:outerShdw>
                </a:effectLst>
                <a:latin typeface="Adelon"/>
                <a:ea typeface="Adelon"/>
                <a:cs typeface="Adelon"/>
                <a:sym typeface="Adelon"/>
              </a:rPr>
              <a:t> And when He has come, He will convict the world of sin, and of righteousness, and of judgment</a:t>
            </a:r>
          </a:p>
        </p:txBody>
      </p:sp>
      <p:sp>
        <p:nvSpPr>
          <p:cNvPr id="88" name="Shape 88"/>
          <p:cNvSpPr/>
          <p:nvPr/>
        </p:nvSpPr>
        <p:spPr>
          <a:xfrm>
            <a:off x="6601392" y="3008973"/>
            <a:ext cx="6222896" cy="5912307"/>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rise of mysticism and emotionalism has played a large role in attributing to the Holy Spirit things that we can be certain should not be.</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800"/>
              </a:spcBef>
              <a:buClr>
                <a:srgbClr val="498649"/>
              </a:buClr>
              <a:buSzPct val="100000"/>
              <a:buFont typeface="Wingdings 2"/>
              <a:buChar char=""/>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Objective testimony, i.e., the scriptures, rather than subjective speculation, sensationalism &amp; mysticism!</a:t>
            </a:r>
          </a:p>
        </p:txBody>
      </p:sp>
      <p:sp>
        <p:nvSpPr>
          <p:cNvPr id="89" name="Shape 89"/>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90" name="pasted-image.pdf"/>
          <p:cNvPicPr/>
          <p:nvPr/>
        </p:nvPicPr>
        <p:blipFill>
          <a:blip r:embed="rId4">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88">
                                            <p:txEl>
                                              <p:pRg st="1" end="1"/>
                                            </p:txEl>
                                          </p:spTgt>
                                        </p:tgtEl>
                                        <p:attrNameLst>
                                          <p:attrName>style.visibility</p:attrName>
                                        </p:attrNameLst>
                                      </p:cBhvr>
                                      <p:to>
                                        <p:strVal val="visible"/>
                                      </p:to>
                                    </p:set>
                                    <p:animEffect filter="wipe(left)" transition="in">
                                      <p:cBhvr>
                                        <p:cTn id="7" dur="1500"/>
                                        <p:tgtEl>
                                          <p:spTgt spid="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 name=""/>
          <p:cNvPicPr/>
          <p:nvPr/>
        </p:nvPicPr>
        <p:blipFill>
          <a:blip r:embed="rId2">
            <a:extLst/>
          </a:blip>
          <a:stretch>
            <a:fillRect/>
          </a:stretch>
        </p:blipFill>
        <p:spPr>
          <a:xfrm>
            <a:off x="146050" y="6977688"/>
            <a:ext cx="6501439" cy="2736658"/>
          </a:xfrm>
          <a:prstGeom prst="rect">
            <a:avLst/>
          </a:prstGeom>
        </p:spPr>
      </p:pic>
      <p:pic>
        <p:nvPicPr>
          <p:cNvPr id="93" name=""/>
          <p:cNvPicPr/>
          <p:nvPr/>
        </p:nvPicPr>
        <p:blipFill>
          <a:blip r:embed="rId3">
            <a:extLst/>
          </a:blip>
          <a:stretch>
            <a:fillRect/>
          </a:stretch>
        </p:blipFill>
        <p:spPr>
          <a:xfrm>
            <a:off x="146050" y="2476705"/>
            <a:ext cx="6501439" cy="4800190"/>
          </a:xfrm>
          <a:prstGeom prst="rect">
            <a:avLst/>
          </a:prstGeom>
        </p:spPr>
      </p:pic>
      <p:sp>
        <p:nvSpPr>
          <p:cNvPr id="94" name="Shape 94"/>
          <p:cNvSpPr/>
          <p:nvPr/>
        </p:nvSpPr>
        <p:spPr>
          <a:xfrm>
            <a:off x="285321" y="7590366"/>
            <a:ext cx="6222896" cy="15113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300">
                <a:solidFill>
                  <a:srgbClr val="FFFFFF"/>
                </a:solidFill>
                <a:effectLst>
                  <a:outerShdw sx="100000" sy="100000" kx="0" ky="0" algn="b" rotWithShape="0" blurRad="76200" dist="63500" dir="2635418">
                    <a:srgbClr val="000000"/>
                  </a:outerShdw>
                </a:effectLst>
                <a:latin typeface="Adelon"/>
                <a:ea typeface="Adelon"/>
                <a:cs typeface="Adelon"/>
                <a:sym typeface="Adelon"/>
              </a:rPr>
              <a:t>8</a:t>
            </a:r>
            <a:r>
              <a:rPr sz="3300">
                <a:solidFill>
                  <a:srgbClr val="FFFFFF"/>
                </a:solidFill>
                <a:effectLst>
                  <a:outerShdw sx="100000" sy="100000" kx="0" ky="0" algn="b" rotWithShape="0" blurRad="76200" dist="63500" dir="2635418">
                    <a:srgbClr val="000000"/>
                  </a:outerShdw>
                </a:effectLst>
                <a:latin typeface="Adelon"/>
                <a:ea typeface="Adelon"/>
                <a:cs typeface="Adelon"/>
                <a:sym typeface="Adelon"/>
              </a:rPr>
              <a:t> And when He has come, He will convict the world of sin, and of righteousness, and of judgment</a:t>
            </a:r>
          </a:p>
        </p:txBody>
      </p:sp>
      <p:sp>
        <p:nvSpPr>
          <p:cNvPr id="95" name="Shape 95"/>
          <p:cNvSpPr/>
          <p:nvPr/>
        </p:nvSpPr>
        <p:spPr>
          <a:xfrm>
            <a:off x="6601392" y="3008973"/>
            <a:ext cx="6222896" cy="6471444"/>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4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Holy Spirit Will Not Guide …</a:t>
            </a:r>
            <a:endParaRPr sz="4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1800"/>
              </a:spcBef>
              <a:buClr>
                <a:srgbClr val="F0D384"/>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Men To Teach Conflicting Doctrines</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1800"/>
              </a:spcBef>
              <a:buClr>
                <a:srgbClr val="F0D384"/>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Men To Teach Doctrines Contrary To The Word Of God</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1800"/>
              </a:spcBef>
              <a:buClr>
                <a:srgbClr val="F0D384"/>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Men To Perform Acts Contrary To, Or Different From, The Word Of God</a:t>
            </a:r>
          </a:p>
        </p:txBody>
      </p:sp>
      <p:sp>
        <p:nvSpPr>
          <p:cNvPr id="96" name="Shape 96"/>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97" name="pasted-image.pdf"/>
          <p:cNvPicPr/>
          <p:nvPr/>
        </p:nvPicPr>
        <p:blipFill>
          <a:blip r:embed="rId4">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95">
                                            <p:txEl>
                                              <p:pRg st="2" end="2"/>
                                            </p:txEl>
                                          </p:spTgt>
                                        </p:tgtEl>
                                        <p:attrNameLst>
                                          <p:attrName>style.visibility</p:attrName>
                                        </p:attrNameLst>
                                      </p:cBhvr>
                                      <p:to>
                                        <p:strVal val="visible"/>
                                      </p:to>
                                    </p:set>
                                    <p:animEffect filter="wipe(left)" transition="in">
                                      <p:cBhvr>
                                        <p:cTn id="7" dur="1500"/>
                                        <p:tgtEl>
                                          <p:spTgt spid="9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95">
                                            <p:txEl>
                                              <p:pRg st="3" end="3"/>
                                            </p:txEl>
                                          </p:spTgt>
                                        </p:tgtEl>
                                        <p:attrNameLst>
                                          <p:attrName>style.visibility</p:attrName>
                                        </p:attrNameLst>
                                      </p:cBhvr>
                                      <p:to>
                                        <p:strVal val="visible"/>
                                      </p:to>
                                    </p:set>
                                    <p:animEffect filter="wipe(left)" transition="in">
                                      <p:cBhvr>
                                        <p:cTn id="12" dur="1500"/>
                                        <p:tgtEl>
                                          <p:spTgt spid="9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5"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
          <p:cNvPicPr/>
          <p:nvPr/>
        </p:nvPicPr>
        <p:blipFill>
          <a:blip r:embed="rId2">
            <a:extLst/>
          </a:blip>
          <a:stretch>
            <a:fillRect/>
          </a:stretch>
        </p:blipFill>
        <p:spPr>
          <a:xfrm>
            <a:off x="146050" y="6977688"/>
            <a:ext cx="6501439" cy="2736658"/>
          </a:xfrm>
          <a:prstGeom prst="rect">
            <a:avLst/>
          </a:prstGeom>
        </p:spPr>
      </p:pic>
      <p:pic>
        <p:nvPicPr>
          <p:cNvPr id="100" name=""/>
          <p:cNvPicPr/>
          <p:nvPr/>
        </p:nvPicPr>
        <p:blipFill>
          <a:blip r:embed="rId3">
            <a:extLst/>
          </a:blip>
          <a:stretch>
            <a:fillRect/>
          </a:stretch>
        </p:blipFill>
        <p:spPr>
          <a:xfrm>
            <a:off x="146050" y="2476705"/>
            <a:ext cx="6501439" cy="4800190"/>
          </a:xfrm>
          <a:prstGeom prst="rect">
            <a:avLst/>
          </a:prstGeom>
        </p:spPr>
      </p:pic>
      <p:sp>
        <p:nvSpPr>
          <p:cNvPr id="101" name="Shape 101"/>
          <p:cNvSpPr/>
          <p:nvPr/>
        </p:nvSpPr>
        <p:spPr>
          <a:xfrm>
            <a:off x="6601392" y="3008973"/>
            <a:ext cx="6222896" cy="6546634"/>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marL="622300" indent="-622300" algn="l" defTabSz="457200">
              <a:spcBef>
                <a:spcPts val="1800"/>
              </a:spcBef>
              <a:buClr>
                <a:srgbClr val="498649"/>
              </a:buClr>
              <a:buSzPct val="100000"/>
              <a:buFont typeface="Wingdings 2"/>
              <a:buChar char=""/>
              <a:defRPr sz="47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vl2pPr marL="1130300" indent="-622300" algn="l" defTabSz="457200">
              <a:spcBef>
                <a:spcPts val="1800"/>
              </a:spcBef>
              <a:buClr>
                <a:srgbClr val="F0D384"/>
              </a:buClr>
              <a:buSzPct val="100000"/>
              <a:buFont typeface="Wingdings 2"/>
              <a:buChar char="✴"/>
              <a:def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2pPr>
          </a:lstStyle>
          <a:p>
            <a:pPr lvl="0">
              <a:defRPr sz="1800">
                <a:solidFill>
                  <a:srgbClr val="000000"/>
                </a:solidFill>
                <a:effectLst/>
              </a:defRPr>
            </a:pPr>
            <a:r>
              <a:rPr sz="4700">
                <a:solidFill>
                  <a:srgbClr val="FFFFFF"/>
                </a:solidFill>
                <a:effectLst>
                  <a:outerShdw sx="100000" sy="100000" kx="0" ky="0" algn="b" rotWithShape="0" blurRad="152400" dist="76200" dir="7680000">
                    <a:srgbClr val="000000"/>
                  </a:outerShdw>
                </a:effectLst>
              </a:rPr>
              <a:t>The Holy Spirit Has Revealed ALL The Truth About Himself That We Can Know!</a:t>
            </a:r>
            <a:endParaRPr sz="4700">
              <a:solidFill>
                <a:srgbClr val="FFFFFF"/>
              </a:solidFill>
              <a:effectLst>
                <a:outerShdw sx="100000" sy="100000" kx="0" ky="0" algn="b" rotWithShape="0" blurRad="152400" dist="76200" dir="7680000">
                  <a:srgbClr val="000000"/>
                </a:outerShdw>
              </a:effectLst>
            </a:endParaRPr>
          </a:p>
          <a:p>
            <a:pPr lvl="1">
              <a:defRPr sz="1800">
                <a:solidFill>
                  <a:srgbClr val="000000"/>
                </a:solidFill>
                <a:effectLst/>
              </a:defRPr>
            </a:pPr>
            <a:r>
              <a:rPr sz="3900">
                <a:solidFill>
                  <a:srgbClr val="FFFFFF"/>
                </a:solidFill>
                <a:effectLst>
                  <a:outerShdw sx="100000" sy="100000" kx="0" ky="0" algn="b" rotWithShape="0" blurRad="152400" dist="76200" dir="7680000">
                    <a:srgbClr val="000000"/>
                  </a:outerShdw>
                </a:effectLst>
              </a:rPr>
              <a:t>(Cf. John 14:26; 15:26; 16:12-13; Romans 8:2; 2 Timothy 3:16;        2 Peter 1:3; Jude 3;  1 Cor 4:6; Eph 3:3-5)</a:t>
            </a:r>
          </a:p>
        </p:txBody>
      </p:sp>
      <p:sp>
        <p:nvSpPr>
          <p:cNvPr id="102" name="Shape 102"/>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03" name="pasted-image.pdf"/>
          <p:cNvPicPr/>
          <p:nvPr/>
        </p:nvPicPr>
        <p:blipFill>
          <a:blip r:embed="rId4">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04" name="Shape 104"/>
          <p:cNvSpPr/>
          <p:nvPr/>
        </p:nvSpPr>
        <p:spPr>
          <a:xfrm>
            <a:off x="285321" y="7234766"/>
            <a:ext cx="6222896" cy="23876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13 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 when He, the Spirit of truth, has come, He will guide you into all truth; for He will not speak on His own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authority,</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but whatever He hears He will speak; … “</a:t>
            </a:r>
          </a:p>
        </p:txBody>
      </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6" name=""/>
          <p:cNvPicPr/>
          <p:nvPr/>
        </p:nvPicPr>
        <p:blipFill>
          <a:blip r:embed="rId2">
            <a:extLst/>
          </a:blip>
          <a:stretch>
            <a:fillRect/>
          </a:stretch>
        </p:blipFill>
        <p:spPr>
          <a:xfrm>
            <a:off x="146050" y="6977688"/>
            <a:ext cx="6501439" cy="2736658"/>
          </a:xfrm>
          <a:prstGeom prst="rect">
            <a:avLst/>
          </a:prstGeom>
        </p:spPr>
      </p:pic>
      <p:pic>
        <p:nvPicPr>
          <p:cNvPr id="107" name=""/>
          <p:cNvPicPr/>
          <p:nvPr/>
        </p:nvPicPr>
        <p:blipFill>
          <a:blip r:embed="rId3">
            <a:extLst/>
          </a:blip>
          <a:stretch>
            <a:fillRect/>
          </a:stretch>
        </p:blipFill>
        <p:spPr>
          <a:xfrm>
            <a:off x="146050" y="2476705"/>
            <a:ext cx="6501439" cy="4800190"/>
          </a:xfrm>
          <a:prstGeom prst="rect">
            <a:avLst/>
          </a:prstGeom>
        </p:spPr>
      </p:pic>
      <p:sp>
        <p:nvSpPr>
          <p:cNvPr id="108" name="Shape 108"/>
          <p:cNvSpPr/>
          <p:nvPr/>
        </p:nvSpPr>
        <p:spPr>
          <a:xfrm>
            <a:off x="285321" y="7234766"/>
            <a:ext cx="6222896" cy="23876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13 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 when He, the Spirit of truth, has come, He will guide you into all truth; for He will not speak on His own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authority,</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but whatever He hears He will speak; … “</a:t>
            </a:r>
          </a:p>
        </p:txBody>
      </p:sp>
      <p:sp>
        <p:nvSpPr>
          <p:cNvPr id="109" name="Shape 109"/>
          <p:cNvSpPr/>
          <p:nvPr/>
        </p:nvSpPr>
        <p:spPr>
          <a:xfrm>
            <a:off x="6601392" y="3008973"/>
            <a:ext cx="6222896" cy="6306513"/>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Word “SPIRIT”?</a:t>
            </a:r>
            <a:endPar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1800"/>
              </a:spcBef>
              <a:buClr>
                <a:srgbClr val="F0D384"/>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HUMAN SPIRIT – “The body without spirit is dead” - (James 2:26)</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1800"/>
              </a:spcBef>
              <a:buClr>
                <a:srgbClr val="F0D384"/>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ATTITUDE - 1) Bondage/Adoption (Rom. 8:15) - 2) Stupor / Slumber (Rom 11:8) - 3) antichrist (1John 4:3) - 4) truth (1 John 4:6) - 5) Meekness (Gal 6:1) - 6) Wisdom (Exo 28:3)</a:t>
            </a:r>
          </a:p>
        </p:txBody>
      </p:sp>
      <p:sp>
        <p:nvSpPr>
          <p:cNvPr id="110" name="Shape 110"/>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11" name="pasted-image.pdf"/>
          <p:cNvPicPr/>
          <p:nvPr/>
        </p:nvPicPr>
        <p:blipFill>
          <a:blip r:embed="rId4">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09">
                                            <p:txEl>
                                              <p:pRg st="1" end="1"/>
                                            </p:txEl>
                                          </p:spTgt>
                                        </p:tgtEl>
                                        <p:attrNameLst>
                                          <p:attrName>style.visibility</p:attrName>
                                        </p:attrNameLst>
                                      </p:cBhvr>
                                      <p:to>
                                        <p:strVal val="visible"/>
                                      </p:to>
                                    </p:set>
                                    <p:animEffect filter="wipe(left)" transition="in">
                                      <p:cBhvr>
                                        <p:cTn id="7" dur="1500"/>
                                        <p:tgtEl>
                                          <p:spTgt spid="10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09">
                                            <p:txEl>
                                              <p:pRg st="2" end="2"/>
                                            </p:txEl>
                                          </p:spTgt>
                                        </p:tgtEl>
                                        <p:attrNameLst>
                                          <p:attrName>style.visibility</p:attrName>
                                        </p:attrNameLst>
                                      </p:cBhvr>
                                      <p:to>
                                        <p:strVal val="visible"/>
                                      </p:to>
                                    </p:set>
                                    <p:animEffect filter="wipe(left)" transition="in">
                                      <p:cBhvr>
                                        <p:cTn id="12" dur="1500"/>
                                        <p:tgtEl>
                                          <p:spTgt spid="1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9"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
          <p:cNvPicPr/>
          <p:nvPr/>
        </p:nvPicPr>
        <p:blipFill>
          <a:blip r:embed="rId2">
            <a:extLst/>
          </a:blip>
          <a:stretch>
            <a:fillRect/>
          </a:stretch>
        </p:blipFill>
        <p:spPr>
          <a:xfrm>
            <a:off x="146050" y="6977688"/>
            <a:ext cx="6501439" cy="2736658"/>
          </a:xfrm>
          <a:prstGeom prst="rect">
            <a:avLst/>
          </a:prstGeom>
        </p:spPr>
      </p:pic>
      <p:pic>
        <p:nvPicPr>
          <p:cNvPr id="114" name=""/>
          <p:cNvPicPr/>
          <p:nvPr/>
        </p:nvPicPr>
        <p:blipFill>
          <a:blip r:embed="rId3">
            <a:extLst/>
          </a:blip>
          <a:stretch>
            <a:fillRect/>
          </a:stretch>
        </p:blipFill>
        <p:spPr>
          <a:xfrm>
            <a:off x="146050" y="2476705"/>
            <a:ext cx="6501439" cy="4800190"/>
          </a:xfrm>
          <a:prstGeom prst="rect">
            <a:avLst/>
          </a:prstGeom>
        </p:spPr>
      </p:pic>
      <p:sp>
        <p:nvSpPr>
          <p:cNvPr id="115" name="Shape 115"/>
          <p:cNvSpPr/>
          <p:nvPr/>
        </p:nvSpPr>
        <p:spPr>
          <a:xfrm>
            <a:off x="285321" y="7234766"/>
            <a:ext cx="6222896" cy="23876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13 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 when He, the Spirit of truth, has come, He will guide you into all truth; for He will not speak on His own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authority,</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but whatever He hears He will speak; … “</a:t>
            </a:r>
          </a:p>
        </p:txBody>
      </p:sp>
      <p:sp>
        <p:nvSpPr>
          <p:cNvPr id="116" name="Shape 116"/>
          <p:cNvSpPr/>
          <p:nvPr/>
        </p:nvSpPr>
        <p:spPr>
          <a:xfrm>
            <a:off x="6601392" y="3008973"/>
            <a:ext cx="6222896" cy="6356639"/>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Word “SPIRIT”?</a:t>
            </a:r>
            <a:endPar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130300" indent="-622300" algn="l" defTabSz="457200">
              <a:spcBef>
                <a:spcPts val="1800"/>
              </a:spcBef>
              <a:buClr>
                <a:srgbClr val="F0D384"/>
              </a:buClr>
              <a:buSzPct val="100000"/>
              <a:buFont typeface="Wingdings 2"/>
              <a:buChar char="✴"/>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HOLY SPIRIT - (John 14:26)</a:t>
            </a:r>
            <a:endPar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3" marL="1651000" indent="-622300" algn="l" defTabSz="457200">
              <a:spcBef>
                <a:spcPts val="1800"/>
              </a:spcBef>
              <a:buClr>
                <a:srgbClr val="D1D287"/>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1) Empowered - (Acts 2:1-4,17,33)</a:t>
            </a:r>
            <a:endPar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3" marL="1651000" indent="-622300" algn="l" defTabSz="457200">
              <a:spcBef>
                <a:spcPts val="1800"/>
              </a:spcBef>
              <a:buClr>
                <a:srgbClr val="D1D287"/>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2) Revealed –    (Eph. 3:3-5)</a:t>
            </a:r>
            <a:endPar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3" marL="1651000" indent="-622300" algn="l" defTabSz="457200">
              <a:spcBef>
                <a:spcPts val="1800"/>
              </a:spcBef>
              <a:buClr>
                <a:srgbClr val="D1D287"/>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3) Confirmed -   (Heb. 2:4)</a:t>
            </a:r>
          </a:p>
        </p:txBody>
      </p:sp>
      <p:sp>
        <p:nvSpPr>
          <p:cNvPr id="117" name="Shape 117"/>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18" name="pasted-image.pdf"/>
          <p:cNvPicPr/>
          <p:nvPr/>
        </p:nvPicPr>
        <p:blipFill>
          <a:blip r:embed="rId4">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16">
                                            <p:txEl>
                                              <p:pRg st="2" end="2"/>
                                            </p:txEl>
                                          </p:spTgt>
                                        </p:tgtEl>
                                        <p:attrNameLst>
                                          <p:attrName>style.visibility</p:attrName>
                                        </p:attrNameLst>
                                      </p:cBhvr>
                                      <p:to>
                                        <p:strVal val="visible"/>
                                      </p:to>
                                    </p:set>
                                    <p:animEffect filter="wipe(left)" transition="in">
                                      <p:cBhvr>
                                        <p:cTn id="7" dur="1500"/>
                                        <p:tgtEl>
                                          <p:spTgt spid="1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16">
                                            <p:txEl>
                                              <p:pRg st="3" end="3"/>
                                            </p:txEl>
                                          </p:spTgt>
                                        </p:tgtEl>
                                        <p:attrNameLst>
                                          <p:attrName>style.visibility</p:attrName>
                                        </p:attrNameLst>
                                      </p:cBhvr>
                                      <p:to>
                                        <p:strVal val="visible"/>
                                      </p:to>
                                    </p:set>
                                    <p:animEffect filter="wipe(left)" transition="in">
                                      <p:cBhvr>
                                        <p:cTn id="12" dur="1500"/>
                                        <p:tgtEl>
                                          <p:spTgt spid="1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16">
                                            <p:txEl>
                                              <p:pRg st="4" end="4"/>
                                            </p:txEl>
                                          </p:spTgt>
                                        </p:tgtEl>
                                        <p:attrNameLst>
                                          <p:attrName>style.visibility</p:attrName>
                                        </p:attrNameLst>
                                      </p:cBhvr>
                                      <p:to>
                                        <p:strVal val="visible"/>
                                      </p:to>
                                    </p:set>
                                    <p:animEffect filter="wipe(left)" transition="in">
                                      <p:cBhvr>
                                        <p:cTn id="17" dur="1500"/>
                                        <p:tgtEl>
                                          <p:spTgt spid="11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 name=""/>
          <p:cNvPicPr/>
          <p:nvPr/>
        </p:nvPicPr>
        <p:blipFill>
          <a:blip r:embed="rId2">
            <a:extLst/>
          </a:blip>
          <a:stretch>
            <a:fillRect/>
          </a:stretch>
        </p:blipFill>
        <p:spPr>
          <a:xfrm>
            <a:off x="146050" y="6977688"/>
            <a:ext cx="6501439" cy="2736658"/>
          </a:xfrm>
          <a:prstGeom prst="rect">
            <a:avLst/>
          </a:prstGeom>
        </p:spPr>
      </p:pic>
      <p:pic>
        <p:nvPicPr>
          <p:cNvPr id="121" name=""/>
          <p:cNvPicPr/>
          <p:nvPr/>
        </p:nvPicPr>
        <p:blipFill>
          <a:blip r:embed="rId3">
            <a:extLst/>
          </a:blip>
          <a:stretch>
            <a:fillRect/>
          </a:stretch>
        </p:blipFill>
        <p:spPr>
          <a:xfrm>
            <a:off x="146050" y="2476705"/>
            <a:ext cx="6501439" cy="4800190"/>
          </a:xfrm>
          <a:prstGeom prst="rect">
            <a:avLst/>
          </a:prstGeom>
        </p:spPr>
      </p:pic>
      <p:sp>
        <p:nvSpPr>
          <p:cNvPr id="122" name="Shape 122"/>
          <p:cNvSpPr/>
          <p:nvPr/>
        </p:nvSpPr>
        <p:spPr>
          <a:xfrm>
            <a:off x="285321" y="7234766"/>
            <a:ext cx="6222896" cy="23876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13 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 when He, the Spirit of truth, has come, He will guide you into all truth; for He will not speak on His own </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authority,</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but whatever He hears He will speak; … “</a:t>
            </a:r>
          </a:p>
        </p:txBody>
      </p:sp>
      <p:sp>
        <p:nvSpPr>
          <p:cNvPr id="123" name="Shape 123"/>
          <p:cNvSpPr/>
          <p:nvPr/>
        </p:nvSpPr>
        <p:spPr>
          <a:xfrm>
            <a:off x="6492182" y="2704173"/>
            <a:ext cx="6501439" cy="6725613"/>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 divine “PERSON” - </a:t>
            </a:r>
            <a:r>
              <a:rPr sz="3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t>
            </a:r>
            <a:r>
              <a:rPr sz="31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An Individual With Conscious Existence</a:t>
            </a:r>
            <a:r>
              <a:rPr sz="3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a:t>
            </a:r>
            <a:endPara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Can Be Lied To (Acts 5:4)</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Can Be Grieved (Eph 4:30)</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Can Be Resisted (Acts 7:51)</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Forbids (Acts 16:6)</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Speaks (1 Tim 4:1)</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Searches (1 Cor. 2:10)</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Judges (Acts 15:28)</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1" marL="1270000" indent="-635000" algn="l" defTabSz="457200">
              <a:spcBef>
                <a:spcPts val="800"/>
              </a:spcBef>
              <a:buSzPct val="100000"/>
              <a:buAutoNum type="arabicParenR" startAt="1"/>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Teaches (John 14:26)</a:t>
            </a:r>
          </a:p>
        </p:txBody>
      </p:sp>
      <p:sp>
        <p:nvSpPr>
          <p:cNvPr id="124" name="Shape 124"/>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25" name="pasted-image.pdf"/>
          <p:cNvPicPr/>
          <p:nvPr/>
        </p:nvPicPr>
        <p:blipFill>
          <a:blip r:embed="rId4">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26" name="Shape 126"/>
          <p:cNvSpPr/>
          <p:nvPr/>
        </p:nvSpPr>
        <p:spPr>
          <a:xfrm>
            <a:off x="285321" y="4030133"/>
            <a:ext cx="6222896" cy="27686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1800"/>
              </a:spcBef>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Gill Sans Ultra Bold Condensed"/>
                <a:ea typeface="Gill Sans Ultra Bold Condensed"/>
                <a:cs typeface="Gill Sans Ultra Bold Condensed"/>
                <a:sym typeface="Gill Sans Ultra Bold Condensed"/>
              </a:rPr>
              <a:t>A “Person” -- With “Life, Thought, Volition, Action, Influence”</a:t>
            </a:r>
            <a:endParaRPr sz="3800">
              <a:solidFill>
                <a:srgbClr val="FFFFFF"/>
              </a:solidFill>
              <a:effectLst>
                <a:outerShdw sx="100000" sy="100000" kx="0" ky="0" algn="b" rotWithShape="0" blurRad="152400" dist="76200" dir="7680000">
                  <a:srgbClr val="000000"/>
                </a:outerShdw>
              </a:effectLst>
              <a:latin typeface="Gill Sans Ultra Bold Condensed"/>
              <a:ea typeface="Gill Sans Ultra Bold Condensed"/>
              <a:cs typeface="Gill Sans Ultra Bold Condensed"/>
              <a:sym typeface="Gill Sans Ultra Bold Condensed"/>
            </a:endParaRPr>
          </a:p>
          <a:p>
            <a:pPr lvl="0" defTabSz="457200">
              <a:spcBef>
                <a:spcPts val="1800"/>
              </a:spcBef>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Gill Sans Ultra Bold Condensed"/>
                <a:ea typeface="Gill Sans Ultra Bold Condensed"/>
                <a:cs typeface="Gill Sans Ultra Bold Condensed"/>
                <a:sym typeface="Gill Sans Ultra Bold Condensed"/>
              </a:rPr>
              <a:t>Is Divine, Is God (Acts 5:1-4)</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23">
                                            <p:txEl>
                                              <p:pRg st="1" end="1"/>
                                            </p:txEl>
                                          </p:spTgt>
                                        </p:tgtEl>
                                        <p:attrNameLst>
                                          <p:attrName>style.visibility</p:attrName>
                                        </p:attrNameLst>
                                      </p:cBhvr>
                                      <p:to>
                                        <p:strVal val="visible"/>
                                      </p:to>
                                    </p:set>
                                    <p:animEffect filter="wipe(left)" transition="in">
                                      <p:cBhvr>
                                        <p:cTn id="7" dur="1500"/>
                                        <p:tgtEl>
                                          <p:spTgt spid="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23">
                                            <p:txEl>
                                              <p:pRg st="2" end="2"/>
                                            </p:txEl>
                                          </p:spTgt>
                                        </p:tgtEl>
                                        <p:attrNameLst>
                                          <p:attrName>style.visibility</p:attrName>
                                        </p:attrNameLst>
                                      </p:cBhvr>
                                      <p:to>
                                        <p:strVal val="visible"/>
                                      </p:to>
                                    </p:set>
                                    <p:animEffect filter="wipe(left)" transition="in">
                                      <p:cBhvr>
                                        <p:cTn id="12" dur="1500"/>
                                        <p:tgtEl>
                                          <p:spTgt spid="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23">
                                            <p:txEl>
                                              <p:pRg st="3" end="3"/>
                                            </p:txEl>
                                          </p:spTgt>
                                        </p:tgtEl>
                                        <p:attrNameLst>
                                          <p:attrName>style.visibility</p:attrName>
                                        </p:attrNameLst>
                                      </p:cBhvr>
                                      <p:to>
                                        <p:strVal val="visible"/>
                                      </p:to>
                                    </p:set>
                                    <p:animEffect filter="wipe(left)" transition="in">
                                      <p:cBhvr>
                                        <p:cTn id="17" dur="1500"/>
                                        <p:tgtEl>
                                          <p:spTgt spid="1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23">
                                            <p:txEl>
                                              <p:pRg st="4" end="4"/>
                                            </p:txEl>
                                          </p:spTgt>
                                        </p:tgtEl>
                                        <p:attrNameLst>
                                          <p:attrName>style.visibility</p:attrName>
                                        </p:attrNameLst>
                                      </p:cBhvr>
                                      <p:to>
                                        <p:strVal val="visible"/>
                                      </p:to>
                                    </p:set>
                                    <p:animEffect filter="wipe(left)" transition="in">
                                      <p:cBhvr>
                                        <p:cTn id="22" dur="1500"/>
                                        <p:tgtEl>
                                          <p:spTgt spid="1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123">
                                            <p:txEl>
                                              <p:pRg st="5" end="5"/>
                                            </p:txEl>
                                          </p:spTgt>
                                        </p:tgtEl>
                                        <p:attrNameLst>
                                          <p:attrName>style.visibility</p:attrName>
                                        </p:attrNameLst>
                                      </p:cBhvr>
                                      <p:to>
                                        <p:strVal val="visible"/>
                                      </p:to>
                                    </p:set>
                                    <p:animEffect filter="wipe(left)" transition="in">
                                      <p:cBhvr>
                                        <p:cTn id="27" dur="1500"/>
                                        <p:tgtEl>
                                          <p:spTgt spid="12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8" presetID="22" grpId="1" fill="hold">
                                  <p:stCondLst>
                                    <p:cond delay="0"/>
                                  </p:stCondLst>
                                  <p:iterate type="el" backwards="0">
                                    <p:tmAbs val="0"/>
                                  </p:iterate>
                                  <p:childTnLst>
                                    <p:set>
                                      <p:cBhvr>
                                        <p:cTn id="31" fill="hold"/>
                                        <p:tgtEl>
                                          <p:spTgt spid="123">
                                            <p:txEl>
                                              <p:pRg st="6" end="6"/>
                                            </p:txEl>
                                          </p:spTgt>
                                        </p:tgtEl>
                                        <p:attrNameLst>
                                          <p:attrName>style.visibility</p:attrName>
                                        </p:attrNameLst>
                                      </p:cBhvr>
                                      <p:to>
                                        <p:strVal val="visible"/>
                                      </p:to>
                                    </p:set>
                                    <p:animEffect filter="wipe(left)" transition="in">
                                      <p:cBhvr>
                                        <p:cTn id="32" dur="1500"/>
                                        <p:tgtEl>
                                          <p:spTgt spid="12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8" presetID="22" grpId="1" fill="hold">
                                  <p:stCondLst>
                                    <p:cond delay="0"/>
                                  </p:stCondLst>
                                  <p:iterate type="el" backwards="0">
                                    <p:tmAbs val="0"/>
                                  </p:iterate>
                                  <p:childTnLst>
                                    <p:set>
                                      <p:cBhvr>
                                        <p:cTn id="36" fill="hold"/>
                                        <p:tgtEl>
                                          <p:spTgt spid="123">
                                            <p:txEl>
                                              <p:pRg st="7" end="7"/>
                                            </p:txEl>
                                          </p:spTgt>
                                        </p:tgtEl>
                                        <p:attrNameLst>
                                          <p:attrName>style.visibility</p:attrName>
                                        </p:attrNameLst>
                                      </p:cBhvr>
                                      <p:to>
                                        <p:strVal val="visible"/>
                                      </p:to>
                                    </p:set>
                                    <p:animEffect filter="wipe(left)" transition="in">
                                      <p:cBhvr>
                                        <p:cTn id="37" dur="1500"/>
                                        <p:tgtEl>
                                          <p:spTgt spid="12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8" presetID="22" grpId="1" fill="hold">
                                  <p:stCondLst>
                                    <p:cond delay="0"/>
                                  </p:stCondLst>
                                  <p:iterate type="el" backwards="0">
                                    <p:tmAbs val="0"/>
                                  </p:iterate>
                                  <p:childTnLst>
                                    <p:set>
                                      <p:cBhvr>
                                        <p:cTn id="41" fill="hold"/>
                                        <p:tgtEl>
                                          <p:spTgt spid="123">
                                            <p:txEl>
                                              <p:pRg st="8" end="8"/>
                                            </p:txEl>
                                          </p:spTgt>
                                        </p:tgtEl>
                                        <p:attrNameLst>
                                          <p:attrName>style.visibility</p:attrName>
                                        </p:attrNameLst>
                                      </p:cBhvr>
                                      <p:to>
                                        <p:strVal val="visible"/>
                                      </p:to>
                                    </p:set>
                                    <p:animEffect filter="wipe(left)" transition="in">
                                      <p:cBhvr>
                                        <p:cTn id="42" dur="1500"/>
                                        <p:tgtEl>
                                          <p:spTgt spid="12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1" presetID="2" grpId="2" fill="hold">
                                  <p:stCondLst>
                                    <p:cond delay="0"/>
                                  </p:stCondLst>
                                  <p:iterate type="el" backwards="0">
                                    <p:tmAbs val="0"/>
                                  </p:iterate>
                                  <p:childTnLst>
                                    <p:set>
                                      <p:cBhvr>
                                        <p:cTn id="46" fill="hold"/>
                                        <p:tgtEl>
                                          <p:spTgt spid="126">
                                            <p:bg/>
                                          </p:spTgt>
                                        </p:tgtEl>
                                        <p:attrNameLst>
                                          <p:attrName>style.visibility</p:attrName>
                                        </p:attrNameLst>
                                      </p:cBhvr>
                                      <p:to>
                                        <p:strVal val="visible"/>
                                      </p:to>
                                    </p:set>
                                    <p:anim calcmode="lin" valueType="num">
                                      <p:cBhvr>
                                        <p:cTn id="47" dur="1500" fill="hold"/>
                                        <p:tgtEl>
                                          <p:spTgt spid="126">
                                            <p:bg/>
                                          </p:spTgt>
                                        </p:tgtEl>
                                        <p:attrNameLst>
                                          <p:attrName>ppt_x</p:attrName>
                                        </p:attrNameLst>
                                      </p:cBhvr>
                                      <p:tavLst>
                                        <p:tav tm="0">
                                          <p:val>
                                            <p:strVal val="#ppt_x"/>
                                          </p:val>
                                        </p:tav>
                                        <p:tav tm="100000">
                                          <p:val>
                                            <p:strVal val="#ppt_x"/>
                                          </p:val>
                                        </p:tav>
                                      </p:tavLst>
                                    </p:anim>
                                    <p:anim calcmode="lin" valueType="num">
                                      <p:cBhvr>
                                        <p:cTn id="48" dur="1500" fill="hold"/>
                                        <p:tgtEl>
                                          <p:spTgt spid="126">
                                            <p:bg/>
                                          </p:spTgt>
                                        </p:tgtEl>
                                        <p:attrNameLst>
                                          <p:attrName>ppt_y</p:attrName>
                                        </p:attrNameLst>
                                      </p:cBhvr>
                                      <p:tavLst>
                                        <p:tav tm="0">
                                          <p:val>
                                            <p:strVal val="0-#ppt_h/2"/>
                                          </p:val>
                                        </p:tav>
                                        <p:tav tm="100000">
                                          <p:val>
                                            <p:strVal val="#ppt_y"/>
                                          </p:val>
                                        </p:tav>
                                      </p:tavLst>
                                    </p:anim>
                                  </p:childTnLst>
                                </p:cTn>
                              </p:par>
                              <p:par>
                                <p:cTn id="49" presetClass="entr" presetSubtype="1" presetID="2" grpId="2" fill="hold">
                                  <p:stCondLst>
                                    <p:cond delay="0"/>
                                  </p:stCondLst>
                                  <p:iterate type="el" backwards="0">
                                    <p:tmAbs val="0"/>
                                  </p:iterate>
                                  <p:childTnLst>
                                    <p:set>
                                      <p:cBhvr>
                                        <p:cTn id="50" fill="hold"/>
                                        <p:tgtEl>
                                          <p:spTgt spid="126">
                                            <p:txEl>
                                              <p:pRg st="0" end="0"/>
                                            </p:txEl>
                                          </p:spTgt>
                                        </p:tgtEl>
                                        <p:attrNameLst>
                                          <p:attrName>style.visibility</p:attrName>
                                        </p:attrNameLst>
                                      </p:cBhvr>
                                      <p:to>
                                        <p:strVal val="visible"/>
                                      </p:to>
                                    </p:set>
                                    <p:anim calcmode="lin" valueType="num">
                                      <p:cBhvr>
                                        <p:cTn id="51" dur="1500" fill="hold"/>
                                        <p:tgtEl>
                                          <p:spTgt spid="126">
                                            <p:txEl>
                                              <p:pRg st="0" end="0"/>
                                            </p:txEl>
                                          </p:spTgt>
                                        </p:tgtEl>
                                        <p:attrNameLst>
                                          <p:attrName>ppt_x</p:attrName>
                                        </p:attrNameLst>
                                      </p:cBhvr>
                                      <p:tavLst>
                                        <p:tav tm="0">
                                          <p:val>
                                            <p:strVal val="#ppt_x"/>
                                          </p:val>
                                        </p:tav>
                                        <p:tav tm="100000">
                                          <p:val>
                                            <p:strVal val="#ppt_x"/>
                                          </p:val>
                                        </p:tav>
                                      </p:tavLst>
                                    </p:anim>
                                    <p:anim calcmode="lin" valueType="num">
                                      <p:cBhvr>
                                        <p:cTn id="52" dur="1500" fill="hold"/>
                                        <p:tgtEl>
                                          <p:spTgt spid="1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1" presetID="2" grpId="2" fill="hold">
                                  <p:stCondLst>
                                    <p:cond delay="0"/>
                                  </p:stCondLst>
                                  <p:iterate type="el" backwards="0">
                                    <p:tmAbs val="0"/>
                                  </p:iterate>
                                  <p:childTnLst>
                                    <p:set>
                                      <p:cBhvr>
                                        <p:cTn id="56" fill="hold"/>
                                        <p:tgtEl>
                                          <p:spTgt spid="126">
                                            <p:txEl>
                                              <p:pRg st="1" end="1"/>
                                            </p:txEl>
                                          </p:spTgt>
                                        </p:tgtEl>
                                        <p:attrNameLst>
                                          <p:attrName>style.visibility</p:attrName>
                                        </p:attrNameLst>
                                      </p:cBhvr>
                                      <p:to>
                                        <p:strVal val="visible"/>
                                      </p:to>
                                    </p:set>
                                    <p:anim calcmode="lin" valueType="num">
                                      <p:cBhvr>
                                        <p:cTn id="57" dur="1500" fill="hold"/>
                                        <p:tgtEl>
                                          <p:spTgt spid="126">
                                            <p:txEl>
                                              <p:pRg st="1" end="1"/>
                                            </p:txEl>
                                          </p:spTgt>
                                        </p:tgtEl>
                                        <p:attrNameLst>
                                          <p:attrName>ppt_x</p:attrName>
                                        </p:attrNameLst>
                                      </p:cBhvr>
                                      <p:tavLst>
                                        <p:tav tm="0">
                                          <p:val>
                                            <p:strVal val="#ppt_x"/>
                                          </p:val>
                                        </p:tav>
                                        <p:tav tm="100000">
                                          <p:val>
                                            <p:strVal val="#ppt_x"/>
                                          </p:val>
                                        </p:tav>
                                      </p:tavLst>
                                    </p:anim>
                                    <p:anim calcmode="lin" valueType="num">
                                      <p:cBhvr>
                                        <p:cTn id="58" dur="1500" fill="hold"/>
                                        <p:tgtEl>
                                          <p:spTgt spid="12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3" grpId="1"/>
      <p:bldP build="p" bldLvl="5" animBg="1" rev="0" advAuto="0" spid="126"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29" name="pasted-image.pdf"/>
          <p:cNvPicPr/>
          <p:nvPr/>
        </p:nvPicPr>
        <p:blipFill>
          <a:blip r:embed="rId2">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30" name="Shape 130"/>
          <p:cNvSpPr/>
          <p:nvPr/>
        </p:nvSpPr>
        <p:spPr>
          <a:xfrm>
            <a:off x="649703" y="2399373"/>
            <a:ext cx="11595327" cy="767797"/>
          </a:xfrm>
          <a:prstGeom prst="rect">
            <a:avLst/>
          </a:prstGeom>
          <a:gradFill>
            <a:gsLst>
              <a:gs pos="0">
                <a:srgbClr val="839994">
                  <a:alpha val="64999"/>
                </a:srgbClr>
              </a:gs>
              <a:gs pos="100000">
                <a:srgbClr val="839994"/>
              </a:gs>
            </a:gsLst>
            <a:lin ang="5400000"/>
          </a:gradFill>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800"/>
              </a:spcBef>
              <a:def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4100">
                <a:solidFill>
                  <a:srgbClr val="FFFFFF"/>
                </a:solidFill>
                <a:effectLst>
                  <a:outerShdw sx="100000" sy="100000" kx="0" ky="0" algn="b" rotWithShape="0" blurRad="152400" dist="76200" dir="7680000">
                    <a:srgbClr val="000000"/>
                  </a:outerShdw>
                </a:effectLst>
              </a:rPr>
              <a:t>The Holy Spirit Distinct From The Father &amp; Son</a:t>
            </a:r>
          </a:p>
        </p:txBody>
      </p:sp>
      <p:pic>
        <p:nvPicPr>
          <p:cNvPr id="131" name="pasted-image.pdf"/>
          <p:cNvPicPr/>
          <p:nvPr/>
        </p:nvPicPr>
        <p:blipFill>
          <a:blip r:embed="rId3">
            <a:extLst/>
          </a:blip>
          <a:stretch>
            <a:fillRect/>
          </a:stretch>
        </p:blipFill>
        <p:spPr>
          <a:xfrm>
            <a:off x="148166" y="3086655"/>
            <a:ext cx="3380040" cy="6760079"/>
          </a:xfrm>
          <a:prstGeom prst="rect">
            <a:avLst/>
          </a:prstGeom>
          <a:ln w="12700">
            <a:miter lim="400000"/>
          </a:ln>
        </p:spPr>
      </p:pic>
      <p:sp>
        <p:nvSpPr>
          <p:cNvPr id="132" name="Shape 132"/>
          <p:cNvSpPr/>
          <p:nvPr/>
        </p:nvSpPr>
        <p:spPr>
          <a:xfrm>
            <a:off x="4253388" y="3758852"/>
            <a:ext cx="8160652" cy="512623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1"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John 14:16 (NKJV) </a:t>
            </a:r>
            <a:b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br>
            <a:r>
              <a:rPr baseline="31999"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16 </a:t>
            </a:r>
            <a: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And </a:t>
            </a:r>
            <a:r>
              <a:rPr b="1" sz="56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I</a:t>
            </a:r>
            <a: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will pray </a:t>
            </a:r>
            <a:r>
              <a:rPr b="1" sz="56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the Father</a:t>
            </a:r>
            <a: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and </a:t>
            </a:r>
            <a:r>
              <a:rPr b="1" sz="56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He</a:t>
            </a:r>
            <a: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will give you </a:t>
            </a:r>
            <a:r>
              <a:rPr b="1" sz="56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another Helper</a:t>
            </a:r>
            <a: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that </a:t>
            </a:r>
            <a:r>
              <a:rPr b="1" sz="56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He</a:t>
            </a:r>
            <a:r>
              <a:rPr sz="56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may abide with you forever-- </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30">
                                            <p:bg/>
                                          </p:spTgt>
                                        </p:tgtEl>
                                        <p:attrNameLst>
                                          <p:attrName>style.visibility</p:attrName>
                                        </p:attrNameLst>
                                      </p:cBhvr>
                                      <p:to>
                                        <p:strVal val="visible"/>
                                      </p:to>
                                    </p:set>
                                    <p:animEffect filter="wipe(left)" transition="in">
                                      <p:cBhvr>
                                        <p:cTn id="7" dur="1500"/>
                                        <p:tgtEl>
                                          <p:spTgt spid="130">
                                            <p:bg/>
                                          </p:spTgt>
                                        </p:tgtEl>
                                      </p:cBhvr>
                                    </p:animEffect>
                                  </p:childTnLst>
                                </p:cTn>
                              </p:par>
                              <p:par>
                                <p:cTn id="8" presetClass="entr" presetSubtype="8" presetID="22" grpId="1" fill="hold">
                                  <p:stCondLst>
                                    <p:cond delay="0"/>
                                  </p:stCondLst>
                                  <p:iterate type="el" backwards="0">
                                    <p:tmAbs val="0"/>
                                  </p:iterate>
                                  <p:childTnLst>
                                    <p:set>
                                      <p:cBhvr>
                                        <p:cTn id="9" fill="hold"/>
                                        <p:tgtEl>
                                          <p:spTgt spid="130">
                                            <p:txEl>
                                              <p:pRg st="0" end="0"/>
                                            </p:txEl>
                                          </p:spTgt>
                                        </p:tgtEl>
                                        <p:attrNameLst>
                                          <p:attrName>style.visibility</p:attrName>
                                        </p:attrNameLst>
                                      </p:cBhvr>
                                      <p:to>
                                        <p:strVal val="visible"/>
                                      </p:to>
                                    </p:set>
                                    <p:animEffect filter="wipe(left)" transition="in">
                                      <p:cBhvr>
                                        <p:cTn id="10" dur="1500"/>
                                        <p:tgtEl>
                                          <p:spTgt spid="130">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35" name="pasted-image.pdf"/>
          <p:cNvPicPr/>
          <p:nvPr/>
        </p:nvPicPr>
        <p:blipFill>
          <a:blip r:embed="rId2">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36" name="Shape 136"/>
          <p:cNvSpPr/>
          <p:nvPr/>
        </p:nvSpPr>
        <p:spPr>
          <a:xfrm>
            <a:off x="649703" y="2399373"/>
            <a:ext cx="11595327" cy="767797"/>
          </a:xfrm>
          <a:prstGeom prst="rect">
            <a:avLst/>
          </a:prstGeom>
          <a:gradFill>
            <a:gsLst>
              <a:gs pos="0">
                <a:srgbClr val="839994">
                  <a:alpha val="64999"/>
                </a:srgbClr>
              </a:gs>
              <a:gs pos="100000">
                <a:srgbClr val="839994"/>
              </a:gs>
            </a:gsLst>
            <a:lin ang="5400000"/>
          </a:gradFill>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800"/>
              </a:spcBef>
              <a:def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4100">
                <a:solidFill>
                  <a:srgbClr val="FFFFFF"/>
                </a:solidFill>
                <a:effectLst>
                  <a:outerShdw sx="100000" sy="100000" kx="0" ky="0" algn="b" rotWithShape="0" blurRad="152400" dist="76200" dir="7680000">
                    <a:srgbClr val="000000"/>
                  </a:outerShdw>
                </a:effectLst>
              </a:rPr>
              <a:t>The Holy Spirit Distinct From The Father &amp; Son</a:t>
            </a:r>
          </a:p>
        </p:txBody>
      </p:sp>
      <p:pic>
        <p:nvPicPr>
          <p:cNvPr id="137" name="pasted-image.pdf"/>
          <p:cNvPicPr/>
          <p:nvPr/>
        </p:nvPicPr>
        <p:blipFill>
          <a:blip r:embed="rId3">
            <a:extLst/>
          </a:blip>
          <a:stretch>
            <a:fillRect/>
          </a:stretch>
        </p:blipFill>
        <p:spPr>
          <a:xfrm>
            <a:off x="148166" y="3086655"/>
            <a:ext cx="3380040" cy="6760079"/>
          </a:xfrm>
          <a:prstGeom prst="rect">
            <a:avLst/>
          </a:prstGeom>
          <a:ln w="12700">
            <a:miter lim="400000"/>
          </a:ln>
        </p:spPr>
      </p:pic>
      <p:sp>
        <p:nvSpPr>
          <p:cNvPr id="138" name="Shape 138"/>
          <p:cNvSpPr/>
          <p:nvPr/>
        </p:nvSpPr>
        <p:spPr>
          <a:xfrm>
            <a:off x="4253388" y="3758852"/>
            <a:ext cx="8160652" cy="6257852"/>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1"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John 14:26 (NKJV) </a:t>
            </a:r>
            <a:endParaRPr b="1"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endParaRPr>
          </a:p>
          <a:p>
            <a:pPr lvl="0" defTabSz="457200">
              <a:defRPr sz="1800">
                <a:solidFill>
                  <a:srgbClr val="000000"/>
                </a:solidFill>
              </a:defRPr>
            </a:pPr>
            <a:r>
              <a:rPr baseline="31999"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26 </a:t>
            </a:r>
            <a:r>
              <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But the Helper, the Holy Spirit, </a:t>
            </a:r>
            <a:r>
              <a:rPr b="1" sz="51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whom</a:t>
            </a:r>
            <a:r>
              <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a:t>
            </a:r>
            <a:r>
              <a:rPr sz="51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the Father </a:t>
            </a:r>
            <a:r>
              <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will send in </a:t>
            </a:r>
            <a:r>
              <a:rPr b="1" sz="51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My</a:t>
            </a:r>
            <a:r>
              <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name, </a:t>
            </a:r>
            <a:r>
              <a:rPr b="1" sz="51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He</a:t>
            </a:r>
            <a:r>
              <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will teach you all things, and bring to your remembrance all things that </a:t>
            </a:r>
            <a:r>
              <a:rPr b="1" sz="5100" u="sng">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I</a:t>
            </a:r>
            <a:r>
              <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rPr>
              <a:t> said to you. </a:t>
            </a:r>
            <a:endParaRPr sz="5100">
              <a:solidFill>
                <a:srgbClr val="FFFFFF"/>
              </a:solidFill>
              <a:effectLst>
                <a:outerShdw sx="100000" sy="100000" kx="0" ky="0" algn="b" rotWithShape="0" blurRad="12700" dist="63500" dir="2953413">
                  <a:srgbClr val="000000"/>
                </a:outerShdw>
              </a:effectLst>
              <a:latin typeface="Constantia"/>
              <a:ea typeface="Constantia"/>
              <a:cs typeface="Constantia"/>
              <a:sym typeface="Constantia"/>
            </a:endParaR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36">
                                            <p:bg/>
                                          </p:spTgt>
                                        </p:tgtEl>
                                        <p:attrNameLst>
                                          <p:attrName>style.visibility</p:attrName>
                                        </p:attrNameLst>
                                      </p:cBhvr>
                                      <p:to>
                                        <p:strVal val="visible"/>
                                      </p:to>
                                    </p:set>
                                    <p:animEffect filter="wipe(left)" transition="in">
                                      <p:cBhvr>
                                        <p:cTn id="7" dur="1500"/>
                                        <p:tgtEl>
                                          <p:spTgt spid="136">
                                            <p:bg/>
                                          </p:spTgt>
                                        </p:tgtEl>
                                      </p:cBhvr>
                                    </p:animEffect>
                                  </p:childTnLst>
                                </p:cTn>
                              </p:par>
                              <p:par>
                                <p:cTn id="8" presetClass="entr" presetSubtype="8" presetID="22" grpId="1" fill="hold">
                                  <p:stCondLst>
                                    <p:cond delay="0"/>
                                  </p:stCondLst>
                                  <p:iterate type="el" backwards="0">
                                    <p:tmAbs val="0"/>
                                  </p:iterate>
                                  <p:childTnLst>
                                    <p:set>
                                      <p:cBhvr>
                                        <p:cTn id="9" fill="hold"/>
                                        <p:tgtEl>
                                          <p:spTgt spid="136">
                                            <p:txEl>
                                              <p:pRg st="0" end="0"/>
                                            </p:txEl>
                                          </p:spTgt>
                                        </p:tgtEl>
                                        <p:attrNameLst>
                                          <p:attrName>style.visibility</p:attrName>
                                        </p:attrNameLst>
                                      </p:cBhvr>
                                      <p:to>
                                        <p:strVal val="visible"/>
                                      </p:to>
                                    </p:set>
                                    <p:animEffect filter="wipe(left)" transition="in">
                                      <p:cBhvr>
                                        <p:cTn id="10" dur="1500"/>
                                        <p:tgtEl>
                                          <p:spTgt spid="13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41" name="pasted-image.pdf"/>
          <p:cNvPicPr/>
          <p:nvPr/>
        </p:nvPicPr>
        <p:blipFill>
          <a:blip r:embed="rId2">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42" name="Shape 142"/>
          <p:cNvSpPr/>
          <p:nvPr/>
        </p:nvSpPr>
        <p:spPr>
          <a:xfrm>
            <a:off x="649703" y="2399373"/>
            <a:ext cx="11595327" cy="767797"/>
          </a:xfrm>
          <a:prstGeom prst="rect">
            <a:avLst/>
          </a:prstGeom>
          <a:gradFill>
            <a:gsLst>
              <a:gs pos="0">
                <a:srgbClr val="839994">
                  <a:alpha val="64999"/>
                </a:srgbClr>
              </a:gs>
              <a:gs pos="100000">
                <a:srgbClr val="839994"/>
              </a:gs>
            </a:gsLst>
            <a:lin ang="5400000"/>
          </a:gradFill>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800"/>
              </a:spcBef>
              <a:def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4100">
                <a:solidFill>
                  <a:srgbClr val="FFFFFF"/>
                </a:solidFill>
                <a:effectLst>
                  <a:outerShdw sx="100000" sy="100000" kx="0" ky="0" algn="b" rotWithShape="0" blurRad="152400" dist="76200" dir="7680000">
                    <a:srgbClr val="000000"/>
                  </a:outerShdw>
                </a:effectLst>
              </a:rPr>
              <a:t>The Holy Spirit Distinct From The Father &amp; Son</a:t>
            </a:r>
          </a:p>
        </p:txBody>
      </p:sp>
      <p:pic>
        <p:nvPicPr>
          <p:cNvPr id="143" name="pasted-image.pdf"/>
          <p:cNvPicPr/>
          <p:nvPr/>
        </p:nvPicPr>
        <p:blipFill>
          <a:blip r:embed="rId3">
            <a:extLst/>
          </a:blip>
          <a:stretch>
            <a:fillRect/>
          </a:stretch>
        </p:blipFill>
        <p:spPr>
          <a:xfrm>
            <a:off x="148166" y="3086655"/>
            <a:ext cx="3380040" cy="6760079"/>
          </a:xfrm>
          <a:prstGeom prst="rect">
            <a:avLst/>
          </a:prstGeom>
          <a:ln w="12700">
            <a:miter lim="400000"/>
          </a:ln>
        </p:spPr>
      </p:pic>
      <p:sp>
        <p:nvSpPr>
          <p:cNvPr id="144" name="Shape 144"/>
          <p:cNvSpPr/>
          <p:nvPr/>
        </p:nvSpPr>
        <p:spPr>
          <a:xfrm>
            <a:off x="3799759" y="3595402"/>
            <a:ext cx="8614281" cy="5742584"/>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1" sz="5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John 16:7-15 (NKJV) </a:t>
            </a:r>
            <a:endParaRPr b="1" sz="5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endParaRPr>
          </a:p>
          <a:p>
            <a:pPr lvl="0" defTabSz="457200">
              <a:defRPr sz="1800">
                <a:solidFill>
                  <a:srgbClr val="000000"/>
                </a:solidFill>
              </a:defRPr>
            </a:pPr>
            <a:r>
              <a:rPr baseline="31999"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7 </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Nevertheless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I</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tell you the truth. It is to your advantage that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I</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go away; for if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I</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do not go away, the Helper will not come to you; but if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I</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depart,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I </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will send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Him</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to you. </a:t>
            </a:r>
            <a:r>
              <a:rPr baseline="31999"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8 </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And when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He</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has come,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He</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will convict the world of sin, and of righteousness, and of judgment: </a:t>
            </a:r>
            <a:r>
              <a:rPr baseline="31999"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9 </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of sin, because they do not believe in </a:t>
            </a:r>
            <a:r>
              <a:rPr b="1" sz="4000" u="sng">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Me</a:t>
            </a:r>
            <a:r>
              <a:rPr sz="4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42">
                                            <p:bg/>
                                          </p:spTgt>
                                        </p:tgtEl>
                                        <p:attrNameLst>
                                          <p:attrName>style.visibility</p:attrName>
                                        </p:attrNameLst>
                                      </p:cBhvr>
                                      <p:to>
                                        <p:strVal val="visible"/>
                                      </p:to>
                                    </p:set>
                                    <p:animEffect filter="wipe(left)" transition="in">
                                      <p:cBhvr>
                                        <p:cTn id="7" dur="1500"/>
                                        <p:tgtEl>
                                          <p:spTgt spid="142">
                                            <p:bg/>
                                          </p:spTgt>
                                        </p:tgtEl>
                                      </p:cBhvr>
                                    </p:animEffect>
                                  </p:childTnLst>
                                </p:cTn>
                              </p:par>
                              <p:par>
                                <p:cTn id="8" presetClass="entr" presetSubtype="8" presetID="22" grpId="1" fill="hold">
                                  <p:stCondLst>
                                    <p:cond delay="0"/>
                                  </p:stCondLst>
                                  <p:iterate type="el" backwards="0">
                                    <p:tmAbs val="0"/>
                                  </p:iterate>
                                  <p:childTnLst>
                                    <p:set>
                                      <p:cBhvr>
                                        <p:cTn id="9" fill="hold"/>
                                        <p:tgtEl>
                                          <p:spTgt spid="142">
                                            <p:txEl>
                                              <p:pRg st="0" end="0"/>
                                            </p:txEl>
                                          </p:spTgt>
                                        </p:tgtEl>
                                        <p:attrNameLst>
                                          <p:attrName>style.visibility</p:attrName>
                                        </p:attrNameLst>
                                      </p:cBhvr>
                                      <p:to>
                                        <p:strVal val="visible"/>
                                      </p:to>
                                    </p:set>
                                    <p:animEffect filter="wipe(left)" transition="in">
                                      <p:cBhvr>
                                        <p:cTn id="10" dur="1500"/>
                                        <p:tgtEl>
                                          <p:spTgt spid="142">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47" name="pasted-image.pdf"/>
          <p:cNvPicPr/>
          <p:nvPr/>
        </p:nvPicPr>
        <p:blipFill>
          <a:blip r:embed="rId2">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48" name="Shape 148"/>
          <p:cNvSpPr/>
          <p:nvPr/>
        </p:nvSpPr>
        <p:spPr>
          <a:xfrm>
            <a:off x="649703" y="2399373"/>
            <a:ext cx="11595327" cy="767797"/>
          </a:xfrm>
          <a:prstGeom prst="rect">
            <a:avLst/>
          </a:prstGeom>
          <a:gradFill>
            <a:gsLst>
              <a:gs pos="0">
                <a:srgbClr val="839994">
                  <a:alpha val="64999"/>
                </a:srgbClr>
              </a:gs>
              <a:gs pos="100000">
                <a:srgbClr val="839994"/>
              </a:gs>
            </a:gsLst>
            <a:lin ang="5400000"/>
          </a:gradFill>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800"/>
              </a:spcBef>
              <a:def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4100">
                <a:solidFill>
                  <a:srgbClr val="FFFFFF"/>
                </a:solidFill>
                <a:effectLst>
                  <a:outerShdw sx="100000" sy="100000" kx="0" ky="0" algn="b" rotWithShape="0" blurRad="152400" dist="76200" dir="7680000">
                    <a:srgbClr val="000000"/>
                  </a:outerShdw>
                </a:effectLst>
              </a:rPr>
              <a:t>The Holy Spirit Distinct From The Father &amp; Son</a:t>
            </a:r>
          </a:p>
        </p:txBody>
      </p:sp>
      <p:pic>
        <p:nvPicPr>
          <p:cNvPr id="149" name="pasted-image.pdf"/>
          <p:cNvPicPr/>
          <p:nvPr/>
        </p:nvPicPr>
        <p:blipFill>
          <a:blip r:embed="rId3">
            <a:extLst/>
          </a:blip>
          <a:stretch>
            <a:fillRect/>
          </a:stretch>
        </p:blipFill>
        <p:spPr>
          <a:xfrm>
            <a:off x="148166" y="3086655"/>
            <a:ext cx="3380040" cy="6760079"/>
          </a:xfrm>
          <a:prstGeom prst="rect">
            <a:avLst/>
          </a:prstGeom>
          <a:ln w="12700">
            <a:miter lim="400000"/>
          </a:ln>
        </p:spPr>
      </p:pic>
      <p:sp>
        <p:nvSpPr>
          <p:cNvPr id="150" name="Shape 150"/>
          <p:cNvSpPr/>
          <p:nvPr/>
        </p:nvSpPr>
        <p:spPr>
          <a:xfrm>
            <a:off x="3799759" y="3595402"/>
            <a:ext cx="8614281" cy="5742584"/>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1" sz="5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John 16:7-15 (NKJV) </a:t>
            </a:r>
            <a:endParaRPr b="1" sz="5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endParaRPr>
          </a:p>
          <a:p>
            <a:pPr lvl="0" defTabSz="457200">
              <a:defRPr sz="1800">
                <a:solidFill>
                  <a:srgbClr val="000000"/>
                </a:solidFill>
              </a:defRPr>
            </a:pPr>
            <a:r>
              <a:rPr baseline="31999"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10 </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of righteousness, because </a:t>
            </a:r>
            <a:r>
              <a:rPr b="1" sz="4000" u="sng">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I</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go to </a:t>
            </a:r>
            <a:r>
              <a:rPr b="1" sz="4000" u="sng">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My Father</a:t>
            </a:r>
            <a:r>
              <a:rPr b="1"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and you see </a:t>
            </a:r>
            <a:r>
              <a:rPr b="1" sz="4000" u="sng">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Me</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no more; </a:t>
            </a:r>
            <a:r>
              <a:rPr baseline="31999"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11 </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of judgment, because the ruler of this world is judged. </a:t>
            </a:r>
            <a:r>
              <a:rPr baseline="31999"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12 </a:t>
            </a:r>
            <a:r>
              <a:rPr b="1" sz="4000" u="sng">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I</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still have many things to say to you, but you cannot bear </a:t>
            </a:r>
            <a:r>
              <a:rPr i="1"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them</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now. </a:t>
            </a:r>
            <a:r>
              <a:rPr baseline="31999"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13 </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However, when </a:t>
            </a:r>
            <a:r>
              <a:rPr b="1" sz="4000" u="sng">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He</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the Spirit of truth, has come, </a:t>
            </a:r>
            <a:r>
              <a:rPr b="1" sz="4000" u="sng">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He</a:t>
            </a:r>
            <a:r>
              <a:rPr sz="4000">
                <a:solidFill>
                  <a:srgbClr val="FFFFFF"/>
                </a:solidFill>
                <a:effectLst>
                  <a:outerShdw sx="100000" sy="100000" kx="0" ky="0" algn="b" rotWithShape="0" blurRad="63500" dist="63500" dir="2737159">
                    <a:srgbClr val="000000"/>
                  </a:outerShdw>
                </a:effectLst>
                <a:latin typeface="Constantia"/>
                <a:ea typeface="Constantia"/>
                <a:cs typeface="Constantia"/>
                <a:sym typeface="Constantia"/>
              </a:rPr>
              <a:t> will guide you into all truth; . . .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48">
                                            <p:bg/>
                                          </p:spTgt>
                                        </p:tgtEl>
                                        <p:attrNameLst>
                                          <p:attrName>style.visibility</p:attrName>
                                        </p:attrNameLst>
                                      </p:cBhvr>
                                      <p:to>
                                        <p:strVal val="visible"/>
                                      </p:to>
                                    </p:set>
                                    <p:animEffect filter="wipe(left)" transition="in">
                                      <p:cBhvr>
                                        <p:cTn id="7" dur="1500"/>
                                        <p:tgtEl>
                                          <p:spTgt spid="148">
                                            <p:bg/>
                                          </p:spTgt>
                                        </p:tgtEl>
                                      </p:cBhvr>
                                    </p:animEffect>
                                  </p:childTnLst>
                                </p:cTn>
                              </p:par>
                              <p:par>
                                <p:cTn id="8" presetClass="entr" presetSubtype="8" presetID="22" grpId="1" fill="hold">
                                  <p:stCondLst>
                                    <p:cond delay="0"/>
                                  </p:stCondLst>
                                  <p:iterate type="el" backwards="0">
                                    <p:tmAbs val="0"/>
                                  </p:iterate>
                                  <p:childTnLst>
                                    <p:set>
                                      <p:cBhvr>
                                        <p:cTn id="9" fill="hold"/>
                                        <p:tgtEl>
                                          <p:spTgt spid="148">
                                            <p:txEl>
                                              <p:pRg st="0" end="0"/>
                                            </p:txEl>
                                          </p:spTgt>
                                        </p:tgtEl>
                                        <p:attrNameLst>
                                          <p:attrName>style.visibility</p:attrName>
                                        </p:attrNameLst>
                                      </p:cBhvr>
                                      <p:to>
                                        <p:strVal val="visible"/>
                                      </p:to>
                                    </p:set>
                                    <p:animEffect filter="wipe(left)" transition="in">
                                      <p:cBhvr>
                                        <p:cTn id="10" dur="1500"/>
                                        <p:tgtEl>
                                          <p:spTgt spid="14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51" name="Shape 51"/>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52"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53" name="Shape 53"/>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53" name="pasted-image.pdf"/>
          <p:cNvPicPr/>
          <p:nvPr/>
        </p:nvPicPr>
        <p:blipFill>
          <a:blip r:embed="rId2">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sp>
        <p:nvSpPr>
          <p:cNvPr id="154" name="Shape 154"/>
          <p:cNvSpPr/>
          <p:nvPr/>
        </p:nvSpPr>
        <p:spPr>
          <a:xfrm>
            <a:off x="649703" y="2399373"/>
            <a:ext cx="11595327" cy="767797"/>
          </a:xfrm>
          <a:prstGeom prst="rect">
            <a:avLst/>
          </a:prstGeom>
          <a:gradFill>
            <a:gsLst>
              <a:gs pos="0">
                <a:srgbClr val="839994">
                  <a:alpha val="64999"/>
                </a:srgbClr>
              </a:gs>
              <a:gs pos="100000">
                <a:srgbClr val="839994"/>
              </a:gs>
            </a:gsLst>
            <a:lin ang="5400000"/>
          </a:gradFill>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800"/>
              </a:spcBef>
              <a:def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4100">
                <a:solidFill>
                  <a:srgbClr val="FFFFFF"/>
                </a:solidFill>
                <a:effectLst>
                  <a:outerShdw sx="100000" sy="100000" kx="0" ky="0" algn="b" rotWithShape="0" blurRad="152400" dist="76200" dir="7680000">
                    <a:srgbClr val="000000"/>
                  </a:outerShdw>
                </a:effectLst>
              </a:rPr>
              <a:t>The Holy Spirit Distinct From The Father &amp; Son</a:t>
            </a:r>
          </a:p>
        </p:txBody>
      </p:sp>
      <p:pic>
        <p:nvPicPr>
          <p:cNvPr id="155" name="pasted-image.pdf"/>
          <p:cNvPicPr/>
          <p:nvPr/>
        </p:nvPicPr>
        <p:blipFill>
          <a:blip r:embed="rId3">
            <a:extLst/>
          </a:blip>
          <a:stretch>
            <a:fillRect/>
          </a:stretch>
        </p:blipFill>
        <p:spPr>
          <a:xfrm>
            <a:off x="148166" y="3086655"/>
            <a:ext cx="3380040" cy="6760079"/>
          </a:xfrm>
          <a:prstGeom prst="rect">
            <a:avLst/>
          </a:prstGeom>
          <a:ln w="12700">
            <a:miter lim="400000"/>
          </a:ln>
        </p:spPr>
      </p:pic>
      <p:sp>
        <p:nvSpPr>
          <p:cNvPr id="156" name="Shape 156"/>
          <p:cNvSpPr/>
          <p:nvPr/>
        </p:nvSpPr>
        <p:spPr>
          <a:xfrm>
            <a:off x="3799759" y="3595402"/>
            <a:ext cx="8614281" cy="564378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1" sz="5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rPr>
              <a:t>John 16:7-15 (NKJV) </a:t>
            </a:r>
            <a:endParaRPr b="1" sz="5000">
              <a:solidFill>
                <a:srgbClr val="FFFFFF"/>
              </a:solidFill>
              <a:effectLst>
                <a:outerShdw sx="100000" sy="100000" kx="0" ky="0" algn="b" rotWithShape="0" blurRad="50800" dist="63500" dir="2639775">
                  <a:srgbClr val="000000"/>
                </a:outerShdw>
              </a:effectLst>
              <a:latin typeface="Constantia"/>
              <a:ea typeface="Constantia"/>
              <a:cs typeface="Constantia"/>
              <a:sym typeface="Constantia"/>
            </a:endParaRPr>
          </a:p>
          <a:p>
            <a:pPr lvl="0" defTabSz="457200">
              <a:defRPr sz="1800">
                <a:solidFill>
                  <a:srgbClr val="000000"/>
                </a:solidFill>
              </a:defRPr>
            </a:pP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 . for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will not speak on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His</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a:t>
            </a:r>
            <a:r>
              <a:rPr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own </a:t>
            </a:r>
            <a:r>
              <a:rPr i="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authority</a:t>
            </a:r>
            <a:r>
              <a:rPr i="1"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but whatever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e hears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will speak; and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will tell you things to come.  </a:t>
            </a:r>
            <a:r>
              <a:rPr baseline="31999"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14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He </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will glorify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Me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for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will take of what is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Mine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and declare </a:t>
            </a:r>
            <a:r>
              <a:rPr i="1"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it</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to you.  </a:t>
            </a:r>
            <a:r>
              <a:rPr baseline="31999"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15 </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All things that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the Father </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has are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Mine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Therefore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I</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said that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He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will take of </a:t>
            </a:r>
            <a:r>
              <a:rPr b="1" sz="3900" u="sng">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Mine</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and declare </a:t>
            </a:r>
            <a:r>
              <a:rPr i="1"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it</a:t>
            </a:r>
            <a:r>
              <a:rPr sz="3900">
                <a:solidFill>
                  <a:srgbClr val="FFFFFF"/>
                </a:solidFill>
                <a:effectLst>
                  <a:outerShdw sx="100000" sy="100000" kx="0" ky="0" algn="b" rotWithShape="0" blurRad="63500" dist="63500" dir="3738697">
                    <a:srgbClr val="000000"/>
                  </a:outerShdw>
                </a:effectLst>
                <a:latin typeface="Constantia"/>
                <a:ea typeface="Constantia"/>
                <a:cs typeface="Constantia"/>
                <a:sym typeface="Constantia"/>
              </a:rPr>
              <a:t> to you.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54">
                                            <p:bg/>
                                          </p:spTgt>
                                        </p:tgtEl>
                                        <p:attrNameLst>
                                          <p:attrName>style.visibility</p:attrName>
                                        </p:attrNameLst>
                                      </p:cBhvr>
                                      <p:to>
                                        <p:strVal val="visible"/>
                                      </p:to>
                                    </p:set>
                                    <p:animEffect filter="wipe(left)" transition="in">
                                      <p:cBhvr>
                                        <p:cTn id="7" dur="1500"/>
                                        <p:tgtEl>
                                          <p:spTgt spid="154">
                                            <p:bg/>
                                          </p:spTgt>
                                        </p:tgtEl>
                                      </p:cBhvr>
                                    </p:animEffect>
                                  </p:childTnLst>
                                </p:cTn>
                              </p:par>
                              <p:par>
                                <p:cTn id="8" presetClass="entr" presetSubtype="8" presetID="22" grpId="1" fill="hold">
                                  <p:stCondLst>
                                    <p:cond delay="0"/>
                                  </p:stCondLst>
                                  <p:iterate type="el" backwards="0">
                                    <p:tmAbs val="0"/>
                                  </p:iterate>
                                  <p:childTnLst>
                                    <p:set>
                                      <p:cBhvr>
                                        <p:cTn id="9" fill="hold"/>
                                        <p:tgtEl>
                                          <p:spTgt spid="154">
                                            <p:txEl>
                                              <p:pRg st="0" end="0"/>
                                            </p:txEl>
                                          </p:spTgt>
                                        </p:tgtEl>
                                        <p:attrNameLst>
                                          <p:attrName>style.visibility</p:attrName>
                                        </p:attrNameLst>
                                      </p:cBhvr>
                                      <p:to>
                                        <p:strVal val="visible"/>
                                      </p:to>
                                    </p:set>
                                    <p:animEffect filter="wipe(left)" transition="in">
                                      <p:cBhvr>
                                        <p:cTn id="10" dur="1500"/>
                                        <p:tgtEl>
                                          <p:spTgt spid="154">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 name="pasted-image.pdf"/>
          <p:cNvPicPr/>
          <p:nvPr/>
        </p:nvPicPr>
        <p:blipFill>
          <a:blip r:embed="rId2">
            <a:extLst/>
          </a:blip>
          <a:stretch>
            <a:fillRect/>
          </a:stretch>
        </p:blipFill>
        <p:spPr>
          <a:xfrm>
            <a:off x="2195896" y="3304803"/>
            <a:ext cx="8613008" cy="5737013"/>
          </a:xfrm>
          <a:prstGeom prst="rect">
            <a:avLst/>
          </a:prstGeom>
          <a:ln w="12700">
            <a:miter lim="400000"/>
          </a:ln>
        </p:spPr>
      </p:pic>
      <p:pic>
        <p:nvPicPr>
          <p:cNvPr id="159" name="pasted-image.pdf"/>
          <p:cNvPicPr/>
          <p:nvPr/>
        </p:nvPicPr>
        <p:blipFill>
          <a:blip r:embed="rId3">
            <a:extLst/>
          </a:blip>
          <a:stretch>
            <a:fillRect/>
          </a:stretch>
        </p:blipFill>
        <p:spPr>
          <a:xfrm>
            <a:off x="8840883" y="4504233"/>
            <a:ext cx="3351117" cy="3887296"/>
          </a:xfrm>
          <a:prstGeom prst="rect">
            <a:avLst/>
          </a:prstGeom>
          <a:ln w="12700">
            <a:miter lim="400000"/>
          </a:ln>
        </p:spPr>
      </p:pic>
      <p:pic>
        <p:nvPicPr>
          <p:cNvPr id="160" name="pasted-image.pdf"/>
          <p:cNvPicPr/>
          <p:nvPr/>
        </p:nvPicPr>
        <p:blipFill>
          <a:blip r:embed="rId4">
            <a:extLst/>
          </a:blip>
          <a:stretch>
            <a:fillRect/>
          </a:stretch>
        </p:blipFill>
        <p:spPr>
          <a:xfrm>
            <a:off x="3804575" y="7408894"/>
            <a:ext cx="5285583" cy="2442073"/>
          </a:xfrm>
          <a:prstGeom prst="rect">
            <a:avLst/>
          </a:prstGeom>
          <a:ln w="12700">
            <a:miter lim="400000"/>
          </a:ln>
        </p:spPr>
      </p:pic>
      <p:pic>
        <p:nvPicPr>
          <p:cNvPr id="161" name="pasted-image.pdf"/>
          <p:cNvPicPr/>
          <p:nvPr/>
        </p:nvPicPr>
        <p:blipFill>
          <a:blip r:embed="rId5">
            <a:extLst/>
          </a:blip>
          <a:stretch>
            <a:fillRect/>
          </a:stretch>
        </p:blipFill>
        <p:spPr>
          <a:xfrm>
            <a:off x="643466" y="4504233"/>
            <a:ext cx="3351118" cy="3887296"/>
          </a:xfrm>
          <a:prstGeom prst="rect">
            <a:avLst/>
          </a:prstGeom>
          <a:ln w="12700">
            <a:miter lim="400000"/>
          </a:ln>
        </p:spPr>
      </p:pic>
      <p:sp>
        <p:nvSpPr>
          <p:cNvPr id="162" name="Shape 162"/>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163" name="pasted-image.pdf"/>
          <p:cNvPicPr/>
          <p:nvPr/>
        </p:nvPicPr>
        <p:blipFill>
          <a:blip r:embed="rId6">
            <a:extLst/>
          </a:blip>
          <a:stretch>
            <a:fillRect/>
          </a:stretch>
        </p:blipFill>
        <p:spPr>
          <a:xfrm>
            <a:off x="728946" y="1278143"/>
            <a:ext cx="11595327" cy="2069014"/>
          </a:xfrm>
          <a:prstGeom prst="rect">
            <a:avLst/>
          </a:prstGeom>
          <a:ln w="12700">
            <a:miter lim="400000"/>
          </a:ln>
          <a:effectLst>
            <a:outerShdw sx="100000" sy="100000" kx="0" ky="0" algn="b" rotWithShape="0" blurRad="165100" dist="76200" dir="3000000">
              <a:srgbClr val="000000"/>
            </a:outerShdw>
          </a:effectLst>
        </p:spPr>
      </p:pic>
      <p:pic>
        <p:nvPicPr>
          <p:cNvPr id="164" name="pasted-image.pdf"/>
          <p:cNvPicPr/>
          <p:nvPr/>
        </p:nvPicPr>
        <p:blipFill>
          <a:blip r:embed="rId7">
            <a:extLst/>
          </a:blip>
          <a:stretch>
            <a:fillRect/>
          </a:stretch>
        </p:blipFill>
        <p:spPr>
          <a:xfrm>
            <a:off x="3804575" y="2764366"/>
            <a:ext cx="5285582" cy="2442073"/>
          </a:xfrm>
          <a:prstGeom prst="rect">
            <a:avLst/>
          </a:prstGeom>
          <a:ln w="12700">
            <a:miter lim="400000"/>
          </a:ln>
        </p:spPr>
      </p:pic>
      <p:sp>
        <p:nvSpPr>
          <p:cNvPr id="165" name="Shape 165"/>
          <p:cNvSpPr/>
          <p:nvPr/>
        </p:nvSpPr>
        <p:spPr>
          <a:xfrm>
            <a:off x="649703" y="2399373"/>
            <a:ext cx="11595327" cy="767797"/>
          </a:xfrm>
          <a:prstGeom prst="rect">
            <a:avLst/>
          </a:prstGeom>
          <a:gradFill>
            <a:gsLst>
              <a:gs pos="0">
                <a:srgbClr val="839994">
                  <a:alpha val="64999"/>
                </a:srgbClr>
              </a:gs>
              <a:gs pos="100000">
                <a:srgbClr val="839994"/>
              </a:gs>
            </a:gsLst>
            <a:lin ang="5400000"/>
          </a:gradFill>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800"/>
              </a:spcBef>
              <a:def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4100">
                <a:solidFill>
                  <a:srgbClr val="FFFFFF"/>
                </a:solidFill>
                <a:effectLst>
                  <a:outerShdw sx="100000" sy="100000" kx="0" ky="0" algn="b" rotWithShape="0" blurRad="152400" dist="76200" dir="7680000">
                    <a:srgbClr val="000000"/>
                  </a:outerShdw>
                </a:effectLst>
              </a:rPr>
              <a:t>The Holy Spirit Distinct From The Father &amp; Son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65">
                                            <p:bg/>
                                          </p:spTgt>
                                        </p:tgtEl>
                                        <p:attrNameLst>
                                          <p:attrName>style.visibility</p:attrName>
                                        </p:attrNameLst>
                                      </p:cBhvr>
                                      <p:to>
                                        <p:strVal val="visible"/>
                                      </p:to>
                                    </p:set>
                                    <p:animEffect filter="wipe(left)" transition="in">
                                      <p:cBhvr>
                                        <p:cTn id="7" dur="1500"/>
                                        <p:tgtEl>
                                          <p:spTgt spid="165">
                                            <p:bg/>
                                          </p:spTgt>
                                        </p:tgtEl>
                                      </p:cBhvr>
                                    </p:animEffect>
                                  </p:childTnLst>
                                </p:cTn>
                              </p:par>
                              <p:par>
                                <p:cTn id="8" presetClass="entr" presetSubtype="8" presetID="22" grpId="1" fill="hold">
                                  <p:stCondLst>
                                    <p:cond delay="0"/>
                                  </p:stCondLst>
                                  <p:iterate type="el" backwards="0">
                                    <p:tmAbs val="0"/>
                                  </p:iterate>
                                  <p:childTnLst>
                                    <p:set>
                                      <p:cBhvr>
                                        <p:cTn id="9" fill="hold"/>
                                        <p:tgtEl>
                                          <p:spTgt spid="165">
                                            <p:txEl>
                                              <p:pRg st="0" end="0"/>
                                            </p:txEl>
                                          </p:spTgt>
                                        </p:tgtEl>
                                        <p:attrNameLst>
                                          <p:attrName>style.visibility</p:attrName>
                                        </p:attrNameLst>
                                      </p:cBhvr>
                                      <p:to>
                                        <p:strVal val="visible"/>
                                      </p:to>
                                    </p:set>
                                    <p:animEffect filter="wipe(left)" transition="in">
                                      <p:cBhvr>
                                        <p:cTn id="10" dur="1500"/>
                                        <p:tgtEl>
                                          <p:spTgt spid="1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2" fill="hold">
                                  <p:stCondLst>
                                    <p:cond delay="0"/>
                                  </p:stCondLst>
                                  <p:iterate type="el" backwards="0">
                                    <p:tmAbs val="0"/>
                                  </p:iterate>
                                  <p:childTnLst>
                                    <p:set>
                                      <p:cBhvr>
                                        <p:cTn id="14" fill="hold"/>
                                        <p:tgtEl>
                                          <p:spTgt spid="164"/>
                                        </p:tgtEl>
                                        <p:attrNameLst>
                                          <p:attrName>style.visibility</p:attrName>
                                        </p:attrNameLst>
                                      </p:cBhvr>
                                      <p:to>
                                        <p:strVal val="visible"/>
                                      </p:to>
                                    </p:set>
                                    <p:animEffect filter="wipe(left)" transition="in">
                                      <p:cBhvr>
                                        <p:cTn id="15" dur="2000"/>
                                        <p:tgtEl>
                                          <p:spTgt spid="164"/>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3" fill="hold">
                                  <p:stCondLst>
                                    <p:cond delay="0"/>
                                  </p:stCondLst>
                                  <p:iterate type="el" backwards="0">
                                    <p:tmAbs val="0"/>
                                  </p:iterate>
                                  <p:childTnLst>
                                    <p:set>
                                      <p:cBhvr>
                                        <p:cTn id="19" fill="hold"/>
                                        <p:tgtEl>
                                          <p:spTgt spid="159"/>
                                        </p:tgtEl>
                                        <p:attrNameLst>
                                          <p:attrName>style.visibility</p:attrName>
                                        </p:attrNameLst>
                                      </p:cBhvr>
                                      <p:to>
                                        <p:strVal val="visible"/>
                                      </p:to>
                                    </p:set>
                                    <p:animEffect filter="wipe(left)" transition="in">
                                      <p:cBhvr>
                                        <p:cTn id="20" dur="2000"/>
                                        <p:tgtEl>
                                          <p:spTgt spid="159"/>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4" fill="hold">
                                  <p:stCondLst>
                                    <p:cond delay="0"/>
                                  </p:stCondLst>
                                  <p:iterate type="el" backwards="0">
                                    <p:tmAbs val="0"/>
                                  </p:iterate>
                                  <p:childTnLst>
                                    <p:set>
                                      <p:cBhvr>
                                        <p:cTn id="24" fill="hold"/>
                                        <p:tgtEl>
                                          <p:spTgt spid="160"/>
                                        </p:tgtEl>
                                        <p:attrNameLst>
                                          <p:attrName>style.visibility</p:attrName>
                                        </p:attrNameLst>
                                      </p:cBhvr>
                                      <p:to>
                                        <p:strVal val="visible"/>
                                      </p:to>
                                    </p:set>
                                    <p:animEffect filter="wipe(left)" transition="in">
                                      <p:cBhvr>
                                        <p:cTn id="25" dur="2000"/>
                                        <p:tgtEl>
                                          <p:spTgt spid="160"/>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8" presetID="22" grpId="5" fill="hold">
                                  <p:stCondLst>
                                    <p:cond delay="0"/>
                                  </p:stCondLst>
                                  <p:iterate type="el" backwards="0">
                                    <p:tmAbs val="0"/>
                                  </p:iterate>
                                  <p:childTnLst>
                                    <p:set>
                                      <p:cBhvr>
                                        <p:cTn id="29" fill="hold"/>
                                        <p:tgtEl>
                                          <p:spTgt spid="161"/>
                                        </p:tgtEl>
                                        <p:attrNameLst>
                                          <p:attrName>style.visibility</p:attrName>
                                        </p:attrNameLst>
                                      </p:cBhvr>
                                      <p:to>
                                        <p:strVal val="visible"/>
                                      </p:to>
                                    </p:set>
                                    <p:animEffect filter="wipe(left)" transition="in">
                                      <p:cBhvr>
                                        <p:cTn id="30" dur="2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4"/>
      <p:bldP build="whole" bldLvl="1" animBg="1" rev="0" advAuto="0" spid="161" grpId="5"/>
      <p:bldP build="whole" bldLvl="1" animBg="1" rev="0" advAuto="0" spid="159" grpId="3"/>
      <p:bldP build="p" bldLvl="5" animBg="1" rev="0" advAuto="0" spid="165" grpId="1"/>
      <p:bldP build="whole" bldLvl="1" animBg="1" rev="0" advAuto="0" spid="164"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68" name="Shape 168"/>
          <p:cNvSpPr/>
          <p:nvPr/>
        </p:nvSpPr>
        <p:spPr>
          <a:xfrm>
            <a:off x="317500" y="169333"/>
            <a:ext cx="12433301" cy="77470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16:7-11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500">
                <a:solidFill>
                  <a:srgbClr val="FFFFFF"/>
                </a:solidFill>
                <a:effectLst>
                  <a:outerShdw sx="100000" sy="100000" kx="0" ky="0" algn="b" rotWithShape="0" blurRad="76200" dist="63500" dir="2635418">
                    <a:srgbClr val="000000"/>
                  </a:outerShdw>
                </a:effectLst>
                <a:latin typeface="Adelon"/>
                <a:ea typeface="Adelon"/>
                <a:cs typeface="Adelon"/>
                <a:sym typeface="Adelon"/>
              </a:rPr>
              <a:t>7 </a:t>
            </a:r>
            <a:r>
              <a:rPr sz="4500">
                <a:solidFill>
                  <a:srgbClr val="FFFFFF"/>
                </a:solidFill>
                <a:effectLst>
                  <a:outerShdw sx="100000" sy="100000" kx="0" ky="0" algn="b" rotWithShape="0" blurRad="76200" dist="63500" dir="2635418">
                    <a:srgbClr val="000000"/>
                  </a:outerShdw>
                </a:effectLst>
                <a:latin typeface="Adelon"/>
                <a:ea typeface="Adelon"/>
                <a:cs typeface="Adelon"/>
                <a:sym typeface="Adelon"/>
              </a:rPr>
              <a:t>Nevertheless I tell you the truth. It is to your advantage that I go away; for if I do not go away, the Helper will not come to you; but if I depart, I will send Him to you. </a:t>
            </a:r>
            <a:r>
              <a:rPr baseline="31999" sz="4500">
                <a:solidFill>
                  <a:srgbClr val="FFFFFF"/>
                </a:solidFill>
                <a:effectLst>
                  <a:outerShdw sx="100000" sy="100000" kx="0" ky="0" algn="b" rotWithShape="0" blurRad="76200" dist="63500" dir="2635418">
                    <a:srgbClr val="000000"/>
                  </a:outerShdw>
                </a:effectLst>
                <a:latin typeface="Adelon"/>
                <a:ea typeface="Adelon"/>
                <a:cs typeface="Adelon"/>
                <a:sym typeface="Adelon"/>
              </a:rPr>
              <a:t>8 </a:t>
            </a:r>
            <a:r>
              <a:rPr sz="4500">
                <a:solidFill>
                  <a:srgbClr val="FFFFFF"/>
                </a:solidFill>
                <a:effectLst>
                  <a:outerShdw sx="100000" sy="100000" kx="0" ky="0" algn="b" rotWithShape="0" blurRad="76200" dist="63500" dir="2635418">
                    <a:srgbClr val="000000"/>
                  </a:outerShdw>
                </a:effectLst>
                <a:latin typeface="Adelon"/>
                <a:ea typeface="Adelon"/>
                <a:cs typeface="Adelon"/>
                <a:sym typeface="Adelon"/>
              </a:rPr>
              <a:t>And when He has come, He will convict the world of sin, and of righteousness, and of judgment: </a:t>
            </a:r>
            <a:r>
              <a:rPr baseline="31999" sz="4500">
                <a:solidFill>
                  <a:srgbClr val="FFFFFF"/>
                </a:solidFill>
                <a:effectLst>
                  <a:outerShdw sx="100000" sy="100000" kx="0" ky="0" algn="b" rotWithShape="0" blurRad="76200" dist="63500" dir="2635418">
                    <a:srgbClr val="000000"/>
                  </a:outerShdw>
                </a:effectLst>
                <a:latin typeface="Adelon"/>
                <a:ea typeface="Adelon"/>
                <a:cs typeface="Adelon"/>
                <a:sym typeface="Adelon"/>
              </a:rPr>
              <a:t>9 </a:t>
            </a:r>
            <a:r>
              <a:rPr sz="4500">
                <a:solidFill>
                  <a:srgbClr val="FFFFFF"/>
                </a:solidFill>
                <a:effectLst>
                  <a:outerShdw sx="100000" sy="100000" kx="0" ky="0" algn="b" rotWithShape="0" blurRad="76200" dist="63500" dir="2635418">
                    <a:srgbClr val="000000"/>
                  </a:outerShdw>
                </a:effectLst>
                <a:latin typeface="Adelon"/>
                <a:ea typeface="Adelon"/>
                <a:cs typeface="Adelon"/>
                <a:sym typeface="Adelon"/>
              </a:rPr>
              <a:t>of sin, because they do not believe in Me; </a:t>
            </a:r>
            <a:r>
              <a:rPr baseline="31999" sz="4500">
                <a:solidFill>
                  <a:srgbClr val="FFFFFF"/>
                </a:solidFill>
                <a:effectLst>
                  <a:outerShdw sx="100000" sy="100000" kx="0" ky="0" algn="b" rotWithShape="0" blurRad="76200" dist="63500" dir="2635418">
                    <a:srgbClr val="000000"/>
                  </a:outerShdw>
                </a:effectLst>
                <a:latin typeface="Adelon"/>
                <a:ea typeface="Adelon"/>
                <a:cs typeface="Adelon"/>
                <a:sym typeface="Adelon"/>
              </a:rPr>
              <a:t>10 </a:t>
            </a:r>
            <a:r>
              <a:rPr sz="4500">
                <a:solidFill>
                  <a:srgbClr val="FFFFFF"/>
                </a:solidFill>
                <a:effectLst>
                  <a:outerShdw sx="100000" sy="100000" kx="0" ky="0" algn="b" rotWithShape="0" blurRad="76200" dist="63500" dir="2635418">
                    <a:srgbClr val="000000"/>
                  </a:outerShdw>
                </a:effectLst>
                <a:latin typeface="Adelon"/>
                <a:ea typeface="Adelon"/>
                <a:cs typeface="Adelon"/>
                <a:sym typeface="Adelon"/>
              </a:rPr>
              <a:t>of righteousness, because I go to My Father and you see Me no more; </a:t>
            </a:r>
            <a:r>
              <a:rPr baseline="31999" sz="4500">
                <a:solidFill>
                  <a:srgbClr val="FFFFFF"/>
                </a:solidFill>
                <a:effectLst>
                  <a:outerShdw sx="100000" sy="100000" kx="0" ky="0" algn="b" rotWithShape="0" blurRad="76200" dist="63500" dir="2635418">
                    <a:srgbClr val="000000"/>
                  </a:outerShdw>
                </a:effectLst>
                <a:latin typeface="Adelon"/>
                <a:ea typeface="Adelon"/>
                <a:cs typeface="Adelon"/>
                <a:sym typeface="Adelon"/>
              </a:rPr>
              <a:t>11 </a:t>
            </a:r>
            <a:r>
              <a:rPr sz="4500">
                <a:solidFill>
                  <a:srgbClr val="FFFFFF"/>
                </a:solidFill>
                <a:effectLst>
                  <a:outerShdw sx="100000" sy="100000" kx="0" ky="0" algn="b" rotWithShape="0" blurRad="76200" dist="63500" dir="2635418">
                    <a:srgbClr val="000000"/>
                  </a:outerShdw>
                </a:effectLst>
                <a:latin typeface="Adelon"/>
                <a:ea typeface="Adelon"/>
                <a:cs typeface="Adelon"/>
                <a:sym typeface="Adelon"/>
              </a:rPr>
              <a:t>of judgment, because the ruler of this world is judged.</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171" name="Shape 171"/>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172"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173" name="Shape 173"/>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Red_Black_line_v1.tiff"/>
          <p:cNvPicPr/>
          <p:nvPr/>
        </p:nvPicPr>
        <p:blipFill>
          <a:blip r:embed="rId2">
            <a:extLst/>
          </a:blip>
          <a:stretch>
            <a:fillRect/>
          </a:stretch>
        </p:blipFill>
        <p:spPr>
          <a:xfrm>
            <a:off x="0" y="1905000"/>
            <a:ext cx="12433300" cy="482600"/>
          </a:xfrm>
          <a:prstGeom prst="rect">
            <a:avLst/>
          </a:prstGeom>
          <a:ln w="12700">
            <a:miter lim="400000"/>
          </a:ln>
        </p:spPr>
      </p:pic>
      <p:sp>
        <p:nvSpPr>
          <p:cNvPr id="177" name="Shape 177"/>
          <p:cNvSpPr/>
          <p:nvPr/>
        </p:nvSpPr>
        <p:spPr>
          <a:xfrm>
            <a:off x="0" y="0"/>
            <a:ext cx="13004800" cy="9753600"/>
          </a:xfrm>
          <a:prstGeom prst="roundRect">
            <a:avLst>
              <a:gd name="adj" fmla="val 0"/>
            </a:avLst>
          </a:prstGeom>
          <a:blipFill>
            <a:blip r:embed="rId3"/>
            <a:stretch>
              <a:fillRect/>
            </a:stretch>
          </a:blipFill>
          <a:ln w="12700">
            <a:solidFill/>
            <a:miter lim="400000"/>
          </a:ln>
        </p:spPr>
        <p:txBody>
          <a:bodyPr lIns="0" tIns="0" rIns="0" bIns="0" anchor="ctr"/>
          <a:lstStyle/>
          <a:p>
            <a:pPr lvl="0">
              <a:defRPr i="1">
                <a:solidFill>
                  <a:srgbClr val="FFFFFF"/>
                </a:solidFill>
                <a:effectLst>
                  <a:outerShdw sx="100000" sy="100000" kx="0" ky="0" algn="b" rotWithShape="0" blurRad="50800" dist="12700" dir="5400000">
                    <a:srgbClr val="000000">
                      <a:alpha val="30000"/>
                    </a:srgbClr>
                  </a:outerShdw>
                </a:effectLst>
                <a:latin typeface="Times"/>
                <a:ea typeface="Times"/>
                <a:cs typeface="Times"/>
                <a:sym typeface="Times"/>
              </a:defRPr>
            </a:pPr>
          </a:p>
        </p:txBody>
      </p:sp>
      <p:pic>
        <p:nvPicPr>
          <p:cNvPr id="178" name="green_background.png"/>
          <p:cNvPicPr/>
          <p:nvPr/>
        </p:nvPicPr>
        <p:blipFill>
          <a:blip r:embed="rId4">
            <a:extLst/>
          </a:blip>
          <a:stretch>
            <a:fillRect/>
          </a:stretch>
        </p:blipFill>
        <p:spPr>
          <a:xfrm>
            <a:off x="5159" y="44450"/>
            <a:ext cx="13042901" cy="9728200"/>
          </a:xfrm>
          <a:prstGeom prst="rect">
            <a:avLst/>
          </a:prstGeom>
          <a:ln w="12700">
            <a:miter lim="400000"/>
          </a:ln>
        </p:spPr>
      </p:pic>
      <p:sp>
        <p:nvSpPr>
          <p:cNvPr id="179" name="Shape 179"/>
          <p:cNvSpPr/>
          <p:nvPr/>
        </p:nvSpPr>
        <p:spPr>
          <a:xfrm>
            <a:off x="400050" y="2999316"/>
            <a:ext cx="12204700" cy="4940301"/>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rPr>
              <a:t>Charts by Don McClain</a:t>
            </a:r>
            <a:endPar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&amp; Preached - November 30, 2014</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West 65th Street church of Christ</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P.O. Box 190062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Little Rock AR 72219</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501-568-1062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using Keynote</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Email – </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5" invalidUrl="" action="" tgtFrame="" tooltip="" history="1" highlightClick="0" endSnd="0"/>
              </a:rPr>
              <a:t>donmcclain@sbcglobal.net</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More Keynote, PPT &amp; Audio Sermons:</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6" invalidUrl="" action="" tgtFrame="" tooltip="" history="1" highlightClick="0" endSnd="0"/>
              </a:rPr>
              <a:t>http://w65stchurchofchrist.org/coc/sermons/</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p>
        </p:txBody>
      </p:sp>
      <p:sp>
        <p:nvSpPr>
          <p:cNvPr id="180" name="Shape 180"/>
          <p:cNvSpPr/>
          <p:nvPr/>
        </p:nvSpPr>
        <p:spPr>
          <a:xfrm>
            <a:off x="469900" y="8580204"/>
            <a:ext cx="12052300" cy="977901"/>
          </a:xfrm>
          <a:prstGeom prst="rect">
            <a:avLst/>
          </a:prstGeom>
          <a:solidFill>
            <a:srgbClr val="424242"/>
          </a:solidFill>
          <a:ln w="38100">
            <a:solidFill>
              <a:srgbClr val="FFFFFF"/>
            </a:solidFill>
            <a:round/>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1295400">
              <a:buClr>
                <a:srgbClr val="FFFFFF"/>
              </a:buClr>
              <a:defRPr sz="1800">
                <a:solidFill>
                  <a:srgbClr val="000000"/>
                </a:solidFill>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Note – Many of the transition effects used in this presentation will be lost using PPT 2007 Viewer</a:t>
            </a:r>
            <a:endParaRPr sz="4000">
              <a:solidFill>
                <a:srgbClr val="FFFFFF"/>
              </a:solidFill>
              <a:uFill>
                <a:solidFill>
                  <a:srgbClr val="FFFFFF"/>
                </a:solidFill>
              </a:uFill>
              <a:latin typeface="Book Antiqua"/>
              <a:ea typeface="Book Antiqua"/>
              <a:cs typeface="Book Antiqua"/>
              <a:sym typeface="Book Antiqua"/>
            </a:endParaRPr>
          </a:p>
          <a:p>
            <a:pPr lvl="0" defTabSz="1295400">
              <a:buClr>
                <a:srgbClr val="FFFFFF"/>
              </a:buClr>
              <a:defRPr sz="1800">
                <a:solidFill>
                  <a:srgbClr val="000000"/>
                </a:solidFill>
              </a:defRPr>
            </a:pPr>
            <a:r>
              <a:rPr>
                <a:solidFill>
                  <a:srgbClr val="D6A800"/>
                </a:solidFill>
                <a:effectLst>
                  <a:outerShdw sx="100000" sy="100000" kx="0" ky="0" algn="b" rotWithShape="0" blurRad="63500" dist="0" dir="3600000">
                    <a:srgbClr val="000000">
                      <a:alpha val="70000"/>
                    </a:srgbClr>
                  </a:outerShdw>
                </a:effectLst>
                <a:uFill>
                  <a:solidFill>
                    <a:srgbClr val="D6A800"/>
                  </a:solidFill>
                </a:uFill>
                <a:latin typeface="Book Antiqua"/>
                <a:ea typeface="Book Antiqua"/>
                <a:cs typeface="Book Antiqua"/>
                <a:sym typeface="Book Antiqua"/>
                <a:hlinkClick r:id="rId7" invalidUrl="" action="" tgtFrame="" tooltip="" history="1" highlightClick="0" endSnd="0"/>
              </a:rPr>
              <a:t>http://www.microsoft.com/downloads/details.aspx?FamilyID=cb9bf144-1076-4615-9951-294eeb832823&amp;displaylang=en</a:t>
            </a: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 </a:t>
            </a:r>
          </a:p>
        </p:txBody>
      </p:sp>
      <p:pic>
        <p:nvPicPr>
          <p:cNvPr id="181" name=""/>
          <p:cNvPicPr/>
          <p:nvPr/>
        </p:nvPicPr>
        <p:blipFill>
          <a:blip r:embed="rId8">
            <a:extLst/>
          </a:blip>
          <a:stretch>
            <a:fillRect/>
          </a:stretch>
        </p:blipFill>
        <p:spPr>
          <a:xfrm>
            <a:off x="182033" y="1402556"/>
            <a:ext cx="3383823" cy="2140744"/>
          </a:xfrm>
          <a:prstGeom prst="rect">
            <a:avLst/>
          </a:prstGeom>
        </p:spPr>
      </p:pic>
      <p:sp>
        <p:nvSpPr>
          <p:cNvPr id="182" name="Shape 182"/>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185" name="Shape 185"/>
          <p:cNvSpPr/>
          <p:nvPr/>
        </p:nvSpPr>
        <p:spPr>
          <a:xfrm>
            <a:off x="317500" y="220133"/>
            <a:ext cx="12433301" cy="69850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Acts 2:29–39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000">
                <a:solidFill>
                  <a:srgbClr val="FFFFFF"/>
                </a:solidFill>
                <a:effectLst>
                  <a:outerShdw sx="100000" sy="100000" kx="0" ky="0" algn="b" rotWithShape="0" blurRad="76200" dist="63500" dir="2635418">
                    <a:srgbClr val="000000"/>
                  </a:outerShdw>
                </a:effectLst>
                <a:latin typeface="Adelon"/>
                <a:ea typeface="Adelon"/>
                <a:cs typeface="Adelon"/>
                <a:sym typeface="Adelon"/>
              </a:rPr>
              <a:t>29</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“Men </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and</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brethren, let </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me</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speak freely to you of the patriarch David, that he is both dead and buried, and his tomb is with us to this day. </a:t>
            </a:r>
            <a:r>
              <a:rPr baseline="31999" sz="5000">
                <a:solidFill>
                  <a:srgbClr val="FFFFFF"/>
                </a:solidFill>
                <a:effectLst>
                  <a:outerShdw sx="100000" sy="100000" kx="0" ky="0" algn="b" rotWithShape="0" blurRad="76200" dist="63500" dir="2635418">
                    <a:srgbClr val="000000"/>
                  </a:outerShdw>
                </a:effectLst>
                <a:latin typeface="Adelon"/>
                <a:ea typeface="Adelon"/>
                <a:cs typeface="Adelon"/>
                <a:sym typeface="Adelon"/>
              </a:rPr>
              <a:t>30</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being a prophet, and knowing that God had sworn with an oath to him that of the fruit of his body, according to the flesh, He would raise up the Christ to sit on his throne, </a:t>
            </a:r>
          </a:p>
        </p:txBody>
      </p:sp>
    </p:spTree>
  </p:cSld>
  <p:clrMapOvr>
    <a:masterClrMapping/>
  </p:clrMapOvr>
  <p:transition spd="med"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188" name="Shape 188"/>
          <p:cNvSpPr/>
          <p:nvPr/>
        </p:nvSpPr>
        <p:spPr>
          <a:xfrm>
            <a:off x="317500" y="220133"/>
            <a:ext cx="12433301" cy="7708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Acts 2:29–39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000">
                <a:solidFill>
                  <a:srgbClr val="FFFFFF"/>
                </a:solidFill>
                <a:effectLst>
                  <a:outerShdw sx="100000" sy="100000" kx="0" ky="0" algn="b" rotWithShape="0" blurRad="76200" dist="63500" dir="2635418">
                    <a:srgbClr val="000000"/>
                  </a:outerShdw>
                </a:effectLst>
                <a:latin typeface="Adelon"/>
                <a:ea typeface="Adelon"/>
                <a:cs typeface="Adelon"/>
                <a:sym typeface="Adelon"/>
              </a:rPr>
              <a:t>31</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he, foreseeing this, spoke concerning the resurrection of the Christ, that His soul was not left in Hades, nor did His flesh see corruption. </a:t>
            </a:r>
            <a:r>
              <a:rPr baseline="31999" sz="5000">
                <a:solidFill>
                  <a:srgbClr val="FFFFFF"/>
                </a:solidFill>
                <a:effectLst>
                  <a:outerShdw sx="100000" sy="100000" kx="0" ky="0" algn="b" rotWithShape="0" blurRad="76200" dist="63500" dir="2635418">
                    <a:srgbClr val="000000"/>
                  </a:outerShdw>
                </a:effectLst>
                <a:latin typeface="Adelon"/>
                <a:ea typeface="Adelon"/>
                <a:cs typeface="Adelon"/>
                <a:sym typeface="Adelon"/>
              </a:rPr>
              <a:t>32</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This Jesus God has raised up, of which we are all witnesses. </a:t>
            </a:r>
            <a:r>
              <a:rPr baseline="31999" sz="5000">
                <a:solidFill>
                  <a:srgbClr val="FFFFFF"/>
                </a:solidFill>
                <a:effectLst>
                  <a:outerShdw sx="100000" sy="100000" kx="0" ky="0" algn="b" rotWithShape="0" blurRad="76200" dist="63500" dir="2635418">
                    <a:srgbClr val="000000"/>
                  </a:outerShdw>
                </a:effectLst>
                <a:latin typeface="Adelon"/>
                <a:ea typeface="Adelon"/>
                <a:cs typeface="Adelon"/>
                <a:sym typeface="Adelon"/>
              </a:rPr>
              <a:t>33</a:t>
            </a:r>
            <a:r>
              <a:rPr sz="50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being exalted to the right hand of God, and having received from the Father the promise of the Holy Spirit, He poured out this which you now see and hear. </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191" name="Shape 191"/>
          <p:cNvSpPr/>
          <p:nvPr/>
        </p:nvSpPr>
        <p:spPr>
          <a:xfrm>
            <a:off x="317500" y="220133"/>
            <a:ext cx="12433301" cy="7251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Acts 2:29–39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34</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“For David did not ascend into the heavens, but he says himself: ‘The Lord said to my Lord, “</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Sit at My right hand,</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35</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Till I make Your enemies Your footstool.”</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 </a:t>
            </a: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36</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let all the house of Israel know assuredly that God has made this Jesus, whom you crucified, both Lord and Christ.” </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pasted-image.pdf"/>
          <p:cNvPicPr/>
          <p:nvPr/>
        </p:nvPicPr>
        <p:blipFill>
          <a:blip r:embed="rId2">
            <a:alphaModFix amt="74546"/>
            <a:extLst/>
          </a:blip>
          <a:stretch>
            <a:fillRect/>
          </a:stretch>
        </p:blipFill>
        <p:spPr>
          <a:xfrm>
            <a:off x="0" y="0"/>
            <a:ext cx="13004800" cy="9753600"/>
          </a:xfrm>
          <a:prstGeom prst="rect">
            <a:avLst/>
          </a:prstGeom>
          <a:ln w="12700">
            <a:miter lim="400000"/>
          </a:ln>
        </p:spPr>
      </p:pic>
      <p:sp>
        <p:nvSpPr>
          <p:cNvPr id="194" name="Shape 194"/>
          <p:cNvSpPr/>
          <p:nvPr/>
        </p:nvSpPr>
        <p:spPr>
          <a:xfrm>
            <a:off x="317500" y="220133"/>
            <a:ext cx="12433301" cy="8089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Acts 2:29–39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700">
                <a:solidFill>
                  <a:srgbClr val="FFFFFF"/>
                </a:solidFill>
                <a:effectLst>
                  <a:outerShdw sx="100000" sy="100000" kx="0" ky="0" algn="b" rotWithShape="0" blurRad="76200" dist="63500" dir="2635418">
                    <a:srgbClr val="000000"/>
                  </a:outerShdw>
                </a:effectLst>
                <a:latin typeface="Adelon"/>
                <a:ea typeface="Adelon"/>
                <a:cs typeface="Adelon"/>
                <a:sym typeface="Adelon"/>
              </a:rPr>
              <a:t>37</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 Now when they heard </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this,</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 they were cut to the heart, and said to Peter and the rest of the apostles, “Men </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and</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 brethren, what shall we do?” </a:t>
            </a:r>
            <a:r>
              <a:rPr baseline="31999" sz="4700">
                <a:solidFill>
                  <a:srgbClr val="FFFFFF"/>
                </a:solidFill>
                <a:effectLst>
                  <a:outerShdw sx="100000" sy="100000" kx="0" ky="0" algn="b" rotWithShape="0" blurRad="76200" dist="63500" dir="2635418">
                    <a:srgbClr val="000000"/>
                  </a:outerShdw>
                </a:effectLst>
                <a:latin typeface="Adelon"/>
                <a:ea typeface="Adelon"/>
                <a:cs typeface="Adelon"/>
                <a:sym typeface="Adelon"/>
              </a:rPr>
              <a:t>38</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Peter said to them, “Repent, and let every one of you be baptized in the name of Jesus Christ for the remission of sins; and you shall receive the gift of the Holy Spirit. </a:t>
            </a:r>
            <a:r>
              <a:rPr baseline="31999" sz="4700">
                <a:solidFill>
                  <a:srgbClr val="FFFFFF"/>
                </a:solidFill>
                <a:effectLst>
                  <a:outerShdw sx="100000" sy="100000" kx="0" ky="0" algn="b" rotWithShape="0" blurRad="76200" dist="63500" dir="2635418">
                    <a:srgbClr val="000000"/>
                  </a:outerShdw>
                </a:effectLst>
                <a:latin typeface="Adelon"/>
                <a:ea typeface="Adelon"/>
                <a:cs typeface="Adelon"/>
                <a:sym typeface="Adelon"/>
              </a:rPr>
              <a:t>39</a:t>
            </a:r>
            <a:r>
              <a:rPr sz="4700">
                <a:solidFill>
                  <a:srgbClr val="FFFFFF"/>
                </a:solidFill>
                <a:effectLst>
                  <a:outerShdw sx="100000" sy="100000" kx="0" ky="0" algn="b" rotWithShape="0" blurRad="76200" dist="63500" dir="2635418">
                    <a:srgbClr val="000000"/>
                  </a:outerShdw>
                </a:effectLst>
                <a:latin typeface="Adelon"/>
                <a:ea typeface="Adelon"/>
                <a:cs typeface="Adelon"/>
                <a:sym typeface="Adelon"/>
              </a:rPr>
              <a:t> For the promise is to you and to your children, and to all who are afar off, as many as the Lord our God will call.”</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 name=""/>
          <p:cNvPicPr/>
          <p:nvPr/>
        </p:nvPicPr>
        <p:blipFill>
          <a:blip r:embed="rId2">
            <a:extLst/>
          </a:blip>
          <a:stretch>
            <a:fillRect/>
          </a:stretch>
        </p:blipFill>
        <p:spPr>
          <a:xfrm>
            <a:off x="-37976" y="3579384"/>
            <a:ext cx="13080752" cy="5905722"/>
          </a:xfrm>
          <a:prstGeom prst="rect">
            <a:avLst/>
          </a:prstGeom>
        </p:spPr>
      </p:pic>
      <p:sp>
        <p:nvSpPr>
          <p:cNvPr id="56" name="Shape 56"/>
          <p:cNvSpPr/>
          <p:nvPr/>
        </p:nvSpPr>
        <p:spPr>
          <a:xfrm>
            <a:off x="570844" y="6455833"/>
            <a:ext cx="11523321" cy="2863633"/>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Chapters 13–17 concentrate on His teachings on that fateful night in which He was arrested. </a:t>
            </a:r>
            <a:endPara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2" marL="622300" indent="-622300" algn="l" defTabSz="457200">
              <a:spcBef>
                <a:spcPts val="1800"/>
              </a:spcBef>
              <a:buClr>
                <a:srgbClr val="498649"/>
              </a:buClr>
              <a:buSzPct val="100000"/>
              <a:buFont typeface="Wingdings 2"/>
              <a:buChar char=""/>
              <a:defRPr sz="1800">
                <a:solidFill>
                  <a:srgbClr val="000000"/>
                </a:solidFill>
              </a:defRPr>
            </a:pPr>
            <a:r>
              <a:rPr sz="39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He washes their feet - 13:1-20 - then gives them troubling news . . . </a:t>
            </a:r>
          </a:p>
        </p:txBody>
      </p:sp>
      <p:pic>
        <p:nvPicPr>
          <p:cNvPr id="57" name="pasted-image.pdf"/>
          <p:cNvPicPr/>
          <p:nvPr/>
        </p:nvPicPr>
        <p:blipFill>
          <a:blip r:embed="rId3">
            <a:extLst/>
          </a:blip>
          <a:stretch>
            <a:fillRect/>
          </a:stretch>
        </p:blipFill>
        <p:spPr>
          <a:xfrm>
            <a:off x="351547" y="1358899"/>
            <a:ext cx="12350124" cy="2870801"/>
          </a:xfrm>
          <a:prstGeom prst="rect">
            <a:avLst/>
          </a:prstGeom>
          <a:ln w="12700">
            <a:miter lim="400000"/>
          </a:ln>
          <a:effectLst>
            <a:outerShdw sx="100000" sy="100000" kx="0" ky="0" algn="b" rotWithShape="0" blurRad="165100" dist="76200" dir="3000000">
              <a:srgbClr val="000000"/>
            </a:outerShdw>
          </a:effectLst>
        </p:spPr>
      </p:pic>
      <p:sp>
        <p:nvSpPr>
          <p:cNvPr id="58" name="Shape 58"/>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 name=""/>
          <p:cNvPicPr/>
          <p:nvPr/>
        </p:nvPicPr>
        <p:blipFill>
          <a:blip r:embed="rId2">
            <a:extLst/>
          </a:blip>
          <a:stretch>
            <a:fillRect/>
          </a:stretch>
        </p:blipFill>
        <p:spPr>
          <a:xfrm>
            <a:off x="169990" y="3587257"/>
            <a:ext cx="5900604" cy="5839222"/>
          </a:xfrm>
          <a:prstGeom prst="rect">
            <a:avLst/>
          </a:prstGeom>
        </p:spPr>
      </p:pic>
      <p:pic>
        <p:nvPicPr>
          <p:cNvPr id="61" name="pasted-image.pdf"/>
          <p:cNvPicPr/>
          <p:nvPr/>
        </p:nvPicPr>
        <p:blipFill>
          <a:blip r:embed="rId3">
            <a:extLst/>
          </a:blip>
          <a:srcRect l="0" t="0" r="7301" b="0"/>
          <a:stretch>
            <a:fillRect/>
          </a:stretch>
        </p:blipFill>
        <p:spPr>
          <a:xfrm>
            <a:off x="233280" y="3639015"/>
            <a:ext cx="5721400" cy="5839322"/>
          </a:xfrm>
          <a:prstGeom prst="rect">
            <a:avLst/>
          </a:prstGeom>
          <a:ln w="12700">
            <a:miter lim="400000"/>
          </a:ln>
          <a:effectLst>
            <a:outerShdw sx="100000" sy="100000" kx="0" ky="0" algn="b" rotWithShape="0" blurRad="63500" dist="25400" dir="5400000">
              <a:srgbClr val="000000">
                <a:alpha val="50000"/>
              </a:srgbClr>
            </a:outerShdw>
          </a:effectLst>
        </p:spPr>
      </p:pic>
      <p:sp>
        <p:nvSpPr>
          <p:cNvPr id="62" name="Shape 62"/>
          <p:cNvSpPr/>
          <p:nvPr/>
        </p:nvSpPr>
        <p:spPr>
          <a:xfrm>
            <a:off x="6140451" y="3806549"/>
            <a:ext cx="6740920" cy="5759401"/>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1800"/>
              </a:spcBef>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True Disciples Abide In The Vine, (Jesus) - 15:1-10</a:t>
            </a:r>
            <a:endPar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800"/>
              </a:spcBef>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need of love - 15:9-17</a:t>
            </a:r>
            <a:endPar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800"/>
              </a:spcBef>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world will hate them - 15:18-27</a:t>
            </a:r>
            <a:endPar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800"/>
              </a:spcBef>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Jesus told thee things so when they happen they will believe - 16:1-4</a:t>
            </a:r>
          </a:p>
        </p:txBody>
      </p:sp>
      <p:pic>
        <p:nvPicPr>
          <p:cNvPr id="63" name="pasted-image.pdf"/>
          <p:cNvPicPr/>
          <p:nvPr/>
        </p:nvPicPr>
        <p:blipFill>
          <a:blip r:embed="rId4">
            <a:extLst/>
          </a:blip>
          <a:stretch>
            <a:fillRect/>
          </a:stretch>
        </p:blipFill>
        <p:spPr>
          <a:xfrm>
            <a:off x="351547" y="1358899"/>
            <a:ext cx="12350124" cy="2870801"/>
          </a:xfrm>
          <a:prstGeom prst="rect">
            <a:avLst/>
          </a:prstGeom>
          <a:ln w="12700">
            <a:miter lim="400000"/>
          </a:ln>
          <a:effectLst>
            <a:outerShdw sx="100000" sy="100000" kx="0" ky="0" algn="b" rotWithShape="0" blurRad="165100" dist="76200" dir="3000000">
              <a:srgbClr val="000000"/>
            </a:outerShdw>
          </a:effectLst>
        </p:spPr>
      </p:pic>
      <p:sp>
        <p:nvSpPr>
          <p:cNvPr id="64" name="Shape 64"/>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62">
                                            <p:txEl>
                                              <p:pRg st="1" end="1"/>
                                            </p:txEl>
                                          </p:spTgt>
                                        </p:tgtEl>
                                        <p:attrNameLst>
                                          <p:attrName>style.visibility</p:attrName>
                                        </p:attrNameLst>
                                      </p:cBhvr>
                                      <p:to>
                                        <p:strVal val="visible"/>
                                      </p:to>
                                    </p:set>
                                    <p:animEffect filter="wipe(left)" transition="in">
                                      <p:cBhvr>
                                        <p:cTn id="7" dur="1500"/>
                                        <p:tgtEl>
                                          <p:spTgt spid="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62">
                                            <p:txEl>
                                              <p:pRg st="2" end="2"/>
                                            </p:txEl>
                                          </p:spTgt>
                                        </p:tgtEl>
                                        <p:attrNameLst>
                                          <p:attrName>style.visibility</p:attrName>
                                        </p:attrNameLst>
                                      </p:cBhvr>
                                      <p:to>
                                        <p:strVal val="visible"/>
                                      </p:to>
                                    </p:set>
                                    <p:animEffect filter="wipe(left)" transition="in">
                                      <p:cBhvr>
                                        <p:cTn id="12" dur="1500"/>
                                        <p:tgtEl>
                                          <p:spTgt spid="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62">
                                            <p:txEl>
                                              <p:pRg st="3" end="3"/>
                                            </p:txEl>
                                          </p:spTgt>
                                        </p:tgtEl>
                                        <p:attrNameLst>
                                          <p:attrName>style.visibility</p:attrName>
                                        </p:attrNameLst>
                                      </p:cBhvr>
                                      <p:to>
                                        <p:strVal val="visible"/>
                                      </p:to>
                                    </p:set>
                                    <p:animEffect filter="wipe(left)" transition="in">
                                      <p:cBhvr>
                                        <p:cTn id="17" dur="1500"/>
                                        <p:tgtEl>
                                          <p:spTgt spid="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67" name="Shape 67"/>
          <p:cNvSpPr/>
          <p:nvPr/>
        </p:nvSpPr>
        <p:spPr>
          <a:xfrm>
            <a:off x="317500" y="169333"/>
            <a:ext cx="12433301" cy="8013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16:5–15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5</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“But now I go away to Him who sent Me, and none of you asks Me, ‘Where are You going?’ </a:t>
            </a: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6</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But because I have said these things to you, sorrow has filled your heart. </a:t>
            </a:r>
            <a:r>
              <a:rPr baseline="31999" sz="5300">
                <a:solidFill>
                  <a:srgbClr val="FFFFFF"/>
                </a:solidFill>
                <a:effectLst>
                  <a:outerShdw sx="100000" sy="100000" kx="0" ky="0" algn="b" rotWithShape="0" blurRad="76200" dist="63500" dir="2635418">
                    <a:srgbClr val="000000"/>
                  </a:outerShdw>
                </a:effectLst>
                <a:latin typeface="Adelon"/>
                <a:ea typeface="Adelon"/>
                <a:cs typeface="Adelon"/>
                <a:sym typeface="Adelon"/>
              </a:rPr>
              <a:t>7</a:t>
            </a:r>
            <a:r>
              <a:rPr sz="5300">
                <a:solidFill>
                  <a:srgbClr val="FFFFFF"/>
                </a:solidFill>
                <a:effectLst>
                  <a:outerShdw sx="100000" sy="100000" kx="0" ky="0" algn="b" rotWithShape="0" blurRad="76200" dist="63500" dir="2635418">
                    <a:srgbClr val="000000"/>
                  </a:outerShdw>
                </a:effectLst>
                <a:latin typeface="Adelon"/>
                <a:ea typeface="Adelon"/>
                <a:cs typeface="Adelon"/>
                <a:sym typeface="Adelon"/>
              </a:rPr>
              <a:t> Nevertheless I tell you the truth. It is to your advantage that I go away; for if I do not go away, the Helper will not come to you; but if I depart, I will send Him to you. </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70" name="Shape 70"/>
          <p:cNvSpPr/>
          <p:nvPr/>
        </p:nvSpPr>
        <p:spPr>
          <a:xfrm>
            <a:off x="317500" y="169333"/>
            <a:ext cx="12433301" cy="77851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16:5–15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8</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And when He has come, He will convict the world of sin, and of righteousness, and of judgment: </a:t>
            </a: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9</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of sin, because they do not believe in Me; </a:t>
            </a: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10</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of righteousness, because I go to My Father and you see Me no more; </a:t>
            </a:r>
            <a:r>
              <a:rPr baseline="31999" sz="5800">
                <a:solidFill>
                  <a:srgbClr val="FFFFFF"/>
                </a:solidFill>
                <a:effectLst>
                  <a:outerShdw sx="100000" sy="100000" kx="0" ky="0" algn="b" rotWithShape="0" blurRad="76200" dist="63500" dir="2635418">
                    <a:srgbClr val="000000"/>
                  </a:outerShdw>
                </a:effectLst>
                <a:latin typeface="Adelon"/>
                <a:ea typeface="Adelon"/>
                <a:cs typeface="Adelon"/>
                <a:sym typeface="Adelon"/>
              </a:rPr>
              <a:t>11</a:t>
            </a:r>
            <a:r>
              <a:rPr sz="5800">
                <a:solidFill>
                  <a:srgbClr val="FFFFFF"/>
                </a:solidFill>
                <a:effectLst>
                  <a:outerShdw sx="100000" sy="100000" kx="0" ky="0" algn="b" rotWithShape="0" blurRad="76200" dist="63500" dir="2635418">
                    <a:srgbClr val="000000"/>
                  </a:outerShdw>
                </a:effectLst>
                <a:latin typeface="Adelon"/>
                <a:ea typeface="Adelon"/>
                <a:cs typeface="Adelon"/>
                <a:sym typeface="Adelon"/>
              </a:rPr>
              <a:t> of judgment, because the ruler of this world is judged. </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73" name="Shape 73"/>
          <p:cNvSpPr/>
          <p:nvPr/>
        </p:nvSpPr>
        <p:spPr>
          <a:xfrm>
            <a:off x="317500" y="169333"/>
            <a:ext cx="12433301" cy="76073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16:5–15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700">
                <a:solidFill>
                  <a:srgbClr val="FFFFFF"/>
                </a:solidFill>
                <a:effectLst>
                  <a:outerShdw sx="100000" sy="100000" kx="0" ky="0" algn="b" rotWithShape="0" blurRad="76200" dist="63500" dir="2635418">
                    <a:srgbClr val="000000"/>
                  </a:outerShdw>
                </a:effectLst>
                <a:latin typeface="Adelon"/>
                <a:ea typeface="Adelon"/>
                <a:cs typeface="Adelon"/>
                <a:sym typeface="Adelon"/>
              </a:rPr>
              <a:t>12</a:t>
            </a:r>
            <a:r>
              <a:rPr sz="5700">
                <a:solidFill>
                  <a:srgbClr val="FFFFFF"/>
                </a:solidFill>
                <a:effectLst>
                  <a:outerShdw sx="100000" sy="100000" kx="0" ky="0" algn="b" rotWithShape="0" blurRad="76200" dist="63500" dir="2635418">
                    <a:srgbClr val="000000"/>
                  </a:outerShdw>
                </a:effectLst>
                <a:latin typeface="Adelon"/>
                <a:ea typeface="Adelon"/>
                <a:cs typeface="Adelon"/>
                <a:sym typeface="Adelon"/>
              </a:rPr>
              <a:t> “I still have many things to say to you, but you cannot bear </a:t>
            </a:r>
            <a:r>
              <a:rPr sz="5700">
                <a:solidFill>
                  <a:srgbClr val="FFFFFF"/>
                </a:solidFill>
                <a:effectLst>
                  <a:outerShdw sx="100000" sy="100000" kx="0" ky="0" algn="b" rotWithShape="0" blurRad="76200" dist="63500" dir="2635418">
                    <a:srgbClr val="000000"/>
                  </a:outerShdw>
                </a:effectLst>
                <a:latin typeface="Adelon"/>
                <a:ea typeface="Adelon"/>
                <a:cs typeface="Adelon"/>
                <a:sym typeface="Adelon"/>
              </a:rPr>
              <a:t>them</a:t>
            </a:r>
            <a:r>
              <a:rPr sz="5700">
                <a:solidFill>
                  <a:srgbClr val="FFFFFF"/>
                </a:solidFill>
                <a:effectLst>
                  <a:outerShdw sx="100000" sy="100000" kx="0" ky="0" algn="b" rotWithShape="0" blurRad="76200" dist="63500" dir="2635418">
                    <a:srgbClr val="000000"/>
                  </a:outerShdw>
                </a:effectLst>
                <a:latin typeface="Adelon"/>
                <a:ea typeface="Adelon"/>
                <a:cs typeface="Adelon"/>
                <a:sym typeface="Adelon"/>
              </a:rPr>
              <a:t> now. </a:t>
            </a:r>
            <a:r>
              <a:rPr baseline="31999" sz="5700">
                <a:solidFill>
                  <a:srgbClr val="FFFFFF"/>
                </a:solidFill>
                <a:effectLst>
                  <a:outerShdw sx="100000" sy="100000" kx="0" ky="0" algn="b" rotWithShape="0" blurRad="76200" dist="63500" dir="2635418">
                    <a:srgbClr val="000000"/>
                  </a:outerShdw>
                </a:effectLst>
                <a:latin typeface="Adelon"/>
                <a:ea typeface="Adelon"/>
                <a:cs typeface="Adelon"/>
                <a:sym typeface="Adelon"/>
              </a:rPr>
              <a:t>13</a:t>
            </a:r>
            <a:r>
              <a:rPr sz="5700">
                <a:solidFill>
                  <a:srgbClr val="FFFFFF"/>
                </a:solidFill>
                <a:effectLst>
                  <a:outerShdw sx="100000" sy="100000" kx="0" ky="0" algn="b" rotWithShape="0" blurRad="76200" dist="63500" dir="2635418">
                    <a:srgbClr val="000000"/>
                  </a:outerShdw>
                </a:effectLst>
                <a:latin typeface="Adelon"/>
                <a:ea typeface="Adelon"/>
                <a:cs typeface="Adelon"/>
                <a:sym typeface="Adelon"/>
              </a:rPr>
              <a:t> However, when He, the Spirit of truth, has come, He will guide you into all truth; for He will not speak on His own </a:t>
            </a:r>
            <a:r>
              <a:rPr sz="5700">
                <a:solidFill>
                  <a:srgbClr val="FFFFFF"/>
                </a:solidFill>
                <a:effectLst>
                  <a:outerShdw sx="100000" sy="100000" kx="0" ky="0" algn="b" rotWithShape="0" blurRad="76200" dist="63500" dir="2635418">
                    <a:srgbClr val="000000"/>
                  </a:outerShdw>
                </a:effectLst>
                <a:latin typeface="Adelon"/>
                <a:ea typeface="Adelon"/>
                <a:cs typeface="Adelon"/>
                <a:sym typeface="Adelon"/>
              </a:rPr>
              <a:t>authority,</a:t>
            </a:r>
            <a:r>
              <a:rPr sz="5700">
                <a:solidFill>
                  <a:srgbClr val="FFFFFF"/>
                </a:solidFill>
                <a:effectLst>
                  <a:outerShdw sx="100000" sy="100000" kx="0" ky="0" algn="b" rotWithShape="0" blurRad="76200" dist="63500" dir="2635418">
                    <a:srgbClr val="000000"/>
                  </a:outerShdw>
                </a:effectLst>
                <a:latin typeface="Adelon"/>
                <a:ea typeface="Adelon"/>
                <a:cs typeface="Adelon"/>
                <a:sym typeface="Adelon"/>
              </a:rPr>
              <a:t> but whatever He hears He will speak; and He will tell you things to come. </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76" name="Shape 76"/>
          <p:cNvSpPr/>
          <p:nvPr/>
        </p:nvSpPr>
        <p:spPr>
          <a:xfrm>
            <a:off x="317500" y="169333"/>
            <a:ext cx="12433301" cy="81661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16:5–15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7200">
                <a:solidFill>
                  <a:srgbClr val="FFFFFF"/>
                </a:solidFill>
                <a:effectLst>
                  <a:outerShdw sx="100000" sy="100000" kx="0" ky="0" algn="b" rotWithShape="0" blurRad="76200" dist="63500" dir="2635418">
                    <a:srgbClr val="000000"/>
                  </a:outerShdw>
                </a:effectLst>
                <a:latin typeface="Adelon"/>
                <a:ea typeface="Adelon"/>
                <a:cs typeface="Adelon"/>
                <a:sym typeface="Adelon"/>
              </a:rPr>
              <a:t>14</a:t>
            </a:r>
            <a:r>
              <a:rPr sz="7200">
                <a:solidFill>
                  <a:srgbClr val="FFFFFF"/>
                </a:solidFill>
                <a:effectLst>
                  <a:outerShdw sx="100000" sy="100000" kx="0" ky="0" algn="b" rotWithShape="0" blurRad="76200" dist="63500" dir="2635418">
                    <a:srgbClr val="000000"/>
                  </a:outerShdw>
                </a:effectLst>
                <a:latin typeface="Adelon"/>
                <a:ea typeface="Adelon"/>
                <a:cs typeface="Adelon"/>
                <a:sym typeface="Adelon"/>
              </a:rPr>
              <a:t> He will glorify Me, for He will take of what is Mine and declare </a:t>
            </a:r>
            <a:r>
              <a:rPr sz="7200">
                <a:solidFill>
                  <a:srgbClr val="FFFFFF"/>
                </a:solidFill>
                <a:effectLst>
                  <a:outerShdw sx="100000" sy="100000" kx="0" ky="0" algn="b" rotWithShape="0" blurRad="76200" dist="63500" dir="2635418">
                    <a:srgbClr val="000000"/>
                  </a:outerShdw>
                </a:effectLst>
                <a:latin typeface="Adelon"/>
                <a:ea typeface="Adelon"/>
                <a:cs typeface="Adelon"/>
                <a:sym typeface="Adelon"/>
              </a:rPr>
              <a:t>it</a:t>
            </a:r>
            <a:r>
              <a:rPr sz="7200">
                <a:solidFill>
                  <a:srgbClr val="FFFFFF"/>
                </a:solidFill>
                <a:effectLst>
                  <a:outerShdw sx="100000" sy="100000" kx="0" ky="0" algn="b" rotWithShape="0" blurRad="76200" dist="63500" dir="2635418">
                    <a:srgbClr val="000000"/>
                  </a:outerShdw>
                </a:effectLst>
                <a:latin typeface="Adelon"/>
                <a:ea typeface="Adelon"/>
                <a:cs typeface="Adelon"/>
                <a:sym typeface="Adelon"/>
              </a:rPr>
              <a:t> to you. </a:t>
            </a:r>
            <a:r>
              <a:rPr baseline="31999" sz="7200">
                <a:solidFill>
                  <a:srgbClr val="FFFFFF"/>
                </a:solidFill>
                <a:effectLst>
                  <a:outerShdw sx="100000" sy="100000" kx="0" ky="0" algn="b" rotWithShape="0" blurRad="76200" dist="63500" dir="2635418">
                    <a:srgbClr val="000000"/>
                  </a:outerShdw>
                </a:effectLst>
                <a:latin typeface="Adelon"/>
                <a:ea typeface="Adelon"/>
                <a:cs typeface="Adelon"/>
                <a:sym typeface="Adelon"/>
              </a:rPr>
              <a:t>15</a:t>
            </a:r>
            <a:r>
              <a:rPr sz="7200">
                <a:solidFill>
                  <a:srgbClr val="FFFFFF"/>
                </a:solidFill>
                <a:effectLst>
                  <a:outerShdw sx="100000" sy="100000" kx="0" ky="0" algn="b" rotWithShape="0" blurRad="76200" dist="63500" dir="2635418">
                    <a:srgbClr val="000000"/>
                  </a:outerShdw>
                </a:effectLst>
                <a:latin typeface="Adelon"/>
                <a:ea typeface="Adelon"/>
                <a:cs typeface="Adelon"/>
                <a:sym typeface="Adelon"/>
              </a:rPr>
              <a:t> All things that the Father has are Mine. Therefore I said that He will take of Mine and declare </a:t>
            </a:r>
            <a:r>
              <a:rPr sz="7200">
                <a:solidFill>
                  <a:srgbClr val="FFFFFF"/>
                </a:solidFill>
                <a:effectLst>
                  <a:outerShdw sx="100000" sy="100000" kx="0" ky="0" algn="b" rotWithShape="0" blurRad="76200" dist="63500" dir="2635418">
                    <a:srgbClr val="000000"/>
                  </a:outerShdw>
                </a:effectLst>
                <a:latin typeface="Adelon"/>
                <a:ea typeface="Adelon"/>
                <a:cs typeface="Adelon"/>
                <a:sym typeface="Adelon"/>
              </a:rPr>
              <a:t>it</a:t>
            </a:r>
            <a:r>
              <a:rPr sz="7200">
                <a:solidFill>
                  <a:srgbClr val="FFFFFF"/>
                </a:solidFill>
                <a:effectLst>
                  <a:outerShdw sx="100000" sy="100000" kx="0" ky="0" algn="b" rotWithShape="0" blurRad="76200" dist="63500" dir="2635418">
                    <a:srgbClr val="000000"/>
                  </a:outerShdw>
                </a:effectLst>
                <a:latin typeface="Adelon"/>
                <a:ea typeface="Adelon"/>
                <a:cs typeface="Adelon"/>
                <a:sym typeface="Adelon"/>
              </a:rPr>
              <a:t> to you.</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
          <p:cNvPicPr/>
          <p:nvPr/>
        </p:nvPicPr>
        <p:blipFill>
          <a:blip r:embed="rId2">
            <a:extLst/>
          </a:blip>
          <a:stretch>
            <a:fillRect/>
          </a:stretch>
        </p:blipFill>
        <p:spPr>
          <a:xfrm>
            <a:off x="146050" y="6977688"/>
            <a:ext cx="6501439" cy="2736658"/>
          </a:xfrm>
          <a:prstGeom prst="rect">
            <a:avLst/>
          </a:prstGeom>
        </p:spPr>
      </p:pic>
      <p:pic>
        <p:nvPicPr>
          <p:cNvPr id="79" name=""/>
          <p:cNvPicPr/>
          <p:nvPr/>
        </p:nvPicPr>
        <p:blipFill>
          <a:blip r:embed="rId3">
            <a:extLst/>
          </a:blip>
          <a:stretch>
            <a:fillRect/>
          </a:stretch>
        </p:blipFill>
        <p:spPr>
          <a:xfrm>
            <a:off x="146050" y="2476705"/>
            <a:ext cx="6501439" cy="4800190"/>
          </a:xfrm>
          <a:prstGeom prst="rect">
            <a:avLst/>
          </a:prstGeom>
        </p:spPr>
      </p:pic>
      <p:sp>
        <p:nvSpPr>
          <p:cNvPr id="80" name="Shape 80"/>
          <p:cNvSpPr/>
          <p:nvPr/>
        </p:nvSpPr>
        <p:spPr>
          <a:xfrm>
            <a:off x="285321" y="7190316"/>
            <a:ext cx="6222896" cy="23876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baseline="31999" sz="3200">
                <a:solidFill>
                  <a:srgbClr val="FFFFFF"/>
                </a:solidFill>
                <a:effectLst>
                  <a:outerShdw sx="100000" sy="100000" kx="0" ky="0" algn="b" rotWithShape="0" blurRad="76200" dist="63500" dir="2635418">
                    <a:srgbClr val="000000"/>
                  </a:outerShdw>
                </a:effectLst>
                <a:latin typeface="Adelon"/>
                <a:ea typeface="Adelon"/>
                <a:cs typeface="Adelon"/>
                <a:sym typeface="Adelon"/>
              </a:rPr>
              <a:t>7</a:t>
            </a:r>
            <a:r>
              <a:rPr sz="3200">
                <a:solidFill>
                  <a:srgbClr val="FFFFFF"/>
                </a:solidFill>
                <a:effectLst>
                  <a:outerShdw sx="100000" sy="100000" kx="0" ky="0" algn="b" rotWithShape="0" blurRad="76200" dist="63500" dir="2635418">
                    <a:srgbClr val="000000"/>
                  </a:outerShdw>
                </a:effectLst>
                <a:latin typeface="Adelon"/>
                <a:ea typeface="Adelon"/>
                <a:cs typeface="Adelon"/>
                <a:sym typeface="Adelon"/>
              </a:rPr>
              <a:t> Nevertheless I tell you the truth. It is to your advantage that I go away; for if I do not go away, the Helper will not come to you; but if I depart, I will send Him to you.</a:t>
            </a:r>
          </a:p>
        </p:txBody>
      </p:sp>
      <p:sp>
        <p:nvSpPr>
          <p:cNvPr id="81" name="Shape 81"/>
          <p:cNvSpPr/>
          <p:nvPr/>
        </p:nvSpPr>
        <p:spPr>
          <a:xfrm>
            <a:off x="6981229" y="2721107"/>
            <a:ext cx="5843058" cy="6801644"/>
          </a:xfrm>
          <a:prstGeom prst="rect">
            <a:avLst/>
          </a:prstGeom>
          <a:ln w="50800">
            <a:round/>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800"/>
              </a:spcBef>
              <a:buClr>
                <a:srgbClr val="498649"/>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“None of you asks Me, ‘Where are You going?’” - cf. 13:36; 14:4-6</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800"/>
              </a:spcBef>
              <a:buClr>
                <a:srgbClr val="498649"/>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Seems their focus was on their coming personal loss - “sorrow had filled their hearts - (16:6)</a:t>
            </a:r>
            <a:endPar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800"/>
              </a:spcBef>
              <a:buClr>
                <a:srgbClr val="498649"/>
              </a:buClr>
              <a:buSzPct val="100000"/>
              <a:buFont typeface="Wingdings 2"/>
              <a:buChar char=""/>
              <a:defRPr sz="1800">
                <a:solidFill>
                  <a:srgbClr val="000000"/>
                </a:solidFill>
              </a:defRPr>
            </a:pPr>
            <a:r>
              <a:rPr sz="3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essentiality of His death was hard for them to understand - He must leave so the Spirit could come - 14:16,17,26; 15:26</a:t>
            </a:r>
          </a:p>
        </p:txBody>
      </p:sp>
      <p:sp>
        <p:nvSpPr>
          <p:cNvPr id="82" name="Shape 82"/>
          <p:cNvSpPr/>
          <p:nvPr/>
        </p:nvSpPr>
        <p:spPr>
          <a:xfrm>
            <a:off x="38100" y="-2117"/>
            <a:ext cx="12928600" cy="1727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38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3800">
                <a:solidFill>
                  <a:srgbClr val="FFFFFF"/>
                </a:solidFill>
                <a:effectLst>
                  <a:outerShdw sx="100000" sy="100000" kx="0" ky="0" algn="b" rotWithShape="0" blurRad="152400" dist="76200" dir="2700000">
                    <a:srgbClr val="000000"/>
                  </a:outerShdw>
                </a:effectLst>
              </a:rPr>
              <a:t>“The Holy Spirit &amp; His Work”</a:t>
            </a:r>
          </a:p>
        </p:txBody>
      </p:sp>
      <p:pic>
        <p:nvPicPr>
          <p:cNvPr id="83" name="pasted-image.pdf"/>
          <p:cNvPicPr/>
          <p:nvPr/>
        </p:nvPicPr>
        <p:blipFill>
          <a:blip r:embed="rId4">
            <a:extLst/>
          </a:blip>
          <a:stretch>
            <a:fillRect/>
          </a:stretch>
        </p:blipFill>
        <p:spPr>
          <a:xfrm>
            <a:off x="178663" y="1509264"/>
            <a:ext cx="12659107" cy="1413279"/>
          </a:xfrm>
          <a:prstGeom prst="rect">
            <a:avLst/>
          </a:prstGeom>
          <a:ln w="12700">
            <a:miter lim="400000"/>
          </a:ln>
          <a:effectLst>
            <a:outerShdw sx="100000" sy="100000" kx="0" ky="0" algn="b" rotWithShape="0" blurRad="165100" dist="76200" dir="3000000">
              <a:srgbClr val="000000"/>
            </a:outerShdw>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81">
                                            <p:txEl>
                                              <p:pRg st="1" end="1"/>
                                            </p:txEl>
                                          </p:spTgt>
                                        </p:tgtEl>
                                        <p:attrNameLst>
                                          <p:attrName>style.visibility</p:attrName>
                                        </p:attrNameLst>
                                      </p:cBhvr>
                                      <p:to>
                                        <p:strVal val="visible"/>
                                      </p:to>
                                    </p:set>
                                    <p:animEffect filter="wipe(left)" transition="in">
                                      <p:cBhvr>
                                        <p:cTn id="7" dur="1500"/>
                                        <p:tgtEl>
                                          <p:spTgt spid="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81">
                                            <p:txEl>
                                              <p:pRg st="2" end="2"/>
                                            </p:txEl>
                                          </p:spTgt>
                                        </p:tgtEl>
                                        <p:attrNameLst>
                                          <p:attrName>style.visibility</p:attrName>
                                        </p:attrNameLst>
                                      </p:cBhvr>
                                      <p:to>
                                        <p:strVal val="visible"/>
                                      </p:to>
                                    </p:set>
                                    <p:animEffect filter="wipe(left)" transition="in">
                                      <p:cBhvr>
                                        <p:cTn id="12" dur="1500"/>
                                        <p:tgtEl>
                                          <p:spTgt spid="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1"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4.png"/></Relationships>

</file>

<file path=ppt/theme/_rels/theme2.xml.rels><?xml version="1.0" encoding="UTF-8" standalone="yes"?><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