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1"/>
  </p:notesMasterIdLst>
  <p:sldIdLst>
    <p:sldId id="366" r:id="rId2"/>
    <p:sldId id="367" r:id="rId3"/>
    <p:sldId id="368" r:id="rId4"/>
    <p:sldId id="369" r:id="rId5"/>
    <p:sldId id="370" r:id="rId6"/>
    <p:sldId id="371" r:id="rId7"/>
    <p:sldId id="372" r:id="rId8"/>
    <p:sldId id="373" r:id="rId9"/>
    <p:sldId id="3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37" autoAdjust="0"/>
    <p:restoredTop sz="86325" autoAdjust="0"/>
  </p:normalViewPr>
  <p:slideViewPr>
    <p:cSldViewPr>
      <p:cViewPr varScale="1">
        <p:scale>
          <a:sx n="52" d="100"/>
          <a:sy n="52" d="100"/>
        </p:scale>
        <p:origin x="-16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 smtClean="0"/>
              <a:pPr/>
              <a:t>6/9/14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62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206876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>
                <a:latin typeface="Calibri Light"/>
              </a:rPr>
              <a:pPr/>
              <a:t>6/9/14</a:t>
            </a:fld>
            <a:endParaRPr lang="en-US" dirty="0">
              <a:latin typeface="Calibri Ligh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>
              <a:latin typeface="Calibri Ligh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>
                <a:latin typeface="Calibri Light"/>
              </a:rPr>
              <a:pPr/>
              <a:t>‹#›</a:t>
            </a:fld>
            <a:endParaRPr lang="en-US" dirty="0"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943510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>
                <a:solidFill>
                  <a:prstClr val="black">
                    <a:alpha val="80000"/>
                  </a:prstClr>
                </a:solidFill>
                <a:latin typeface="Calibri Light"/>
              </a:rPr>
              <a:pPr/>
              <a:t>6/9/14</a:t>
            </a:fld>
            <a:endParaRPr lang="en-US" dirty="0">
              <a:solidFill>
                <a:prstClr val="black">
                  <a:alpha val="80000"/>
                </a:prstClr>
              </a:solidFill>
              <a:latin typeface="Calibri Ligh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alpha val="80000"/>
                </a:prstClr>
              </a:solidFill>
              <a:latin typeface="Calibri Ligh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50B4C8">
                    <a:alpha val="25000"/>
                  </a:srgbClr>
                </a:solidFill>
                <a:latin typeface="Calibri Light"/>
              </a:rPr>
              <a:pPr/>
              <a:t>‹#›</a:t>
            </a:fld>
            <a:endParaRPr lang="en-US" dirty="0">
              <a:solidFill>
                <a:srgbClr val="50B4C8">
                  <a:alpha val="25000"/>
                </a:srgb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18220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>
                <a:solidFill>
                  <a:prstClr val="black">
                    <a:alpha val="80000"/>
                  </a:prstClr>
                </a:solidFill>
                <a:latin typeface="Calibri Light"/>
              </a:rPr>
              <a:pPr/>
              <a:t>6/9/14</a:t>
            </a:fld>
            <a:endParaRPr lang="en-US" dirty="0">
              <a:solidFill>
                <a:prstClr val="black">
                  <a:alpha val="80000"/>
                </a:prstClr>
              </a:solidFill>
              <a:latin typeface="Calibri Ligh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alpha val="80000"/>
                </a:prstClr>
              </a:solidFill>
              <a:latin typeface="Calibri Ligh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50B4C8">
                    <a:alpha val="25000"/>
                  </a:srgbClr>
                </a:solidFill>
                <a:latin typeface="Calibri Light"/>
              </a:rPr>
              <a:pPr/>
              <a:t>‹#›</a:t>
            </a:fld>
            <a:endParaRPr lang="en-US" dirty="0">
              <a:solidFill>
                <a:srgbClr val="50B4C8">
                  <a:alpha val="25000"/>
                </a:srgb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166405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>
                <a:solidFill>
                  <a:prstClr val="black">
                    <a:alpha val="80000"/>
                  </a:prstClr>
                </a:solidFill>
                <a:latin typeface="Calibri Light"/>
              </a:rPr>
              <a:pPr/>
              <a:t>6/9/14</a:t>
            </a:fld>
            <a:endParaRPr lang="en-US" dirty="0">
              <a:solidFill>
                <a:prstClr val="black">
                  <a:alpha val="80000"/>
                </a:prstClr>
              </a:solidFill>
              <a:latin typeface="Calibri Ligh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alpha val="80000"/>
                </a:prstClr>
              </a:solidFill>
              <a:latin typeface="Calibri Ligh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50B4C8">
                    <a:alpha val="25000"/>
                  </a:srgbClr>
                </a:solidFill>
                <a:latin typeface="Calibri Light"/>
              </a:rPr>
              <a:pPr/>
              <a:t>‹#›</a:t>
            </a:fld>
            <a:endParaRPr lang="en-US" dirty="0">
              <a:solidFill>
                <a:srgbClr val="50B4C8">
                  <a:alpha val="25000"/>
                </a:srgb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967617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204209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>
                <a:solidFill>
                  <a:prstClr val="black">
                    <a:alpha val="80000"/>
                  </a:prstClr>
                </a:solidFill>
                <a:latin typeface="Calibri Light"/>
              </a:rPr>
              <a:pPr/>
              <a:t>6/9/14</a:t>
            </a:fld>
            <a:endParaRPr lang="en-US" dirty="0">
              <a:solidFill>
                <a:prstClr val="black">
                  <a:alpha val="80000"/>
                </a:prstClr>
              </a:solidFill>
              <a:latin typeface="Calibri Ligh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alpha val="80000"/>
                </a:prstClr>
              </a:solidFill>
              <a:latin typeface="Calibri Ligh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50B4C8">
                    <a:alpha val="25000"/>
                  </a:srgbClr>
                </a:solidFill>
                <a:latin typeface="Calibri Light"/>
              </a:rPr>
              <a:pPr/>
              <a:t>‹#›</a:t>
            </a:fld>
            <a:endParaRPr lang="en-US" dirty="0">
              <a:solidFill>
                <a:srgbClr val="50B4C8">
                  <a:alpha val="25000"/>
                </a:srgb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518399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8134"/>
            <a:ext cx="349758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498" y="1998134"/>
            <a:ext cx="349758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>
                <a:solidFill>
                  <a:prstClr val="black">
                    <a:alpha val="80000"/>
                  </a:prstClr>
                </a:solidFill>
                <a:latin typeface="Calibri Light"/>
              </a:rPr>
              <a:pPr/>
              <a:t>6/9/14</a:t>
            </a:fld>
            <a:endParaRPr lang="en-US" dirty="0">
              <a:solidFill>
                <a:prstClr val="black">
                  <a:alpha val="80000"/>
                </a:prstClr>
              </a:solidFill>
              <a:latin typeface="Calibri Ligh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alpha val="80000"/>
                </a:prstClr>
              </a:solidFill>
              <a:latin typeface="Calibri Ligh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50B4C8">
                    <a:alpha val="25000"/>
                  </a:srgbClr>
                </a:solidFill>
                <a:latin typeface="Calibri Light"/>
              </a:rPr>
              <a:pPr/>
              <a:t>‹#›</a:t>
            </a:fld>
            <a:endParaRPr lang="en-US" dirty="0">
              <a:solidFill>
                <a:srgbClr val="50B4C8">
                  <a:alpha val="25000"/>
                </a:srgb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300164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40467"/>
            <a:ext cx="349758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53084"/>
            <a:ext cx="349758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5706" y="2038435"/>
            <a:ext cx="349758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05706" y="2750990"/>
            <a:ext cx="349758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>
                <a:solidFill>
                  <a:prstClr val="black">
                    <a:alpha val="80000"/>
                  </a:prstClr>
                </a:solidFill>
                <a:latin typeface="Calibri Light"/>
              </a:rPr>
              <a:pPr/>
              <a:t>6/9/14</a:t>
            </a:fld>
            <a:endParaRPr lang="en-US" dirty="0">
              <a:solidFill>
                <a:prstClr val="black">
                  <a:alpha val="80000"/>
                </a:prstClr>
              </a:solidFill>
              <a:latin typeface="Calibri Ligh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alpha val="80000"/>
                </a:prstClr>
              </a:solidFill>
              <a:latin typeface="Calibri Ligh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50B4C8">
                    <a:alpha val="25000"/>
                  </a:srgbClr>
                </a:solidFill>
                <a:latin typeface="Calibri Light"/>
              </a:rPr>
              <a:pPr/>
              <a:t>‹#›</a:t>
            </a:fld>
            <a:endParaRPr lang="en-US" dirty="0">
              <a:solidFill>
                <a:srgbClr val="50B4C8">
                  <a:alpha val="25000"/>
                </a:srgb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93053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>
                <a:solidFill>
                  <a:prstClr val="black">
                    <a:alpha val="80000"/>
                  </a:prstClr>
                </a:solidFill>
                <a:latin typeface="Calibri Light"/>
              </a:rPr>
              <a:pPr/>
              <a:t>6/9/14</a:t>
            </a:fld>
            <a:endParaRPr lang="en-US" dirty="0">
              <a:solidFill>
                <a:prstClr val="black">
                  <a:alpha val="80000"/>
                </a:prstClr>
              </a:solidFill>
              <a:latin typeface="Calibri Ligh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alpha val="80000"/>
                </a:prstClr>
              </a:solidFill>
              <a:latin typeface="Calibri Ligh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50B4C8">
                    <a:alpha val="25000"/>
                  </a:srgbClr>
                </a:solidFill>
                <a:latin typeface="Calibri Light"/>
              </a:rPr>
              <a:pPr/>
              <a:t>‹#›</a:t>
            </a:fld>
            <a:endParaRPr lang="en-US" dirty="0">
              <a:solidFill>
                <a:srgbClr val="50B4C8">
                  <a:alpha val="25000"/>
                </a:srgb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0379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>
                <a:solidFill>
                  <a:prstClr val="black">
                    <a:alpha val="80000"/>
                  </a:prstClr>
                </a:solidFill>
                <a:latin typeface="Calibri Light"/>
              </a:rPr>
              <a:pPr/>
              <a:t>6/9/14</a:t>
            </a:fld>
            <a:endParaRPr lang="en-US" dirty="0">
              <a:solidFill>
                <a:prstClr val="black">
                  <a:alpha val="80000"/>
                </a:prstClr>
              </a:solidFill>
              <a:latin typeface="Calibri Ligh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alpha val="80000"/>
                </a:prstClr>
              </a:solidFill>
              <a:latin typeface="Calibri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50B4C8">
                    <a:alpha val="25000"/>
                  </a:srgbClr>
                </a:solidFill>
                <a:latin typeface="Calibri Light"/>
              </a:rPr>
              <a:pPr/>
              <a:t>‹#›</a:t>
            </a:fld>
            <a:endParaRPr lang="en-US" dirty="0">
              <a:solidFill>
                <a:srgbClr val="50B4C8">
                  <a:alpha val="25000"/>
                </a:srgb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186927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>
                <a:solidFill>
                  <a:prstClr val="black">
                    <a:alpha val="80000"/>
                  </a:prstClr>
                </a:solidFill>
                <a:latin typeface="Calibri Light"/>
              </a:rPr>
              <a:pPr/>
              <a:t>6/9/14</a:t>
            </a:fld>
            <a:endParaRPr lang="en-US" dirty="0">
              <a:solidFill>
                <a:prstClr val="black">
                  <a:alpha val="80000"/>
                </a:prstClr>
              </a:solidFill>
              <a:latin typeface="Calibri Ligh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alpha val="80000"/>
                </a:prstClr>
              </a:solidFill>
              <a:latin typeface="Calibri Ligh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>
                <a:latin typeface="Calibri Light"/>
              </a:rPr>
              <a:pPr/>
              <a:t>‹#›</a:t>
            </a:fld>
            <a:endParaRPr lang="en-US" dirty="0"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582662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>
                <a:latin typeface="Calibri Light"/>
              </a:rPr>
              <a:pPr/>
              <a:t>6/9/14</a:t>
            </a:fld>
            <a:endParaRPr lang="en-US" dirty="0">
              <a:latin typeface="Calibri Light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>
              <a:latin typeface="Calibri Light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>
                <a:latin typeface="Calibri Light"/>
              </a:rPr>
              <a:pPr/>
              <a:t>‹#›</a:t>
            </a:fld>
            <a:endParaRPr lang="en-US" dirty="0"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8552534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11680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defTabSz="457200"/>
            <a:fld id="{5586B75A-687E-405C-8A0B-8D00578BA2C3}" type="datetimeFigureOut">
              <a:rPr lang="en-US" dirty="0">
                <a:solidFill>
                  <a:prstClr val="black">
                    <a:alpha val="80000"/>
                  </a:prstClr>
                </a:solidFill>
                <a:latin typeface="Calibri Light"/>
              </a:rPr>
              <a:pPr defTabSz="457200"/>
              <a:t>6/9/14</a:t>
            </a:fld>
            <a:endParaRPr lang="en-US" dirty="0">
              <a:solidFill>
                <a:prstClr val="black">
                  <a:alpha val="80000"/>
                </a:prstClr>
              </a:solidFill>
              <a:latin typeface="Calibri Ligh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alpha val="80000"/>
                </a:prstClr>
              </a:solidFill>
              <a:latin typeface="Calibri Ligh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945" y="5876413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 defTabSz="457200"/>
            <a:fld id="{4FAB73BC-B049-4115-A692-8D63A059BFB8}" type="slidenum">
              <a:rPr lang="en-US" dirty="0">
                <a:solidFill>
                  <a:srgbClr val="50B4C8">
                    <a:alpha val="25000"/>
                  </a:srgbClr>
                </a:solidFill>
                <a:latin typeface="Calibri Light"/>
              </a:rPr>
              <a:pPr defTabSz="457200"/>
              <a:t>‹#›</a:t>
            </a:fld>
            <a:endParaRPr lang="en-US" dirty="0">
              <a:solidFill>
                <a:srgbClr val="50B4C8">
                  <a:alpha val="25000"/>
                </a:srgb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83873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9" y="770467"/>
            <a:ext cx="8086725" cy="1099522"/>
          </a:xfrm>
        </p:spPr>
        <p:txBody>
          <a:bodyPr/>
          <a:lstStyle/>
          <a:p>
            <a:pPr algn="ctr"/>
            <a:r>
              <a:rPr lang="en-US" dirty="0" smtClean="0"/>
              <a:t>Heaven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5" y="2454876"/>
            <a:ext cx="8155274" cy="339792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9600" dirty="0" smtClean="0"/>
              <a:t>What is There?</a:t>
            </a:r>
          </a:p>
          <a:p>
            <a:pPr algn="ctr"/>
            <a:r>
              <a:rPr lang="en-US" sz="9600" dirty="0" smtClean="0"/>
              <a:t>What is Not There?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63248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Heaven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492" y="1960606"/>
            <a:ext cx="8065294" cy="38172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 the NKJV, the word “heaven” is used 532 times in 502 different verses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3 levels of the heavens; Third Heaven is spoken of specifically in (</a:t>
            </a:r>
            <a:r>
              <a:rPr lang="en-US" b="1" dirty="0" smtClean="0"/>
              <a:t>2 Cor. 12</a:t>
            </a:r>
            <a:r>
              <a:rPr lang="en-US" dirty="0" smtClean="0"/>
              <a:t>), and we know that the first two heavens are to pass away (</a:t>
            </a:r>
            <a:r>
              <a:rPr lang="en-US" b="1" dirty="0" smtClean="0"/>
              <a:t>2 Peter 3:10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Heaven is the place where either all of us here will or will not be when this life comes to an end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235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831" y="113167"/>
            <a:ext cx="8079581" cy="168792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052322" cy="67702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291" y="113167"/>
            <a:ext cx="3365031" cy="2667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865" y="2780170"/>
            <a:ext cx="3428459" cy="39900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27122" y="4273515"/>
            <a:ext cx="3131128" cy="186235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6" y="113169"/>
            <a:ext cx="8781868" cy="665708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What is There?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God the Father (Eccl. 5:2; Mark 14:62; Acts 7:55)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God the Son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“a cloud of witnesses” (Heb. 12:1)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Endless Day (Rev. 21:25)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Our Mansion, Robe, and </a:t>
            </a:r>
          </a:p>
          <a:p>
            <a:pPr marL="0" indent="0">
              <a:buNone/>
            </a:pPr>
            <a:r>
              <a:rPr lang="en-US" sz="2800" dirty="0" smtClean="0"/>
              <a:t>Crown that God has prepared </a:t>
            </a:r>
          </a:p>
          <a:p>
            <a:pPr marL="0" indent="0">
              <a:buNone/>
            </a:pPr>
            <a:r>
              <a:rPr lang="en-US" sz="2800" dirty="0" smtClean="0"/>
              <a:t>For us (John 14:2;Rev. 6:11;</a:t>
            </a:r>
          </a:p>
          <a:p>
            <a:pPr marL="0" indent="0">
              <a:buNone/>
            </a:pPr>
            <a:r>
              <a:rPr lang="en-US" sz="2800" dirty="0" smtClean="0"/>
              <a:t>2 Tim. 4:7-8)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4787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2.whatchristianswanttoknow.com/wp-content/uploads/2012/06/Songs-about-Heaven_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1784" y="0"/>
            <a:ext cx="91069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193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492" y="87641"/>
            <a:ext cx="8079581" cy="78557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is Not There?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55" y="1113759"/>
            <a:ext cx="8409931" cy="376618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No Sorrows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No Night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No Sun or Moon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“Nothing that defiles, or causes an abomination or a lie” – (</a:t>
            </a:r>
            <a:r>
              <a:rPr lang="en-US" b="1" dirty="0" smtClean="0"/>
              <a:t>Rev. 21:27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No More Death – (</a:t>
            </a:r>
            <a:r>
              <a:rPr lang="en-US" b="1" dirty="0" smtClean="0"/>
              <a:t>Rev. 22:1</a:t>
            </a:r>
            <a:r>
              <a:rPr lang="en-US" dirty="0" smtClean="0"/>
              <a:t> – The pure river of water of life)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No More Tears nor Crying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Nothing Old, all things are made new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269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861" y="128834"/>
            <a:ext cx="8079581" cy="810283"/>
          </a:xfrm>
        </p:spPr>
        <p:txBody>
          <a:bodyPr/>
          <a:lstStyle/>
          <a:p>
            <a:pPr algn="ctr"/>
            <a:r>
              <a:rPr lang="en-US" dirty="0" smtClean="0"/>
              <a:t>The Swiftness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48" y="939117"/>
            <a:ext cx="8065294" cy="376618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Time is not on our side, so just like Joshua did, we have to determine who it is we are to follow – (</a:t>
            </a:r>
            <a:r>
              <a:rPr lang="en-US" b="1" dirty="0" smtClean="0"/>
              <a:t>James 4:14; Psalms 39:4,5</a:t>
            </a:r>
            <a:r>
              <a:rPr lang="en-US" dirty="0" smtClean="0"/>
              <a:t>) “….that I may know how frail I am”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Our lives measured up to the Greatness of God – (</a:t>
            </a:r>
            <a:r>
              <a:rPr lang="en-US" b="1" dirty="0" smtClean="0"/>
              <a:t>Isaiah 40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Know your place and prepare now – (</a:t>
            </a:r>
            <a:r>
              <a:rPr lang="en-US" b="1" dirty="0" smtClean="0"/>
              <a:t>Proverbs 20:29</a:t>
            </a:r>
            <a:r>
              <a:rPr lang="en-US" dirty="0" smtClean="0"/>
              <a:t>)….Young men, it won’t be long before we are the old men with the gray hair. (</a:t>
            </a:r>
            <a:r>
              <a:rPr lang="en-US" b="1" dirty="0" smtClean="0"/>
              <a:t>Eccl 12</a:t>
            </a:r>
            <a:r>
              <a:rPr lang="en-US" dirty="0" smtClean="0"/>
              <a:t>)….The days are coming when the things you could do years ago, you will no longer be able to do. But the thing you can do is remember God!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954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6" y="128830"/>
            <a:ext cx="8079581" cy="76085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Things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6" y="889686"/>
            <a:ext cx="8065294" cy="498389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1 of 2 things will happen to all of us, either we will grow old and leave this earth (</a:t>
            </a:r>
            <a:r>
              <a:rPr lang="en-US" b="1" dirty="0" smtClean="0"/>
              <a:t>Heb. 9:27</a:t>
            </a:r>
            <a:r>
              <a:rPr lang="en-US" dirty="0" smtClean="0"/>
              <a:t>), or Christ will return while we are still alive (</a:t>
            </a:r>
            <a:r>
              <a:rPr lang="en-US" b="1" dirty="0" smtClean="0"/>
              <a:t>Rev. 1:7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One of the greatest fears to me, is having eternity to think about what went wrong while being in torment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road to Heaven is not a road that is heavily traveled – (</a:t>
            </a:r>
            <a:r>
              <a:rPr lang="en-US" b="1" dirty="0" smtClean="0"/>
              <a:t>Matt. 7:13-22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We are one day closer to heaven or hell than we were yesterday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There is NO comparison between heaven and hell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Death of a Christian is better than the day of his/her birth (</a:t>
            </a:r>
            <a:r>
              <a:rPr lang="en-US" b="1" dirty="0" smtClean="0"/>
              <a:t>Eccl. 7:1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When Christ returns, this world and all of its elements will be burned up (</a:t>
            </a:r>
            <a:r>
              <a:rPr lang="en-US" b="1" dirty="0" smtClean="0"/>
              <a:t>2 Peter 3:10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If you miss Heaven, you have missed it ALL!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38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697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0"/>
            <a:ext cx="9143999" cy="6858000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>
                <a:solidFill>
                  <a:srgbClr val="FFC000"/>
                </a:solidFill>
                <a:latin typeface="Algerian" panose="04020705040A02060702" pitchFamily="82" charset="0"/>
              </a:rPr>
              <a:t>Hell</a:t>
            </a:r>
            <a:br>
              <a:rPr lang="en-US" sz="9600" dirty="0" smtClean="0">
                <a:solidFill>
                  <a:srgbClr val="FFC000"/>
                </a:solidFill>
                <a:latin typeface="Algerian" panose="04020705040A02060702" pitchFamily="82" charset="0"/>
              </a:rPr>
            </a:br>
            <a:r>
              <a:rPr lang="en-US" sz="2800" dirty="0" smtClean="0">
                <a:solidFill>
                  <a:srgbClr val="FFC000"/>
                </a:solidFill>
                <a:latin typeface="Algerian" panose="04020705040A02060702" pitchFamily="82" charset="0"/>
              </a:rPr>
              <a:t>“Gnashing of teeth” – (Luke 13:28)</a:t>
            </a:r>
            <a:br>
              <a:rPr lang="en-US" sz="2800" dirty="0" smtClean="0">
                <a:solidFill>
                  <a:srgbClr val="FFC000"/>
                </a:solidFill>
                <a:latin typeface="Algerian" panose="04020705040A02060702" pitchFamily="82" charset="0"/>
              </a:rPr>
            </a:br>
            <a:r>
              <a:rPr lang="en-US" sz="2800" dirty="0" smtClean="0">
                <a:solidFill>
                  <a:srgbClr val="FFC000"/>
                </a:solidFill>
                <a:latin typeface="Algerian" panose="04020705040A02060702" pitchFamily="82" charset="0"/>
              </a:rPr>
              <a:t>“Tormented day and night forever and ever” – (rev. 20:10)</a:t>
            </a:r>
            <a:br>
              <a:rPr lang="en-US" sz="2800" dirty="0" smtClean="0">
                <a:solidFill>
                  <a:srgbClr val="FFC000"/>
                </a:solidFill>
                <a:latin typeface="Algerian" panose="04020705040A02060702" pitchFamily="82" charset="0"/>
              </a:rPr>
            </a:br>
            <a:endParaRPr lang="en-US" sz="9600" dirty="0">
              <a:solidFill>
                <a:srgbClr val="FFC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133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20" y="499533"/>
            <a:ext cx="8079581" cy="4739732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/>
            </a:r>
            <a:br>
              <a:rPr lang="en-US" sz="9600" dirty="0" smtClean="0">
                <a:solidFill>
                  <a:srgbClr val="FF0000"/>
                </a:solidFill>
              </a:rPr>
            </a:br>
            <a:endParaRPr lang="en-US" sz="9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71600" y="3811012"/>
            <a:ext cx="523514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7200" spc="-120" dirty="0">
                <a:solidFill>
                  <a:prstClr val="white"/>
                </a:solidFill>
                <a:latin typeface="Calibri Light"/>
              </a:rPr>
              <a:t>Heaven</a:t>
            </a:r>
            <a:r>
              <a:rPr lang="en-US" sz="9600" spc="-120" dirty="0">
                <a:solidFill>
                  <a:prstClr val="white"/>
                </a:solidFill>
                <a:latin typeface="Calibri Light"/>
              </a:rPr>
              <a:t/>
            </a:r>
            <a:br>
              <a:rPr lang="en-US" sz="9600" spc="-120" dirty="0">
                <a:solidFill>
                  <a:prstClr val="white"/>
                </a:solidFill>
                <a:latin typeface="Calibri Light"/>
              </a:rPr>
            </a:br>
            <a:r>
              <a:rPr lang="en-US" sz="3200" spc="-120" dirty="0">
                <a:solidFill>
                  <a:prstClr val="white"/>
                </a:solidFill>
                <a:latin typeface="Calibri Light"/>
              </a:rPr>
              <a:t>1 John 5:4 &amp; 1 Corinthians 5:57</a:t>
            </a:r>
            <a:br>
              <a:rPr lang="en-US" sz="3200" spc="-120" dirty="0">
                <a:solidFill>
                  <a:prstClr val="white"/>
                </a:solidFill>
                <a:latin typeface="Calibri Light"/>
              </a:rPr>
            </a:br>
            <a:r>
              <a:rPr lang="en-US" sz="3200" spc="-120" dirty="0">
                <a:solidFill>
                  <a:prstClr val="white"/>
                </a:solidFill>
                <a:latin typeface="Calibri Light"/>
              </a:rPr>
              <a:t>“Death where is your sting? </a:t>
            </a:r>
            <a:br>
              <a:rPr lang="en-US" sz="3200" spc="-120" dirty="0">
                <a:solidFill>
                  <a:prstClr val="white"/>
                </a:solidFill>
                <a:latin typeface="Calibri Light"/>
              </a:rPr>
            </a:br>
            <a:r>
              <a:rPr lang="en-US" sz="3200" spc="-120" dirty="0">
                <a:solidFill>
                  <a:prstClr val="white"/>
                </a:solidFill>
                <a:latin typeface="Calibri Light"/>
              </a:rPr>
              <a:t>O Death where is your victory?</a:t>
            </a:r>
            <a:endParaRPr lang="en-US" dirty="0">
              <a:solidFill>
                <a:prstClr val="white"/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530799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546</Words>
  <Application>Microsoft Macintosh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Metropolitan</vt:lpstr>
      <vt:lpstr>Heaven</vt:lpstr>
      <vt:lpstr>What is Heaven ?</vt:lpstr>
      <vt:lpstr>PowerPoint Presentation</vt:lpstr>
      <vt:lpstr>PowerPoint Presentation</vt:lpstr>
      <vt:lpstr>What is Not There?</vt:lpstr>
      <vt:lpstr>The Swiftness of Life</vt:lpstr>
      <vt:lpstr>Things to Consider</vt:lpstr>
      <vt:lpstr>Hell “Gnashing of teeth” – (Luke 13:28) “Tormented day and night forever and ever” – (rev. 20:10) </vt:lpstr>
      <vt:lpstr> </vt:lpstr>
    </vt:vector>
  </TitlesOfParts>
  <Company>AQ2 Technologies, LLC.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Don Mcclain</cp:lastModifiedBy>
  <cp:revision>13</cp:revision>
  <dcterms:created xsi:type="dcterms:W3CDTF">2008-03-16T18:22:36Z</dcterms:created>
  <dcterms:modified xsi:type="dcterms:W3CDTF">2014-06-09T22:58:59Z</dcterms:modified>
</cp:coreProperties>
</file>