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media/image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3004800" cy="9753600"/>
  <p:notesSz cx="6858000" cy="9144000"/>
  <p:defaultTextStyle>
    <a:lvl1pPr algn="ctr" defTabSz="584200">
      <a:defRPr sz="3600">
        <a:solidFill>
          <a:srgbClr val="57554B"/>
        </a:solidFill>
        <a:latin typeface="Hoefler Text"/>
        <a:ea typeface="Hoefler Text"/>
        <a:cs typeface="Hoefler Text"/>
        <a:sym typeface="Hoefler Text"/>
      </a:defRPr>
    </a:lvl1pPr>
    <a:lvl2pPr indent="228600" algn="ctr" defTabSz="584200">
      <a:defRPr sz="3600">
        <a:solidFill>
          <a:srgbClr val="57554B"/>
        </a:solidFill>
        <a:latin typeface="Hoefler Text"/>
        <a:ea typeface="Hoefler Text"/>
        <a:cs typeface="Hoefler Text"/>
        <a:sym typeface="Hoefler Text"/>
      </a:defRPr>
    </a:lvl2pPr>
    <a:lvl3pPr indent="457200" algn="ctr" defTabSz="584200">
      <a:defRPr sz="3600">
        <a:solidFill>
          <a:srgbClr val="57554B"/>
        </a:solidFill>
        <a:latin typeface="Hoefler Text"/>
        <a:ea typeface="Hoefler Text"/>
        <a:cs typeface="Hoefler Text"/>
        <a:sym typeface="Hoefler Text"/>
      </a:defRPr>
    </a:lvl3pPr>
    <a:lvl4pPr indent="685800" algn="ctr" defTabSz="584200">
      <a:defRPr sz="3600">
        <a:solidFill>
          <a:srgbClr val="57554B"/>
        </a:solidFill>
        <a:latin typeface="Hoefler Text"/>
        <a:ea typeface="Hoefler Text"/>
        <a:cs typeface="Hoefler Text"/>
        <a:sym typeface="Hoefler Text"/>
      </a:defRPr>
    </a:lvl4pPr>
    <a:lvl5pPr indent="914400" algn="ctr" defTabSz="584200">
      <a:defRPr sz="3600">
        <a:solidFill>
          <a:srgbClr val="57554B"/>
        </a:solidFill>
        <a:latin typeface="Hoefler Text"/>
        <a:ea typeface="Hoefler Text"/>
        <a:cs typeface="Hoefler Text"/>
        <a:sym typeface="Hoefler Text"/>
      </a:defRPr>
    </a:lvl5pPr>
    <a:lvl6pPr indent="1143000" algn="ctr" defTabSz="584200">
      <a:defRPr sz="3600">
        <a:solidFill>
          <a:srgbClr val="57554B"/>
        </a:solidFill>
        <a:latin typeface="Hoefler Text"/>
        <a:ea typeface="Hoefler Text"/>
        <a:cs typeface="Hoefler Text"/>
        <a:sym typeface="Hoefler Text"/>
      </a:defRPr>
    </a:lvl6pPr>
    <a:lvl7pPr indent="1371600" algn="ctr" defTabSz="584200">
      <a:defRPr sz="3600">
        <a:solidFill>
          <a:srgbClr val="57554B"/>
        </a:solidFill>
        <a:latin typeface="Hoefler Text"/>
        <a:ea typeface="Hoefler Text"/>
        <a:cs typeface="Hoefler Text"/>
        <a:sym typeface="Hoefler Text"/>
      </a:defRPr>
    </a:lvl7pPr>
    <a:lvl8pPr indent="1600200" algn="ctr" defTabSz="584200">
      <a:defRPr sz="3600">
        <a:solidFill>
          <a:srgbClr val="57554B"/>
        </a:solidFill>
        <a:latin typeface="Hoefler Text"/>
        <a:ea typeface="Hoefler Text"/>
        <a:cs typeface="Hoefler Text"/>
        <a:sym typeface="Hoefler Text"/>
      </a:defRPr>
    </a:lvl8pPr>
    <a:lvl9pPr indent="1828800" algn="ctr" defTabSz="584200">
      <a:defRPr sz="3600">
        <a:solidFill>
          <a:srgbClr val="57554B"/>
        </a:solidFill>
        <a:latin typeface="Hoefler Text"/>
        <a:ea typeface="Hoefler Text"/>
        <a:cs typeface="Hoefler Text"/>
        <a:sym typeface="Hoefler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oefler Text"/>
          <a:ea typeface="Hoefler Text"/>
          <a:cs typeface="Hoefler Text"/>
        </a:font>
        <a:srgbClr val="6C6A67"/>
      </a:tcTxStyle>
      <a:tcStyle>
        <a:tcBdr>
          <a:left>
            <a:ln w="25400" cap="flat">
              <a:solidFill>
                <a:srgbClr val="83714F">
                  <a:alpha val="30000"/>
                </a:srgbClr>
              </a:solidFill>
              <a:prstDash val="solid"/>
              <a:miter lim="400000"/>
            </a:ln>
          </a:left>
          <a:right>
            <a:ln w="25400" cap="flat">
              <a:solidFill>
                <a:srgbClr val="83714F">
                  <a:alpha val="30000"/>
                </a:srgbClr>
              </a:solidFill>
              <a:prstDash val="solid"/>
              <a:miter lim="400000"/>
            </a:ln>
          </a:right>
          <a:top>
            <a:ln w="25400" cap="flat">
              <a:solidFill>
                <a:srgbClr val="83714F">
                  <a:alpha val="30000"/>
                </a:srgbClr>
              </a:solidFill>
              <a:prstDash val="solid"/>
              <a:miter lim="400000"/>
            </a:ln>
          </a:top>
          <a:bottom>
            <a:ln w="25400" cap="flat">
              <a:solidFill>
                <a:srgbClr val="83714F">
                  <a:alpha val="30000"/>
                </a:srgbClr>
              </a:solidFill>
              <a:prstDash val="solid"/>
              <a:miter lim="400000"/>
            </a:ln>
          </a:bottom>
          <a:insideH>
            <a:ln w="25400" cap="flat">
              <a:solidFill>
                <a:srgbClr val="83714F">
                  <a:alpha val="30000"/>
                </a:srgbClr>
              </a:solidFill>
              <a:prstDash val="solid"/>
              <a:miter lim="400000"/>
            </a:ln>
          </a:insideH>
          <a:insideV>
            <a:ln w="25400" cap="flat">
              <a:solidFill>
                <a:srgbClr val="83714F">
                  <a:alpha val="30000"/>
                </a:srgbClr>
              </a:solidFill>
              <a:prstDash val="solid"/>
              <a:miter lim="400000"/>
            </a:ln>
          </a:insideV>
        </a:tcBdr>
        <a:fill>
          <a:noFill/>
        </a:fill>
      </a:tcStyle>
    </a:wholeTbl>
    <a:band2H>
      <a:tcTxStyle b="def" i="def"/>
      <a:tcStyle>
        <a:tcBdr/>
        <a:fill>
          <a:solidFill>
            <a:srgbClr val="83714F">
              <a:alpha val="8000"/>
            </a:srgbClr>
          </a:solidFill>
        </a:fill>
      </a:tcStyle>
    </a:band2H>
    <a:firstCol>
      <a:tcTxStyle b="off" i="off">
        <a:font>
          <a:latin typeface="Hoefler Text"/>
          <a:ea typeface="Hoefler Text"/>
          <a:cs typeface="Hoefler Text"/>
        </a:font>
        <a:srgbClr val="FFFFFF"/>
      </a:tcTxStyle>
      <a:tcStyle>
        <a:tcBdr>
          <a:left>
            <a:ln w="25400" cap="flat">
              <a:solidFill>
                <a:srgbClr val="83714F">
                  <a:alpha val="30000"/>
                </a:srgbClr>
              </a:solidFill>
              <a:prstDash val="solid"/>
              <a:miter lim="400000"/>
            </a:ln>
          </a:left>
          <a:right>
            <a:ln w="25400" cap="flat">
              <a:solidFill>
                <a:srgbClr val="83714F">
                  <a:alpha val="30000"/>
                </a:srgbClr>
              </a:solidFill>
              <a:prstDash val="solid"/>
              <a:miter lim="400000"/>
            </a:ln>
          </a:right>
          <a:top>
            <a:ln w="25400" cap="flat">
              <a:solidFill>
                <a:srgbClr val="83714F">
                  <a:alpha val="30000"/>
                </a:srgbClr>
              </a:solidFill>
              <a:prstDash val="solid"/>
              <a:miter lim="400000"/>
            </a:ln>
          </a:top>
          <a:bottom>
            <a:ln w="25400" cap="flat">
              <a:solidFill>
                <a:srgbClr val="83714F">
                  <a:alpha val="30000"/>
                </a:srgbClr>
              </a:solidFill>
              <a:prstDash val="solid"/>
              <a:miter lim="400000"/>
            </a:ln>
          </a:bottom>
          <a:insideH>
            <a:ln w="25400" cap="flat">
              <a:solidFill>
                <a:srgbClr val="83714F">
                  <a:alpha val="30000"/>
                </a:srgbClr>
              </a:solidFill>
              <a:prstDash val="solid"/>
              <a:miter lim="400000"/>
            </a:ln>
          </a:insideH>
          <a:insideV>
            <a:ln w="25400" cap="flat">
              <a:solidFill>
                <a:srgbClr val="83714F">
                  <a:alpha val="30000"/>
                </a:srgbClr>
              </a:solidFill>
              <a:prstDash val="solid"/>
              <a:miter lim="400000"/>
            </a:ln>
          </a:insideV>
        </a:tcBdr>
      </a:tcStyle>
    </a:firstCol>
    <a:lastRow>
      <a:tcTxStyle b="off" i="off">
        <a:font>
          <a:latin typeface="Hoefler Text"/>
          <a:ea typeface="Hoefler Text"/>
          <a:cs typeface="Hoefler Text"/>
        </a:font>
        <a:srgbClr val="6C6A67"/>
      </a:tcTxStyle>
      <a:tcStyle>
        <a:tcBdr>
          <a:left>
            <a:ln w="25400" cap="flat">
              <a:solidFill>
                <a:srgbClr val="83714F">
                  <a:alpha val="30000"/>
                </a:srgbClr>
              </a:solidFill>
              <a:prstDash val="solid"/>
              <a:miter lim="400000"/>
            </a:ln>
          </a:left>
          <a:right>
            <a:ln w="25400" cap="flat">
              <a:solidFill>
                <a:srgbClr val="83714F">
                  <a:alpha val="30000"/>
                </a:srgbClr>
              </a:solidFill>
              <a:prstDash val="solid"/>
              <a:miter lim="400000"/>
            </a:ln>
          </a:right>
          <a:top>
            <a:ln w="50800" cap="flat">
              <a:solidFill>
                <a:srgbClr val="83714F">
                  <a:alpha val="30000"/>
                </a:srgbClr>
              </a:solidFill>
              <a:prstDash val="solid"/>
              <a:miter lim="400000"/>
            </a:ln>
          </a:top>
          <a:bottom>
            <a:ln w="25400" cap="flat">
              <a:solidFill>
                <a:srgbClr val="83714F">
                  <a:alpha val="30000"/>
                </a:srgbClr>
              </a:solidFill>
              <a:prstDash val="solid"/>
              <a:miter lim="400000"/>
            </a:ln>
          </a:bottom>
          <a:insideH>
            <a:ln w="25400" cap="flat">
              <a:solidFill>
                <a:srgbClr val="83714F">
                  <a:alpha val="30000"/>
                </a:srgbClr>
              </a:solidFill>
              <a:prstDash val="solid"/>
              <a:miter lim="400000"/>
            </a:ln>
          </a:insideH>
          <a:insideV>
            <a:ln w="25400" cap="flat">
              <a:solidFill>
                <a:srgbClr val="83714F">
                  <a:alpha val="30000"/>
                </a:srgbClr>
              </a:solidFill>
              <a:prstDash val="solid"/>
              <a:miter lim="400000"/>
            </a:ln>
          </a:insideV>
        </a:tcBdr>
        <a:fill>
          <a:noFill/>
        </a:fill>
      </a:tcStyle>
    </a:lastRow>
    <a:firstRow>
      <a:tcTxStyle b="off" i="off">
        <a:font>
          <a:latin typeface="Hoefler Text"/>
          <a:ea typeface="Hoefler Text"/>
          <a:cs typeface="Hoefler Text"/>
        </a:font>
        <a:srgbClr val="FFFFFF"/>
      </a:tcTxStyle>
      <a:tcStyle>
        <a:tcBdr>
          <a:left>
            <a:ln w="25400" cap="flat">
              <a:solidFill>
                <a:srgbClr val="83714F">
                  <a:alpha val="30000"/>
                </a:srgbClr>
              </a:solidFill>
              <a:prstDash val="solid"/>
              <a:miter lim="400000"/>
            </a:ln>
          </a:left>
          <a:right>
            <a:ln w="25400" cap="flat">
              <a:solidFill>
                <a:srgbClr val="83714F">
                  <a:alpha val="30000"/>
                </a:srgbClr>
              </a:solidFill>
              <a:prstDash val="solid"/>
              <a:miter lim="400000"/>
            </a:ln>
          </a:right>
          <a:top>
            <a:ln w="25400" cap="flat">
              <a:solidFill>
                <a:srgbClr val="83714F">
                  <a:alpha val="30000"/>
                </a:srgbClr>
              </a:solidFill>
              <a:prstDash val="solid"/>
              <a:miter lim="400000"/>
            </a:ln>
          </a:top>
          <a:bottom>
            <a:ln w="25400" cap="flat">
              <a:solidFill>
                <a:srgbClr val="83714F">
                  <a:alpha val="30000"/>
                </a:srgbClr>
              </a:solidFill>
              <a:prstDash val="solid"/>
              <a:miter lim="400000"/>
            </a:ln>
          </a:bottom>
          <a:insideH>
            <a:ln w="25400" cap="flat">
              <a:solidFill>
                <a:srgbClr val="83714F">
                  <a:alpha val="30000"/>
                </a:srgbClr>
              </a:solidFill>
              <a:prstDash val="solid"/>
              <a:miter lim="400000"/>
            </a:ln>
          </a:insideH>
          <a:insideV>
            <a:ln w="25400" cap="flat">
              <a:solidFill>
                <a:srgbClr val="83714F">
                  <a:alpha val="30000"/>
                </a:srgbClr>
              </a:solidFill>
              <a:prstDash val="solid"/>
              <a:miter lim="400000"/>
            </a:ln>
          </a:insideV>
        </a:tcBdr>
      </a:tcStyle>
    </a:firstRow>
  </a:tblStyle>
  <a:tblStyle styleId="{C7B018BB-80A7-4F77-B60F-C8B233D01FF8}" styleName="">
    <a:tblBg/>
    <a:wholeTbl>
      <a:tcTxStyle b="off" i="off">
        <a:font>
          <a:latin typeface="Hoefler Text"/>
          <a:ea typeface="Hoefler Text"/>
          <a:cs typeface="Hoefler Text"/>
        </a:font>
        <a:srgbClr val="6C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b="def" i="def"/>
      <a:tcStyle>
        <a:tcBdr/>
        <a:fill>
          <a:solidFill>
            <a:srgbClr val="DCDBCC">
              <a:alpha val="54000"/>
            </a:srgbClr>
          </a:solidFill>
        </a:fill>
      </a:tcStyle>
    </a:band2H>
    <a:firstCol>
      <a:tcTxStyle b="off" i="off">
        <a:font>
          <a:latin typeface="Hoefler Text"/>
          <a:ea typeface="Hoefler Text"/>
          <a:cs typeface="Hoefler Text"/>
        </a:font>
        <a:srgbClr val="F3F1DF"/>
      </a:tcTxStyle>
      <a:tcStyle>
        <a:tcBdr>
          <a:left>
            <a:ln w="12700" cap="flat">
              <a:noFill/>
              <a:miter lim="400000"/>
            </a:ln>
          </a:left>
          <a:right>
            <a:ln w="12700" cap="flat">
              <a:solidFill>
                <a:srgbClr val="B8B8B8"/>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tcStyle>
    </a:firstCol>
    <a:lastRow>
      <a:tcTxStyle b="off" i="off">
        <a:font>
          <a:latin typeface="Hoefler Text"/>
          <a:ea typeface="Hoefler Text"/>
          <a:cs typeface="Hoefler Text"/>
        </a:font>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tcStyle>
    </a:lastRow>
    <a:firstRow>
      <a:tcTxStyle b="off" i="off">
        <a:font>
          <a:latin typeface="Hoefler Text"/>
          <a:ea typeface="Hoefler Text"/>
          <a:cs typeface="Hoefler Text"/>
        </a:font>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tcStyle>
    </a:firstRow>
  </a:tblStyle>
  <a:tblStyle styleId="{EEE7283C-3CF3-47DC-8721-378D4A62B228}" styleName="">
    <a:tblBg/>
    <a:wholeTbl>
      <a:tcTxStyle b="off" i="off">
        <a:font>
          <a:latin typeface="Hoefler Text"/>
          <a:ea typeface="Hoefler Text"/>
          <a:cs typeface="Hoefler Text"/>
        </a:font>
        <a:srgbClr val="6C6A67"/>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B2B1A5">
                  <a:alpha val="80000"/>
                </a:srgbClr>
              </a:solidFill>
              <a:prstDash val="solid"/>
              <a:miter lim="400000"/>
            </a:ln>
          </a:top>
          <a:bottom>
            <a:ln w="12700" cap="flat">
              <a:solidFill>
                <a:srgbClr val="B2B1A5">
                  <a:alpha val="80000"/>
                </a:srgbClr>
              </a:solidFill>
              <a:prstDash val="solid"/>
              <a:miter lim="400000"/>
            </a:ln>
          </a:bottom>
          <a:insideH>
            <a:ln w="12700" cap="flat">
              <a:solidFill>
                <a:srgbClr val="B2B1A5">
                  <a:alpha val="80000"/>
                </a:srgbClr>
              </a:solidFill>
              <a:prstDash val="solid"/>
              <a:miter lim="400000"/>
            </a:ln>
          </a:insideH>
          <a:insideV>
            <a:ln w="12700" cap="flat">
              <a:solidFill>
                <a:srgbClr val="5D5D5D"/>
              </a:solidFill>
              <a:prstDash val="solid"/>
              <a:miter lim="400000"/>
            </a:ln>
          </a:insideV>
        </a:tcBdr>
        <a:fill>
          <a:noFill/>
        </a:fill>
      </a:tcStyle>
    </a:wholeTbl>
    <a:band2H>
      <a:tcTxStyle b="def" i="def"/>
      <a:tcStyle>
        <a:tcBdr/>
        <a:fill>
          <a:solidFill>
            <a:srgbClr val="DCDBCC">
              <a:alpha val="80000"/>
            </a:srgbClr>
          </a:solidFill>
        </a:fill>
      </a:tcStyle>
    </a:band2H>
    <a:firstCol>
      <a:tcTxStyle b="off" i="off">
        <a:font>
          <a:latin typeface="Hoefler Text"/>
          <a:ea typeface="Hoefler Text"/>
          <a:cs typeface="Hoefler Text"/>
        </a:font>
        <a:srgbClr val="FFFFFF"/>
      </a:tcTxStyle>
      <a:tcStyle>
        <a:tcBdr>
          <a:left>
            <a:ln w="12700" cap="flat">
              <a:noFill/>
              <a:miter lim="400000"/>
            </a:ln>
          </a:left>
          <a:right>
            <a:ln w="12700" cap="flat">
              <a:solidFill>
                <a:srgbClr val="5D5D5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2B1A5">
                  <a:alpha val="80000"/>
                </a:srgbClr>
              </a:solidFill>
              <a:prstDash val="solid"/>
              <a:miter lim="400000"/>
            </a:ln>
          </a:insideV>
        </a:tcBdr>
      </a:tcStyle>
    </a:firstCol>
    <a:lastRow>
      <a:tcTxStyle b="off" i="off">
        <a:font>
          <a:latin typeface="Hoefler Text"/>
          <a:ea typeface="Hoefler Text"/>
          <a:cs typeface="Hoefler Text"/>
        </a:font>
        <a:srgbClr val="6C6A67"/>
      </a:tcTxStyle>
      <a:tcStyle>
        <a:tcBdr>
          <a:left>
            <a:ln w="12700" cap="flat">
              <a:noFill/>
              <a:miter lim="400000"/>
            </a:ln>
          </a:left>
          <a:right>
            <a:ln w="12700" cap="flat">
              <a:noFill/>
              <a:miter lim="400000"/>
            </a:ln>
          </a:right>
          <a:top>
            <a:ln w="25400" cap="flat">
              <a:solidFill>
                <a:srgbClr val="B2B1A5">
                  <a:alpha val="80000"/>
                </a:srgbClr>
              </a:solidFill>
              <a:prstDash val="solid"/>
              <a:miter lim="400000"/>
            </a:ln>
          </a:top>
          <a:bottom>
            <a:ln w="12700" cap="flat">
              <a:noFill/>
              <a:miter lim="400000"/>
            </a:ln>
          </a:bottom>
          <a:insideH>
            <a:ln w="12700" cap="flat">
              <a:solidFill>
                <a:srgbClr val="B2B1A5">
                  <a:alpha val="80000"/>
                </a:srgbClr>
              </a:solidFill>
              <a:prstDash val="solid"/>
              <a:miter lim="400000"/>
            </a:ln>
          </a:insideH>
          <a:insideV>
            <a:ln w="12700" cap="flat">
              <a:noFill/>
              <a:miter lim="400000"/>
            </a:ln>
          </a:insideV>
        </a:tcBdr>
        <a:fill>
          <a:no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B2B1A5">
                  <a:alpha val="80000"/>
                </a:srgbClr>
              </a:solidFill>
              <a:prstDash val="solid"/>
              <a:miter lim="400000"/>
            </a:ln>
          </a:insideH>
          <a:insideV>
            <a:ln w="12700" cap="flat">
              <a:noFill/>
              <a:miter lim="400000"/>
            </a:ln>
          </a:insideV>
        </a:tcBdr>
      </a:tcStyle>
    </a:firstRow>
  </a:tblStyle>
  <a:tblStyle styleId="{CF821DB8-F4EB-4A41-A1BA-3FCAFE7338EE}" styleName="">
    <a:tblBg/>
    <a:wholeTbl>
      <a:tcTxStyle b="off" i="off">
        <a:font>
          <a:latin typeface="Hoefler Text"/>
          <a:ea typeface="Hoefler Text"/>
          <a:cs typeface="Hoefler Text"/>
        </a:font>
        <a:srgbClr val="6C6A67"/>
      </a:tcTxStyle>
      <a:tcStyle>
        <a:tcBdr>
          <a:left>
            <a:ln w="12700" cap="flat">
              <a:noFill/>
              <a:miter lim="400000"/>
            </a:ln>
          </a:left>
          <a:right>
            <a:ln w="12700" cap="flat">
              <a:noFill/>
              <a:miter lim="400000"/>
            </a:ln>
          </a:right>
          <a:top>
            <a:ln w="12700" cap="flat">
              <a:solidFill>
                <a:srgbClr val="AAA6A2"/>
              </a:solidFill>
              <a:custDash>
                <a:ds d="200000" sp="200000"/>
              </a:custDash>
              <a:miter lim="400000"/>
            </a:ln>
          </a:top>
          <a:bottom>
            <a:ln w="12700" cap="flat">
              <a:solidFill>
                <a:srgbClr val="AAA6A2"/>
              </a:solidFill>
              <a:custDash>
                <a:ds d="200000" sp="200000"/>
              </a:custDash>
              <a:miter lim="400000"/>
            </a:ln>
          </a:bottom>
          <a:insideH>
            <a:ln w="12700" cap="flat">
              <a:solidFill>
                <a:srgbClr val="AAA6A2"/>
              </a:solidFill>
              <a:custDash>
                <a:ds d="200000" sp="200000"/>
              </a:custDash>
              <a:miter lim="400000"/>
            </a:ln>
          </a:insideH>
          <a:insideV>
            <a:ln w="12700" cap="flat">
              <a:noFill/>
              <a:miter lim="400000"/>
            </a:ln>
          </a:insideV>
        </a:tcBdr>
        <a:fill>
          <a:noFill/>
        </a:fill>
      </a:tcStyle>
    </a:wholeTbl>
    <a:band2H>
      <a:tcTxStyle b="def" i="def"/>
      <a:tcStyle>
        <a:tcBdr/>
        <a:fill>
          <a:solidFill>
            <a:srgbClr val="DAE5E5">
              <a:alpha val="69000"/>
            </a:srgbClr>
          </a:solidFill>
        </a:fill>
      </a:tcStyle>
    </a:band2H>
    <a:firstCol>
      <a:tcTxStyle b="off" i="off">
        <a:font>
          <a:latin typeface="Hoefler Text"/>
          <a:ea typeface="Hoefler Text"/>
          <a:cs typeface="Hoefler Text"/>
        </a:font>
        <a:srgbClr val="6C6A67"/>
      </a:tcTxStyle>
      <a:tcStyle>
        <a:tcBdr>
          <a:left>
            <a:ln w="12700" cap="flat">
              <a:noFill/>
              <a:miter lim="400000"/>
            </a:ln>
          </a:left>
          <a:right>
            <a:ln w="12700" cap="flat">
              <a:solidFill>
                <a:srgbClr val="B8B8B8"/>
              </a:solidFill>
              <a:prstDash val="solid"/>
              <a:miter lim="400000"/>
            </a:ln>
          </a:right>
          <a:top>
            <a:ln w="12700" cap="flat">
              <a:solidFill>
                <a:srgbClr val="AAA6A2"/>
              </a:solidFill>
              <a:custDash>
                <a:ds d="200000" sp="200000"/>
              </a:custDash>
              <a:miter lim="400000"/>
            </a:ln>
          </a:top>
          <a:bottom>
            <a:ln w="12700" cap="flat">
              <a:solidFill>
                <a:srgbClr val="AAA6A2"/>
              </a:solidFill>
              <a:custDash>
                <a:ds d="200000" sp="200000"/>
              </a:custDash>
              <a:miter lim="400000"/>
            </a:ln>
          </a:bottom>
          <a:insideH>
            <a:ln w="12700" cap="flat">
              <a:solidFill>
                <a:srgbClr val="AAA6A2"/>
              </a:solidFill>
              <a:custDash>
                <a:ds d="200000" sp="200000"/>
              </a:custDash>
              <a:miter lim="400000"/>
            </a:ln>
          </a:insideH>
          <a:insideV>
            <a:ln w="12700" cap="flat">
              <a:noFill/>
              <a:miter lim="400000"/>
            </a:ln>
          </a:insideV>
        </a:tcBdr>
        <a:fill>
          <a:noFill/>
        </a:fill>
      </a:tcStyle>
    </a:firstCol>
    <a:lastRow>
      <a:tcTxStyle b="off" i="off">
        <a:font>
          <a:latin typeface="Hoefler Text"/>
          <a:ea typeface="Hoefler Text"/>
          <a:cs typeface="Hoefler Text"/>
        </a:font>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tcStyle>
    </a:lastRow>
    <a:firstRow>
      <a:tcTxStyle b="off" i="off">
        <a:font>
          <a:latin typeface="Hoefler Text"/>
          <a:ea typeface="Hoefler Text"/>
          <a:cs typeface="Hoefler Text"/>
        </a:font>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tcStyle>
    </a:firstRow>
  </a:tblStyle>
  <a:tblStyle styleId="{33BA23B1-9221-436E-865A-0063620EA4FD}" styleName="">
    <a:tblBg/>
    <a:wholeTbl>
      <a:tcTxStyle b="off" i="off">
        <a:font>
          <a:latin typeface="Hoefler Text"/>
          <a:ea typeface="Hoefler Text"/>
          <a:cs typeface="Hoefler Text"/>
        </a:font>
        <a:srgbClr val="6C6A67"/>
      </a:tcTxStyle>
      <a:tcStyle>
        <a:tcBdr>
          <a:left>
            <a:ln w="25400" cap="flat">
              <a:solidFill>
                <a:srgbClr val="DCDBCC">
                  <a:alpha val="80000"/>
                </a:srgbClr>
              </a:solidFill>
              <a:custDash>
                <a:ds d="200000" sp="200000"/>
              </a:custDash>
              <a:miter lim="400000"/>
            </a:ln>
          </a:left>
          <a:right>
            <a:ln w="25400" cap="flat">
              <a:solidFill>
                <a:srgbClr val="DCDBCC">
                  <a:alpha val="80000"/>
                </a:srgbClr>
              </a:solidFill>
              <a:custDash>
                <a:ds d="200000" sp="200000"/>
              </a:custDash>
              <a:miter lim="400000"/>
            </a:ln>
          </a:right>
          <a:top>
            <a:ln w="12700" cap="flat">
              <a:noFill/>
              <a:miter lim="400000"/>
            </a:ln>
          </a:top>
          <a:bottom>
            <a:ln w="12700" cap="flat">
              <a:noFill/>
              <a:miter lim="400000"/>
            </a:ln>
          </a:bottom>
          <a:insideH>
            <a:ln w="12700" cap="flat">
              <a:noFill/>
              <a:miter lim="400000"/>
            </a:ln>
          </a:insideH>
          <a:insideV>
            <a:ln w="25400" cap="flat">
              <a:solidFill>
                <a:srgbClr val="DCDBCC">
                  <a:alpha val="80000"/>
                </a:srgbClr>
              </a:solidFill>
              <a:custDash>
                <a:ds d="200000" sp="200000"/>
              </a:custDash>
              <a:miter lim="400000"/>
            </a:ln>
          </a:insideV>
        </a:tcBdr>
        <a:fill>
          <a:noFill/>
        </a:fill>
      </a:tcStyle>
    </a:wholeTbl>
    <a:band2H>
      <a:tcTxStyle b="def" i="def"/>
      <a:tcStyle>
        <a:tcBdr/>
        <a:fill>
          <a:solidFill>
            <a:srgbClr val="DEDEDF">
              <a:alpha val="76000"/>
            </a:srgbClr>
          </a:solidFill>
        </a:fill>
      </a:tcStyle>
    </a:band2H>
    <a:firstCol>
      <a:tcTxStyle b="off" i="off">
        <a:font>
          <a:latin typeface="Hoefler Text"/>
          <a:ea typeface="Hoefler Text"/>
          <a:cs typeface="Hoefler Text"/>
        </a:font>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B2B1A5">
                  <a:alpha val="80000"/>
                </a:srgbClr>
              </a:solidFill>
              <a:prstDash val="solid"/>
              <a:miter lim="400000"/>
            </a:ln>
          </a:insideV>
        </a:tcBdr>
      </a:tcStyle>
    </a:firstCol>
    <a:lastRow>
      <a:tcTxStyle b="off" i="off">
        <a:font>
          <a:latin typeface="Hoefler Text"/>
          <a:ea typeface="Hoefler Text"/>
          <a:cs typeface="Hoefler Text"/>
        </a:font>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B2B1A5">
                  <a:alpha val="80000"/>
                </a:srgbClr>
              </a:solidFill>
              <a:prstDash val="solid"/>
              <a:miter lim="400000"/>
            </a:ln>
          </a:insideH>
          <a:insideV>
            <a:ln w="12700" cap="flat">
              <a:noFill/>
              <a:miter lim="400000"/>
            </a:ln>
          </a:insideV>
        </a:tcBdr>
      </a:tcStyle>
    </a:lastRow>
    <a:firstRow>
      <a:tcTxStyle b="off" i="off">
        <a:font>
          <a:latin typeface="Hoefler Text"/>
          <a:ea typeface="Hoefler Text"/>
          <a:cs typeface="Hoefler Text"/>
        </a:font>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B2B1A5">
                  <a:alpha val="80000"/>
                </a:srgbClr>
              </a:solidFill>
              <a:prstDash val="solid"/>
              <a:miter lim="400000"/>
            </a:ln>
          </a:insideH>
          <a:insideV>
            <a:ln w="12700" cap="flat">
              <a:noFill/>
              <a:miter lim="400000"/>
            </a:ln>
          </a:insideV>
        </a:tcBdr>
      </a:tcStyle>
    </a:firstRow>
  </a:tblStyle>
  <a:tblStyle styleId="{2708684C-4D16-4618-839F-0558EEFCDFE6}" styleName="">
    <a:tblBg/>
    <a:wholeTbl>
      <a:tcTxStyle b="off" i="off">
        <a:font>
          <a:latin typeface="Hoefler Text"/>
          <a:ea typeface="Hoefler Text"/>
          <a:cs typeface="Hoefler Text"/>
        </a:font>
        <a:srgbClr val="6C6A67"/>
      </a:tcTxStyle>
      <a:tcStyle>
        <a:tcBdr>
          <a:left>
            <a:ln w="25400" cap="flat">
              <a:solidFill>
                <a:srgbClr val="6C6A67">
                  <a:alpha val="70000"/>
                </a:srgbClr>
              </a:solidFill>
              <a:custDash>
                <a:ds d="200000" sp="200000"/>
              </a:custDash>
              <a:miter lim="400000"/>
            </a:ln>
          </a:left>
          <a:right>
            <a:ln w="25400" cap="flat">
              <a:solidFill>
                <a:srgbClr val="6C6A67">
                  <a:alpha val="70000"/>
                </a:srgbClr>
              </a:solidFill>
              <a:custDash>
                <a:ds d="200000" sp="200000"/>
              </a:custDash>
              <a:miter lim="400000"/>
            </a:ln>
          </a:right>
          <a:top>
            <a:ln w="25400" cap="flat">
              <a:solidFill>
                <a:srgbClr val="6C6A67">
                  <a:alpha val="70000"/>
                </a:srgbClr>
              </a:solidFill>
              <a:custDash>
                <a:ds d="200000" sp="200000"/>
              </a:custDash>
              <a:miter lim="400000"/>
            </a:ln>
          </a:top>
          <a:bottom>
            <a:ln w="25400" cap="flat">
              <a:solidFill>
                <a:srgbClr val="6C6A67">
                  <a:alpha val="70000"/>
                </a:srgbClr>
              </a:solidFill>
              <a:custDash>
                <a:ds d="200000" sp="200000"/>
              </a:custDash>
              <a:miter lim="400000"/>
            </a:ln>
          </a:bottom>
          <a:insideH>
            <a:ln w="25400" cap="flat">
              <a:solidFill>
                <a:srgbClr val="6C6A67">
                  <a:alpha val="70000"/>
                </a:srgbClr>
              </a:solidFill>
              <a:custDash>
                <a:ds d="200000" sp="200000"/>
              </a:custDash>
              <a:miter lim="400000"/>
            </a:ln>
          </a:insideH>
          <a:insideV>
            <a:ln w="25400" cap="flat">
              <a:solidFill>
                <a:srgbClr val="6C6A67">
                  <a:alpha val="70000"/>
                </a:srgbClr>
              </a:solidFill>
              <a:custDash>
                <a:ds d="200000" sp="200000"/>
              </a:custDash>
              <a:miter lim="400000"/>
            </a:ln>
          </a:insideV>
        </a:tcBdr>
        <a:fill>
          <a:noFill/>
        </a:fill>
      </a:tcStyle>
    </a:wholeTbl>
    <a:band2H>
      <a:tcTxStyle b="def" i="def"/>
      <a:tcStyle>
        <a:tcBdr/>
        <a:fill>
          <a:solidFill>
            <a:srgbClr val="DCDBCC">
              <a:alpha val="80000"/>
            </a:srgbClr>
          </a:solidFill>
        </a:fill>
      </a:tcStyle>
    </a:band2H>
    <a:firstCol>
      <a:tcTxStyle b="off" i="off">
        <a:font>
          <a:latin typeface="Hoefler Text"/>
          <a:ea typeface="Hoefler Text"/>
          <a:cs typeface="Hoefler Text"/>
        </a:font>
        <a:srgbClr val="6C6A67"/>
      </a:tcTxStyle>
      <a:tcStyle>
        <a:tcBdr>
          <a:left>
            <a:ln w="12700" cap="flat">
              <a:noFill/>
              <a:miter lim="400000"/>
            </a:ln>
          </a:left>
          <a:right>
            <a:ln w="25400" cap="flat">
              <a:solidFill>
                <a:srgbClr val="6C6A67">
                  <a:alpha val="70000"/>
                </a:srgbClr>
              </a:solidFill>
              <a:prstDash val="solid"/>
              <a:miter lim="400000"/>
            </a:ln>
          </a:right>
          <a:top>
            <a:ln w="25400" cap="flat">
              <a:solidFill>
                <a:srgbClr val="6C6A67">
                  <a:alpha val="70000"/>
                </a:srgbClr>
              </a:solidFill>
              <a:custDash>
                <a:ds d="200000" sp="200000"/>
              </a:custDash>
              <a:miter lim="400000"/>
            </a:ln>
          </a:top>
          <a:bottom>
            <a:ln w="25400" cap="flat">
              <a:solidFill>
                <a:srgbClr val="6C6A67">
                  <a:alpha val="70000"/>
                </a:srgbClr>
              </a:solidFill>
              <a:custDash>
                <a:ds d="200000" sp="200000"/>
              </a:custDash>
              <a:miter lim="400000"/>
            </a:ln>
          </a:bottom>
          <a:insideH>
            <a:ln w="25400" cap="flat">
              <a:solidFill>
                <a:srgbClr val="6C6A67">
                  <a:alpha val="70000"/>
                </a:srgbClr>
              </a:solidFill>
              <a:custDash>
                <a:ds d="200000" sp="200000"/>
              </a:custDash>
              <a:miter lim="400000"/>
            </a:ln>
          </a:insideH>
          <a:insideV>
            <a:ln w="25400" cap="flat">
              <a:solidFill>
                <a:srgbClr val="6C6A67">
                  <a:alpha val="70000"/>
                </a:srgbClr>
              </a:solidFill>
              <a:prstDash val="solid"/>
              <a:miter lim="400000"/>
            </a:ln>
          </a:insideV>
        </a:tcBdr>
        <a:fill>
          <a:noFill/>
        </a:fill>
      </a:tcStyle>
    </a:firstCol>
    <a:lastRow>
      <a:tcTxStyle b="off" i="off">
        <a:font>
          <a:latin typeface="Hoefler Text"/>
          <a:ea typeface="Hoefler Text"/>
          <a:cs typeface="Hoefler Text"/>
        </a:font>
        <a:srgbClr val="6C6A67"/>
      </a:tcTxStyle>
      <a:tcStyle>
        <a:tcBdr>
          <a:left>
            <a:ln w="25400" cap="flat">
              <a:solidFill>
                <a:srgbClr val="6C6A67">
                  <a:alpha val="70000"/>
                </a:srgbClr>
              </a:solidFill>
              <a:custDash>
                <a:ds d="200000" sp="200000"/>
              </a:custDash>
              <a:miter lim="400000"/>
            </a:ln>
          </a:left>
          <a:right>
            <a:ln w="25400" cap="flat">
              <a:solidFill>
                <a:srgbClr val="6C6A67">
                  <a:alpha val="70000"/>
                </a:srgbClr>
              </a:solidFill>
              <a:custDash>
                <a:ds d="200000" sp="200000"/>
              </a:custDash>
              <a:miter lim="400000"/>
            </a:ln>
          </a:right>
          <a:top>
            <a:ln w="25400" cap="flat">
              <a:solidFill>
                <a:srgbClr val="6C6A67">
                  <a:alpha val="70000"/>
                </a:srgbClr>
              </a:solidFill>
              <a:prstDash val="solid"/>
              <a:miter lim="400000"/>
            </a:ln>
          </a:top>
          <a:bottom>
            <a:ln w="12700" cap="flat">
              <a:noFill/>
              <a:miter lim="400000"/>
            </a:ln>
          </a:bottom>
          <a:insideH>
            <a:ln w="25400" cap="flat">
              <a:solidFill>
                <a:srgbClr val="6C6A67">
                  <a:alpha val="70000"/>
                </a:srgbClr>
              </a:solidFill>
              <a:prstDash val="solid"/>
              <a:miter lim="400000"/>
            </a:ln>
          </a:insideH>
          <a:insideV>
            <a:ln w="25400" cap="flat">
              <a:solidFill>
                <a:srgbClr val="6C6A67">
                  <a:alpha val="70000"/>
                </a:srgbClr>
              </a:solidFill>
              <a:custDash>
                <a:ds d="200000" sp="200000"/>
              </a:custDash>
              <a:miter lim="400000"/>
            </a:ln>
          </a:insideV>
        </a:tcBdr>
        <a:fill>
          <a:noFill/>
        </a:fill>
      </a:tcStyle>
    </a:lastRow>
    <a:firstRow>
      <a:tcTxStyle b="off" i="off">
        <a:font>
          <a:latin typeface="Hoefler Text"/>
          <a:ea typeface="Hoefler Text"/>
          <a:cs typeface="Hoefler Text"/>
        </a:font>
        <a:srgbClr val="6C6A67"/>
      </a:tcTxStyle>
      <a:tcStyle>
        <a:tcBdr>
          <a:left>
            <a:ln w="25400" cap="flat">
              <a:solidFill>
                <a:srgbClr val="6C6A67">
                  <a:alpha val="70000"/>
                </a:srgbClr>
              </a:solidFill>
              <a:custDash>
                <a:ds d="200000" sp="200000"/>
              </a:custDash>
              <a:miter lim="400000"/>
            </a:ln>
          </a:left>
          <a:right>
            <a:ln w="25400" cap="flat">
              <a:solidFill>
                <a:srgbClr val="6C6A67">
                  <a:alpha val="70000"/>
                </a:srgbClr>
              </a:solidFill>
              <a:custDash>
                <a:ds d="200000" sp="200000"/>
              </a:custDash>
              <a:miter lim="400000"/>
            </a:ln>
          </a:right>
          <a:top>
            <a:ln w="12700" cap="flat">
              <a:noFill/>
              <a:miter lim="400000"/>
            </a:ln>
          </a:top>
          <a:bottom>
            <a:ln w="25400" cap="flat">
              <a:solidFill>
                <a:srgbClr val="6C6A67">
                  <a:alpha val="70000"/>
                </a:srgbClr>
              </a:solidFill>
              <a:prstDash val="solid"/>
              <a:miter lim="400000"/>
            </a:ln>
          </a:bottom>
          <a:insideH>
            <a:ln w="25400" cap="flat">
              <a:solidFill>
                <a:srgbClr val="6C6A67">
                  <a:alpha val="70000"/>
                </a:srgbClr>
              </a:solidFill>
              <a:prstDash val="solid"/>
              <a:miter lim="400000"/>
            </a:ln>
          </a:insideH>
          <a:insideV>
            <a:ln w="25400" cap="flat">
              <a:solidFill>
                <a:srgbClr val="6C6A67">
                  <a:alpha val="70000"/>
                </a:srgbClr>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p:nvPr>
            <p:ph type="sldImg"/>
          </p:nvPr>
        </p:nvSpPr>
        <p:spPr>
          <a:xfrm>
            <a:off x="1143000" y="685800"/>
            <a:ext cx="4572000" cy="3429000"/>
          </a:xfrm>
          <a:prstGeom prst="rect">
            <a:avLst/>
          </a:prstGeom>
        </p:spPr>
        <p:txBody>
          <a:bodyPr/>
          <a:lstStyle/>
          <a:p>
            <a:pPr lvl="0"/>
          </a:p>
        </p:txBody>
      </p:sp>
      <p:sp>
        <p:nvSpPr>
          <p:cNvPr id="60" name="Shape 6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tif"/><Relationship Id="rId4" Type="http://schemas.openxmlformats.org/officeDocument/2006/relationships/image" Target="../media/image6.png"/><Relationship Id="rId5" Type="http://schemas.openxmlformats.org/officeDocument/2006/relationships/image" Target="../media/image7.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9" name="Group 9"/>
          <p:cNvGrpSpPr/>
          <p:nvPr/>
        </p:nvGrpSpPr>
        <p:grpSpPr>
          <a:xfrm>
            <a:off x="1485900" y="4838700"/>
            <a:ext cx="10033000" cy="88900"/>
            <a:chOff x="0" y="0"/>
            <a:chExt cx="10033000" cy="88900"/>
          </a:xfrm>
        </p:grpSpPr>
        <p:pic>
          <p:nvPicPr>
            <p:cNvPr id="6" name="TypesetFlourish_Shape_Big.pdf"/>
            <p:cNvPicPr/>
            <p:nvPr/>
          </p:nvPicPr>
          <p:blipFill>
            <a:blip r:embed="rId3">
              <a:extLst/>
            </a:blip>
            <a:stretch>
              <a:fillRect/>
            </a:stretch>
          </p:blipFill>
          <p:spPr>
            <a:xfrm>
              <a:off x="4864100" y="0"/>
              <a:ext cx="304800" cy="88900"/>
            </a:xfrm>
            <a:prstGeom prst="rect">
              <a:avLst/>
            </a:prstGeom>
            <a:ln w="12700" cap="flat">
              <a:noFill/>
              <a:miter lim="400000"/>
            </a:ln>
            <a:effectLst/>
          </p:spPr>
        </p:pic>
        <p:pic>
          <p:nvPicPr>
            <p:cNvPr id="7" name="TypesetFlourish_Line.pdf"/>
            <p:cNvPicPr/>
            <p:nvPr/>
          </p:nvPicPr>
          <p:blipFill>
            <a:blip r:embed="rId4">
              <a:extLst/>
            </a:blip>
            <a:stretch>
              <a:fillRect/>
            </a:stretch>
          </p:blipFill>
          <p:spPr>
            <a:xfrm>
              <a:off x="0" y="38100"/>
              <a:ext cx="4864100" cy="12700"/>
            </a:xfrm>
            <a:prstGeom prst="rect">
              <a:avLst/>
            </a:prstGeom>
            <a:ln w="12700" cap="flat">
              <a:noFill/>
              <a:miter lim="400000"/>
            </a:ln>
            <a:effectLst/>
          </p:spPr>
        </p:pic>
        <p:pic>
          <p:nvPicPr>
            <p:cNvPr id="8" name="TypesetFlourish_Line.pdf"/>
            <p:cNvPicPr/>
            <p:nvPr/>
          </p:nvPicPr>
          <p:blipFill>
            <a:blip r:embed="rId4">
              <a:extLst/>
            </a:blip>
            <a:stretch>
              <a:fillRect/>
            </a:stretch>
          </p:blipFill>
          <p:spPr>
            <a:xfrm rot="10800000">
              <a:off x="5168900" y="38099"/>
              <a:ext cx="4864100" cy="12701"/>
            </a:xfrm>
            <a:prstGeom prst="rect">
              <a:avLst/>
            </a:prstGeom>
            <a:ln w="12700" cap="flat">
              <a:noFill/>
              <a:miter lim="400000"/>
            </a:ln>
            <a:effectLst/>
          </p:spPr>
        </p:pic>
      </p:grpSp>
      <p:sp>
        <p:nvSpPr>
          <p:cNvPr id="10" name="Shape 10"/>
          <p:cNvSpPr/>
          <p:nvPr>
            <p:ph type="title"/>
          </p:nvPr>
        </p:nvSpPr>
        <p:spPr>
          <a:xfrm>
            <a:off x="1117600" y="2209800"/>
            <a:ext cx="10769600" cy="2540000"/>
          </a:xfrm>
          <a:prstGeom prst="rect">
            <a:avLst/>
          </a:prstGeom>
        </p:spPr>
        <p:txBody>
          <a:bodyPr anchor="b"/>
          <a:lstStyle/>
          <a:p>
            <a:pPr lvl="0">
              <a:defRPr cap="none" sz="1800"/>
            </a:pPr>
            <a:r>
              <a:rPr cap="all" sz="7000"/>
              <a:t>Title Text</a:t>
            </a:r>
          </a:p>
        </p:txBody>
      </p:sp>
      <p:sp>
        <p:nvSpPr>
          <p:cNvPr id="11" name="Shape 11"/>
          <p:cNvSpPr/>
          <p:nvPr>
            <p:ph type="body" idx="1"/>
          </p:nvPr>
        </p:nvSpPr>
        <p:spPr>
          <a:xfrm>
            <a:off x="1117600" y="5041900"/>
            <a:ext cx="10769600" cy="1270000"/>
          </a:xfrm>
          <a:prstGeom prst="rect">
            <a:avLst/>
          </a:prstGeom>
        </p:spPr>
        <p:txBody>
          <a:bodyPr anchor="t"/>
          <a:lstStyle>
            <a:lvl1pPr marL="0" indent="0" algn="ctr">
              <a:lnSpc>
                <a:spcPct val="90000"/>
              </a:lnSpc>
              <a:spcBef>
                <a:spcPts val="1200"/>
              </a:spcBef>
              <a:buSzTx/>
              <a:buNone/>
              <a:defRPr sz="3600">
                <a:solidFill>
                  <a:srgbClr val="B6492C"/>
                </a:solidFill>
                <a:latin typeface="Bodoni SvtyTwo SC ITC TT-Book"/>
                <a:ea typeface="Bodoni SvtyTwo SC ITC TT-Book"/>
                <a:cs typeface="Bodoni SvtyTwo SC ITC TT-Book"/>
                <a:sym typeface="Bodoni SvtyTwo SC ITC TT-Book"/>
              </a:defRPr>
            </a:lvl1pPr>
            <a:lvl2pPr marL="0" indent="228600" algn="ctr">
              <a:lnSpc>
                <a:spcPct val="90000"/>
              </a:lnSpc>
              <a:spcBef>
                <a:spcPts val="1200"/>
              </a:spcBef>
              <a:buSzTx/>
              <a:buNone/>
              <a:defRPr sz="3600">
                <a:solidFill>
                  <a:srgbClr val="B6492C"/>
                </a:solidFill>
                <a:latin typeface="Bodoni SvtyTwo SC ITC TT-Book"/>
                <a:ea typeface="Bodoni SvtyTwo SC ITC TT-Book"/>
                <a:cs typeface="Bodoni SvtyTwo SC ITC TT-Book"/>
                <a:sym typeface="Bodoni SvtyTwo SC ITC TT-Book"/>
              </a:defRPr>
            </a:lvl2pPr>
            <a:lvl3pPr marL="0" indent="457200" algn="ctr">
              <a:lnSpc>
                <a:spcPct val="90000"/>
              </a:lnSpc>
              <a:spcBef>
                <a:spcPts val="1200"/>
              </a:spcBef>
              <a:buSzTx/>
              <a:buNone/>
              <a:defRPr sz="3600">
                <a:solidFill>
                  <a:srgbClr val="B6492C"/>
                </a:solidFill>
                <a:latin typeface="Bodoni SvtyTwo SC ITC TT-Book"/>
                <a:ea typeface="Bodoni SvtyTwo SC ITC TT-Book"/>
                <a:cs typeface="Bodoni SvtyTwo SC ITC TT-Book"/>
                <a:sym typeface="Bodoni SvtyTwo SC ITC TT-Book"/>
              </a:defRPr>
            </a:lvl3pPr>
            <a:lvl4pPr marL="0" indent="685800" algn="ctr">
              <a:lnSpc>
                <a:spcPct val="90000"/>
              </a:lnSpc>
              <a:spcBef>
                <a:spcPts val="1200"/>
              </a:spcBef>
              <a:buSzTx/>
              <a:buNone/>
              <a:defRPr sz="3600">
                <a:solidFill>
                  <a:srgbClr val="B6492C"/>
                </a:solidFill>
                <a:latin typeface="Bodoni SvtyTwo SC ITC TT-Book"/>
                <a:ea typeface="Bodoni SvtyTwo SC ITC TT-Book"/>
                <a:cs typeface="Bodoni SvtyTwo SC ITC TT-Book"/>
                <a:sym typeface="Bodoni SvtyTwo SC ITC TT-Book"/>
              </a:defRPr>
            </a:lvl4pPr>
            <a:lvl5pPr marL="0" indent="914400" algn="ctr">
              <a:lnSpc>
                <a:spcPct val="90000"/>
              </a:lnSpc>
              <a:spcBef>
                <a:spcPts val="1200"/>
              </a:spcBef>
              <a:buSzTx/>
              <a:buNone/>
              <a:defRPr sz="3600">
                <a:solidFill>
                  <a:srgbClr val="B6492C"/>
                </a:solidFill>
                <a:latin typeface="Bodoni SvtyTwo SC ITC TT-Book"/>
                <a:ea typeface="Bodoni SvtyTwo SC ITC TT-Book"/>
                <a:cs typeface="Bodoni SvtyTwo SC ITC TT-Book"/>
                <a:sym typeface="Bodoni SvtyTwo SC ITC TT-Book"/>
              </a:defRPr>
            </a:lvl5pPr>
          </a:lstStyle>
          <a:p>
            <a:pPr lvl="0">
              <a:defRPr sz="1800">
                <a:solidFill>
                  <a:srgbClr val="000000"/>
                </a:solidFill>
              </a:defRPr>
            </a:pPr>
            <a:r>
              <a:rPr sz="3600">
                <a:solidFill>
                  <a:srgbClr val="B6492C"/>
                </a:solidFill>
              </a:rPr>
              <a:t>Body Level One</a:t>
            </a:r>
            <a:endParaRPr sz="3600">
              <a:solidFill>
                <a:srgbClr val="B6492C"/>
              </a:solidFill>
            </a:endParaRPr>
          </a:p>
          <a:p>
            <a:pPr lvl="1">
              <a:defRPr sz="1800">
                <a:solidFill>
                  <a:srgbClr val="000000"/>
                </a:solidFill>
              </a:defRPr>
            </a:pPr>
            <a:r>
              <a:rPr sz="3600">
                <a:solidFill>
                  <a:srgbClr val="B6492C"/>
                </a:solidFill>
              </a:rPr>
              <a:t>Body Level Two</a:t>
            </a:r>
            <a:endParaRPr sz="3600">
              <a:solidFill>
                <a:srgbClr val="B6492C"/>
              </a:solidFill>
            </a:endParaRPr>
          </a:p>
          <a:p>
            <a:pPr lvl="2">
              <a:defRPr sz="1800">
                <a:solidFill>
                  <a:srgbClr val="000000"/>
                </a:solidFill>
              </a:defRPr>
            </a:pPr>
            <a:r>
              <a:rPr sz="3600">
                <a:solidFill>
                  <a:srgbClr val="B6492C"/>
                </a:solidFill>
              </a:rPr>
              <a:t>Body Level Three</a:t>
            </a:r>
            <a:endParaRPr sz="3600">
              <a:solidFill>
                <a:srgbClr val="B6492C"/>
              </a:solidFill>
            </a:endParaRPr>
          </a:p>
          <a:p>
            <a:pPr lvl="3">
              <a:defRPr sz="1800">
                <a:solidFill>
                  <a:srgbClr val="000000"/>
                </a:solidFill>
              </a:defRPr>
            </a:pPr>
            <a:r>
              <a:rPr sz="3600">
                <a:solidFill>
                  <a:srgbClr val="B6492C"/>
                </a:solidFill>
              </a:rPr>
              <a:t>Body Level Four</a:t>
            </a:r>
            <a:endParaRPr sz="3600">
              <a:solidFill>
                <a:srgbClr val="B6492C"/>
              </a:solidFill>
            </a:endParaRPr>
          </a:p>
          <a:p>
            <a:pPr lvl="4">
              <a:defRPr sz="1800">
                <a:solidFill>
                  <a:srgbClr val="000000"/>
                </a:solidFill>
              </a:defRPr>
            </a:pPr>
            <a:r>
              <a:rPr sz="3600">
                <a:solidFill>
                  <a:srgbClr val="B6492C"/>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BBE0E3"/>
            </a:gs>
            <a:gs pos="100000">
              <a:srgbClr val="D2EBED"/>
            </a:gs>
          </a:gsLst>
          <a:path path="circle">
            <a:fillToRect l="50000" t="50000" r="50000" b="50000"/>
          </a:path>
        </a:gradFill>
      </p:bgPr>
    </p:bg>
    <p:spTree>
      <p:nvGrpSpPr>
        <p:cNvPr id="1" name=""/>
        <p:cNvGrpSpPr/>
        <p:nvPr/>
      </p:nvGrpSpPr>
      <p:grpSpPr>
        <a:xfrm>
          <a:off x="0" y="0"/>
          <a:ext cx="0" cy="0"/>
          <a:chOff x="0" y="0"/>
          <a:chExt cx="0" cy="0"/>
        </a:xfrm>
      </p:grpSpPr>
      <p:sp>
        <p:nvSpPr>
          <p:cNvPr id="45" name="Shape 45"/>
          <p:cNvSpPr/>
          <p:nvPr>
            <p:ph type="sldNum" sz="quarter" idx="2"/>
          </p:nvPr>
        </p:nvSpPr>
        <p:spPr>
          <a:xfrm>
            <a:off x="10837333" y="-1"/>
            <a:ext cx="2167467" cy="389271"/>
          </a:xfrm>
          <a:prstGeom prst="rect">
            <a:avLst/>
          </a:prstGeom>
          <a:ln w="12700">
            <a:miter lim="400000"/>
          </a:ln>
        </p:spPr>
        <p:txBody>
          <a:bodyPr lIns="65023" tIns="65023" rIns="65023" bIns="65023">
            <a:spAutoFit/>
          </a:bodyPr>
          <a:lstStyle>
            <a:lvl1pPr algn="r" defTabSz="914400">
              <a:defRPr sz="1800">
                <a:solidFill>
                  <a:srgbClr val="000000"/>
                </a:solidFill>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7" name="Red_Black_line_v1.tiff"/>
          <p:cNvPicPr/>
          <p:nvPr/>
        </p:nvPicPr>
        <p:blipFill>
          <a:blip r:embed="rId3">
            <a:extLst/>
          </a:blip>
          <a:stretch>
            <a:fillRect/>
          </a:stretch>
        </p:blipFill>
        <p:spPr>
          <a:xfrm>
            <a:off x="0" y="1905000"/>
            <a:ext cx="12433300" cy="482600"/>
          </a:xfrm>
          <a:prstGeom prst="rect">
            <a:avLst/>
          </a:prstGeom>
          <a:ln w="12700">
            <a:miter lim="400000"/>
          </a:ln>
        </p:spPr>
      </p:pic>
      <p:pic>
        <p:nvPicPr>
          <p:cNvPr id="48" name="613-old-paper-backgrounds.png"/>
          <p:cNvPicPr/>
          <p:nvPr/>
        </p:nvPicPr>
        <p:blipFill>
          <a:blip r:embed="rId4">
            <a:extLst/>
          </a:blip>
          <a:stretch>
            <a:fillRect/>
          </a:stretch>
        </p:blipFill>
        <p:spPr>
          <a:xfrm>
            <a:off x="0" y="0"/>
            <a:ext cx="13068300" cy="9994900"/>
          </a:xfrm>
          <a:prstGeom prst="rect">
            <a:avLst/>
          </a:prstGeom>
          <a:ln w="12700">
            <a:miter lim="400000"/>
          </a:ln>
        </p:spPr>
      </p:pic>
      <p:sp>
        <p:nvSpPr>
          <p:cNvPr id="49" name="Shape 49"/>
          <p:cNvSpPr/>
          <p:nvPr>
            <p:ph type="title"/>
          </p:nvPr>
        </p:nvSpPr>
        <p:spPr>
          <a:xfrm>
            <a:off x="990600" y="584200"/>
            <a:ext cx="11010900" cy="1143000"/>
          </a:xfrm>
          <a:prstGeom prst="rect">
            <a:avLst/>
          </a:prstGeom>
        </p:spPr>
        <p:txBody>
          <a:bodyPr>
            <a:noAutofit/>
          </a:bodyPr>
          <a:lstStyle>
            <a:lvl1pPr>
              <a:lnSpc>
                <a:spcPct val="100000"/>
              </a:lnSpc>
              <a:defRPr cap="none" sz="6400">
                <a:latin typeface="Times"/>
                <a:ea typeface="Times"/>
                <a:cs typeface="Times"/>
                <a:sym typeface="Times"/>
              </a:defRPr>
            </a:lvl1pPr>
          </a:lstStyle>
          <a:p>
            <a:pPr lvl="0">
              <a:defRPr sz="1800"/>
            </a:pPr>
            <a:r>
              <a:rPr sz="6400"/>
              <a:t>Title Text</a:t>
            </a:r>
          </a:p>
        </p:txBody>
      </p:sp>
      <p:sp>
        <p:nvSpPr>
          <p:cNvPr id="50" name="Shape 50"/>
          <p:cNvSpPr/>
          <p:nvPr>
            <p:ph type="body" idx="1"/>
          </p:nvPr>
        </p:nvSpPr>
        <p:spPr>
          <a:xfrm>
            <a:off x="990600" y="2654300"/>
            <a:ext cx="11010900" cy="6121400"/>
          </a:xfrm>
          <a:prstGeom prst="rect">
            <a:avLst/>
          </a:prstGeom>
        </p:spPr>
        <p:txBody>
          <a:bodyPr>
            <a:noAutofit/>
          </a:bodyPr>
          <a:lstStyle>
            <a:lvl1pPr marL="825500" indent="-508000">
              <a:lnSpc>
                <a:spcPct val="100000"/>
              </a:lnSpc>
              <a:spcBef>
                <a:spcPts val="2000"/>
              </a:spcBef>
              <a:buClr>
                <a:srgbClr val="9A7865"/>
              </a:buClr>
              <a:buSzPct val="30000"/>
              <a:buFont typeface="Georgia"/>
              <a:buBlip>
                <a:blip r:embed="rId5"/>
              </a:buBlip>
              <a:defRPr i="1" sz="4800">
                <a:solidFill>
                  <a:srgbClr val="000000"/>
                </a:solidFill>
                <a:latin typeface="Times"/>
                <a:ea typeface="Times"/>
                <a:cs typeface="Times"/>
                <a:sym typeface="Times"/>
              </a:defRPr>
            </a:lvl1pPr>
            <a:lvl2pPr marL="1473200" indent="-508000">
              <a:lnSpc>
                <a:spcPct val="100000"/>
              </a:lnSpc>
              <a:spcBef>
                <a:spcPts val="2000"/>
              </a:spcBef>
              <a:buClr>
                <a:srgbClr val="9A7865"/>
              </a:buClr>
              <a:buSzPct val="30000"/>
              <a:buFont typeface="Georgia"/>
              <a:buBlip>
                <a:blip r:embed="rId5"/>
              </a:buBlip>
              <a:defRPr i="1" sz="4800">
                <a:solidFill>
                  <a:srgbClr val="000000"/>
                </a:solidFill>
                <a:latin typeface="Times"/>
                <a:ea typeface="Times"/>
                <a:cs typeface="Times"/>
                <a:sym typeface="Times"/>
              </a:defRPr>
            </a:lvl2pPr>
            <a:lvl3pPr marL="2108200" indent="-508000">
              <a:lnSpc>
                <a:spcPct val="100000"/>
              </a:lnSpc>
              <a:spcBef>
                <a:spcPts val="2000"/>
              </a:spcBef>
              <a:buClr>
                <a:srgbClr val="9A7865"/>
              </a:buClr>
              <a:buSzPct val="30000"/>
              <a:buFont typeface="Georgia"/>
              <a:buBlip>
                <a:blip r:embed="rId5"/>
              </a:buBlip>
              <a:defRPr i="1" sz="4800">
                <a:solidFill>
                  <a:srgbClr val="000000"/>
                </a:solidFill>
                <a:latin typeface="Times"/>
                <a:ea typeface="Times"/>
                <a:cs typeface="Times"/>
                <a:sym typeface="Times"/>
              </a:defRPr>
            </a:lvl3pPr>
            <a:lvl4pPr marL="2768600" indent="-508000">
              <a:lnSpc>
                <a:spcPct val="100000"/>
              </a:lnSpc>
              <a:spcBef>
                <a:spcPts val="2000"/>
              </a:spcBef>
              <a:buClr>
                <a:srgbClr val="9A7865"/>
              </a:buClr>
              <a:buSzPct val="30000"/>
              <a:buFont typeface="Georgia"/>
              <a:buBlip>
                <a:blip r:embed="rId5"/>
              </a:buBlip>
              <a:defRPr i="1" sz="4800">
                <a:solidFill>
                  <a:srgbClr val="000000"/>
                </a:solidFill>
                <a:latin typeface="Times"/>
                <a:ea typeface="Times"/>
                <a:cs typeface="Times"/>
                <a:sym typeface="Times"/>
              </a:defRPr>
            </a:lvl4pPr>
            <a:lvl5pPr marL="3416300" indent="-508000">
              <a:lnSpc>
                <a:spcPct val="100000"/>
              </a:lnSpc>
              <a:spcBef>
                <a:spcPts val="2000"/>
              </a:spcBef>
              <a:buClr>
                <a:srgbClr val="9A7865"/>
              </a:buClr>
              <a:buSzPct val="30000"/>
              <a:buFont typeface="Georgia"/>
              <a:buBlip>
                <a:blip r:embed="rId5"/>
              </a:buBlip>
              <a:defRPr i="1" sz="4800">
                <a:solidFill>
                  <a:srgbClr val="000000"/>
                </a:solidFill>
                <a:latin typeface="Times"/>
                <a:ea typeface="Times"/>
                <a:cs typeface="Times"/>
                <a:sym typeface="Times"/>
              </a:defRPr>
            </a:lvl5pPr>
          </a:lstStyle>
          <a:p>
            <a:pPr lvl="0">
              <a:defRPr i="0" sz="1800"/>
            </a:pPr>
            <a:r>
              <a:rPr i="1" sz="4800"/>
              <a:t>Body Level One</a:t>
            </a:r>
            <a:endParaRPr i="1" sz="4800"/>
          </a:p>
          <a:p>
            <a:pPr lvl="1">
              <a:defRPr i="0" sz="1800"/>
            </a:pPr>
            <a:r>
              <a:rPr i="1" sz="4800"/>
              <a:t>Body Level Two</a:t>
            </a:r>
            <a:endParaRPr i="1" sz="4800"/>
          </a:p>
          <a:p>
            <a:pPr lvl="2">
              <a:defRPr i="0" sz="1800"/>
            </a:pPr>
            <a:r>
              <a:rPr i="1" sz="4800"/>
              <a:t>Body Level Three</a:t>
            </a:r>
            <a:endParaRPr i="1" sz="4800"/>
          </a:p>
          <a:p>
            <a:pPr lvl="3">
              <a:defRPr i="0" sz="1800"/>
            </a:pPr>
            <a:r>
              <a:rPr i="1" sz="4800"/>
              <a:t>Body Level Four</a:t>
            </a:r>
            <a:endParaRPr i="1" sz="4800"/>
          </a:p>
          <a:p>
            <a:pPr lvl="4">
              <a:defRPr i="0" sz="1800"/>
            </a:pPr>
            <a:r>
              <a:rPr i="1" sz="4800"/>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2" name="Shape 52"/>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0" tIns="0" rIns="0" bIns="0" anchor="ctr"/>
          <a:lstStyle/>
          <a:p>
            <a:pPr lvl="0" algn="l" defTabSz="457200">
              <a:defRPr sz="1200">
                <a:solidFill>
                  <a:srgbClr val="000000"/>
                </a:solidFill>
                <a:latin typeface="Helvetica"/>
                <a:ea typeface="Helvetica"/>
                <a:cs typeface="Helvetica"/>
                <a:sym typeface="Helvetica"/>
              </a:defRPr>
            </a:pPr>
          </a:p>
        </p:txBody>
      </p:sp>
      <p:sp>
        <p:nvSpPr>
          <p:cNvPr id="53" name="Shape 53"/>
          <p:cNvSpPr/>
          <p:nvPr>
            <p:ph type="title"/>
          </p:nvPr>
        </p:nvSpPr>
        <p:spPr>
          <a:xfrm>
            <a:off x="1270000" y="254000"/>
            <a:ext cx="10464800" cy="1714500"/>
          </a:xfrm>
          <a:prstGeom prst="rect">
            <a:avLst/>
          </a:prstGeom>
        </p:spPr>
        <p:txBody>
          <a:bodyPr anchor="b"/>
          <a:lstStyle>
            <a:lvl1pPr>
              <a:lnSpc>
                <a:spcPct val="100000"/>
              </a:lnSpc>
              <a:defRPr cap="none" sz="6400">
                <a:latin typeface="Copperplate"/>
                <a:ea typeface="Copperplate"/>
                <a:cs typeface="Copperplate"/>
                <a:sym typeface="Copperplate"/>
              </a:defRPr>
            </a:lvl1pPr>
          </a:lstStyle>
          <a:p>
            <a:pPr lvl="0">
              <a:defRPr sz="1800"/>
            </a:pPr>
            <a:r>
              <a:rPr sz="6400"/>
              <a:t>Title Text</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5" name="Shape 55"/>
          <p:cNvSpPr/>
          <p:nvPr>
            <p:ph type="title"/>
          </p:nvPr>
        </p:nvSpPr>
        <p:spPr>
          <a:xfrm>
            <a:off x="1270000" y="2743200"/>
            <a:ext cx="10464800" cy="4267200"/>
          </a:xfrm>
          <a:prstGeom prst="rect">
            <a:avLst/>
          </a:prstGeom>
          <a:effectLst>
            <a:outerShdw sx="100000" sy="100000" kx="0" ky="0" algn="b" rotWithShape="0" blurRad="12700" dist="12700" dir="5400000">
              <a:srgbClr val="424242"/>
            </a:outerShdw>
          </a:effectLst>
        </p:spPr>
        <p:txBody>
          <a:bodyPr/>
          <a:lstStyle>
            <a:lvl1pPr>
              <a:lnSpc>
                <a:spcPct val="100000"/>
              </a:lnSpc>
              <a:defRPr cap="none" spc="-105" sz="8000">
                <a:solidFill>
                  <a:srgbClr val="E5E5E5"/>
                </a:solidFill>
                <a:latin typeface="Copperplate"/>
                <a:ea typeface="Copperplate"/>
                <a:cs typeface="Copperplate"/>
                <a:sym typeface="Copperplate"/>
              </a:defRPr>
            </a:lvl1pPr>
          </a:lstStyle>
          <a:p>
            <a:pPr lvl="0">
              <a:defRPr spc="0" sz="1800">
                <a:solidFill>
                  <a:srgbClr val="000000"/>
                </a:solidFill>
              </a:defRPr>
            </a:pPr>
            <a:r>
              <a:rPr spc="-105" sz="8000">
                <a:solidFill>
                  <a:srgbClr val="E5E5E5"/>
                </a:solidFill>
              </a:rPr>
              <a:t>Title Text</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 name="Shape 57"/>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a:lstStyle>
            <a:lvl1pPr defTabSz="457200">
              <a:lnSpc>
                <a:spcPct val="100000"/>
              </a:lnSpc>
              <a:defRPr cap="none">
                <a:solidFill>
                  <a:srgbClr val="FFFFFF"/>
                </a:solidFill>
                <a:latin typeface="Monaco"/>
                <a:ea typeface="Monaco"/>
                <a:cs typeface="Monaco"/>
                <a:sym typeface="Monaco"/>
              </a:defRPr>
            </a:lvl1pPr>
          </a:lstStyle>
          <a:p>
            <a:pPr lvl="0">
              <a:defRPr sz="1800">
                <a:solidFill>
                  <a:srgbClr val="000000"/>
                </a:solidFill>
              </a:defRPr>
            </a:pPr>
            <a:r>
              <a:rPr sz="7000">
                <a:solidFill>
                  <a:srgbClr val="FFFFFF"/>
                </a:solidFill>
              </a:rPr>
              <a:t>Title Text</a:t>
            </a:r>
          </a:p>
        </p:txBody>
      </p:sp>
      <p:sp>
        <p:nvSpPr>
          <p:cNvPr id="58" name="Shape 58"/>
          <p:cNvSpPr/>
          <p:nvPr>
            <p:ph type="body"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a:lstStyle>
            <a:lvl1pPr marL="866321" indent="-485321" defTabSz="457200">
              <a:lnSpc>
                <a:spcPct val="100000"/>
              </a:lnSpc>
              <a:spcBef>
                <a:spcPts val="3600"/>
              </a:spcBef>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lnSpc>
                <a:spcPct val="100000"/>
              </a:lnSpc>
              <a:spcBef>
                <a:spcPts val="3600"/>
              </a:spcBef>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lnSpc>
                <a:spcPct val="100000"/>
              </a:lnSpc>
              <a:spcBef>
                <a:spcPts val="3600"/>
              </a:spcBef>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lnSpc>
                <a:spcPct val="100000"/>
              </a:lnSpc>
              <a:spcBef>
                <a:spcPts val="3600"/>
              </a:spcBef>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lnSpc>
                <a:spcPct val="100000"/>
              </a:lnSpc>
              <a:spcBef>
                <a:spcPts val="3600"/>
              </a:spcBef>
              <a:buSzPct val="90000"/>
              <a:buFont typeface="Gill Sans"/>
              <a:buBlip>
                <a:blip r:embed="rId3"/>
              </a:buBlip>
              <a:defRPr sz="3200">
                <a:solidFill>
                  <a:srgbClr val="FFFFFF"/>
                </a:solidFill>
                <a:latin typeface="Monaco"/>
                <a:ea typeface="Monaco"/>
                <a:cs typeface="Monaco"/>
                <a:sym typeface="Monaco"/>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6" name="Group 16"/>
          <p:cNvGrpSpPr/>
          <p:nvPr/>
        </p:nvGrpSpPr>
        <p:grpSpPr>
          <a:xfrm>
            <a:off x="1485900" y="2070100"/>
            <a:ext cx="10033000" cy="88900"/>
            <a:chOff x="0" y="0"/>
            <a:chExt cx="10033000" cy="88900"/>
          </a:xfrm>
        </p:grpSpPr>
        <p:pic>
          <p:nvPicPr>
            <p:cNvPr id="13" name="TypesetFlourish_Shape_Big.pdf"/>
            <p:cNvPicPr/>
            <p:nvPr/>
          </p:nvPicPr>
          <p:blipFill>
            <a:blip r:embed="rId3">
              <a:extLst/>
            </a:blip>
            <a:stretch>
              <a:fillRect/>
            </a:stretch>
          </p:blipFill>
          <p:spPr>
            <a:xfrm>
              <a:off x="4864100" y="0"/>
              <a:ext cx="304800" cy="88900"/>
            </a:xfrm>
            <a:prstGeom prst="rect">
              <a:avLst/>
            </a:prstGeom>
            <a:ln w="12700" cap="flat">
              <a:noFill/>
              <a:miter lim="400000"/>
            </a:ln>
            <a:effectLst/>
          </p:spPr>
        </p:pic>
        <p:pic>
          <p:nvPicPr>
            <p:cNvPr id="14" name="TypesetFlourish_Line.pdf"/>
            <p:cNvPicPr/>
            <p:nvPr/>
          </p:nvPicPr>
          <p:blipFill>
            <a:blip r:embed="rId4">
              <a:extLst/>
            </a:blip>
            <a:stretch>
              <a:fillRect/>
            </a:stretch>
          </p:blipFill>
          <p:spPr>
            <a:xfrm>
              <a:off x="0" y="38100"/>
              <a:ext cx="4864100" cy="12700"/>
            </a:xfrm>
            <a:prstGeom prst="rect">
              <a:avLst/>
            </a:prstGeom>
            <a:ln w="12700" cap="flat">
              <a:noFill/>
              <a:miter lim="400000"/>
            </a:ln>
            <a:effectLst/>
          </p:spPr>
        </p:pic>
        <p:pic>
          <p:nvPicPr>
            <p:cNvPr id="15" name="TypesetFlourish_Line.pdf"/>
            <p:cNvPicPr/>
            <p:nvPr/>
          </p:nvPicPr>
          <p:blipFill>
            <a:blip r:embed="rId4">
              <a:extLst/>
            </a:blip>
            <a:stretch>
              <a:fillRect/>
            </a:stretch>
          </p:blipFill>
          <p:spPr>
            <a:xfrm rot="10800000">
              <a:off x="5168900" y="38099"/>
              <a:ext cx="4864100" cy="12701"/>
            </a:xfrm>
            <a:prstGeom prst="rect">
              <a:avLst/>
            </a:prstGeom>
            <a:ln w="12700" cap="flat">
              <a:noFill/>
              <a:miter lim="400000"/>
            </a:ln>
            <a:effectLst/>
          </p:spPr>
        </p:pic>
      </p:grpSp>
      <p:sp>
        <p:nvSpPr>
          <p:cNvPr id="17" name="Shape 17"/>
          <p:cNvSpPr/>
          <p:nvPr>
            <p:ph type="title"/>
          </p:nvPr>
        </p:nvSpPr>
        <p:spPr>
          <a:xfrm>
            <a:off x="1117600" y="838200"/>
            <a:ext cx="10769600" cy="1143000"/>
          </a:xfrm>
          <a:prstGeom prst="rect">
            <a:avLst/>
          </a:prstGeom>
        </p:spPr>
        <p:txBody>
          <a:bodyPr/>
          <a:lstStyle/>
          <a:p>
            <a:pPr lvl="0">
              <a:defRPr cap="none" sz="1800"/>
            </a:pPr>
            <a:r>
              <a:rPr cap="all" sz="7000"/>
              <a:t>Title Text</a:t>
            </a:r>
          </a:p>
        </p:txBody>
      </p:sp>
      <p:sp>
        <p:nvSpPr>
          <p:cNvPr id="18" name="Shape 18"/>
          <p:cNvSpPr/>
          <p:nvPr>
            <p:ph type="body" idx="1"/>
          </p:nvPr>
        </p:nvSpPr>
        <p:spPr>
          <a:xfrm>
            <a:off x="1117600" y="2273300"/>
            <a:ext cx="10769600" cy="647700"/>
          </a:xfrm>
          <a:prstGeom prst="rect">
            <a:avLst/>
          </a:prstGeom>
        </p:spPr>
        <p:txBody>
          <a:bodyPr anchor="t"/>
          <a:lstStyle>
            <a:lvl1pPr marL="0" indent="0" algn="ctr">
              <a:lnSpc>
                <a:spcPct val="90000"/>
              </a:lnSpc>
              <a:spcBef>
                <a:spcPts val="1200"/>
              </a:spcBef>
              <a:buSzTx/>
              <a:buNone/>
              <a:defRPr sz="3600">
                <a:solidFill>
                  <a:srgbClr val="B6492C"/>
                </a:solidFill>
                <a:latin typeface="Bodoni SvtyTwo SC ITC TT-Book"/>
                <a:ea typeface="Bodoni SvtyTwo SC ITC TT-Book"/>
                <a:cs typeface="Bodoni SvtyTwo SC ITC TT-Book"/>
                <a:sym typeface="Bodoni SvtyTwo SC ITC TT-Book"/>
              </a:defRPr>
            </a:lvl1pPr>
            <a:lvl2pPr marL="0" indent="228600" algn="ctr">
              <a:lnSpc>
                <a:spcPct val="90000"/>
              </a:lnSpc>
              <a:spcBef>
                <a:spcPts val="1200"/>
              </a:spcBef>
              <a:buSzTx/>
              <a:buNone/>
              <a:defRPr sz="3600">
                <a:solidFill>
                  <a:srgbClr val="B6492C"/>
                </a:solidFill>
                <a:latin typeface="Bodoni SvtyTwo SC ITC TT-Book"/>
                <a:ea typeface="Bodoni SvtyTwo SC ITC TT-Book"/>
                <a:cs typeface="Bodoni SvtyTwo SC ITC TT-Book"/>
                <a:sym typeface="Bodoni SvtyTwo SC ITC TT-Book"/>
              </a:defRPr>
            </a:lvl2pPr>
            <a:lvl3pPr marL="0" indent="457200" algn="ctr">
              <a:lnSpc>
                <a:spcPct val="90000"/>
              </a:lnSpc>
              <a:spcBef>
                <a:spcPts val="1200"/>
              </a:spcBef>
              <a:buSzTx/>
              <a:buNone/>
              <a:defRPr sz="3600">
                <a:solidFill>
                  <a:srgbClr val="B6492C"/>
                </a:solidFill>
                <a:latin typeface="Bodoni SvtyTwo SC ITC TT-Book"/>
                <a:ea typeface="Bodoni SvtyTwo SC ITC TT-Book"/>
                <a:cs typeface="Bodoni SvtyTwo SC ITC TT-Book"/>
                <a:sym typeface="Bodoni SvtyTwo SC ITC TT-Book"/>
              </a:defRPr>
            </a:lvl3pPr>
            <a:lvl4pPr marL="0" indent="685800" algn="ctr">
              <a:lnSpc>
                <a:spcPct val="90000"/>
              </a:lnSpc>
              <a:spcBef>
                <a:spcPts val="1200"/>
              </a:spcBef>
              <a:buSzTx/>
              <a:buNone/>
              <a:defRPr sz="3600">
                <a:solidFill>
                  <a:srgbClr val="B6492C"/>
                </a:solidFill>
                <a:latin typeface="Bodoni SvtyTwo SC ITC TT-Book"/>
                <a:ea typeface="Bodoni SvtyTwo SC ITC TT-Book"/>
                <a:cs typeface="Bodoni SvtyTwo SC ITC TT-Book"/>
                <a:sym typeface="Bodoni SvtyTwo SC ITC TT-Book"/>
              </a:defRPr>
            </a:lvl4pPr>
            <a:lvl5pPr marL="0" indent="914400" algn="ctr">
              <a:lnSpc>
                <a:spcPct val="90000"/>
              </a:lnSpc>
              <a:spcBef>
                <a:spcPts val="1200"/>
              </a:spcBef>
              <a:buSzTx/>
              <a:buNone/>
              <a:defRPr sz="3600">
                <a:solidFill>
                  <a:srgbClr val="B6492C"/>
                </a:solidFill>
                <a:latin typeface="Bodoni SvtyTwo SC ITC TT-Book"/>
                <a:ea typeface="Bodoni SvtyTwo SC ITC TT-Book"/>
                <a:cs typeface="Bodoni SvtyTwo SC ITC TT-Book"/>
                <a:sym typeface="Bodoni SvtyTwo SC ITC TT-Book"/>
              </a:defRPr>
            </a:lvl5pPr>
          </a:lstStyle>
          <a:p>
            <a:pPr lvl="0">
              <a:defRPr sz="1800">
                <a:solidFill>
                  <a:srgbClr val="000000"/>
                </a:solidFill>
              </a:defRPr>
            </a:pPr>
            <a:r>
              <a:rPr sz="3600">
                <a:solidFill>
                  <a:srgbClr val="B6492C"/>
                </a:solidFill>
              </a:rPr>
              <a:t>Body Level One</a:t>
            </a:r>
            <a:endParaRPr sz="3600">
              <a:solidFill>
                <a:srgbClr val="B6492C"/>
              </a:solidFill>
            </a:endParaRPr>
          </a:p>
          <a:p>
            <a:pPr lvl="1">
              <a:defRPr sz="1800">
                <a:solidFill>
                  <a:srgbClr val="000000"/>
                </a:solidFill>
              </a:defRPr>
            </a:pPr>
            <a:r>
              <a:rPr sz="3600">
                <a:solidFill>
                  <a:srgbClr val="B6492C"/>
                </a:solidFill>
              </a:rPr>
              <a:t>Body Level Two</a:t>
            </a:r>
            <a:endParaRPr sz="3600">
              <a:solidFill>
                <a:srgbClr val="B6492C"/>
              </a:solidFill>
            </a:endParaRPr>
          </a:p>
          <a:p>
            <a:pPr lvl="2">
              <a:defRPr sz="1800">
                <a:solidFill>
                  <a:srgbClr val="000000"/>
                </a:solidFill>
              </a:defRPr>
            </a:pPr>
            <a:r>
              <a:rPr sz="3600">
                <a:solidFill>
                  <a:srgbClr val="B6492C"/>
                </a:solidFill>
              </a:rPr>
              <a:t>Body Level Three</a:t>
            </a:r>
            <a:endParaRPr sz="3600">
              <a:solidFill>
                <a:srgbClr val="B6492C"/>
              </a:solidFill>
            </a:endParaRPr>
          </a:p>
          <a:p>
            <a:pPr lvl="3">
              <a:defRPr sz="1800">
                <a:solidFill>
                  <a:srgbClr val="000000"/>
                </a:solidFill>
              </a:defRPr>
            </a:pPr>
            <a:r>
              <a:rPr sz="3600">
                <a:solidFill>
                  <a:srgbClr val="B6492C"/>
                </a:solidFill>
              </a:rPr>
              <a:t>Body Level Four</a:t>
            </a:r>
            <a:endParaRPr sz="3600">
              <a:solidFill>
                <a:srgbClr val="B6492C"/>
              </a:solidFill>
            </a:endParaRPr>
          </a:p>
          <a:p>
            <a:pPr lvl="4">
              <a:defRPr sz="1800">
                <a:solidFill>
                  <a:srgbClr val="000000"/>
                </a:solidFill>
              </a:defRPr>
            </a:pPr>
            <a:r>
              <a:rPr sz="3600">
                <a:solidFill>
                  <a:srgbClr val="B6492C"/>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20" name="Shape 20"/>
          <p:cNvSpPr/>
          <p:nvPr>
            <p:ph type="title"/>
          </p:nvPr>
        </p:nvSpPr>
        <p:spPr>
          <a:xfrm>
            <a:off x="1117600" y="3606800"/>
            <a:ext cx="10769600" cy="2540000"/>
          </a:xfrm>
          <a:prstGeom prst="rect">
            <a:avLst/>
          </a:prstGeom>
        </p:spPr>
        <p:txBody>
          <a:bodyPr/>
          <a:lstStyle/>
          <a:p>
            <a:pPr lvl="0">
              <a:defRPr cap="none" sz="1800"/>
            </a:pPr>
            <a:r>
              <a:rPr cap="all" sz="7000"/>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25" name="Group 25"/>
          <p:cNvGrpSpPr/>
          <p:nvPr/>
        </p:nvGrpSpPr>
        <p:grpSpPr>
          <a:xfrm>
            <a:off x="1638300" y="4889500"/>
            <a:ext cx="4368800" cy="88900"/>
            <a:chOff x="0" y="0"/>
            <a:chExt cx="4368800" cy="88900"/>
          </a:xfrm>
        </p:grpSpPr>
        <p:pic>
          <p:nvPicPr>
            <p:cNvPr id="22" name="TypesetFlourish_Shape_Big.pdf"/>
            <p:cNvPicPr/>
            <p:nvPr/>
          </p:nvPicPr>
          <p:blipFill>
            <a:blip r:embed="rId3">
              <a:extLst/>
            </a:blip>
            <a:stretch>
              <a:fillRect/>
            </a:stretch>
          </p:blipFill>
          <p:spPr>
            <a:xfrm>
              <a:off x="2032000" y="0"/>
              <a:ext cx="304800" cy="88900"/>
            </a:xfrm>
            <a:prstGeom prst="rect">
              <a:avLst/>
            </a:prstGeom>
            <a:ln w="12700" cap="flat">
              <a:noFill/>
              <a:miter lim="400000"/>
            </a:ln>
            <a:effectLst/>
          </p:spPr>
        </p:pic>
        <p:pic>
          <p:nvPicPr>
            <p:cNvPr id="23" name="TypesetFlourish_Line.pdf"/>
            <p:cNvPicPr/>
            <p:nvPr/>
          </p:nvPicPr>
          <p:blipFill>
            <a:blip r:embed="rId4">
              <a:extLst/>
            </a:blip>
            <a:stretch>
              <a:fillRect/>
            </a:stretch>
          </p:blipFill>
          <p:spPr>
            <a:xfrm>
              <a:off x="0" y="38100"/>
              <a:ext cx="2032000" cy="12700"/>
            </a:xfrm>
            <a:prstGeom prst="rect">
              <a:avLst/>
            </a:prstGeom>
            <a:ln w="12700" cap="flat">
              <a:noFill/>
              <a:miter lim="400000"/>
            </a:ln>
            <a:effectLst/>
          </p:spPr>
        </p:pic>
        <p:pic>
          <p:nvPicPr>
            <p:cNvPr id="24" name="TypesetFlourish_Line.pdf"/>
            <p:cNvPicPr/>
            <p:nvPr/>
          </p:nvPicPr>
          <p:blipFill>
            <a:blip r:embed="rId4">
              <a:extLst/>
            </a:blip>
            <a:stretch>
              <a:fillRect/>
            </a:stretch>
          </p:blipFill>
          <p:spPr>
            <a:xfrm rot="10800000">
              <a:off x="2336800" y="38100"/>
              <a:ext cx="2032000" cy="12700"/>
            </a:xfrm>
            <a:prstGeom prst="rect">
              <a:avLst/>
            </a:prstGeom>
            <a:ln w="12700" cap="flat">
              <a:noFill/>
              <a:miter lim="400000"/>
            </a:ln>
            <a:effectLst/>
          </p:spPr>
        </p:pic>
      </p:grpSp>
      <p:sp>
        <p:nvSpPr>
          <p:cNvPr id="26" name="Shape 26"/>
          <p:cNvSpPr/>
          <p:nvPr>
            <p:ph type="title"/>
          </p:nvPr>
        </p:nvSpPr>
        <p:spPr>
          <a:xfrm>
            <a:off x="1054100" y="1536700"/>
            <a:ext cx="5397500" cy="3225800"/>
          </a:xfrm>
          <a:prstGeom prst="rect">
            <a:avLst/>
          </a:prstGeom>
        </p:spPr>
        <p:txBody>
          <a:bodyPr anchor="b"/>
          <a:lstStyle>
            <a:lvl1pPr>
              <a:defRPr sz="5600"/>
            </a:lvl1pPr>
          </a:lstStyle>
          <a:p>
            <a:pPr lvl="0">
              <a:defRPr cap="none" sz="1800"/>
            </a:pPr>
            <a:r>
              <a:rPr cap="all" sz="5600"/>
              <a:t>Title Text</a:t>
            </a:r>
          </a:p>
        </p:txBody>
      </p:sp>
      <p:sp>
        <p:nvSpPr>
          <p:cNvPr id="27" name="Shape 27"/>
          <p:cNvSpPr/>
          <p:nvPr>
            <p:ph type="body" idx="1"/>
          </p:nvPr>
        </p:nvSpPr>
        <p:spPr>
          <a:xfrm>
            <a:off x="1054100" y="5143500"/>
            <a:ext cx="5397500" cy="3022600"/>
          </a:xfrm>
          <a:prstGeom prst="rect">
            <a:avLst/>
          </a:prstGeom>
        </p:spPr>
        <p:txBody>
          <a:bodyPr anchor="t"/>
          <a:lstStyle>
            <a:lvl1pPr marL="0" indent="0" algn="ctr">
              <a:lnSpc>
                <a:spcPct val="90000"/>
              </a:lnSpc>
              <a:spcBef>
                <a:spcPts val="1200"/>
              </a:spcBef>
              <a:buSzTx/>
              <a:buNone/>
              <a:defRPr sz="3600">
                <a:solidFill>
                  <a:srgbClr val="B6492C"/>
                </a:solidFill>
                <a:latin typeface="Bodoni SvtyTwo SC ITC TT-Book"/>
                <a:ea typeface="Bodoni SvtyTwo SC ITC TT-Book"/>
                <a:cs typeface="Bodoni SvtyTwo SC ITC TT-Book"/>
                <a:sym typeface="Bodoni SvtyTwo SC ITC TT-Book"/>
              </a:defRPr>
            </a:lvl1pPr>
            <a:lvl2pPr marL="0" indent="228600" algn="ctr">
              <a:lnSpc>
                <a:spcPct val="90000"/>
              </a:lnSpc>
              <a:spcBef>
                <a:spcPts val="1200"/>
              </a:spcBef>
              <a:buSzTx/>
              <a:buNone/>
              <a:defRPr sz="3600">
                <a:solidFill>
                  <a:srgbClr val="B6492C"/>
                </a:solidFill>
                <a:latin typeface="Bodoni SvtyTwo SC ITC TT-Book"/>
                <a:ea typeface="Bodoni SvtyTwo SC ITC TT-Book"/>
                <a:cs typeface="Bodoni SvtyTwo SC ITC TT-Book"/>
                <a:sym typeface="Bodoni SvtyTwo SC ITC TT-Book"/>
              </a:defRPr>
            </a:lvl2pPr>
            <a:lvl3pPr marL="0" indent="457200" algn="ctr">
              <a:lnSpc>
                <a:spcPct val="90000"/>
              </a:lnSpc>
              <a:spcBef>
                <a:spcPts val="1200"/>
              </a:spcBef>
              <a:buSzTx/>
              <a:buNone/>
              <a:defRPr sz="3600">
                <a:solidFill>
                  <a:srgbClr val="B6492C"/>
                </a:solidFill>
                <a:latin typeface="Bodoni SvtyTwo SC ITC TT-Book"/>
                <a:ea typeface="Bodoni SvtyTwo SC ITC TT-Book"/>
                <a:cs typeface="Bodoni SvtyTwo SC ITC TT-Book"/>
                <a:sym typeface="Bodoni SvtyTwo SC ITC TT-Book"/>
              </a:defRPr>
            </a:lvl3pPr>
            <a:lvl4pPr marL="0" indent="685800" algn="ctr">
              <a:lnSpc>
                <a:spcPct val="90000"/>
              </a:lnSpc>
              <a:spcBef>
                <a:spcPts val="1200"/>
              </a:spcBef>
              <a:buSzTx/>
              <a:buNone/>
              <a:defRPr sz="3600">
                <a:solidFill>
                  <a:srgbClr val="B6492C"/>
                </a:solidFill>
                <a:latin typeface="Bodoni SvtyTwo SC ITC TT-Book"/>
                <a:ea typeface="Bodoni SvtyTwo SC ITC TT-Book"/>
                <a:cs typeface="Bodoni SvtyTwo SC ITC TT-Book"/>
                <a:sym typeface="Bodoni SvtyTwo SC ITC TT-Book"/>
              </a:defRPr>
            </a:lvl4pPr>
            <a:lvl5pPr marL="0" indent="914400" algn="ctr">
              <a:lnSpc>
                <a:spcPct val="90000"/>
              </a:lnSpc>
              <a:spcBef>
                <a:spcPts val="1200"/>
              </a:spcBef>
              <a:buSzTx/>
              <a:buNone/>
              <a:defRPr sz="3600">
                <a:solidFill>
                  <a:srgbClr val="B6492C"/>
                </a:solidFill>
                <a:latin typeface="Bodoni SvtyTwo SC ITC TT-Book"/>
                <a:ea typeface="Bodoni SvtyTwo SC ITC TT-Book"/>
                <a:cs typeface="Bodoni SvtyTwo SC ITC TT-Book"/>
                <a:sym typeface="Bodoni SvtyTwo SC ITC TT-Book"/>
              </a:defRPr>
            </a:lvl5pPr>
          </a:lstStyle>
          <a:p>
            <a:pPr lvl="0">
              <a:defRPr sz="1800">
                <a:solidFill>
                  <a:srgbClr val="000000"/>
                </a:solidFill>
              </a:defRPr>
            </a:pPr>
            <a:r>
              <a:rPr sz="3600">
                <a:solidFill>
                  <a:srgbClr val="B6492C"/>
                </a:solidFill>
              </a:rPr>
              <a:t>Body Level One</a:t>
            </a:r>
            <a:endParaRPr sz="3600">
              <a:solidFill>
                <a:srgbClr val="B6492C"/>
              </a:solidFill>
            </a:endParaRPr>
          </a:p>
          <a:p>
            <a:pPr lvl="1">
              <a:defRPr sz="1800">
                <a:solidFill>
                  <a:srgbClr val="000000"/>
                </a:solidFill>
              </a:defRPr>
            </a:pPr>
            <a:r>
              <a:rPr sz="3600">
                <a:solidFill>
                  <a:srgbClr val="B6492C"/>
                </a:solidFill>
              </a:rPr>
              <a:t>Body Level Two</a:t>
            </a:r>
            <a:endParaRPr sz="3600">
              <a:solidFill>
                <a:srgbClr val="B6492C"/>
              </a:solidFill>
            </a:endParaRPr>
          </a:p>
          <a:p>
            <a:pPr lvl="2">
              <a:defRPr sz="1800">
                <a:solidFill>
                  <a:srgbClr val="000000"/>
                </a:solidFill>
              </a:defRPr>
            </a:pPr>
            <a:r>
              <a:rPr sz="3600">
                <a:solidFill>
                  <a:srgbClr val="B6492C"/>
                </a:solidFill>
              </a:rPr>
              <a:t>Body Level Three</a:t>
            </a:r>
            <a:endParaRPr sz="3600">
              <a:solidFill>
                <a:srgbClr val="B6492C"/>
              </a:solidFill>
            </a:endParaRPr>
          </a:p>
          <a:p>
            <a:pPr lvl="3">
              <a:defRPr sz="1800">
                <a:solidFill>
                  <a:srgbClr val="000000"/>
                </a:solidFill>
              </a:defRPr>
            </a:pPr>
            <a:r>
              <a:rPr sz="3600">
                <a:solidFill>
                  <a:srgbClr val="B6492C"/>
                </a:solidFill>
              </a:rPr>
              <a:t>Body Level Four</a:t>
            </a:r>
            <a:endParaRPr sz="3600">
              <a:solidFill>
                <a:srgbClr val="B6492C"/>
              </a:solidFill>
            </a:endParaRPr>
          </a:p>
          <a:p>
            <a:pPr lvl="4">
              <a:defRPr sz="1800">
                <a:solidFill>
                  <a:srgbClr val="000000"/>
                </a:solidFill>
              </a:defRPr>
            </a:pPr>
            <a:r>
              <a:rPr sz="3600">
                <a:solidFill>
                  <a:srgbClr val="B6492C"/>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Title - Top">
    <p:spTree>
      <p:nvGrpSpPr>
        <p:cNvPr id="1" name=""/>
        <p:cNvGrpSpPr/>
        <p:nvPr/>
      </p:nvGrpSpPr>
      <p:grpSpPr>
        <a:xfrm>
          <a:off x="0" y="0"/>
          <a:ext cx="0" cy="0"/>
          <a:chOff x="0" y="0"/>
          <a:chExt cx="0" cy="0"/>
        </a:xfrm>
      </p:grpSpPr>
      <p:sp>
        <p:nvSpPr>
          <p:cNvPr id="29" name="Shape 29"/>
          <p:cNvSpPr/>
          <p:nvPr/>
        </p:nvSpPr>
        <p:spPr>
          <a:xfrm>
            <a:off x="317248" y="2438400"/>
            <a:ext cx="12383234" cy="1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rgbClr val="998074">
                <a:alpha val="75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p>
        </p:txBody>
      </p:sp>
      <p:sp>
        <p:nvSpPr>
          <p:cNvPr id="30" name="Shape 30"/>
          <p:cNvSpPr/>
          <p:nvPr>
            <p:ph type="title"/>
          </p:nvPr>
        </p:nvSpPr>
        <p:spPr>
          <a:prstGeom prst="rect">
            <a:avLst/>
          </a:prstGeom>
        </p:spPr>
        <p:txBody>
          <a:bodyPr/>
          <a:lstStyle/>
          <a:p>
            <a:pPr lvl="0">
              <a:defRPr cap="none" sz="1800"/>
            </a:pPr>
            <a:r>
              <a:rPr cap="all" sz="7000"/>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defRPr cap="none" sz="1800"/>
            </a:pPr>
            <a:r>
              <a:rPr cap="all" sz="7000"/>
              <a:t>Title Text</a:t>
            </a:r>
          </a:p>
        </p:txBody>
      </p:sp>
      <p:sp>
        <p:nvSpPr>
          <p:cNvPr id="33" name="Shape 33"/>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4000">
                <a:solidFill>
                  <a:srgbClr val="57554B"/>
                </a:solidFill>
              </a:rPr>
              <a:t>Body Level One</a:t>
            </a:r>
            <a:endParaRPr sz="4000">
              <a:solidFill>
                <a:srgbClr val="57554B"/>
              </a:solidFill>
            </a:endParaRPr>
          </a:p>
          <a:p>
            <a:pPr lvl="1">
              <a:defRPr sz="1800">
                <a:solidFill>
                  <a:srgbClr val="000000"/>
                </a:solidFill>
              </a:defRPr>
            </a:pPr>
            <a:r>
              <a:rPr sz="4000">
                <a:solidFill>
                  <a:srgbClr val="57554B"/>
                </a:solidFill>
              </a:rPr>
              <a:t>Body Level Two</a:t>
            </a:r>
            <a:endParaRPr sz="4000">
              <a:solidFill>
                <a:srgbClr val="57554B"/>
              </a:solidFill>
            </a:endParaRPr>
          </a:p>
          <a:p>
            <a:pPr lvl="2">
              <a:defRPr sz="1800">
                <a:solidFill>
                  <a:srgbClr val="000000"/>
                </a:solidFill>
              </a:defRPr>
            </a:pPr>
            <a:r>
              <a:rPr sz="4000">
                <a:solidFill>
                  <a:srgbClr val="57554B"/>
                </a:solidFill>
              </a:rPr>
              <a:t>Body Level Three</a:t>
            </a:r>
            <a:endParaRPr sz="4000">
              <a:solidFill>
                <a:srgbClr val="57554B"/>
              </a:solidFill>
            </a:endParaRPr>
          </a:p>
          <a:p>
            <a:pPr lvl="3">
              <a:defRPr sz="1800">
                <a:solidFill>
                  <a:srgbClr val="000000"/>
                </a:solidFill>
              </a:defRPr>
            </a:pPr>
            <a:r>
              <a:rPr sz="4000">
                <a:solidFill>
                  <a:srgbClr val="57554B"/>
                </a:solidFill>
              </a:rPr>
              <a:t>Body Level Four</a:t>
            </a:r>
            <a:endParaRPr sz="4000">
              <a:solidFill>
                <a:srgbClr val="57554B"/>
              </a:solidFill>
            </a:endParaRPr>
          </a:p>
          <a:p>
            <a:pPr lvl="4">
              <a:defRPr sz="1800">
                <a:solidFill>
                  <a:srgbClr val="000000"/>
                </a:solidFill>
              </a:defRPr>
            </a:pPr>
            <a:r>
              <a:rPr sz="4000">
                <a:solidFill>
                  <a:srgbClr val="57554B"/>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spTree>
      <p:nvGrpSpPr>
        <p:cNvPr id="1" name=""/>
        <p:cNvGrpSpPr/>
        <p:nvPr/>
      </p:nvGrpSpPr>
      <p:grpSpPr>
        <a:xfrm>
          <a:off x="0" y="0"/>
          <a:ext cx="0" cy="0"/>
          <a:chOff x="0" y="0"/>
          <a:chExt cx="0" cy="0"/>
        </a:xfrm>
      </p:grpSpPr>
      <p:sp>
        <p:nvSpPr>
          <p:cNvPr id="35" name="Shape 35"/>
          <p:cNvSpPr/>
          <p:nvPr/>
        </p:nvSpPr>
        <p:spPr>
          <a:xfrm>
            <a:off x="317248" y="2438400"/>
            <a:ext cx="12383234" cy="1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rgbClr val="998074">
                <a:alpha val="75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p>
        </p:txBody>
      </p:sp>
      <p:sp>
        <p:nvSpPr>
          <p:cNvPr id="36" name="Shape 36"/>
          <p:cNvSpPr/>
          <p:nvPr>
            <p:ph type="title"/>
          </p:nvPr>
        </p:nvSpPr>
        <p:spPr>
          <a:prstGeom prst="rect">
            <a:avLst/>
          </a:prstGeom>
        </p:spPr>
        <p:txBody>
          <a:bodyPr/>
          <a:lstStyle/>
          <a:p>
            <a:pPr lvl="0">
              <a:defRPr cap="none" sz="1800"/>
            </a:pPr>
            <a:r>
              <a:rPr cap="all" sz="7000"/>
              <a:t>Title Text</a:t>
            </a:r>
          </a:p>
        </p:txBody>
      </p:sp>
      <p:sp>
        <p:nvSpPr>
          <p:cNvPr id="37" name="Shape 37"/>
          <p:cNvSpPr/>
          <p:nvPr>
            <p:ph type="body" idx="1"/>
          </p:nvPr>
        </p:nvSpPr>
        <p:spPr>
          <a:xfrm>
            <a:off x="850900" y="2921000"/>
            <a:ext cx="5410200" cy="6045200"/>
          </a:xfrm>
          <a:prstGeom prst="rect">
            <a:avLst/>
          </a:prstGeom>
        </p:spPr>
        <p:txBody>
          <a:bodyPr/>
          <a:lstStyle>
            <a:lvl1pPr marL="381000" indent="-381000">
              <a:spcBef>
                <a:spcPts val="3300"/>
              </a:spcBef>
              <a:buBlip>
                <a:blip r:embed="rId2"/>
              </a:buBlip>
              <a:defRPr sz="3300"/>
            </a:lvl1pPr>
            <a:lvl2pPr marL="762000" indent="-381000">
              <a:spcBef>
                <a:spcPts val="3300"/>
              </a:spcBef>
              <a:buBlip>
                <a:blip r:embed="rId2"/>
              </a:buBlip>
              <a:defRPr sz="3300"/>
            </a:lvl2pPr>
            <a:lvl3pPr marL="1143000" indent="-381000">
              <a:spcBef>
                <a:spcPts val="3300"/>
              </a:spcBef>
              <a:buBlip>
                <a:blip r:embed="rId2"/>
              </a:buBlip>
              <a:defRPr sz="3300"/>
            </a:lvl3pPr>
            <a:lvl4pPr marL="1524000" indent="-381000">
              <a:spcBef>
                <a:spcPts val="3300"/>
              </a:spcBef>
              <a:buBlip>
                <a:blip r:embed="rId2"/>
              </a:buBlip>
              <a:defRPr sz="3300"/>
            </a:lvl4pPr>
            <a:lvl5pPr marL="1905000" indent="-381000">
              <a:spcBef>
                <a:spcPts val="3300"/>
              </a:spcBef>
              <a:buBlip>
                <a:blip r:embed="rId2"/>
              </a:buBlip>
              <a:defRPr sz="3300"/>
            </a:lvl5pPr>
          </a:lstStyle>
          <a:p>
            <a:pPr lvl="0">
              <a:defRPr sz="1800">
                <a:solidFill>
                  <a:srgbClr val="000000"/>
                </a:solidFill>
              </a:defRPr>
            </a:pPr>
            <a:r>
              <a:rPr sz="3300">
                <a:solidFill>
                  <a:srgbClr val="57554B"/>
                </a:solidFill>
              </a:rPr>
              <a:t>Body Level One</a:t>
            </a:r>
            <a:endParaRPr sz="3300">
              <a:solidFill>
                <a:srgbClr val="57554B"/>
              </a:solidFill>
            </a:endParaRPr>
          </a:p>
          <a:p>
            <a:pPr lvl="1">
              <a:defRPr sz="1800">
                <a:solidFill>
                  <a:srgbClr val="000000"/>
                </a:solidFill>
              </a:defRPr>
            </a:pPr>
            <a:r>
              <a:rPr sz="3300">
                <a:solidFill>
                  <a:srgbClr val="57554B"/>
                </a:solidFill>
              </a:rPr>
              <a:t>Body Level Two</a:t>
            </a:r>
            <a:endParaRPr sz="3300">
              <a:solidFill>
                <a:srgbClr val="57554B"/>
              </a:solidFill>
            </a:endParaRPr>
          </a:p>
          <a:p>
            <a:pPr lvl="2">
              <a:defRPr sz="1800">
                <a:solidFill>
                  <a:srgbClr val="000000"/>
                </a:solidFill>
              </a:defRPr>
            </a:pPr>
            <a:r>
              <a:rPr sz="3300">
                <a:solidFill>
                  <a:srgbClr val="57554B"/>
                </a:solidFill>
              </a:rPr>
              <a:t>Body Level Three</a:t>
            </a:r>
            <a:endParaRPr sz="3300">
              <a:solidFill>
                <a:srgbClr val="57554B"/>
              </a:solidFill>
            </a:endParaRPr>
          </a:p>
          <a:p>
            <a:pPr lvl="3">
              <a:defRPr sz="1800">
                <a:solidFill>
                  <a:srgbClr val="000000"/>
                </a:solidFill>
              </a:defRPr>
            </a:pPr>
            <a:r>
              <a:rPr sz="3300">
                <a:solidFill>
                  <a:srgbClr val="57554B"/>
                </a:solidFill>
              </a:rPr>
              <a:t>Body Level Four</a:t>
            </a:r>
            <a:endParaRPr sz="3300">
              <a:solidFill>
                <a:srgbClr val="57554B"/>
              </a:solidFill>
            </a:endParaRPr>
          </a:p>
          <a:p>
            <a:pPr lvl="4">
              <a:defRPr sz="1800">
                <a:solidFill>
                  <a:srgbClr val="000000"/>
                </a:solidFill>
              </a:defRPr>
            </a:pPr>
            <a:r>
              <a:rPr sz="3300">
                <a:solidFill>
                  <a:srgbClr val="57554B"/>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39" name="Shape 39"/>
          <p:cNvSpPr/>
          <p:nvPr>
            <p:ph type="body" idx="1"/>
          </p:nvPr>
        </p:nvSpPr>
        <p:spPr>
          <a:xfrm>
            <a:off x="850900" y="838200"/>
            <a:ext cx="11303000" cy="80772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4000">
                <a:solidFill>
                  <a:srgbClr val="57554B"/>
                </a:solidFill>
              </a:rPr>
              <a:t>Body Level One</a:t>
            </a:r>
            <a:endParaRPr sz="4000">
              <a:solidFill>
                <a:srgbClr val="57554B"/>
              </a:solidFill>
            </a:endParaRPr>
          </a:p>
          <a:p>
            <a:pPr lvl="1">
              <a:defRPr sz="1800">
                <a:solidFill>
                  <a:srgbClr val="000000"/>
                </a:solidFill>
              </a:defRPr>
            </a:pPr>
            <a:r>
              <a:rPr sz="4000">
                <a:solidFill>
                  <a:srgbClr val="57554B"/>
                </a:solidFill>
              </a:rPr>
              <a:t>Body Level Two</a:t>
            </a:r>
            <a:endParaRPr sz="4000">
              <a:solidFill>
                <a:srgbClr val="57554B"/>
              </a:solidFill>
            </a:endParaRPr>
          </a:p>
          <a:p>
            <a:pPr lvl="2">
              <a:defRPr sz="1800">
                <a:solidFill>
                  <a:srgbClr val="000000"/>
                </a:solidFill>
              </a:defRPr>
            </a:pPr>
            <a:r>
              <a:rPr sz="4000">
                <a:solidFill>
                  <a:srgbClr val="57554B"/>
                </a:solidFill>
              </a:rPr>
              <a:t>Body Level Three</a:t>
            </a:r>
            <a:endParaRPr sz="4000">
              <a:solidFill>
                <a:srgbClr val="57554B"/>
              </a:solidFill>
            </a:endParaRPr>
          </a:p>
          <a:p>
            <a:pPr lvl="3">
              <a:defRPr sz="1800">
                <a:solidFill>
                  <a:srgbClr val="000000"/>
                </a:solidFill>
              </a:defRPr>
            </a:pPr>
            <a:r>
              <a:rPr sz="4000">
                <a:solidFill>
                  <a:srgbClr val="57554B"/>
                </a:solidFill>
              </a:rPr>
              <a:t>Body Level Four</a:t>
            </a:r>
            <a:endParaRPr sz="4000">
              <a:solidFill>
                <a:srgbClr val="57554B"/>
              </a:solidFill>
            </a:endParaRPr>
          </a:p>
          <a:p>
            <a:pPr lvl="4">
              <a:defRPr sz="1800">
                <a:solidFill>
                  <a:srgbClr val="000000"/>
                </a:solidFill>
              </a:defRPr>
            </a:pPr>
            <a:r>
              <a:rPr sz="4000">
                <a:solidFill>
                  <a:srgbClr val="57554B"/>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nvSpPr>
        <p:spPr>
          <a:xfrm>
            <a:off x="292100" y="2438400"/>
            <a:ext cx="12420600" cy="129"/>
          </a:xfrm>
          <a:prstGeom prst="rect">
            <a:avLst/>
          </a:prstGeom>
          <a:ln w="12700">
            <a:solidFill>
              <a:srgbClr val="998074">
                <a:alpha val="75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p>
        </p:txBody>
      </p:sp>
      <p:sp>
        <p:nvSpPr>
          <p:cNvPr id="3" name="Shape 3"/>
          <p:cNvSpPr/>
          <p:nvPr>
            <p:ph type="title"/>
          </p:nvPr>
        </p:nvSpPr>
        <p:spPr>
          <a:xfrm>
            <a:off x="850900" y="838200"/>
            <a:ext cx="11303000" cy="1270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cap="none" sz="1800"/>
            </a:pPr>
            <a:r>
              <a:rPr cap="all" sz="7000"/>
              <a:t>Title Text</a:t>
            </a:r>
          </a:p>
        </p:txBody>
      </p:sp>
      <p:sp>
        <p:nvSpPr>
          <p:cNvPr id="4" name="Shape 4"/>
          <p:cNvSpPr/>
          <p:nvPr>
            <p:ph type="body" idx="1"/>
          </p:nvPr>
        </p:nvSpPr>
        <p:spPr>
          <a:xfrm>
            <a:off x="850900" y="2755900"/>
            <a:ext cx="11303000" cy="6350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4000">
                <a:solidFill>
                  <a:srgbClr val="57554B"/>
                </a:solidFill>
              </a:rPr>
              <a:t>Body Level One</a:t>
            </a:r>
            <a:endParaRPr sz="4000">
              <a:solidFill>
                <a:srgbClr val="57554B"/>
              </a:solidFill>
            </a:endParaRPr>
          </a:p>
          <a:p>
            <a:pPr lvl="1">
              <a:defRPr sz="1800">
                <a:solidFill>
                  <a:srgbClr val="000000"/>
                </a:solidFill>
              </a:defRPr>
            </a:pPr>
            <a:r>
              <a:rPr sz="4000">
                <a:solidFill>
                  <a:srgbClr val="57554B"/>
                </a:solidFill>
              </a:rPr>
              <a:t>Body Level Two</a:t>
            </a:r>
            <a:endParaRPr sz="4000">
              <a:solidFill>
                <a:srgbClr val="57554B"/>
              </a:solidFill>
            </a:endParaRPr>
          </a:p>
          <a:p>
            <a:pPr lvl="2">
              <a:defRPr sz="1800">
                <a:solidFill>
                  <a:srgbClr val="000000"/>
                </a:solidFill>
              </a:defRPr>
            </a:pPr>
            <a:r>
              <a:rPr sz="4000">
                <a:solidFill>
                  <a:srgbClr val="57554B"/>
                </a:solidFill>
              </a:rPr>
              <a:t>Body Level Three</a:t>
            </a:r>
            <a:endParaRPr sz="4000">
              <a:solidFill>
                <a:srgbClr val="57554B"/>
              </a:solidFill>
            </a:endParaRPr>
          </a:p>
          <a:p>
            <a:pPr lvl="3">
              <a:defRPr sz="1800">
                <a:solidFill>
                  <a:srgbClr val="000000"/>
                </a:solidFill>
              </a:defRPr>
            </a:pPr>
            <a:r>
              <a:rPr sz="4000">
                <a:solidFill>
                  <a:srgbClr val="57554B"/>
                </a:solidFill>
              </a:rPr>
              <a:t>Body Level Four</a:t>
            </a:r>
            <a:endParaRPr sz="4000">
              <a:solidFill>
                <a:srgbClr val="57554B"/>
              </a:solidFill>
            </a:endParaRPr>
          </a:p>
          <a:p>
            <a:pPr lvl="4">
              <a:defRPr sz="1800">
                <a:solidFill>
                  <a:srgbClr val="000000"/>
                </a:solidFill>
              </a:defRPr>
            </a:pPr>
            <a:r>
              <a:rPr sz="4000">
                <a:solidFill>
                  <a:srgbClr val="57554B"/>
                </a:solidFill>
              </a:rPr>
              <a:t>Body Level Five</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Lst>
  <p:transition spd="med" advClick="1"/>
  <p:txStyles>
    <p:titleStyle>
      <a:lvl1pPr algn="ctr" defTabSz="584200">
        <a:lnSpc>
          <a:spcPct val="80000"/>
        </a:lnSpc>
        <a:defRPr cap="all" sz="7000">
          <a:latin typeface="+mn-lt"/>
          <a:ea typeface="+mn-ea"/>
          <a:cs typeface="+mn-cs"/>
          <a:sym typeface="Academy Engraved LET"/>
        </a:defRPr>
      </a:lvl1pPr>
      <a:lvl2pPr indent="228600" algn="ctr" defTabSz="584200">
        <a:lnSpc>
          <a:spcPct val="80000"/>
        </a:lnSpc>
        <a:defRPr cap="all" sz="7000">
          <a:latin typeface="+mn-lt"/>
          <a:ea typeface="+mn-ea"/>
          <a:cs typeface="+mn-cs"/>
          <a:sym typeface="Academy Engraved LET"/>
        </a:defRPr>
      </a:lvl2pPr>
      <a:lvl3pPr indent="457200" algn="ctr" defTabSz="584200">
        <a:lnSpc>
          <a:spcPct val="80000"/>
        </a:lnSpc>
        <a:defRPr cap="all" sz="7000">
          <a:latin typeface="+mn-lt"/>
          <a:ea typeface="+mn-ea"/>
          <a:cs typeface="+mn-cs"/>
          <a:sym typeface="Academy Engraved LET"/>
        </a:defRPr>
      </a:lvl3pPr>
      <a:lvl4pPr indent="685800" algn="ctr" defTabSz="584200">
        <a:lnSpc>
          <a:spcPct val="80000"/>
        </a:lnSpc>
        <a:defRPr cap="all" sz="7000">
          <a:latin typeface="+mn-lt"/>
          <a:ea typeface="+mn-ea"/>
          <a:cs typeface="+mn-cs"/>
          <a:sym typeface="Academy Engraved LET"/>
        </a:defRPr>
      </a:lvl4pPr>
      <a:lvl5pPr indent="914400" algn="ctr" defTabSz="584200">
        <a:lnSpc>
          <a:spcPct val="80000"/>
        </a:lnSpc>
        <a:defRPr cap="all" sz="7000">
          <a:latin typeface="+mn-lt"/>
          <a:ea typeface="+mn-ea"/>
          <a:cs typeface="+mn-cs"/>
          <a:sym typeface="Academy Engraved LET"/>
        </a:defRPr>
      </a:lvl5pPr>
      <a:lvl6pPr indent="1143000" algn="ctr" defTabSz="584200">
        <a:lnSpc>
          <a:spcPct val="80000"/>
        </a:lnSpc>
        <a:defRPr cap="all" sz="7000">
          <a:latin typeface="+mn-lt"/>
          <a:ea typeface="+mn-ea"/>
          <a:cs typeface="+mn-cs"/>
          <a:sym typeface="Academy Engraved LET"/>
        </a:defRPr>
      </a:lvl6pPr>
      <a:lvl7pPr indent="1371600" algn="ctr" defTabSz="584200">
        <a:lnSpc>
          <a:spcPct val="80000"/>
        </a:lnSpc>
        <a:defRPr cap="all" sz="7000">
          <a:latin typeface="+mn-lt"/>
          <a:ea typeface="+mn-ea"/>
          <a:cs typeface="+mn-cs"/>
          <a:sym typeface="Academy Engraved LET"/>
        </a:defRPr>
      </a:lvl7pPr>
      <a:lvl8pPr indent="1600200" algn="ctr" defTabSz="584200">
        <a:lnSpc>
          <a:spcPct val="80000"/>
        </a:lnSpc>
        <a:defRPr cap="all" sz="7000">
          <a:latin typeface="+mn-lt"/>
          <a:ea typeface="+mn-ea"/>
          <a:cs typeface="+mn-cs"/>
          <a:sym typeface="Academy Engraved LET"/>
        </a:defRPr>
      </a:lvl8pPr>
      <a:lvl9pPr indent="1828800" algn="ctr" defTabSz="584200">
        <a:lnSpc>
          <a:spcPct val="80000"/>
        </a:lnSpc>
        <a:defRPr cap="all" sz="7000">
          <a:latin typeface="+mn-lt"/>
          <a:ea typeface="+mn-ea"/>
          <a:cs typeface="+mn-cs"/>
          <a:sym typeface="Academy Engraved LET"/>
        </a:defRPr>
      </a:lvl9pPr>
    </p:titleStyle>
    <p:bodyStyle>
      <a:lvl1pPr marL="444500" indent="-444500" defTabSz="584200">
        <a:lnSpc>
          <a:spcPct val="110000"/>
        </a:lnSpc>
        <a:spcBef>
          <a:spcPts val="5500"/>
        </a:spcBef>
        <a:buSzPct val="45000"/>
        <a:buBlip>
          <a:blip r:embed="rId3"/>
        </a:buBlip>
        <a:defRPr sz="4000">
          <a:solidFill>
            <a:srgbClr val="57554B"/>
          </a:solidFill>
          <a:latin typeface="Hoefler Text"/>
          <a:ea typeface="Hoefler Text"/>
          <a:cs typeface="Hoefler Text"/>
          <a:sym typeface="Hoefler Text"/>
        </a:defRPr>
      </a:lvl1pPr>
      <a:lvl2pPr marL="889000" indent="-444500" defTabSz="584200">
        <a:lnSpc>
          <a:spcPct val="110000"/>
        </a:lnSpc>
        <a:spcBef>
          <a:spcPts val="5500"/>
        </a:spcBef>
        <a:buSzPct val="45000"/>
        <a:buBlip>
          <a:blip r:embed="rId3"/>
        </a:buBlip>
        <a:defRPr sz="4000">
          <a:solidFill>
            <a:srgbClr val="57554B"/>
          </a:solidFill>
          <a:latin typeface="Hoefler Text"/>
          <a:ea typeface="Hoefler Text"/>
          <a:cs typeface="Hoefler Text"/>
          <a:sym typeface="Hoefler Text"/>
        </a:defRPr>
      </a:lvl2pPr>
      <a:lvl3pPr marL="1333500" indent="-444500" defTabSz="584200">
        <a:lnSpc>
          <a:spcPct val="110000"/>
        </a:lnSpc>
        <a:spcBef>
          <a:spcPts val="5500"/>
        </a:spcBef>
        <a:buSzPct val="45000"/>
        <a:buBlip>
          <a:blip r:embed="rId3"/>
        </a:buBlip>
        <a:defRPr sz="4000">
          <a:solidFill>
            <a:srgbClr val="57554B"/>
          </a:solidFill>
          <a:latin typeface="Hoefler Text"/>
          <a:ea typeface="Hoefler Text"/>
          <a:cs typeface="Hoefler Text"/>
          <a:sym typeface="Hoefler Text"/>
        </a:defRPr>
      </a:lvl3pPr>
      <a:lvl4pPr marL="1778000" indent="-444500" defTabSz="584200">
        <a:lnSpc>
          <a:spcPct val="110000"/>
        </a:lnSpc>
        <a:spcBef>
          <a:spcPts val="5500"/>
        </a:spcBef>
        <a:buSzPct val="45000"/>
        <a:buBlip>
          <a:blip r:embed="rId3"/>
        </a:buBlip>
        <a:defRPr sz="4000">
          <a:solidFill>
            <a:srgbClr val="57554B"/>
          </a:solidFill>
          <a:latin typeface="Hoefler Text"/>
          <a:ea typeface="Hoefler Text"/>
          <a:cs typeface="Hoefler Text"/>
          <a:sym typeface="Hoefler Text"/>
        </a:defRPr>
      </a:lvl4pPr>
      <a:lvl5pPr marL="2222500" indent="-444500" defTabSz="584200">
        <a:lnSpc>
          <a:spcPct val="110000"/>
        </a:lnSpc>
        <a:spcBef>
          <a:spcPts val="5500"/>
        </a:spcBef>
        <a:buSzPct val="45000"/>
        <a:buBlip>
          <a:blip r:embed="rId3"/>
        </a:buBlip>
        <a:defRPr sz="4000">
          <a:solidFill>
            <a:srgbClr val="57554B"/>
          </a:solidFill>
          <a:latin typeface="Hoefler Text"/>
          <a:ea typeface="Hoefler Text"/>
          <a:cs typeface="Hoefler Text"/>
          <a:sym typeface="Hoefler Text"/>
        </a:defRPr>
      </a:lvl5pPr>
      <a:lvl6pPr marL="2667000" indent="-444500" defTabSz="584200">
        <a:lnSpc>
          <a:spcPct val="110000"/>
        </a:lnSpc>
        <a:spcBef>
          <a:spcPts val="5500"/>
        </a:spcBef>
        <a:buSzPct val="45000"/>
        <a:buBlip>
          <a:blip r:embed="rId3"/>
        </a:buBlip>
        <a:defRPr sz="4000">
          <a:solidFill>
            <a:srgbClr val="57554B"/>
          </a:solidFill>
          <a:latin typeface="Hoefler Text"/>
          <a:ea typeface="Hoefler Text"/>
          <a:cs typeface="Hoefler Text"/>
          <a:sym typeface="Hoefler Text"/>
        </a:defRPr>
      </a:lvl6pPr>
      <a:lvl7pPr marL="3111500" indent="-444500" defTabSz="584200">
        <a:lnSpc>
          <a:spcPct val="110000"/>
        </a:lnSpc>
        <a:spcBef>
          <a:spcPts val="5500"/>
        </a:spcBef>
        <a:buSzPct val="45000"/>
        <a:buBlip>
          <a:blip r:embed="rId3"/>
        </a:buBlip>
        <a:defRPr sz="4000">
          <a:solidFill>
            <a:srgbClr val="57554B"/>
          </a:solidFill>
          <a:latin typeface="Hoefler Text"/>
          <a:ea typeface="Hoefler Text"/>
          <a:cs typeface="Hoefler Text"/>
          <a:sym typeface="Hoefler Text"/>
        </a:defRPr>
      </a:lvl7pPr>
      <a:lvl8pPr marL="3556000" indent="-444500" defTabSz="584200">
        <a:lnSpc>
          <a:spcPct val="110000"/>
        </a:lnSpc>
        <a:spcBef>
          <a:spcPts val="5500"/>
        </a:spcBef>
        <a:buSzPct val="45000"/>
        <a:buBlip>
          <a:blip r:embed="rId3"/>
        </a:buBlip>
        <a:defRPr sz="4000">
          <a:solidFill>
            <a:srgbClr val="57554B"/>
          </a:solidFill>
          <a:latin typeface="Hoefler Text"/>
          <a:ea typeface="Hoefler Text"/>
          <a:cs typeface="Hoefler Text"/>
          <a:sym typeface="Hoefler Text"/>
        </a:defRPr>
      </a:lvl8pPr>
      <a:lvl9pPr marL="4000500" indent="-444500" defTabSz="584200">
        <a:lnSpc>
          <a:spcPct val="110000"/>
        </a:lnSpc>
        <a:spcBef>
          <a:spcPts val="5500"/>
        </a:spcBef>
        <a:buSzPct val="45000"/>
        <a:buBlip>
          <a:blip r:embed="rId3"/>
        </a:buBlip>
        <a:defRPr sz="4000">
          <a:solidFill>
            <a:srgbClr val="57554B"/>
          </a:solidFill>
          <a:latin typeface="Hoefler Text"/>
          <a:ea typeface="Hoefler Text"/>
          <a:cs typeface="Hoefler Text"/>
          <a:sym typeface="Hoefler Text"/>
        </a:defRPr>
      </a:lvl9pPr>
    </p:bodyStyle>
    <p:otherStyle>
      <a:lvl1pPr algn="ctr" defTabSz="584200">
        <a:defRPr>
          <a:solidFill>
            <a:schemeClr val="tx1"/>
          </a:solidFill>
          <a:latin typeface="+mn-lt"/>
          <a:ea typeface="+mn-ea"/>
          <a:cs typeface="+mn-cs"/>
          <a:sym typeface="Bodoni SvtyTwo OS ITC TT-BookIt"/>
        </a:defRPr>
      </a:lvl1pPr>
      <a:lvl2pPr indent="228600" algn="ctr" defTabSz="584200">
        <a:defRPr>
          <a:solidFill>
            <a:schemeClr val="tx1"/>
          </a:solidFill>
          <a:latin typeface="+mn-lt"/>
          <a:ea typeface="+mn-ea"/>
          <a:cs typeface="+mn-cs"/>
          <a:sym typeface="Bodoni SvtyTwo OS ITC TT-BookIt"/>
        </a:defRPr>
      </a:lvl2pPr>
      <a:lvl3pPr indent="457200" algn="ctr" defTabSz="584200">
        <a:defRPr>
          <a:solidFill>
            <a:schemeClr val="tx1"/>
          </a:solidFill>
          <a:latin typeface="+mn-lt"/>
          <a:ea typeface="+mn-ea"/>
          <a:cs typeface="+mn-cs"/>
          <a:sym typeface="Bodoni SvtyTwo OS ITC TT-BookIt"/>
        </a:defRPr>
      </a:lvl3pPr>
      <a:lvl4pPr indent="685800" algn="ctr" defTabSz="584200">
        <a:defRPr>
          <a:solidFill>
            <a:schemeClr val="tx1"/>
          </a:solidFill>
          <a:latin typeface="+mn-lt"/>
          <a:ea typeface="+mn-ea"/>
          <a:cs typeface="+mn-cs"/>
          <a:sym typeface="Bodoni SvtyTwo OS ITC TT-BookIt"/>
        </a:defRPr>
      </a:lvl4pPr>
      <a:lvl5pPr indent="914400" algn="ctr" defTabSz="584200">
        <a:defRPr>
          <a:solidFill>
            <a:schemeClr val="tx1"/>
          </a:solidFill>
          <a:latin typeface="+mn-lt"/>
          <a:ea typeface="+mn-ea"/>
          <a:cs typeface="+mn-cs"/>
          <a:sym typeface="Bodoni SvtyTwo OS ITC TT-BookIt"/>
        </a:defRPr>
      </a:lvl5pPr>
      <a:lvl6pPr indent="1143000" algn="ctr" defTabSz="584200">
        <a:defRPr>
          <a:solidFill>
            <a:schemeClr val="tx1"/>
          </a:solidFill>
          <a:latin typeface="+mn-lt"/>
          <a:ea typeface="+mn-ea"/>
          <a:cs typeface="+mn-cs"/>
          <a:sym typeface="Bodoni SvtyTwo OS ITC TT-BookIt"/>
        </a:defRPr>
      </a:lvl6pPr>
      <a:lvl7pPr indent="1371600" algn="ctr" defTabSz="584200">
        <a:defRPr>
          <a:solidFill>
            <a:schemeClr val="tx1"/>
          </a:solidFill>
          <a:latin typeface="+mn-lt"/>
          <a:ea typeface="+mn-ea"/>
          <a:cs typeface="+mn-cs"/>
          <a:sym typeface="Bodoni SvtyTwo OS ITC TT-BookIt"/>
        </a:defRPr>
      </a:lvl7pPr>
      <a:lvl8pPr indent="1600200" algn="ctr" defTabSz="584200">
        <a:defRPr>
          <a:solidFill>
            <a:schemeClr val="tx1"/>
          </a:solidFill>
          <a:latin typeface="+mn-lt"/>
          <a:ea typeface="+mn-ea"/>
          <a:cs typeface="+mn-cs"/>
          <a:sym typeface="Bodoni SvtyTwo OS ITC TT-BookIt"/>
        </a:defRPr>
      </a:lvl8pPr>
      <a:lvl9pPr indent="1828800" algn="ctr" defTabSz="584200">
        <a:defRPr>
          <a:solidFill>
            <a:schemeClr val="tx1"/>
          </a:solidFill>
          <a:latin typeface="+mn-lt"/>
          <a:ea typeface="+mn-ea"/>
          <a:cs typeface="+mn-cs"/>
          <a:sym typeface="Bodoni SvtyTwo OS ITC TT-BookI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2.tif"/><Relationship Id="rId4" Type="http://schemas.openxmlformats.org/officeDocument/2006/relationships/image" Target="../media/image11.png"/><Relationship Id="rId5" Type="http://schemas.openxmlformats.org/officeDocument/2006/relationships/image" Target="../media/image3.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11.tif"/><Relationship Id="rId4" Type="http://schemas.openxmlformats.org/officeDocument/2006/relationships/image" Target="../media/image12.tif"/><Relationship Id="rId5" Type="http://schemas.openxmlformats.org/officeDocument/2006/relationships/image" Target="../media/image6.tif"/><Relationship Id="rId6" Type="http://schemas.openxmlformats.org/officeDocument/2006/relationships/image" Target="../media/image39.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 Id="rId3" Type="http://schemas.openxmlformats.org/officeDocument/2006/relationships/image" Target="../media/image21.png"/><Relationship Id="rId4" Type="http://schemas.openxmlformats.org/officeDocument/2006/relationships/image" Target="../media/image11.tif"/><Relationship Id="rId5" Type="http://schemas.openxmlformats.org/officeDocument/2006/relationships/image" Target="../media/image12.tif"/><Relationship Id="rId6" Type="http://schemas.openxmlformats.org/officeDocument/2006/relationships/image" Target="../media/image6.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3.tif"/><Relationship Id="rId6" Type="http://schemas.openxmlformats.org/officeDocument/2006/relationships/image" Target="../media/image6.tif"/><Relationship Id="rId7" Type="http://schemas.openxmlformats.org/officeDocument/2006/relationships/image" Target="../media/image27.png"/><Relationship Id="rId8" Type="http://schemas.openxmlformats.org/officeDocument/2006/relationships/image" Target="../media/image11.tif"/><Relationship Id="rId9" Type="http://schemas.openxmlformats.org/officeDocument/2006/relationships/image" Target="../media/image12.tif"/><Relationship Id="rId10" Type="http://schemas.openxmlformats.org/officeDocument/2006/relationships/image" Target="../media/image44.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21.png"/><Relationship Id="rId4" Type="http://schemas.openxmlformats.org/officeDocument/2006/relationships/image" Target="../media/image13.tif"/><Relationship Id="rId5" Type="http://schemas.openxmlformats.org/officeDocument/2006/relationships/image" Target="../media/image14.tif"/><Relationship Id="rId6" Type="http://schemas.openxmlformats.org/officeDocument/2006/relationships/image" Target="../media/image6.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 Id="rId3" Type="http://schemas.openxmlformats.org/officeDocument/2006/relationships/image" Target="../media/image21.png"/><Relationship Id="rId4" Type="http://schemas.openxmlformats.org/officeDocument/2006/relationships/image" Target="../media/image15.tif"/><Relationship Id="rId5" Type="http://schemas.openxmlformats.org/officeDocument/2006/relationships/image" Target="../media/image16.tif"/><Relationship Id="rId6" Type="http://schemas.openxmlformats.org/officeDocument/2006/relationships/image" Target="../media/image6.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 Id="rId3" Type="http://schemas.openxmlformats.org/officeDocument/2006/relationships/image" Target="../media/image21.png"/><Relationship Id="rId4" Type="http://schemas.openxmlformats.org/officeDocument/2006/relationships/image" Target="../media/image17.tif"/><Relationship Id="rId5" Type="http://schemas.openxmlformats.org/officeDocument/2006/relationships/image" Target="../media/image18.tif"/><Relationship Id="rId6" Type="http://schemas.openxmlformats.org/officeDocument/2006/relationships/image" Target="../media/image6.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3.tif"/><Relationship Id="rId7" Type="http://schemas.openxmlformats.org/officeDocument/2006/relationships/image" Target="../media/image6.tif"/><Relationship Id="rId8" Type="http://schemas.openxmlformats.org/officeDocument/2006/relationships/image" Target="../media/image27.png"/><Relationship Id="rId9" Type="http://schemas.openxmlformats.org/officeDocument/2006/relationships/image" Target="../media/image17.tif"/><Relationship Id="rId10" Type="http://schemas.openxmlformats.org/officeDocument/2006/relationships/image" Target="../media/image18.tif"/><Relationship Id="rId11" Type="http://schemas.openxmlformats.org/officeDocument/2006/relationships/image" Target="../media/image5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3.tif"/><Relationship Id="rId7" Type="http://schemas.openxmlformats.org/officeDocument/2006/relationships/image" Target="../media/image6.tif"/><Relationship Id="rId8" Type="http://schemas.openxmlformats.org/officeDocument/2006/relationships/image" Target="../media/image27.png"/><Relationship Id="rId9" Type="http://schemas.openxmlformats.org/officeDocument/2006/relationships/image" Target="../media/image17.tif"/><Relationship Id="rId10" Type="http://schemas.openxmlformats.org/officeDocument/2006/relationships/image" Target="../media/image18.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Relationship Id="rId3" Type="http://schemas.openxmlformats.org/officeDocument/2006/relationships/image" Target="../media/image56.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 Id="rId3" Type="http://schemas.openxmlformats.org/officeDocument/2006/relationships/image" Target="../media/image21.png"/><Relationship Id="rId4" Type="http://schemas.openxmlformats.org/officeDocument/2006/relationships/image" Target="../media/image19.tif"/><Relationship Id="rId5" Type="http://schemas.openxmlformats.org/officeDocument/2006/relationships/image" Target="../media/image20.tif"/><Relationship Id="rId6" Type="http://schemas.openxmlformats.org/officeDocument/2006/relationships/image" Target="../media/image6.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2.tif"/><Relationship Id="rId6" Type="http://schemas.openxmlformats.org/officeDocument/2006/relationships/image" Target="../media/image11.png"/><Relationship Id="rId7" Type="http://schemas.openxmlformats.org/officeDocument/2006/relationships/image" Target="../media/image3.tif"/><Relationship Id="rId8" Type="http://schemas.openxmlformats.org/officeDocument/2006/relationships/image" Target="../media/image15.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 Id="rId3" Type="http://schemas.openxmlformats.org/officeDocument/2006/relationships/image" Target="../media/image21.png"/><Relationship Id="rId4" Type="http://schemas.openxmlformats.org/officeDocument/2006/relationships/image" Target="../media/image21.tif"/><Relationship Id="rId5" Type="http://schemas.openxmlformats.org/officeDocument/2006/relationships/image" Target="../media/image22.tif"/><Relationship Id="rId6" Type="http://schemas.openxmlformats.org/officeDocument/2006/relationships/image" Target="../media/image6.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 Id="rId3" Type="http://schemas.openxmlformats.org/officeDocument/2006/relationships/image" Target="../media/image21.png"/><Relationship Id="rId4" Type="http://schemas.openxmlformats.org/officeDocument/2006/relationships/image" Target="../media/image6.tif"/><Relationship Id="rId5" Type="http://schemas.openxmlformats.org/officeDocument/2006/relationships/image" Target="../media/image23.tif"/><Relationship Id="rId6" Type="http://schemas.openxmlformats.org/officeDocument/2006/relationships/image" Target="../media/image24.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2.tif"/><Relationship Id="rId6" Type="http://schemas.openxmlformats.org/officeDocument/2006/relationships/image" Target="../media/image11.png"/><Relationship Id="rId7" Type="http://schemas.openxmlformats.org/officeDocument/2006/relationships/image" Target="../media/image3.tif"/><Relationship Id="rId8" Type="http://schemas.openxmlformats.org/officeDocument/2006/relationships/image" Target="../media/image6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3.tif"/><Relationship Id="rId7" Type="http://schemas.openxmlformats.org/officeDocument/2006/relationships/image" Target="../media/image4.tif"/><Relationship Id="rId8" Type="http://schemas.openxmlformats.org/officeDocument/2006/relationships/image" Target="../media/image5.tif"/><Relationship Id="rId9" Type="http://schemas.openxmlformats.org/officeDocument/2006/relationships/image" Target="../media/image6.tif"/><Relationship Id="rId10" Type="http://schemas.openxmlformats.org/officeDocument/2006/relationships/image" Target="../media/image27.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 TargetMode="External"/><Relationship Id="rId3" Type="http://schemas.openxmlformats.org/officeDocument/2006/relationships/hyperlink" Target="http://w65stchurchofchrist.org/coc/sermons/" TargetMode="External"/><Relationship Id="rId4" Type="http://schemas.openxmlformats.org/officeDocument/2006/relationships/hyperlink" Target="http://www.microsoft.com/downloads/details.aspx?FamilyID=cb9bf144-1076-4615-9951-294eeb832823&amp;displaylang=en" TargetMode="External"/><Relationship Id="rId5" Type="http://schemas.openxmlformats.org/officeDocument/2006/relationships/image" Target="../media/image2.tif"/><Relationship Id="rId6" Type="http://schemas.openxmlformats.org/officeDocument/2006/relationships/image" Target="../media/image11.png"/><Relationship Id="rId7" Type="http://schemas.openxmlformats.org/officeDocument/2006/relationships/image" Target="../media/image3.tif"/></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8.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8.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8.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tif"/><Relationship Id="rId6" Type="http://schemas.openxmlformats.org/officeDocument/2006/relationships/image" Target="../media/image11.png"/><Relationship Id="rId7" Type="http://schemas.openxmlformats.org/officeDocument/2006/relationships/image" Target="../media/image3.tif"/><Relationship Id="rId8" Type="http://schemas.openxmlformats.org/officeDocument/2006/relationships/image" Target="../media/image19.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22.png"/><Relationship Id="rId7" Type="http://schemas.openxmlformats.org/officeDocument/2006/relationships/image" Target="../media/image6.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3.tif"/><Relationship Id="rId7" Type="http://schemas.openxmlformats.org/officeDocument/2006/relationships/image" Target="../media/image4.tif"/><Relationship Id="rId8" Type="http://schemas.openxmlformats.org/officeDocument/2006/relationships/image" Target="../media/image5.tif"/><Relationship Id="rId9" Type="http://schemas.openxmlformats.org/officeDocument/2006/relationships/image" Target="../media/image6.tif"/><Relationship Id="rId10" Type="http://schemas.openxmlformats.org/officeDocument/2006/relationships/image" Target="../media/image27.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tif"/><Relationship Id="rId8" Type="http://schemas.openxmlformats.org/officeDocument/2006/relationships/image" Target="../media/image4.tif"/><Relationship Id="rId9" Type="http://schemas.openxmlformats.org/officeDocument/2006/relationships/image" Target="../media/image5.tif"/><Relationship Id="rId10" Type="http://schemas.openxmlformats.org/officeDocument/2006/relationships/image" Target="../media/image6.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2.png"/><Relationship Id="rId7" Type="http://schemas.openxmlformats.org/officeDocument/2006/relationships/image" Target="../media/image3.tif"/><Relationship Id="rId8" Type="http://schemas.openxmlformats.org/officeDocument/2006/relationships/image" Target="../media/image4.tif"/><Relationship Id="rId9" Type="http://schemas.openxmlformats.org/officeDocument/2006/relationships/image" Target="../media/image5.tif"/><Relationship Id="rId10" Type="http://schemas.openxmlformats.org/officeDocument/2006/relationships/image" Target="../media/image6.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 Id="rId3" Type="http://schemas.openxmlformats.org/officeDocument/2006/relationships/image" Target="../media/image21.png"/><Relationship Id="rId4" Type="http://schemas.openxmlformats.org/officeDocument/2006/relationships/image" Target="../media/image6.tif"/><Relationship Id="rId5" Type="http://schemas.openxmlformats.org/officeDocument/2006/relationships/image" Target="../media/image7.tif"/><Relationship Id="rId6" Type="http://schemas.openxmlformats.org/officeDocument/2006/relationships/image" Target="../media/image8.tif"/><Relationship Id="rId7" Type="http://schemas.openxmlformats.org/officeDocument/2006/relationships/image" Target="../media/image9.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 Id="rId3" Type="http://schemas.openxmlformats.org/officeDocument/2006/relationships/image" Target="../media/image21.png"/><Relationship Id="rId4" Type="http://schemas.openxmlformats.org/officeDocument/2006/relationships/image" Target="../media/image6.tif"/><Relationship Id="rId5" Type="http://schemas.openxmlformats.org/officeDocument/2006/relationships/image" Target="../media/image7.tif"/><Relationship Id="rId6" Type="http://schemas.openxmlformats.org/officeDocument/2006/relationships/image" Target="../media/image9.tif"/><Relationship Id="rId7" Type="http://schemas.openxmlformats.org/officeDocument/2006/relationships/image" Target="../media/image10.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2" name="pasted-image.pdf"/>
          <p:cNvPicPr/>
          <p:nvPr/>
        </p:nvPicPr>
        <p:blipFill>
          <a:blip r:embed="rId2">
            <a:extLst/>
          </a:blip>
          <a:stretch>
            <a:fillRect/>
          </a:stretch>
        </p:blipFill>
        <p:spPr>
          <a:xfrm>
            <a:off x="0" y="3987"/>
            <a:ext cx="13004800" cy="9745626"/>
          </a:xfrm>
          <a:prstGeom prst="rect">
            <a:avLst/>
          </a:prstGeom>
          <a:ln w="12700">
            <a:miter lim="400000"/>
          </a:ln>
        </p:spPr>
      </p:pic>
      <p:pic>
        <p:nvPicPr>
          <p:cNvPr id="63" name="pasted-image.tif"/>
          <p:cNvPicPr/>
          <p:nvPr/>
        </p:nvPicPr>
        <p:blipFill>
          <a:blip r:embed="rId3">
            <a:extLst/>
          </a:blip>
          <a:stretch>
            <a:fillRect/>
          </a:stretch>
        </p:blipFill>
        <p:spPr>
          <a:xfrm>
            <a:off x="52685" y="234830"/>
            <a:ext cx="12899430" cy="1660566"/>
          </a:xfrm>
          <a:prstGeom prst="rect">
            <a:avLst/>
          </a:prstGeom>
          <a:ln w="12700">
            <a:miter lim="400000"/>
          </a:ln>
        </p:spPr>
      </p:pic>
      <p:pic>
        <p:nvPicPr>
          <p:cNvPr id="64" name="pasted-image.pdf"/>
          <p:cNvPicPr/>
          <p:nvPr/>
        </p:nvPicPr>
        <p:blipFill>
          <a:blip r:embed="rId4">
            <a:extLst/>
          </a:blip>
          <a:stretch>
            <a:fillRect/>
          </a:stretch>
        </p:blipFill>
        <p:spPr>
          <a:xfrm>
            <a:off x="285750" y="1453653"/>
            <a:ext cx="12433300" cy="9584731"/>
          </a:xfrm>
          <a:prstGeom prst="rect">
            <a:avLst/>
          </a:prstGeom>
          <a:ln w="12700">
            <a:miter lim="400000"/>
          </a:ln>
          <a:effectLst>
            <a:outerShdw sx="100000" sy="100000" kx="0" ky="0" algn="b" rotWithShape="0" blurRad="76200" dist="114300" dir="4176880">
              <a:srgbClr val="000000">
                <a:alpha val="52633"/>
              </a:srgbClr>
            </a:outerShdw>
          </a:effectLst>
        </p:spPr>
      </p:pic>
      <p:pic>
        <p:nvPicPr>
          <p:cNvPr id="65" name="pasted-image.tif"/>
          <p:cNvPicPr/>
          <p:nvPr/>
        </p:nvPicPr>
        <p:blipFill>
          <a:blip r:embed="rId5">
            <a:extLst/>
          </a:blip>
          <a:stretch>
            <a:fillRect/>
          </a:stretch>
        </p:blipFill>
        <p:spPr>
          <a:xfrm>
            <a:off x="5701175" y="5339503"/>
            <a:ext cx="6976799" cy="4081304"/>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32" presetID="23" grpId="1" fill="hold">
                                  <p:stCondLst>
                                    <p:cond delay="200"/>
                                  </p:stCondLst>
                                  <p:iterate type="el" backwards="0">
                                    <p:tmAbs val="0"/>
                                  </p:iterate>
                                  <p:childTnLst>
                                    <p:set>
                                      <p:cBhvr>
                                        <p:cTn id="6" fill="hold"/>
                                        <p:tgtEl>
                                          <p:spTgt spid="64"/>
                                        </p:tgtEl>
                                        <p:attrNameLst>
                                          <p:attrName>style.visibility</p:attrName>
                                        </p:attrNameLst>
                                      </p:cBhvr>
                                      <p:to>
                                        <p:strVal val="visible"/>
                                      </p:to>
                                    </p:set>
                                    <p:anim calcmode="lin" valueType="num">
                                      <p:cBhvr>
                                        <p:cTn id="7" dur="5750" fill="hold"/>
                                        <p:tgtEl>
                                          <p:spTgt spid="64"/>
                                        </p:tgtEl>
                                        <p:attrNameLst>
                                          <p:attrName>ppt_w</p:attrName>
                                        </p:attrNameLst>
                                      </p:cBhvr>
                                      <p:tavLst>
                                        <p:tav tm="0">
                                          <p:val>
                                            <p:fltVal val="0"/>
                                          </p:val>
                                        </p:tav>
                                        <p:tav tm="100000">
                                          <p:val>
                                            <p:strVal val="#ppt_w"/>
                                          </p:val>
                                        </p:tav>
                                      </p:tavLst>
                                    </p:anim>
                                    <p:anim calcmode="lin" valueType="num">
                                      <p:cBhvr>
                                        <p:cTn id="8" dur="5750" fill="hold"/>
                                        <p:tgtEl>
                                          <p:spTgt spid="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9" name="pasted-image.pdf"/>
          <p:cNvPicPr/>
          <p:nvPr/>
        </p:nvPicPr>
        <p:blipFill>
          <a:blip r:embed="rId2">
            <a:extLst/>
          </a:blip>
          <a:stretch>
            <a:fillRect/>
          </a:stretch>
        </p:blipFill>
        <p:spPr>
          <a:xfrm>
            <a:off x="-13719" y="1180817"/>
            <a:ext cx="13032238" cy="6483453"/>
          </a:xfrm>
          <a:prstGeom prst="rect">
            <a:avLst/>
          </a:prstGeom>
          <a:ln w="12700">
            <a:miter lim="400000"/>
          </a:ln>
          <a:effectLst>
            <a:outerShdw sx="100000" sy="100000" kx="0" ky="0" algn="b" rotWithShape="0" blurRad="50800" dist="76200" dir="2948862">
              <a:srgbClr val="000000"/>
            </a:outerShdw>
          </a:effectLst>
        </p:spPr>
      </p:pic>
      <p:pic>
        <p:nvPicPr>
          <p:cNvPr id="150" name="pasted-image.tif"/>
          <p:cNvPicPr/>
          <p:nvPr/>
        </p:nvPicPr>
        <p:blipFill>
          <a:blip r:embed="rId3">
            <a:extLst/>
          </a:blip>
          <a:stretch>
            <a:fillRect/>
          </a:stretch>
        </p:blipFill>
        <p:spPr>
          <a:xfrm>
            <a:off x="762000" y="3658241"/>
            <a:ext cx="3319860" cy="1528605"/>
          </a:xfrm>
          <a:prstGeom prst="rect">
            <a:avLst/>
          </a:prstGeom>
          <a:ln w="12700">
            <a:miter lim="400000"/>
          </a:ln>
        </p:spPr>
      </p:pic>
      <p:pic>
        <p:nvPicPr>
          <p:cNvPr id="151" name="pasted-image.tif"/>
          <p:cNvPicPr/>
          <p:nvPr/>
        </p:nvPicPr>
        <p:blipFill>
          <a:blip r:embed="rId4">
            <a:extLst/>
          </a:blip>
          <a:stretch>
            <a:fillRect/>
          </a:stretch>
        </p:blipFill>
        <p:spPr>
          <a:xfrm>
            <a:off x="9076266" y="3698643"/>
            <a:ext cx="3285994" cy="1447801"/>
          </a:xfrm>
          <a:prstGeom prst="rect">
            <a:avLst/>
          </a:prstGeom>
          <a:ln w="12700">
            <a:miter lim="400000"/>
          </a:ln>
        </p:spPr>
      </p:pic>
      <p:pic>
        <p:nvPicPr>
          <p:cNvPr id="152" name="pasted-image.tif"/>
          <p:cNvPicPr/>
          <p:nvPr/>
        </p:nvPicPr>
        <p:blipFill>
          <a:blip r:embed="rId5">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sp>
        <p:nvSpPr>
          <p:cNvPr id="153" name="Shape 153"/>
          <p:cNvSpPr/>
          <p:nvPr/>
        </p:nvSpPr>
        <p:spPr>
          <a:xfrm>
            <a:off x="3699966" y="3693583"/>
            <a:ext cx="5841935" cy="1892301"/>
          </a:xfrm>
          <a:prstGeom prst="rect">
            <a:avLst/>
          </a:prstGeom>
          <a:ln w="12700">
            <a:miter lim="400000"/>
          </a:ln>
          <a:effectLst>
            <a:outerShdw sx="100000" sy="100000" kx="0" ky="0" algn="b" rotWithShape="0" blurRad="50800" dist="50800" dir="2948862">
              <a:srgbClr val="000000">
                <a:alpha val="25218"/>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3900">
                <a:solidFill>
                  <a:srgbClr val="732C1E"/>
                </a:solidFill>
              </a:rPr>
              <a:t>James 2:14-26</a:t>
            </a:r>
            <a:endParaRPr sz="3900">
              <a:solidFill>
                <a:srgbClr val="732C1E"/>
              </a:solidFill>
            </a:endParaRPr>
          </a:p>
          <a:p>
            <a:pPr lvl="0">
              <a:defRPr sz="1800">
                <a:solidFill>
                  <a:srgbClr val="000000"/>
                </a:solidFill>
              </a:defRPr>
            </a:pPr>
            <a:r>
              <a:rPr sz="3900">
                <a:solidFill>
                  <a:srgbClr val="732C1E"/>
                </a:solidFill>
              </a:rPr>
              <a:t>Philippians 2:12</a:t>
            </a:r>
            <a:endParaRPr sz="3900">
              <a:solidFill>
                <a:srgbClr val="732C1E"/>
              </a:solidFill>
            </a:endParaRPr>
          </a:p>
          <a:p>
            <a:pPr lvl="0">
              <a:defRPr sz="1800">
                <a:solidFill>
                  <a:srgbClr val="000000"/>
                </a:solidFill>
              </a:defRPr>
            </a:pPr>
            <a:r>
              <a:rPr sz="3900">
                <a:solidFill>
                  <a:srgbClr val="732C1E"/>
                </a:solidFill>
              </a:rPr>
              <a:t>1 Thessalonians 1:3</a:t>
            </a:r>
          </a:p>
        </p:txBody>
      </p:sp>
      <p:pic>
        <p:nvPicPr>
          <p:cNvPr id="154" name=""/>
          <p:cNvPicPr/>
          <p:nvPr/>
        </p:nvPicPr>
        <p:blipFill>
          <a:blip r:embed="rId6">
            <a:extLst/>
          </a:blip>
          <a:stretch>
            <a:fillRect/>
          </a:stretch>
        </p:blipFill>
        <p:spPr>
          <a:xfrm>
            <a:off x="1072885" y="5837705"/>
            <a:ext cx="11096096" cy="3560565"/>
          </a:xfrm>
          <a:prstGeom prst="rect">
            <a:avLst/>
          </a:prstGeom>
        </p:spPr>
      </p:pic>
      <p:sp>
        <p:nvSpPr>
          <p:cNvPr id="155" name="Shape 155"/>
          <p:cNvSpPr/>
          <p:nvPr/>
        </p:nvSpPr>
        <p:spPr>
          <a:xfrm>
            <a:off x="1557866" y="6400209"/>
            <a:ext cx="10126134" cy="24574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defTabSz="914400">
              <a:defRPr sz="1800">
                <a:solidFill>
                  <a:srgbClr val="000000"/>
                </a:solidFill>
              </a:defRPr>
            </a:pPr>
            <a:r>
              <a:rPr sz="4000">
                <a:latin typeface="Times New Roman"/>
                <a:ea typeface="Times New Roman"/>
                <a:cs typeface="Times New Roman"/>
                <a:sym typeface="Times New Roman"/>
              </a:rPr>
              <a:t>Wherefore, that we are justified by faith, only, is a most wholesome doctrine and very full of comfort - </a:t>
            </a:r>
            <a:r>
              <a:rPr i="1" sz="4000">
                <a:latin typeface="Times New Roman"/>
                <a:ea typeface="Times New Roman"/>
                <a:cs typeface="Times New Roman"/>
                <a:sym typeface="Times New Roman"/>
              </a:rPr>
              <a:t>The Book of Discipline of the United Methodist Church</a:t>
            </a:r>
            <a:r>
              <a:rPr sz="4000">
                <a:latin typeface="Times New Roman"/>
                <a:ea typeface="Times New Roman"/>
                <a:cs typeface="Times New Roman"/>
                <a:sym typeface="Times New Roman"/>
              </a:rPr>
              <a:t>, 1972 Edition, p. 55. </a:t>
            </a:r>
          </a:p>
        </p:txBody>
      </p:sp>
    </p:spTree>
  </p:cSld>
  <p:clrMapOvr>
    <a:masterClrMapping/>
  </p:clrMapOvr>
  <p:transition spd="slow" advClick="1">
    <p:dissolve/>
  </p:transition>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7" name=""/>
          <p:cNvPicPr/>
          <p:nvPr/>
        </p:nvPicPr>
        <p:blipFill>
          <a:blip r:embed="rId2">
            <a:extLst/>
          </a:blip>
          <a:stretch>
            <a:fillRect/>
          </a:stretch>
        </p:blipFill>
        <p:spPr>
          <a:xfrm>
            <a:off x="620778" y="5403784"/>
            <a:ext cx="12000311" cy="4245968"/>
          </a:xfrm>
          <a:prstGeom prst="rect">
            <a:avLst/>
          </a:prstGeom>
          <a:effectLst>
            <a:outerShdw sx="100000" sy="100000" kx="0" ky="0" algn="b" rotWithShape="0" blurRad="50800" dist="12700" dir="2948862">
              <a:srgbClr val="000000">
                <a:alpha val="50000"/>
              </a:srgbClr>
            </a:outerShdw>
          </a:effectLst>
        </p:spPr>
      </p:pic>
      <p:pic>
        <p:nvPicPr>
          <p:cNvPr id="158" name="pasted-image.pdf"/>
          <p:cNvPicPr/>
          <p:nvPr/>
        </p:nvPicPr>
        <p:blipFill>
          <a:blip r:embed="rId3">
            <a:extLst/>
          </a:blip>
          <a:stretch>
            <a:fillRect/>
          </a:stretch>
        </p:blipFill>
        <p:spPr>
          <a:xfrm>
            <a:off x="-13719" y="1180817"/>
            <a:ext cx="13032238" cy="6483453"/>
          </a:xfrm>
          <a:prstGeom prst="rect">
            <a:avLst/>
          </a:prstGeom>
          <a:ln w="12700">
            <a:miter lim="400000"/>
          </a:ln>
          <a:effectLst>
            <a:outerShdw sx="100000" sy="100000" kx="0" ky="0" algn="b" rotWithShape="0" blurRad="50800" dist="76200" dir="2948862">
              <a:srgbClr val="000000"/>
            </a:outerShdw>
          </a:effectLst>
        </p:spPr>
      </p:pic>
      <p:sp>
        <p:nvSpPr>
          <p:cNvPr id="159" name="Shape 159"/>
          <p:cNvSpPr/>
          <p:nvPr/>
        </p:nvSpPr>
        <p:spPr>
          <a:xfrm>
            <a:off x="1109956" y="6015566"/>
            <a:ext cx="11021955" cy="2844801"/>
          </a:xfrm>
          <a:prstGeom prst="rect">
            <a:avLst/>
          </a:prstGeom>
          <a:ln w="12700">
            <a:miter lim="400000"/>
          </a:ln>
          <a:effectLst>
            <a:outerShdw sx="100000" sy="100000" kx="0" ky="0" algn="b" rotWithShape="0" blurRad="50800" dist="12700" dir="2948862">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sz="48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rPr>
              <a:t>James 2:24 (NKJV)</a:t>
            </a:r>
            <a:endParaRPr sz="48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4800">
                <a:solidFill>
                  <a:srgbClr val="FFFFFF"/>
                </a:solidFill>
                <a:effectLst>
                  <a:outerShdw sx="100000" sy="100000" kx="0" ky="0" algn="b" rotWithShape="0" blurRad="76200" dist="63500" dir="2330084">
                    <a:srgbClr val="000000"/>
                  </a:outerShdw>
                </a:effectLst>
                <a:latin typeface="Times"/>
                <a:ea typeface="Times"/>
                <a:cs typeface="Times"/>
                <a:sym typeface="Times"/>
              </a:rPr>
              <a:t>24</a:t>
            </a:r>
            <a:r>
              <a:rPr sz="4800">
                <a:solidFill>
                  <a:srgbClr val="FFFFFF"/>
                </a:solidFill>
                <a:effectLst>
                  <a:outerShdw sx="100000" sy="100000" kx="0" ky="0" algn="b" rotWithShape="0" blurRad="76200" dist="63500" dir="2330084">
                    <a:srgbClr val="000000"/>
                  </a:outerShdw>
                </a:effectLst>
                <a:latin typeface="Times"/>
                <a:ea typeface="Times"/>
                <a:cs typeface="Times"/>
                <a:sym typeface="Times"/>
              </a:rPr>
              <a:t> You see then that a man is justified by works, and not by faith only.</a:t>
            </a:r>
          </a:p>
        </p:txBody>
      </p:sp>
      <p:pic>
        <p:nvPicPr>
          <p:cNvPr id="160" name="pasted-image.tif"/>
          <p:cNvPicPr/>
          <p:nvPr/>
        </p:nvPicPr>
        <p:blipFill>
          <a:blip r:embed="rId4">
            <a:extLst/>
          </a:blip>
          <a:stretch>
            <a:fillRect/>
          </a:stretch>
        </p:blipFill>
        <p:spPr>
          <a:xfrm>
            <a:off x="762000" y="3658241"/>
            <a:ext cx="3319860" cy="1528605"/>
          </a:xfrm>
          <a:prstGeom prst="rect">
            <a:avLst/>
          </a:prstGeom>
          <a:ln w="12700">
            <a:miter lim="400000"/>
          </a:ln>
        </p:spPr>
      </p:pic>
      <p:pic>
        <p:nvPicPr>
          <p:cNvPr id="161" name="pasted-image.tif"/>
          <p:cNvPicPr/>
          <p:nvPr/>
        </p:nvPicPr>
        <p:blipFill>
          <a:blip r:embed="rId5">
            <a:extLst/>
          </a:blip>
          <a:stretch>
            <a:fillRect/>
          </a:stretch>
        </p:blipFill>
        <p:spPr>
          <a:xfrm>
            <a:off x="9076266" y="3698643"/>
            <a:ext cx="3285994" cy="1447801"/>
          </a:xfrm>
          <a:prstGeom prst="rect">
            <a:avLst/>
          </a:prstGeom>
          <a:ln w="12700">
            <a:miter lim="400000"/>
          </a:ln>
        </p:spPr>
      </p:pic>
      <p:pic>
        <p:nvPicPr>
          <p:cNvPr id="162" name="pasted-image.tif"/>
          <p:cNvPicPr/>
          <p:nvPr/>
        </p:nvPicPr>
        <p:blipFill>
          <a:blip r:embed="rId6">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sp>
        <p:nvSpPr>
          <p:cNvPr id="163" name="Shape 163"/>
          <p:cNvSpPr/>
          <p:nvPr/>
        </p:nvSpPr>
        <p:spPr>
          <a:xfrm>
            <a:off x="3699966" y="3693583"/>
            <a:ext cx="5841935" cy="1892301"/>
          </a:xfrm>
          <a:prstGeom prst="rect">
            <a:avLst/>
          </a:prstGeom>
          <a:ln w="12700">
            <a:miter lim="400000"/>
          </a:ln>
          <a:effectLst>
            <a:outerShdw sx="100000" sy="100000" kx="0" ky="0" algn="b" rotWithShape="0" blurRad="50800" dist="50800" dir="2948862">
              <a:srgbClr val="000000">
                <a:alpha val="25218"/>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3900">
                <a:solidFill>
                  <a:srgbClr val="732C1E"/>
                </a:solidFill>
              </a:rPr>
              <a:t>James 2:14-26</a:t>
            </a:r>
            <a:endParaRPr sz="3900">
              <a:solidFill>
                <a:srgbClr val="732C1E"/>
              </a:solidFill>
            </a:endParaRPr>
          </a:p>
          <a:p>
            <a:pPr lvl="0">
              <a:defRPr sz="1800">
                <a:solidFill>
                  <a:srgbClr val="000000"/>
                </a:solidFill>
              </a:defRPr>
            </a:pPr>
            <a:r>
              <a:rPr sz="3900">
                <a:solidFill>
                  <a:srgbClr val="732C1E"/>
                </a:solidFill>
              </a:rPr>
              <a:t>Philippians 2:12</a:t>
            </a:r>
            <a:endParaRPr sz="3900">
              <a:solidFill>
                <a:srgbClr val="732C1E"/>
              </a:solidFill>
            </a:endParaRPr>
          </a:p>
          <a:p>
            <a:pPr lvl="0">
              <a:defRPr sz="1800">
                <a:solidFill>
                  <a:srgbClr val="000000"/>
                </a:solidFill>
              </a:defRPr>
            </a:pPr>
            <a:r>
              <a:rPr sz="3900">
                <a:solidFill>
                  <a:srgbClr val="732C1E"/>
                </a:solidFill>
              </a:rPr>
              <a:t>1 Thessalonians 1:3</a:t>
            </a:r>
          </a:p>
        </p:txBody>
      </p:sp>
    </p:spTree>
  </p:cSld>
  <p:clrMapOvr>
    <a:masterClrMapping/>
  </p:clrMapOvr>
  <p:transition spd="slow" advClick="1">
    <p:dissolve/>
  </p:transition>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5" name=""/>
          <p:cNvPicPr/>
          <p:nvPr/>
        </p:nvPicPr>
        <p:blipFill>
          <a:blip r:embed="rId2">
            <a:extLst/>
          </a:blip>
          <a:stretch>
            <a:fillRect/>
          </a:stretch>
        </p:blipFill>
        <p:spPr>
          <a:xfrm>
            <a:off x="8491857" y="1492975"/>
            <a:ext cx="4389559" cy="2525387"/>
          </a:xfrm>
          <a:prstGeom prst="rect">
            <a:avLst/>
          </a:prstGeom>
          <a:effectLst>
            <a:outerShdw sx="100000" sy="100000" kx="0" ky="0" algn="b" rotWithShape="0" blurRad="50800" dist="12700" dir="0">
              <a:srgbClr val="000000">
                <a:alpha val="50000"/>
              </a:srgbClr>
            </a:outerShdw>
          </a:effectLst>
        </p:spPr>
      </p:pic>
      <p:pic>
        <p:nvPicPr>
          <p:cNvPr id="166" name=""/>
          <p:cNvPicPr/>
          <p:nvPr/>
        </p:nvPicPr>
        <p:blipFill>
          <a:blip r:embed="rId3">
            <a:extLst/>
          </a:blip>
          <a:stretch>
            <a:fillRect/>
          </a:stretch>
        </p:blipFill>
        <p:spPr>
          <a:xfrm>
            <a:off x="123384" y="1492975"/>
            <a:ext cx="4389559" cy="2525387"/>
          </a:xfrm>
          <a:prstGeom prst="rect">
            <a:avLst/>
          </a:prstGeom>
          <a:effectLst>
            <a:outerShdw sx="100000" sy="100000" kx="0" ky="0" algn="b" rotWithShape="0" blurRad="50800" dist="12700" dir="0">
              <a:srgbClr val="000000">
                <a:alpha val="50000"/>
              </a:srgbClr>
            </a:outerShdw>
          </a:effectLst>
        </p:spPr>
      </p:pic>
      <p:pic>
        <p:nvPicPr>
          <p:cNvPr id="167" name=""/>
          <p:cNvPicPr/>
          <p:nvPr/>
        </p:nvPicPr>
        <p:blipFill>
          <a:blip r:embed="rId4">
            <a:extLst/>
          </a:blip>
          <a:stretch>
            <a:fillRect/>
          </a:stretch>
        </p:blipFill>
        <p:spPr>
          <a:xfrm>
            <a:off x="3879529" y="1608237"/>
            <a:ext cx="5283267" cy="2294864"/>
          </a:xfrm>
          <a:prstGeom prst="rect">
            <a:avLst/>
          </a:prstGeom>
          <a:effectLst>
            <a:outerShdw sx="100000" sy="100000" kx="0" ky="0" algn="b" rotWithShape="0" blurRad="88900" dist="88900" dir="3609885">
              <a:srgbClr val="000000">
                <a:alpha val="50000"/>
              </a:srgbClr>
            </a:outerShdw>
          </a:effectLst>
        </p:spPr>
      </p:pic>
      <p:pic>
        <p:nvPicPr>
          <p:cNvPr id="168" name="pasted-image.tif"/>
          <p:cNvPicPr/>
          <p:nvPr/>
        </p:nvPicPr>
        <p:blipFill>
          <a:blip r:embed="rId5">
            <a:extLst/>
          </a:blip>
          <a:stretch>
            <a:fillRect/>
          </a:stretch>
        </p:blipFill>
        <p:spPr>
          <a:xfrm>
            <a:off x="4542343" y="1767793"/>
            <a:ext cx="3920115" cy="1975751"/>
          </a:xfrm>
          <a:prstGeom prst="rect">
            <a:avLst/>
          </a:prstGeom>
          <a:ln w="12700">
            <a:miter lim="400000"/>
          </a:ln>
        </p:spPr>
      </p:pic>
      <p:pic>
        <p:nvPicPr>
          <p:cNvPr id="169" name="pasted-image.tif"/>
          <p:cNvPicPr/>
          <p:nvPr/>
        </p:nvPicPr>
        <p:blipFill>
          <a:blip r:embed="rId6">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sp>
        <p:nvSpPr>
          <p:cNvPr id="170" name="Shape 170"/>
          <p:cNvSpPr/>
          <p:nvPr/>
        </p:nvSpPr>
        <p:spPr>
          <a:xfrm>
            <a:off x="5011038" y="4136645"/>
            <a:ext cx="7510340" cy="5016501"/>
          </a:xfrm>
          <a:prstGeom prst="rect">
            <a:avLst/>
          </a:prstGeom>
          <a:ln w="12700">
            <a:miter lim="400000"/>
          </a:ln>
          <a:effectLst>
            <a:outerShdw sx="100000" sy="100000" kx="0" ky="0" algn="b" rotWithShape="0" blurRad="63500" dist="63500" dir="2948862">
              <a:srgbClr val="000000">
                <a:alpha val="21937"/>
              </a:srgbClr>
            </a:outerShdw>
          </a:effectLst>
          <a:extLst>
            <a:ext uri="{C572A759-6A51-4108-AA02-DFA0A04FC94B}">
              <ma14:wrappingTextBoxFlag xmlns:ma14="http://schemas.microsoft.com/office/mac/drawingml/2011/main" val="1"/>
            </a:ext>
          </a:extLst>
        </p:spPr>
        <p:txBody>
          <a:bodyPr lIns="0" tIns="0" rIns="0" bIns="0">
            <a:spAutoFit/>
          </a:bodyPr>
          <a:lstStyle/>
          <a:p>
            <a:pPr lvl="0" marL="377825" indent="-377825" algn="l" defTabSz="457200">
              <a:spcBef>
                <a:spcPts val="900"/>
              </a:spcBef>
              <a:buSzPct val="69000"/>
              <a:buBlip>
                <a:blip r:embed="rId7"/>
              </a:buBlip>
              <a:defRPr sz="1800">
                <a:solidFill>
                  <a:srgbClr val="000000"/>
                </a:solidFill>
              </a:defRPr>
            </a:pPr>
            <a:r>
              <a:rPr sz="3400">
                <a:effectLst>
                  <a:outerShdw sx="100000" sy="100000" kx="0" ky="0" algn="b" rotWithShape="0" blurRad="76200" dist="63500" dir="2330084">
                    <a:srgbClr val="000000">
                      <a:alpha val="32000"/>
                    </a:srgbClr>
                  </a:outerShdw>
                </a:effectLst>
                <a:latin typeface="Times"/>
                <a:ea typeface="Times"/>
                <a:cs typeface="Times"/>
                <a:sym typeface="Times"/>
              </a:rPr>
              <a:t>God has separated salvation from the Law of Moses &amp; meritorious works - Rom 3:23-8:13; 11:6; Gal 3:10; 5:1-4; Eph 2:8,9; Tit 3:3-5</a:t>
            </a:r>
            <a:endParaRPr sz="3400">
              <a:effectLst>
                <a:outerShdw sx="100000" sy="100000" kx="0" ky="0" algn="b" rotWithShape="0" blurRad="76200" dist="63500" dir="2330084">
                  <a:srgbClr val="000000">
                    <a:alpha val="32000"/>
                  </a:srgbClr>
                </a:outerShdw>
              </a:effectLst>
              <a:latin typeface="Times"/>
              <a:ea typeface="Times"/>
              <a:cs typeface="Times"/>
              <a:sym typeface="Times"/>
            </a:endParaRPr>
          </a:p>
          <a:p>
            <a:pPr lvl="0" marL="377825" indent="-377825" algn="l" defTabSz="457200">
              <a:spcBef>
                <a:spcPts val="900"/>
              </a:spcBef>
              <a:buSzPct val="69000"/>
              <a:buBlip>
                <a:blip r:embed="rId7"/>
              </a:buBlip>
              <a:defRPr sz="1800">
                <a:solidFill>
                  <a:srgbClr val="000000"/>
                </a:solidFill>
              </a:defRPr>
            </a:pPr>
            <a:r>
              <a:rPr sz="3400">
                <a:effectLst>
                  <a:outerShdw sx="100000" sy="100000" kx="0" ky="0" algn="b" rotWithShape="0" blurRad="76200" dist="63500" dir="2330084">
                    <a:srgbClr val="000000">
                      <a:alpha val="32000"/>
                    </a:srgbClr>
                  </a:outerShdw>
                </a:effectLst>
                <a:latin typeface="Times"/>
                <a:ea typeface="Times"/>
                <a:cs typeface="Times"/>
                <a:sym typeface="Times"/>
              </a:rPr>
              <a:t>But God has ALWAYS required BOTH faith &amp; obedience in order to be justified before Him &amp; receive His blessings - Heb 11:6,30; Jos 6; Rom 4:12-25; 10:13-17; 2 The 1:7-9</a:t>
            </a:r>
          </a:p>
        </p:txBody>
      </p:sp>
      <p:pic>
        <p:nvPicPr>
          <p:cNvPr id="171" name="pasted-image.tif"/>
          <p:cNvPicPr/>
          <p:nvPr/>
        </p:nvPicPr>
        <p:blipFill>
          <a:blip r:embed="rId8">
            <a:extLst/>
          </a:blip>
          <a:stretch>
            <a:fillRect/>
          </a:stretch>
        </p:blipFill>
        <p:spPr>
          <a:xfrm>
            <a:off x="706922" y="2026357"/>
            <a:ext cx="3091525" cy="1458623"/>
          </a:xfrm>
          <a:prstGeom prst="rect">
            <a:avLst/>
          </a:prstGeom>
          <a:ln w="12700">
            <a:miter lim="400000"/>
          </a:ln>
        </p:spPr>
      </p:pic>
      <p:pic>
        <p:nvPicPr>
          <p:cNvPr id="172" name="pasted-image.tif"/>
          <p:cNvPicPr/>
          <p:nvPr/>
        </p:nvPicPr>
        <p:blipFill>
          <a:blip r:embed="rId9">
            <a:extLst/>
          </a:blip>
          <a:stretch>
            <a:fillRect/>
          </a:stretch>
        </p:blipFill>
        <p:spPr>
          <a:xfrm>
            <a:off x="9206354" y="2031768"/>
            <a:ext cx="3151189" cy="1447801"/>
          </a:xfrm>
          <a:prstGeom prst="rect">
            <a:avLst/>
          </a:prstGeom>
          <a:ln w="12700">
            <a:miter lim="400000"/>
          </a:ln>
        </p:spPr>
      </p:pic>
      <p:pic>
        <p:nvPicPr>
          <p:cNvPr id="173" name="pasted-image.pdf"/>
          <p:cNvPicPr/>
          <p:nvPr/>
        </p:nvPicPr>
        <p:blipFill>
          <a:blip r:embed="rId10">
            <a:extLst/>
          </a:blip>
          <a:stretch>
            <a:fillRect/>
          </a:stretch>
        </p:blipFill>
        <p:spPr>
          <a:xfrm>
            <a:off x="123363" y="4089606"/>
            <a:ext cx="4389601" cy="5732474"/>
          </a:xfrm>
          <a:prstGeom prst="rect">
            <a:avLst/>
          </a:prstGeom>
          <a:ln w="12700">
            <a:miter lim="400000"/>
          </a:ln>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70">
                                            <p:txEl>
                                              <p:pRg st="1" end="1"/>
                                            </p:txEl>
                                          </p:spTgt>
                                        </p:tgtEl>
                                        <p:attrNameLst>
                                          <p:attrName>style.visibility</p:attrName>
                                        </p:attrNameLst>
                                      </p:cBhvr>
                                      <p:to>
                                        <p:strVal val="visible"/>
                                      </p:to>
                                    </p:set>
                                    <p:animEffect filter="wipe(left)" transition="in">
                                      <p:cBhvr>
                                        <p:cTn id="7" dur="1500"/>
                                        <p:tgtEl>
                                          <p:spTgt spid="17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0"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5" name=""/>
          <p:cNvPicPr/>
          <p:nvPr/>
        </p:nvPicPr>
        <p:blipFill>
          <a:blip r:embed="rId2">
            <a:extLst/>
          </a:blip>
          <a:stretch>
            <a:fillRect/>
          </a:stretch>
        </p:blipFill>
        <p:spPr>
          <a:xfrm>
            <a:off x="620778" y="5403784"/>
            <a:ext cx="12000311" cy="4245968"/>
          </a:xfrm>
          <a:prstGeom prst="rect">
            <a:avLst/>
          </a:prstGeom>
          <a:effectLst>
            <a:outerShdw sx="100000" sy="100000" kx="0" ky="0" algn="b" rotWithShape="0" blurRad="50800" dist="12700" dir="2948862">
              <a:srgbClr val="000000">
                <a:alpha val="50000"/>
              </a:srgbClr>
            </a:outerShdw>
          </a:effectLst>
        </p:spPr>
      </p:pic>
      <p:pic>
        <p:nvPicPr>
          <p:cNvPr id="176" name="pasted-image.pdf"/>
          <p:cNvPicPr/>
          <p:nvPr/>
        </p:nvPicPr>
        <p:blipFill>
          <a:blip r:embed="rId3">
            <a:extLst/>
          </a:blip>
          <a:stretch>
            <a:fillRect/>
          </a:stretch>
        </p:blipFill>
        <p:spPr>
          <a:xfrm>
            <a:off x="-13719" y="1180817"/>
            <a:ext cx="13032238" cy="6483453"/>
          </a:xfrm>
          <a:prstGeom prst="rect">
            <a:avLst/>
          </a:prstGeom>
          <a:ln w="12700">
            <a:miter lim="400000"/>
          </a:ln>
          <a:effectLst>
            <a:outerShdw sx="100000" sy="100000" kx="0" ky="0" algn="b" rotWithShape="0" blurRad="50800" dist="76200" dir="2948862">
              <a:srgbClr val="000000"/>
            </a:outerShdw>
          </a:effectLst>
        </p:spPr>
      </p:pic>
      <p:sp>
        <p:nvSpPr>
          <p:cNvPr id="177" name="Shape 177"/>
          <p:cNvSpPr/>
          <p:nvPr/>
        </p:nvSpPr>
        <p:spPr>
          <a:xfrm>
            <a:off x="1109956" y="5704416"/>
            <a:ext cx="11021955" cy="3467101"/>
          </a:xfrm>
          <a:prstGeom prst="rect">
            <a:avLst/>
          </a:prstGeom>
          <a:ln w="12700">
            <a:miter lim="400000"/>
          </a:ln>
          <a:effectLst>
            <a:outerShdw sx="100000" sy="100000" kx="0" ky="0" algn="b" rotWithShape="0" blurRad="50800" dist="12700" dir="2948862">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sz="43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rPr>
              <a:t>Titus 2:11–12 (NKJV)</a:t>
            </a:r>
            <a:endParaRPr sz="43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3700">
                <a:solidFill>
                  <a:srgbClr val="FFFFFF"/>
                </a:solidFill>
                <a:effectLst>
                  <a:outerShdw sx="100000" sy="100000" kx="0" ky="0" algn="b" rotWithShape="0" blurRad="76200" dist="63500" dir="2330084">
                    <a:srgbClr val="000000"/>
                  </a:outerShdw>
                </a:effectLst>
                <a:latin typeface="Times"/>
                <a:ea typeface="Times"/>
                <a:cs typeface="Times"/>
                <a:sym typeface="Times"/>
              </a:rPr>
              <a:t>11</a:t>
            </a:r>
            <a:r>
              <a:rPr sz="3700">
                <a:solidFill>
                  <a:srgbClr val="FFFFFF"/>
                </a:solidFill>
                <a:effectLst>
                  <a:outerShdw sx="100000" sy="100000" kx="0" ky="0" algn="b" rotWithShape="0" blurRad="76200" dist="63500" dir="2330084">
                    <a:srgbClr val="000000"/>
                  </a:outerShdw>
                </a:effectLst>
                <a:latin typeface="Times"/>
                <a:ea typeface="Times"/>
                <a:cs typeface="Times"/>
                <a:sym typeface="Times"/>
              </a:rPr>
              <a:t> For the grace of God that brings salvation has appeared to all men, </a:t>
            </a:r>
            <a:r>
              <a:rPr baseline="31999" sz="3700">
                <a:solidFill>
                  <a:srgbClr val="FFFFFF"/>
                </a:solidFill>
                <a:effectLst>
                  <a:outerShdw sx="100000" sy="100000" kx="0" ky="0" algn="b" rotWithShape="0" blurRad="76200" dist="63500" dir="2330084">
                    <a:srgbClr val="000000"/>
                  </a:outerShdw>
                </a:effectLst>
                <a:latin typeface="Times"/>
                <a:ea typeface="Times"/>
                <a:cs typeface="Times"/>
                <a:sym typeface="Times"/>
              </a:rPr>
              <a:t>12</a:t>
            </a:r>
            <a:r>
              <a:rPr sz="3700">
                <a:solidFill>
                  <a:srgbClr val="FFFFFF"/>
                </a:solidFill>
                <a:effectLst>
                  <a:outerShdw sx="100000" sy="100000" kx="0" ky="0" algn="b" rotWithShape="0" blurRad="76200" dist="63500" dir="2330084">
                    <a:srgbClr val="000000"/>
                  </a:outerShdw>
                </a:effectLst>
                <a:latin typeface="Times"/>
                <a:ea typeface="Times"/>
                <a:cs typeface="Times"/>
                <a:sym typeface="Times"/>
              </a:rPr>
              <a:t> teaching us that, denying ungodliness and worldly lusts, we should live soberly, righteously, and godly in the present age,</a:t>
            </a:r>
          </a:p>
        </p:txBody>
      </p:sp>
      <p:pic>
        <p:nvPicPr>
          <p:cNvPr id="178" name="pasted-image.tif"/>
          <p:cNvPicPr/>
          <p:nvPr/>
        </p:nvPicPr>
        <p:blipFill>
          <a:blip r:embed="rId4">
            <a:extLst/>
          </a:blip>
          <a:stretch>
            <a:fillRect/>
          </a:stretch>
        </p:blipFill>
        <p:spPr>
          <a:xfrm>
            <a:off x="762000" y="3584621"/>
            <a:ext cx="3446463" cy="1675845"/>
          </a:xfrm>
          <a:prstGeom prst="rect">
            <a:avLst/>
          </a:prstGeom>
          <a:ln w="12700">
            <a:miter lim="400000"/>
          </a:ln>
        </p:spPr>
      </p:pic>
      <p:pic>
        <p:nvPicPr>
          <p:cNvPr id="179" name="pasted-image.tif"/>
          <p:cNvPicPr/>
          <p:nvPr/>
        </p:nvPicPr>
        <p:blipFill>
          <a:blip r:embed="rId5">
            <a:extLst/>
          </a:blip>
          <a:stretch>
            <a:fillRect/>
          </a:stretch>
        </p:blipFill>
        <p:spPr>
          <a:xfrm>
            <a:off x="9414933" y="3561966"/>
            <a:ext cx="2726069" cy="1721155"/>
          </a:xfrm>
          <a:prstGeom prst="rect">
            <a:avLst/>
          </a:prstGeom>
          <a:ln w="12700">
            <a:miter lim="400000"/>
          </a:ln>
        </p:spPr>
      </p:pic>
      <p:pic>
        <p:nvPicPr>
          <p:cNvPr id="180" name="pasted-image.tif"/>
          <p:cNvPicPr/>
          <p:nvPr/>
        </p:nvPicPr>
        <p:blipFill>
          <a:blip r:embed="rId6">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sp>
        <p:nvSpPr>
          <p:cNvPr id="181" name="Shape 181"/>
          <p:cNvSpPr/>
          <p:nvPr/>
        </p:nvSpPr>
        <p:spPr>
          <a:xfrm>
            <a:off x="3699966" y="3693583"/>
            <a:ext cx="5841935" cy="1892301"/>
          </a:xfrm>
          <a:prstGeom prst="rect">
            <a:avLst/>
          </a:prstGeom>
          <a:ln w="12700">
            <a:miter lim="400000"/>
          </a:ln>
          <a:effectLst>
            <a:outerShdw sx="100000" sy="100000" kx="0" ky="0" algn="b" rotWithShape="0" blurRad="50800" dist="50800" dir="2948862">
              <a:srgbClr val="000000">
                <a:alpha val="25218"/>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3900">
                <a:solidFill>
                  <a:srgbClr val="732C1E"/>
                </a:solidFill>
              </a:rPr>
              <a:t>James 1:25</a:t>
            </a:r>
            <a:endParaRPr sz="3900">
              <a:solidFill>
                <a:srgbClr val="732C1E"/>
              </a:solidFill>
            </a:endParaRPr>
          </a:p>
          <a:p>
            <a:pPr lvl="0">
              <a:defRPr sz="1800">
                <a:solidFill>
                  <a:srgbClr val="000000"/>
                </a:solidFill>
              </a:defRPr>
            </a:pPr>
            <a:r>
              <a:rPr sz="3900">
                <a:solidFill>
                  <a:srgbClr val="732C1E"/>
                </a:solidFill>
              </a:rPr>
              <a:t>Romans 8:2</a:t>
            </a:r>
            <a:endParaRPr sz="3900">
              <a:solidFill>
                <a:srgbClr val="732C1E"/>
              </a:solidFill>
            </a:endParaRPr>
          </a:p>
          <a:p>
            <a:pPr lvl="0">
              <a:defRPr sz="1800">
                <a:solidFill>
                  <a:srgbClr val="000000"/>
                </a:solidFill>
              </a:defRPr>
            </a:pPr>
            <a:r>
              <a:rPr sz="3900">
                <a:solidFill>
                  <a:srgbClr val="732C1E"/>
                </a:solidFill>
              </a:rPr>
              <a:t>Galatians 6:2</a:t>
            </a:r>
          </a:p>
        </p:txBody>
      </p:sp>
    </p:spTree>
  </p:cSld>
  <p:clrMapOvr>
    <a:masterClrMapping/>
  </p:clrMapOvr>
  <p:transition spd="slow" advClick="1">
    <p:newsflash/>
  </p:transition>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3" name=""/>
          <p:cNvPicPr/>
          <p:nvPr/>
        </p:nvPicPr>
        <p:blipFill>
          <a:blip r:embed="rId2">
            <a:extLst/>
          </a:blip>
          <a:stretch>
            <a:fillRect/>
          </a:stretch>
        </p:blipFill>
        <p:spPr>
          <a:xfrm>
            <a:off x="620778" y="5403784"/>
            <a:ext cx="12000311" cy="4245968"/>
          </a:xfrm>
          <a:prstGeom prst="rect">
            <a:avLst/>
          </a:prstGeom>
          <a:effectLst>
            <a:outerShdw sx="100000" sy="100000" kx="0" ky="0" algn="b" rotWithShape="0" blurRad="50800" dist="12700" dir="2948862">
              <a:srgbClr val="000000">
                <a:alpha val="50000"/>
              </a:srgbClr>
            </a:outerShdw>
          </a:effectLst>
        </p:spPr>
      </p:pic>
      <p:pic>
        <p:nvPicPr>
          <p:cNvPr id="184" name="pasted-image.pdf"/>
          <p:cNvPicPr/>
          <p:nvPr/>
        </p:nvPicPr>
        <p:blipFill>
          <a:blip r:embed="rId3">
            <a:extLst/>
          </a:blip>
          <a:stretch>
            <a:fillRect/>
          </a:stretch>
        </p:blipFill>
        <p:spPr>
          <a:xfrm>
            <a:off x="-13719" y="1180817"/>
            <a:ext cx="13032238" cy="6483453"/>
          </a:xfrm>
          <a:prstGeom prst="rect">
            <a:avLst/>
          </a:prstGeom>
          <a:ln w="12700">
            <a:miter lim="400000"/>
          </a:ln>
          <a:effectLst>
            <a:outerShdw sx="100000" sy="100000" kx="0" ky="0" algn="b" rotWithShape="0" blurRad="50800" dist="76200" dir="2948862">
              <a:srgbClr val="000000"/>
            </a:outerShdw>
          </a:effectLst>
        </p:spPr>
      </p:pic>
      <p:sp>
        <p:nvSpPr>
          <p:cNvPr id="185" name="Shape 185"/>
          <p:cNvSpPr/>
          <p:nvPr/>
        </p:nvSpPr>
        <p:spPr>
          <a:xfrm>
            <a:off x="1109956" y="5615516"/>
            <a:ext cx="11021955" cy="3644902"/>
          </a:xfrm>
          <a:prstGeom prst="rect">
            <a:avLst/>
          </a:prstGeom>
          <a:ln w="12700">
            <a:miter lim="400000"/>
          </a:ln>
          <a:effectLst>
            <a:outerShdw sx="100000" sy="100000" kx="0" ky="0" algn="b" rotWithShape="0" blurRad="50800" dist="12700" dir="2948862">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sz="43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rPr>
              <a:t>John 14:23–24 (NKJV)</a:t>
            </a:r>
            <a:endParaRPr sz="43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3200">
                <a:solidFill>
                  <a:srgbClr val="FFFFFF"/>
                </a:solidFill>
                <a:effectLst>
                  <a:outerShdw sx="100000" sy="100000" kx="0" ky="0" algn="b" rotWithShape="0" blurRad="76200" dist="63500" dir="2330084">
                    <a:srgbClr val="000000"/>
                  </a:outerShdw>
                </a:effectLst>
                <a:latin typeface="Times"/>
                <a:ea typeface="Times"/>
                <a:cs typeface="Times"/>
                <a:sym typeface="Times"/>
              </a:rPr>
              <a:t>23</a:t>
            </a:r>
            <a:r>
              <a:rPr sz="3200">
                <a:solidFill>
                  <a:srgbClr val="FFFFFF"/>
                </a:solidFill>
                <a:effectLst>
                  <a:outerShdw sx="100000" sy="100000" kx="0" ky="0" algn="b" rotWithShape="0" blurRad="76200" dist="63500" dir="2330084">
                    <a:srgbClr val="000000"/>
                  </a:outerShdw>
                </a:effectLst>
                <a:latin typeface="Times"/>
                <a:ea typeface="Times"/>
                <a:cs typeface="Times"/>
                <a:sym typeface="Times"/>
              </a:rPr>
              <a:t> Jesus answered and said to him, “If anyone loves Me, he will keep My word; and My Father will love him, and We will come to him and make Our home with him. </a:t>
            </a:r>
            <a:r>
              <a:rPr baseline="31999" sz="3200">
                <a:solidFill>
                  <a:srgbClr val="FFFFFF"/>
                </a:solidFill>
                <a:effectLst>
                  <a:outerShdw sx="100000" sy="100000" kx="0" ky="0" algn="b" rotWithShape="0" blurRad="76200" dist="63500" dir="2330084">
                    <a:srgbClr val="000000"/>
                  </a:outerShdw>
                </a:effectLst>
                <a:latin typeface="Times"/>
                <a:ea typeface="Times"/>
                <a:cs typeface="Times"/>
                <a:sym typeface="Times"/>
              </a:rPr>
              <a:t>24</a:t>
            </a:r>
            <a:r>
              <a:rPr sz="3200">
                <a:solidFill>
                  <a:srgbClr val="FFFFFF"/>
                </a:solidFill>
                <a:effectLst>
                  <a:outerShdw sx="100000" sy="100000" kx="0" ky="0" algn="b" rotWithShape="0" blurRad="76200" dist="63500" dir="2330084">
                    <a:srgbClr val="000000"/>
                  </a:outerShdw>
                </a:effectLst>
                <a:latin typeface="Times"/>
                <a:ea typeface="Times"/>
                <a:cs typeface="Times"/>
                <a:sym typeface="Times"/>
              </a:rPr>
              <a:t> He who does not love Me does not keep My words; and the word which you hear is not Mine but the Father’s who sent Me.</a:t>
            </a:r>
          </a:p>
        </p:txBody>
      </p:sp>
      <p:pic>
        <p:nvPicPr>
          <p:cNvPr id="186" name="pasted-image.tif"/>
          <p:cNvPicPr/>
          <p:nvPr/>
        </p:nvPicPr>
        <p:blipFill>
          <a:blip r:embed="rId4">
            <a:extLst/>
          </a:blip>
          <a:stretch>
            <a:fillRect/>
          </a:stretch>
        </p:blipFill>
        <p:spPr>
          <a:xfrm>
            <a:off x="778933" y="3794617"/>
            <a:ext cx="3314635" cy="1721156"/>
          </a:xfrm>
          <a:prstGeom prst="rect">
            <a:avLst/>
          </a:prstGeom>
          <a:ln w="12700">
            <a:miter lim="400000"/>
          </a:ln>
        </p:spPr>
      </p:pic>
      <p:pic>
        <p:nvPicPr>
          <p:cNvPr id="187" name="pasted-image.tif"/>
          <p:cNvPicPr/>
          <p:nvPr/>
        </p:nvPicPr>
        <p:blipFill>
          <a:blip r:embed="rId5">
            <a:extLst/>
          </a:blip>
          <a:stretch>
            <a:fillRect/>
          </a:stretch>
        </p:blipFill>
        <p:spPr>
          <a:xfrm>
            <a:off x="9093200" y="3808971"/>
            <a:ext cx="3314635" cy="1692448"/>
          </a:xfrm>
          <a:prstGeom prst="rect">
            <a:avLst/>
          </a:prstGeom>
          <a:ln w="12700">
            <a:miter lim="400000"/>
          </a:ln>
        </p:spPr>
      </p:pic>
      <p:pic>
        <p:nvPicPr>
          <p:cNvPr id="188" name="pasted-image.tif"/>
          <p:cNvPicPr/>
          <p:nvPr/>
        </p:nvPicPr>
        <p:blipFill>
          <a:blip r:embed="rId6">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sp>
        <p:nvSpPr>
          <p:cNvPr id="189" name="Shape 189"/>
          <p:cNvSpPr/>
          <p:nvPr/>
        </p:nvSpPr>
        <p:spPr>
          <a:xfrm>
            <a:off x="3699966" y="3693583"/>
            <a:ext cx="5841935" cy="1892301"/>
          </a:xfrm>
          <a:prstGeom prst="rect">
            <a:avLst/>
          </a:prstGeom>
          <a:ln w="12700">
            <a:miter lim="400000"/>
          </a:ln>
          <a:effectLst>
            <a:outerShdw sx="100000" sy="100000" kx="0" ky="0" algn="b" rotWithShape="0" blurRad="50800" dist="50800" dir="2948862">
              <a:srgbClr val="000000">
                <a:alpha val="25218"/>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3900">
                <a:solidFill>
                  <a:srgbClr val="732C1E"/>
                </a:solidFill>
              </a:rPr>
              <a:t>John 15:10-14</a:t>
            </a:r>
            <a:endParaRPr sz="3900">
              <a:solidFill>
                <a:srgbClr val="732C1E"/>
              </a:solidFill>
            </a:endParaRPr>
          </a:p>
          <a:p>
            <a:pPr lvl="0">
              <a:defRPr sz="1800">
                <a:solidFill>
                  <a:srgbClr val="000000"/>
                </a:solidFill>
              </a:defRPr>
            </a:pPr>
            <a:r>
              <a:rPr sz="3900">
                <a:solidFill>
                  <a:srgbClr val="732C1E"/>
                </a:solidFill>
              </a:rPr>
              <a:t>1 John 2:3-5; 5:2,3</a:t>
            </a:r>
            <a:endParaRPr sz="3900">
              <a:solidFill>
                <a:srgbClr val="732C1E"/>
              </a:solidFill>
            </a:endParaRPr>
          </a:p>
          <a:p>
            <a:pPr lvl="0">
              <a:defRPr sz="1800">
                <a:solidFill>
                  <a:srgbClr val="000000"/>
                </a:solidFill>
              </a:defRPr>
            </a:pPr>
            <a:r>
              <a:rPr sz="3900">
                <a:solidFill>
                  <a:srgbClr val="732C1E"/>
                </a:solidFill>
              </a:rPr>
              <a:t>Galatians 5:6</a:t>
            </a:r>
          </a:p>
        </p:txBody>
      </p:sp>
    </p:spTree>
  </p:cSld>
  <p:clrMapOvr>
    <a:masterClrMapping/>
  </p:clrMapOvr>
  <p:transition spd="slow" advClick="1">
    <p:push dir="l"/>
  </p:transition>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1" name=""/>
          <p:cNvPicPr/>
          <p:nvPr/>
        </p:nvPicPr>
        <p:blipFill>
          <a:blip r:embed="rId2">
            <a:extLst/>
          </a:blip>
          <a:stretch>
            <a:fillRect/>
          </a:stretch>
        </p:blipFill>
        <p:spPr>
          <a:xfrm>
            <a:off x="620778" y="5403784"/>
            <a:ext cx="12000311" cy="4245968"/>
          </a:xfrm>
          <a:prstGeom prst="rect">
            <a:avLst/>
          </a:prstGeom>
          <a:effectLst>
            <a:outerShdw sx="100000" sy="100000" kx="0" ky="0" algn="b" rotWithShape="0" blurRad="50800" dist="12700" dir="2948862">
              <a:srgbClr val="000000">
                <a:alpha val="50000"/>
              </a:srgbClr>
            </a:outerShdw>
          </a:effectLst>
        </p:spPr>
      </p:pic>
      <p:pic>
        <p:nvPicPr>
          <p:cNvPr id="192" name="pasted-image.pdf"/>
          <p:cNvPicPr/>
          <p:nvPr/>
        </p:nvPicPr>
        <p:blipFill>
          <a:blip r:embed="rId3">
            <a:extLst/>
          </a:blip>
          <a:stretch>
            <a:fillRect/>
          </a:stretch>
        </p:blipFill>
        <p:spPr>
          <a:xfrm>
            <a:off x="-13719" y="1180817"/>
            <a:ext cx="13032238" cy="6483453"/>
          </a:xfrm>
          <a:prstGeom prst="rect">
            <a:avLst/>
          </a:prstGeom>
          <a:ln w="12700">
            <a:miter lim="400000"/>
          </a:ln>
          <a:effectLst>
            <a:outerShdw sx="100000" sy="100000" kx="0" ky="0" algn="b" rotWithShape="0" blurRad="50800" dist="76200" dir="2948862">
              <a:srgbClr val="000000"/>
            </a:outerShdw>
          </a:effectLst>
        </p:spPr>
      </p:pic>
      <p:sp>
        <p:nvSpPr>
          <p:cNvPr id="193" name="Shape 193"/>
          <p:cNvSpPr/>
          <p:nvPr/>
        </p:nvSpPr>
        <p:spPr>
          <a:xfrm>
            <a:off x="1109956" y="5704416"/>
            <a:ext cx="11021955" cy="3467101"/>
          </a:xfrm>
          <a:prstGeom prst="rect">
            <a:avLst/>
          </a:prstGeom>
          <a:ln w="12700">
            <a:miter lim="400000"/>
          </a:ln>
          <a:effectLst>
            <a:outerShdw sx="100000" sy="100000" kx="0" ky="0" algn="b" rotWithShape="0" blurRad="50800" dist="12700" dir="2948862">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sz="47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rPr>
              <a:t>Mark 16:16 (NKJV)</a:t>
            </a:r>
            <a:endParaRPr sz="47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4700">
                <a:solidFill>
                  <a:srgbClr val="FFFFFF"/>
                </a:solidFill>
                <a:effectLst>
                  <a:outerShdw sx="100000" sy="100000" kx="0" ky="0" algn="b" rotWithShape="0" blurRad="76200" dist="63500" dir="2330084">
                    <a:srgbClr val="000000"/>
                  </a:outerShdw>
                </a:effectLst>
                <a:latin typeface="Times"/>
                <a:ea typeface="Times"/>
                <a:cs typeface="Times"/>
                <a:sym typeface="Times"/>
              </a:rPr>
              <a:t>16</a:t>
            </a:r>
            <a:r>
              <a:rPr sz="4700">
                <a:solidFill>
                  <a:srgbClr val="FFFFFF"/>
                </a:solidFill>
                <a:effectLst>
                  <a:outerShdw sx="100000" sy="100000" kx="0" ky="0" algn="b" rotWithShape="0" blurRad="76200" dist="63500" dir="2330084">
                    <a:srgbClr val="000000"/>
                  </a:outerShdw>
                </a:effectLst>
                <a:latin typeface="Times"/>
                <a:ea typeface="Times"/>
                <a:cs typeface="Times"/>
                <a:sym typeface="Times"/>
              </a:rPr>
              <a:t> He who believes and is baptized will be saved; but he who does not believe will be condemned.</a:t>
            </a:r>
          </a:p>
        </p:txBody>
      </p:sp>
      <p:pic>
        <p:nvPicPr>
          <p:cNvPr id="194" name="pasted-image.tif"/>
          <p:cNvPicPr/>
          <p:nvPr/>
        </p:nvPicPr>
        <p:blipFill>
          <a:blip r:embed="rId4">
            <a:extLst/>
          </a:blip>
          <a:stretch>
            <a:fillRect/>
          </a:stretch>
        </p:blipFill>
        <p:spPr>
          <a:xfrm>
            <a:off x="846666" y="3745653"/>
            <a:ext cx="3241808" cy="1589723"/>
          </a:xfrm>
          <a:prstGeom prst="rect">
            <a:avLst/>
          </a:prstGeom>
          <a:ln w="12700">
            <a:miter lim="400000"/>
          </a:ln>
        </p:spPr>
      </p:pic>
      <p:pic>
        <p:nvPicPr>
          <p:cNvPr id="195" name="pasted-image.tif"/>
          <p:cNvPicPr/>
          <p:nvPr/>
        </p:nvPicPr>
        <p:blipFill>
          <a:blip r:embed="rId5">
            <a:extLst/>
          </a:blip>
          <a:stretch>
            <a:fillRect/>
          </a:stretch>
        </p:blipFill>
        <p:spPr>
          <a:xfrm>
            <a:off x="9117012" y="3660543"/>
            <a:ext cx="3241808" cy="1524001"/>
          </a:xfrm>
          <a:prstGeom prst="rect">
            <a:avLst/>
          </a:prstGeom>
          <a:ln w="12700">
            <a:miter lim="400000"/>
          </a:ln>
        </p:spPr>
      </p:pic>
      <p:pic>
        <p:nvPicPr>
          <p:cNvPr id="196" name="pasted-image.tif"/>
          <p:cNvPicPr/>
          <p:nvPr/>
        </p:nvPicPr>
        <p:blipFill>
          <a:blip r:embed="rId6">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sp>
        <p:nvSpPr>
          <p:cNvPr id="197" name="Shape 197"/>
          <p:cNvSpPr/>
          <p:nvPr/>
        </p:nvSpPr>
        <p:spPr>
          <a:xfrm>
            <a:off x="3699966" y="3651514"/>
            <a:ext cx="5841935" cy="1778001"/>
          </a:xfrm>
          <a:prstGeom prst="rect">
            <a:avLst/>
          </a:prstGeom>
          <a:ln w="12700">
            <a:miter lim="400000"/>
          </a:ln>
          <a:effectLst>
            <a:outerShdw sx="100000" sy="100000" kx="0" ky="0" algn="b" rotWithShape="0" blurRad="50800" dist="50800" dir="2948862">
              <a:srgbClr val="000000">
                <a:alpha val="25218"/>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3700">
                <a:solidFill>
                  <a:srgbClr val="732C1E"/>
                </a:solidFill>
              </a:rPr>
              <a:t>Acts 2:38; 22:16</a:t>
            </a:r>
            <a:endParaRPr sz="3700">
              <a:solidFill>
                <a:srgbClr val="732C1E"/>
              </a:solidFill>
            </a:endParaRPr>
          </a:p>
          <a:p>
            <a:pPr lvl="0">
              <a:defRPr sz="1800">
                <a:solidFill>
                  <a:srgbClr val="000000"/>
                </a:solidFill>
              </a:defRPr>
            </a:pPr>
            <a:r>
              <a:rPr sz="3700">
                <a:solidFill>
                  <a:srgbClr val="732C1E"/>
                </a:solidFill>
              </a:rPr>
              <a:t>Rom 6:3-6; Gal 3:26,27</a:t>
            </a:r>
            <a:endParaRPr sz="3700">
              <a:solidFill>
                <a:srgbClr val="732C1E"/>
              </a:solidFill>
            </a:endParaRPr>
          </a:p>
          <a:p>
            <a:pPr lvl="0">
              <a:defRPr sz="1800">
                <a:solidFill>
                  <a:srgbClr val="000000"/>
                </a:solidFill>
              </a:defRPr>
            </a:pPr>
            <a:r>
              <a:rPr sz="3700">
                <a:solidFill>
                  <a:srgbClr val="732C1E"/>
                </a:solidFill>
              </a:rPr>
              <a:t>Col 2:12-13; 1 Peter 3:21</a:t>
            </a:r>
          </a:p>
        </p:txBody>
      </p:sp>
    </p:spTree>
  </p:cSld>
  <p:clrMapOvr>
    <a:masterClrMapping/>
  </p:clrMapOvr>
  <p:transition spd="slow" advClick="1">
    <p:fade/>
  </p:transition>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9" name="9b_8.jpg" descr="Stock photo"/>
          <p:cNvPicPr/>
          <p:nvPr/>
        </p:nvPicPr>
        <p:blipFill>
          <a:blip r:embed="rId2">
            <a:extLst/>
          </a:blip>
          <a:stretch>
            <a:fillRect/>
          </a:stretch>
        </p:blipFill>
        <p:spPr>
          <a:xfrm rot="21051793">
            <a:off x="462107" y="3579002"/>
            <a:ext cx="3974139" cy="5939792"/>
          </a:xfrm>
          <a:prstGeom prst="rect">
            <a:avLst/>
          </a:prstGeom>
          <a:ln w="12700">
            <a:miter lim="400000"/>
          </a:ln>
        </p:spPr>
      </p:pic>
      <p:sp>
        <p:nvSpPr>
          <p:cNvPr id="200" name="Shape 200"/>
          <p:cNvSpPr/>
          <p:nvPr/>
        </p:nvSpPr>
        <p:spPr>
          <a:xfrm>
            <a:off x="268524" y="4012974"/>
            <a:ext cx="2039154" cy="37523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sz="2000">
                <a:solidFill>
                  <a:srgbClr val="000000"/>
                </a:solidFill>
                <a:latin typeface="Arial"/>
                <a:ea typeface="Arial"/>
                <a:cs typeface="Arial"/>
                <a:sym typeface="Arial"/>
              </a:defRPr>
            </a:lvl1pPr>
          </a:lstStyle>
          <a:p>
            <a:pPr lvl="0">
              <a:defRPr sz="1800"/>
            </a:pPr>
            <a:r>
              <a:rPr sz="2000"/>
              <a:t>Page 1665, 1667</a:t>
            </a:r>
          </a:p>
        </p:txBody>
      </p:sp>
      <p:pic>
        <p:nvPicPr>
          <p:cNvPr id="201" name=""/>
          <p:cNvPicPr/>
          <p:nvPr/>
        </p:nvPicPr>
        <p:blipFill>
          <a:blip r:embed="rId3">
            <a:extLst/>
          </a:blip>
          <a:stretch>
            <a:fillRect/>
          </a:stretch>
        </p:blipFill>
        <p:spPr>
          <a:xfrm>
            <a:off x="8609663" y="1492975"/>
            <a:ext cx="4271753" cy="2514340"/>
          </a:xfrm>
          <a:prstGeom prst="rect">
            <a:avLst/>
          </a:prstGeom>
          <a:effectLst>
            <a:outerShdw sx="100000" sy="100000" kx="0" ky="0" algn="b" rotWithShape="0" blurRad="50800" dist="12700" dir="0">
              <a:srgbClr val="000000">
                <a:alpha val="50000"/>
              </a:srgbClr>
            </a:outerShdw>
          </a:effectLst>
        </p:spPr>
      </p:pic>
      <p:pic>
        <p:nvPicPr>
          <p:cNvPr id="202" name=""/>
          <p:cNvPicPr/>
          <p:nvPr/>
        </p:nvPicPr>
        <p:blipFill>
          <a:blip r:embed="rId4">
            <a:extLst/>
          </a:blip>
          <a:stretch>
            <a:fillRect/>
          </a:stretch>
        </p:blipFill>
        <p:spPr>
          <a:xfrm>
            <a:off x="123384" y="1492975"/>
            <a:ext cx="4389559" cy="2525387"/>
          </a:xfrm>
          <a:prstGeom prst="rect">
            <a:avLst/>
          </a:prstGeom>
          <a:effectLst>
            <a:outerShdw sx="100000" sy="100000" kx="0" ky="0" algn="b" rotWithShape="0" blurRad="50800" dist="12700" dir="0">
              <a:srgbClr val="000000">
                <a:alpha val="50000"/>
              </a:srgbClr>
            </a:outerShdw>
          </a:effectLst>
        </p:spPr>
      </p:pic>
      <p:pic>
        <p:nvPicPr>
          <p:cNvPr id="203" name=""/>
          <p:cNvPicPr/>
          <p:nvPr/>
        </p:nvPicPr>
        <p:blipFill>
          <a:blip r:embed="rId5">
            <a:extLst/>
          </a:blip>
          <a:stretch>
            <a:fillRect/>
          </a:stretch>
        </p:blipFill>
        <p:spPr>
          <a:xfrm>
            <a:off x="3879529" y="1608237"/>
            <a:ext cx="5283267" cy="2294864"/>
          </a:xfrm>
          <a:prstGeom prst="rect">
            <a:avLst/>
          </a:prstGeom>
          <a:effectLst>
            <a:outerShdw sx="100000" sy="100000" kx="0" ky="0" algn="b" rotWithShape="0" blurRad="88900" dist="88900" dir="3609885">
              <a:srgbClr val="000000">
                <a:alpha val="50000"/>
              </a:srgbClr>
            </a:outerShdw>
          </a:effectLst>
        </p:spPr>
      </p:pic>
      <p:pic>
        <p:nvPicPr>
          <p:cNvPr id="204" name="pasted-image.tif"/>
          <p:cNvPicPr/>
          <p:nvPr/>
        </p:nvPicPr>
        <p:blipFill>
          <a:blip r:embed="rId6">
            <a:extLst/>
          </a:blip>
          <a:stretch>
            <a:fillRect/>
          </a:stretch>
        </p:blipFill>
        <p:spPr>
          <a:xfrm>
            <a:off x="4542343" y="1767793"/>
            <a:ext cx="3920115" cy="1975751"/>
          </a:xfrm>
          <a:prstGeom prst="rect">
            <a:avLst/>
          </a:prstGeom>
          <a:ln w="12700">
            <a:miter lim="400000"/>
          </a:ln>
        </p:spPr>
      </p:pic>
      <p:pic>
        <p:nvPicPr>
          <p:cNvPr id="205" name="pasted-image.tif"/>
          <p:cNvPicPr/>
          <p:nvPr/>
        </p:nvPicPr>
        <p:blipFill>
          <a:blip r:embed="rId7">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sp>
        <p:nvSpPr>
          <p:cNvPr id="206" name="Shape 206"/>
          <p:cNvSpPr/>
          <p:nvPr/>
        </p:nvSpPr>
        <p:spPr>
          <a:xfrm>
            <a:off x="5011038" y="4136645"/>
            <a:ext cx="7510340" cy="5130801"/>
          </a:xfrm>
          <a:prstGeom prst="rect">
            <a:avLst/>
          </a:prstGeom>
          <a:ln w="12700">
            <a:miter lim="400000"/>
          </a:ln>
          <a:effectLst>
            <a:outerShdw sx="100000" sy="100000" kx="0" ky="0" algn="b" rotWithShape="0" blurRad="63500" dist="63500" dir="2948862">
              <a:srgbClr val="000000">
                <a:alpha val="21937"/>
              </a:srgbClr>
            </a:outerShdw>
          </a:effectLst>
          <a:extLst>
            <a:ext uri="{C572A759-6A51-4108-AA02-DFA0A04FC94B}">
              <ma14:wrappingTextBoxFlag xmlns:ma14="http://schemas.microsoft.com/office/mac/drawingml/2011/main" val="1"/>
            </a:ext>
          </a:extLst>
        </p:spPr>
        <p:txBody>
          <a:bodyPr lIns="0" tIns="0" rIns="0" bIns="0">
            <a:spAutoFit/>
          </a:bodyPr>
          <a:lstStyle/>
          <a:p>
            <a:pPr lvl="0" marL="377825" indent="-377825" algn="l" defTabSz="457200">
              <a:spcBef>
                <a:spcPts val="900"/>
              </a:spcBef>
              <a:buSzPct val="69000"/>
              <a:buBlip>
                <a:blip r:embed="rId8"/>
              </a:buBlip>
              <a:defRPr sz="1800">
                <a:solidFill>
                  <a:srgbClr val="000000"/>
                </a:solidFill>
              </a:defRPr>
            </a:pPr>
            <a:r>
              <a:rPr sz="3400">
                <a:effectLst>
                  <a:outerShdw sx="100000" sy="100000" kx="0" ky="0" algn="b" rotWithShape="0" blurRad="76200" dist="63500" dir="2330084">
                    <a:srgbClr val="000000">
                      <a:alpha val="32000"/>
                    </a:srgbClr>
                  </a:outerShdw>
                </a:effectLst>
                <a:latin typeface="Times"/>
                <a:ea typeface="Times"/>
                <a:cs typeface="Times"/>
                <a:sym typeface="Times"/>
              </a:rPr>
              <a:t>Mark 16:16. “Only faith, not baptism, is essential for salvation, as the omission of baptism from the last clause shows.”</a:t>
            </a:r>
            <a:endParaRPr sz="3400">
              <a:effectLst>
                <a:outerShdw sx="100000" sy="100000" kx="0" ky="0" algn="b" rotWithShape="0" blurRad="76200" dist="63500" dir="2330084">
                  <a:srgbClr val="000000">
                    <a:alpha val="32000"/>
                  </a:srgbClr>
                </a:outerShdw>
              </a:effectLst>
              <a:latin typeface="Times"/>
              <a:ea typeface="Times"/>
              <a:cs typeface="Times"/>
              <a:sym typeface="Times"/>
            </a:endParaRPr>
          </a:p>
          <a:p>
            <a:pPr lvl="0" marL="377825" indent="-377825" algn="l" defTabSz="457200">
              <a:spcBef>
                <a:spcPts val="900"/>
              </a:spcBef>
              <a:buSzPct val="69000"/>
              <a:buBlip>
                <a:blip r:embed="rId8"/>
              </a:buBlip>
              <a:defRPr sz="1800">
                <a:solidFill>
                  <a:srgbClr val="000000"/>
                </a:solidFill>
              </a:defRPr>
            </a:pPr>
            <a:r>
              <a:rPr sz="3400">
                <a:effectLst>
                  <a:outerShdw sx="100000" sy="100000" kx="0" ky="0" algn="b" rotWithShape="0" blurRad="76200" dist="63500" dir="2330084">
                    <a:srgbClr val="000000">
                      <a:alpha val="32000"/>
                    </a:srgbClr>
                  </a:outerShdw>
                </a:effectLst>
                <a:latin typeface="Times"/>
                <a:ea typeface="Times"/>
                <a:cs typeface="Times"/>
                <a:sym typeface="Times"/>
              </a:rPr>
              <a:t>1 Peter 3:21. “Baptism doth also now save us” does not mean that water baptism is essential to salvation.”</a:t>
            </a:r>
            <a:endParaRPr sz="3400">
              <a:effectLst>
                <a:outerShdw sx="100000" sy="100000" kx="0" ky="0" algn="b" rotWithShape="0" blurRad="76200" dist="63500" dir="2330084">
                  <a:srgbClr val="000000">
                    <a:alpha val="32000"/>
                  </a:srgbClr>
                </a:outerShdw>
              </a:effectLst>
              <a:latin typeface="Times"/>
              <a:ea typeface="Times"/>
              <a:cs typeface="Times"/>
              <a:sym typeface="Times"/>
            </a:endParaRPr>
          </a:p>
          <a:p>
            <a:pPr lvl="0" marL="377825" indent="-377825" algn="l" defTabSz="457200">
              <a:spcBef>
                <a:spcPts val="900"/>
              </a:spcBef>
              <a:buSzPct val="69000"/>
              <a:buBlip>
                <a:blip r:embed="rId8"/>
              </a:buBlip>
              <a:defRPr sz="1800">
                <a:solidFill>
                  <a:srgbClr val="000000"/>
                </a:solidFill>
              </a:defRPr>
            </a:pPr>
            <a:r>
              <a:rPr sz="3400">
                <a:effectLst>
                  <a:outerShdw sx="100000" sy="100000" kx="0" ky="0" algn="b" rotWithShape="0" blurRad="76200" dist="63500" dir="2330084">
                    <a:srgbClr val="000000">
                      <a:alpha val="32000"/>
                    </a:srgbClr>
                  </a:outerShdw>
                </a:effectLst>
                <a:latin typeface="Times"/>
                <a:ea typeface="Times"/>
                <a:cs typeface="Times"/>
                <a:sym typeface="Times"/>
              </a:rPr>
              <a:t>Acts 2:38. “For several reasons be baptized should not be joined with for the remission of sins."</a:t>
            </a:r>
          </a:p>
        </p:txBody>
      </p:sp>
      <p:pic>
        <p:nvPicPr>
          <p:cNvPr id="207" name="pasted-image.tif"/>
          <p:cNvPicPr/>
          <p:nvPr/>
        </p:nvPicPr>
        <p:blipFill>
          <a:blip r:embed="rId9">
            <a:extLst/>
          </a:blip>
          <a:stretch>
            <a:fillRect/>
          </a:stretch>
        </p:blipFill>
        <p:spPr>
          <a:xfrm>
            <a:off x="765086" y="2029883"/>
            <a:ext cx="2934693" cy="1412743"/>
          </a:xfrm>
          <a:prstGeom prst="rect">
            <a:avLst/>
          </a:prstGeom>
          <a:ln w="12700">
            <a:miter lim="400000"/>
          </a:ln>
        </p:spPr>
      </p:pic>
      <p:pic>
        <p:nvPicPr>
          <p:cNvPr id="208" name="pasted-image.tif"/>
          <p:cNvPicPr/>
          <p:nvPr/>
        </p:nvPicPr>
        <p:blipFill>
          <a:blip r:embed="rId10">
            <a:extLst/>
          </a:blip>
          <a:stretch>
            <a:fillRect/>
          </a:stretch>
        </p:blipFill>
        <p:spPr>
          <a:xfrm>
            <a:off x="9278193" y="1941393"/>
            <a:ext cx="2934693" cy="1412744"/>
          </a:xfrm>
          <a:prstGeom prst="rect">
            <a:avLst/>
          </a:prstGeom>
          <a:ln w="12700">
            <a:miter lim="400000"/>
          </a:ln>
        </p:spPr>
      </p:pic>
      <p:pic>
        <p:nvPicPr>
          <p:cNvPr id="209" name=""/>
          <p:cNvPicPr/>
          <p:nvPr/>
        </p:nvPicPr>
        <p:blipFill>
          <a:blip r:embed="rId11">
            <a:extLst/>
          </a:blip>
          <a:stretch>
            <a:fillRect/>
          </a:stretch>
        </p:blipFill>
        <p:spPr>
          <a:xfrm>
            <a:off x="-110034" y="6629399"/>
            <a:ext cx="5118421" cy="2844802"/>
          </a:xfrm>
          <a:prstGeom prst="rect">
            <a:avLst/>
          </a:prstGeom>
          <a:effectLst>
            <a:outerShdw sx="100000" sy="100000" kx="0" ky="0" algn="b" rotWithShape="0" blurRad="50800" dist="12700" dir="0">
              <a:srgbClr val="000000">
                <a:alpha val="50000"/>
              </a:srgbClr>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206">
                                            <p:txEl>
                                              <p:pRg st="1" end="1"/>
                                            </p:txEl>
                                          </p:spTgt>
                                        </p:tgtEl>
                                        <p:attrNameLst>
                                          <p:attrName>style.visibility</p:attrName>
                                        </p:attrNameLst>
                                      </p:cBhvr>
                                      <p:to>
                                        <p:strVal val="visible"/>
                                      </p:to>
                                    </p:set>
                                    <p:animEffect filter="wipe(left)" transition="in">
                                      <p:cBhvr>
                                        <p:cTn id="7" dur="1500"/>
                                        <p:tgtEl>
                                          <p:spTgt spid="20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206">
                                            <p:txEl>
                                              <p:pRg st="2" end="2"/>
                                            </p:txEl>
                                          </p:spTgt>
                                        </p:tgtEl>
                                        <p:attrNameLst>
                                          <p:attrName>style.visibility</p:attrName>
                                        </p:attrNameLst>
                                      </p:cBhvr>
                                      <p:to>
                                        <p:strVal val="visible"/>
                                      </p:to>
                                    </p:set>
                                    <p:animEffect filter="wipe(left)" transition="in">
                                      <p:cBhvr>
                                        <p:cTn id="12" dur="1500"/>
                                        <p:tgtEl>
                                          <p:spTgt spid="20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6"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1" name=""/>
          <p:cNvPicPr/>
          <p:nvPr/>
        </p:nvPicPr>
        <p:blipFill>
          <a:blip r:embed="rId2">
            <a:extLst/>
          </a:blip>
          <a:stretch>
            <a:fillRect/>
          </a:stretch>
        </p:blipFill>
        <p:spPr>
          <a:xfrm>
            <a:off x="146050" y="2861733"/>
            <a:ext cx="5114891" cy="6742360"/>
          </a:xfrm>
          <a:prstGeom prst="rect">
            <a:avLst/>
          </a:prstGeom>
        </p:spPr>
      </p:pic>
      <p:pic>
        <p:nvPicPr>
          <p:cNvPr id="212" name=""/>
          <p:cNvPicPr/>
          <p:nvPr/>
        </p:nvPicPr>
        <p:blipFill>
          <a:blip r:embed="rId3">
            <a:extLst/>
          </a:blip>
          <a:stretch>
            <a:fillRect/>
          </a:stretch>
        </p:blipFill>
        <p:spPr>
          <a:xfrm>
            <a:off x="8609663" y="1492975"/>
            <a:ext cx="4271753" cy="2514340"/>
          </a:xfrm>
          <a:prstGeom prst="rect">
            <a:avLst/>
          </a:prstGeom>
          <a:effectLst>
            <a:outerShdw sx="100000" sy="100000" kx="0" ky="0" algn="b" rotWithShape="0" blurRad="50800" dist="12700" dir="0">
              <a:srgbClr val="000000">
                <a:alpha val="50000"/>
              </a:srgbClr>
            </a:outerShdw>
          </a:effectLst>
        </p:spPr>
      </p:pic>
      <p:pic>
        <p:nvPicPr>
          <p:cNvPr id="213" name=""/>
          <p:cNvPicPr/>
          <p:nvPr/>
        </p:nvPicPr>
        <p:blipFill>
          <a:blip r:embed="rId4">
            <a:extLst/>
          </a:blip>
          <a:stretch>
            <a:fillRect/>
          </a:stretch>
        </p:blipFill>
        <p:spPr>
          <a:xfrm>
            <a:off x="123384" y="1492975"/>
            <a:ext cx="4389559" cy="2525387"/>
          </a:xfrm>
          <a:prstGeom prst="rect">
            <a:avLst/>
          </a:prstGeom>
          <a:effectLst>
            <a:outerShdw sx="100000" sy="100000" kx="0" ky="0" algn="b" rotWithShape="0" blurRad="50800" dist="12700" dir="0">
              <a:srgbClr val="000000">
                <a:alpha val="50000"/>
              </a:srgbClr>
            </a:outerShdw>
          </a:effectLst>
        </p:spPr>
      </p:pic>
      <p:pic>
        <p:nvPicPr>
          <p:cNvPr id="214" name=""/>
          <p:cNvPicPr/>
          <p:nvPr/>
        </p:nvPicPr>
        <p:blipFill>
          <a:blip r:embed="rId5">
            <a:extLst/>
          </a:blip>
          <a:stretch>
            <a:fillRect/>
          </a:stretch>
        </p:blipFill>
        <p:spPr>
          <a:xfrm>
            <a:off x="3879529" y="1608237"/>
            <a:ext cx="5283267" cy="2294864"/>
          </a:xfrm>
          <a:prstGeom prst="rect">
            <a:avLst/>
          </a:prstGeom>
          <a:effectLst>
            <a:outerShdw sx="100000" sy="100000" kx="0" ky="0" algn="b" rotWithShape="0" blurRad="88900" dist="88900" dir="3609885">
              <a:srgbClr val="000000">
                <a:alpha val="50000"/>
              </a:srgbClr>
            </a:outerShdw>
          </a:effectLst>
        </p:spPr>
      </p:pic>
      <p:pic>
        <p:nvPicPr>
          <p:cNvPr id="215" name="pasted-image.tif"/>
          <p:cNvPicPr/>
          <p:nvPr/>
        </p:nvPicPr>
        <p:blipFill>
          <a:blip r:embed="rId6">
            <a:extLst/>
          </a:blip>
          <a:stretch>
            <a:fillRect/>
          </a:stretch>
        </p:blipFill>
        <p:spPr>
          <a:xfrm>
            <a:off x="4542343" y="1767793"/>
            <a:ext cx="3920115" cy="1975751"/>
          </a:xfrm>
          <a:prstGeom prst="rect">
            <a:avLst/>
          </a:prstGeom>
          <a:ln w="12700">
            <a:miter lim="400000"/>
          </a:ln>
        </p:spPr>
      </p:pic>
      <p:pic>
        <p:nvPicPr>
          <p:cNvPr id="216" name="pasted-image.tif"/>
          <p:cNvPicPr/>
          <p:nvPr/>
        </p:nvPicPr>
        <p:blipFill>
          <a:blip r:embed="rId7">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sp>
        <p:nvSpPr>
          <p:cNvPr id="217" name="Shape 217"/>
          <p:cNvSpPr/>
          <p:nvPr/>
        </p:nvSpPr>
        <p:spPr>
          <a:xfrm>
            <a:off x="5281972" y="4298881"/>
            <a:ext cx="7510339" cy="5029201"/>
          </a:xfrm>
          <a:prstGeom prst="rect">
            <a:avLst/>
          </a:prstGeom>
          <a:ln w="12700">
            <a:miter lim="400000"/>
          </a:ln>
          <a:effectLst>
            <a:outerShdw sx="100000" sy="100000" kx="0" ky="0" algn="b" rotWithShape="0" blurRad="63500" dist="63500" dir="2948862">
              <a:srgbClr val="000000">
                <a:alpha val="21937"/>
              </a:srgbClr>
            </a:outerShdw>
          </a:effectLst>
          <a:extLst>
            <a:ext uri="{C572A759-6A51-4108-AA02-DFA0A04FC94B}">
              <ma14:wrappingTextBoxFlag xmlns:ma14="http://schemas.microsoft.com/office/mac/drawingml/2011/main" val="1"/>
            </a:ext>
          </a:extLst>
        </p:spPr>
        <p:txBody>
          <a:bodyPr lIns="0" tIns="0" rIns="0" bIns="0">
            <a:spAutoFit/>
          </a:bodyPr>
          <a:lstStyle/>
          <a:p>
            <a:pPr lvl="0" marL="377825" indent="-377825" algn="l" defTabSz="457200">
              <a:spcBef>
                <a:spcPts val="900"/>
              </a:spcBef>
              <a:buSzPct val="69000"/>
              <a:buBlip>
                <a:blip r:embed="rId8"/>
              </a:buBlip>
              <a:defRPr sz="1800">
                <a:solidFill>
                  <a:srgbClr val="000000"/>
                </a:solidFill>
              </a:defRPr>
            </a:pPr>
            <a:r>
              <a:rPr sz="3700">
                <a:effectLst>
                  <a:outerShdw sx="100000" sy="100000" kx="0" ky="0" algn="b" rotWithShape="0" blurRad="76200" dist="63500" dir="2330084">
                    <a:srgbClr val="000000">
                      <a:alpha val="32000"/>
                    </a:srgbClr>
                  </a:outerShdw>
                </a:effectLst>
                <a:latin typeface="Times"/>
                <a:ea typeface="Times"/>
                <a:cs typeface="Times"/>
                <a:sym typeface="Times"/>
              </a:rPr>
              <a:t>A command of Jesus - Mat 28:18,19; Acts 2:38-41; 10:47,48; </a:t>
            </a:r>
            <a:endParaRPr sz="3700">
              <a:effectLst>
                <a:outerShdw sx="100000" sy="100000" kx="0" ky="0" algn="b" rotWithShape="0" blurRad="76200" dist="63500" dir="2330084">
                  <a:srgbClr val="000000">
                    <a:alpha val="32000"/>
                  </a:srgbClr>
                </a:outerShdw>
              </a:effectLst>
              <a:latin typeface="Times"/>
              <a:ea typeface="Times"/>
              <a:cs typeface="Times"/>
              <a:sym typeface="Times"/>
            </a:endParaRPr>
          </a:p>
          <a:p>
            <a:pPr lvl="0" marL="377825" indent="-377825" algn="l" defTabSz="457200">
              <a:spcBef>
                <a:spcPts val="900"/>
              </a:spcBef>
              <a:buSzPct val="69000"/>
              <a:buBlip>
                <a:blip r:embed="rId8"/>
              </a:buBlip>
              <a:defRPr sz="1800">
                <a:solidFill>
                  <a:srgbClr val="000000"/>
                </a:solidFill>
              </a:defRPr>
            </a:pPr>
            <a:r>
              <a:rPr sz="3700">
                <a:effectLst>
                  <a:outerShdw sx="100000" sy="100000" kx="0" ky="0" algn="b" rotWithShape="0" blurRad="76200" dist="63500" dir="2330084">
                    <a:srgbClr val="000000">
                      <a:alpha val="32000"/>
                    </a:srgbClr>
                  </a:outerShdw>
                </a:effectLst>
                <a:latin typeface="Times"/>
                <a:ea typeface="Times"/>
                <a:cs typeface="Times"/>
                <a:sym typeface="Times"/>
              </a:rPr>
              <a:t>For (unto) remission of sins - Acts 2:38; 22:16; Col 2:12,13</a:t>
            </a:r>
            <a:endParaRPr sz="3700">
              <a:effectLst>
                <a:outerShdw sx="100000" sy="100000" kx="0" ky="0" algn="b" rotWithShape="0" blurRad="76200" dist="63500" dir="2330084">
                  <a:srgbClr val="000000">
                    <a:alpha val="32000"/>
                  </a:srgbClr>
                </a:outerShdw>
              </a:effectLst>
              <a:latin typeface="Times"/>
              <a:ea typeface="Times"/>
              <a:cs typeface="Times"/>
              <a:sym typeface="Times"/>
            </a:endParaRPr>
          </a:p>
          <a:p>
            <a:pPr lvl="0" marL="377825" indent="-377825" algn="l" defTabSz="457200">
              <a:spcBef>
                <a:spcPts val="900"/>
              </a:spcBef>
              <a:buSzPct val="69000"/>
              <a:buBlip>
                <a:blip r:embed="rId8"/>
              </a:buBlip>
              <a:defRPr sz="1800">
                <a:solidFill>
                  <a:srgbClr val="000000"/>
                </a:solidFill>
              </a:defRPr>
            </a:pPr>
            <a:r>
              <a:rPr sz="3700">
                <a:effectLst>
                  <a:outerShdw sx="100000" sy="100000" kx="0" ky="0" algn="b" rotWithShape="0" blurRad="76200" dist="63500" dir="2330084">
                    <a:srgbClr val="000000">
                      <a:alpha val="32000"/>
                    </a:srgbClr>
                  </a:outerShdw>
                </a:effectLst>
                <a:latin typeface="Times"/>
                <a:ea typeface="Times"/>
                <a:cs typeface="Times"/>
                <a:sym typeface="Times"/>
              </a:rPr>
              <a:t>Into Jesus Christ - Rom. 6:3-6; Gal 3:26,27; 1 Cor 12:13</a:t>
            </a:r>
            <a:endParaRPr sz="3700">
              <a:effectLst>
                <a:outerShdw sx="100000" sy="100000" kx="0" ky="0" algn="b" rotWithShape="0" blurRad="76200" dist="63500" dir="2330084">
                  <a:srgbClr val="000000">
                    <a:alpha val="32000"/>
                  </a:srgbClr>
                </a:outerShdw>
              </a:effectLst>
              <a:latin typeface="Times"/>
              <a:ea typeface="Times"/>
              <a:cs typeface="Times"/>
              <a:sym typeface="Times"/>
            </a:endParaRPr>
          </a:p>
          <a:p>
            <a:pPr lvl="0" marL="377825" indent="-377825" algn="l" defTabSz="457200">
              <a:spcBef>
                <a:spcPts val="900"/>
              </a:spcBef>
              <a:buSzPct val="69000"/>
              <a:buBlip>
                <a:blip r:embed="rId8"/>
              </a:buBlip>
              <a:defRPr sz="1800">
                <a:solidFill>
                  <a:srgbClr val="000000"/>
                </a:solidFill>
              </a:defRPr>
            </a:pPr>
            <a:r>
              <a:rPr sz="3700">
                <a:effectLst>
                  <a:outerShdw sx="100000" sy="100000" kx="0" ky="0" algn="b" rotWithShape="0" blurRad="76200" dist="63500" dir="2330084">
                    <a:srgbClr val="000000">
                      <a:alpha val="32000"/>
                    </a:srgbClr>
                  </a:outerShdw>
                </a:effectLst>
                <a:latin typeface="Times"/>
                <a:ea typeface="Times"/>
                <a:cs typeface="Times"/>
                <a:sym typeface="Times"/>
              </a:rPr>
              <a:t>Saves us - Mark 16:16; 1 Peter 3:21</a:t>
            </a:r>
            <a:endParaRPr sz="3700">
              <a:effectLst>
                <a:outerShdw sx="100000" sy="100000" kx="0" ky="0" algn="b" rotWithShape="0" blurRad="76200" dist="63500" dir="2330084">
                  <a:srgbClr val="000000">
                    <a:alpha val="32000"/>
                  </a:srgbClr>
                </a:outerShdw>
              </a:effectLst>
              <a:latin typeface="Times"/>
              <a:ea typeface="Times"/>
              <a:cs typeface="Times"/>
              <a:sym typeface="Times"/>
            </a:endParaRPr>
          </a:p>
          <a:p>
            <a:pPr lvl="0" marL="377825" indent="-377825" algn="l" defTabSz="457200">
              <a:spcBef>
                <a:spcPts val="900"/>
              </a:spcBef>
              <a:buSzPct val="69000"/>
              <a:buBlip>
                <a:blip r:embed="rId8"/>
              </a:buBlip>
              <a:defRPr sz="1800">
                <a:solidFill>
                  <a:srgbClr val="000000"/>
                </a:solidFill>
              </a:defRPr>
            </a:pPr>
            <a:r>
              <a:rPr sz="3700">
                <a:effectLst>
                  <a:outerShdw sx="100000" sy="100000" kx="0" ky="0" algn="b" rotWithShape="0" blurRad="76200" dist="63500" dir="2330084">
                    <a:srgbClr val="000000">
                      <a:alpha val="32000"/>
                    </a:srgbClr>
                  </a:outerShdw>
                </a:effectLst>
                <a:latin typeface="Times"/>
                <a:ea typeface="Times"/>
                <a:cs typeface="Times"/>
                <a:sym typeface="Times"/>
              </a:rPr>
              <a:t>Exemplified - Acts 8;9;16;18;19;22</a:t>
            </a:r>
          </a:p>
        </p:txBody>
      </p:sp>
      <p:pic>
        <p:nvPicPr>
          <p:cNvPr id="218" name="pasted-image.tif"/>
          <p:cNvPicPr/>
          <p:nvPr/>
        </p:nvPicPr>
        <p:blipFill>
          <a:blip r:embed="rId9">
            <a:extLst/>
          </a:blip>
          <a:stretch>
            <a:fillRect/>
          </a:stretch>
        </p:blipFill>
        <p:spPr>
          <a:xfrm>
            <a:off x="765086" y="2029883"/>
            <a:ext cx="2934693" cy="1412743"/>
          </a:xfrm>
          <a:prstGeom prst="rect">
            <a:avLst/>
          </a:prstGeom>
          <a:ln w="12700">
            <a:miter lim="400000"/>
          </a:ln>
        </p:spPr>
      </p:pic>
      <p:pic>
        <p:nvPicPr>
          <p:cNvPr id="219" name="pasted-image.tif"/>
          <p:cNvPicPr/>
          <p:nvPr/>
        </p:nvPicPr>
        <p:blipFill>
          <a:blip r:embed="rId10">
            <a:extLst/>
          </a:blip>
          <a:stretch>
            <a:fillRect/>
          </a:stretch>
        </p:blipFill>
        <p:spPr>
          <a:xfrm>
            <a:off x="9278193" y="1941393"/>
            <a:ext cx="2934693" cy="1412744"/>
          </a:xfrm>
          <a:prstGeom prst="rect">
            <a:avLst/>
          </a:prstGeom>
          <a:ln w="12700">
            <a:miter lim="400000"/>
          </a:ln>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217">
                                            <p:txEl>
                                              <p:pRg st="1" end="1"/>
                                            </p:txEl>
                                          </p:spTgt>
                                        </p:tgtEl>
                                        <p:attrNameLst>
                                          <p:attrName>style.visibility</p:attrName>
                                        </p:attrNameLst>
                                      </p:cBhvr>
                                      <p:to>
                                        <p:strVal val="visible"/>
                                      </p:to>
                                    </p:set>
                                    <p:animEffect filter="wipe(left)" transition="in">
                                      <p:cBhvr>
                                        <p:cTn id="7" dur="1500"/>
                                        <p:tgtEl>
                                          <p:spTgt spid="2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217">
                                            <p:txEl>
                                              <p:pRg st="2" end="2"/>
                                            </p:txEl>
                                          </p:spTgt>
                                        </p:tgtEl>
                                        <p:attrNameLst>
                                          <p:attrName>style.visibility</p:attrName>
                                        </p:attrNameLst>
                                      </p:cBhvr>
                                      <p:to>
                                        <p:strVal val="visible"/>
                                      </p:to>
                                    </p:set>
                                    <p:animEffect filter="wipe(left)" transition="in">
                                      <p:cBhvr>
                                        <p:cTn id="12" dur="1500"/>
                                        <p:tgtEl>
                                          <p:spTgt spid="2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217">
                                            <p:txEl>
                                              <p:pRg st="3" end="3"/>
                                            </p:txEl>
                                          </p:spTgt>
                                        </p:tgtEl>
                                        <p:attrNameLst>
                                          <p:attrName>style.visibility</p:attrName>
                                        </p:attrNameLst>
                                      </p:cBhvr>
                                      <p:to>
                                        <p:strVal val="visible"/>
                                      </p:to>
                                    </p:set>
                                    <p:animEffect filter="wipe(left)" transition="in">
                                      <p:cBhvr>
                                        <p:cTn id="17" dur="1500"/>
                                        <p:tgtEl>
                                          <p:spTgt spid="2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217">
                                            <p:txEl>
                                              <p:pRg st="4" end="4"/>
                                            </p:txEl>
                                          </p:spTgt>
                                        </p:tgtEl>
                                        <p:attrNameLst>
                                          <p:attrName>style.visibility</p:attrName>
                                        </p:attrNameLst>
                                      </p:cBhvr>
                                      <p:to>
                                        <p:strVal val="visible"/>
                                      </p:to>
                                    </p:set>
                                    <p:animEffect filter="wipe(left)" transition="in">
                                      <p:cBhvr>
                                        <p:cTn id="22" dur="1500"/>
                                        <p:tgtEl>
                                          <p:spTgt spid="21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7"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1" name="pasted-image.tif"/>
          <p:cNvPicPr/>
          <p:nvPr/>
        </p:nvPicPr>
        <p:blipFill>
          <a:blip r:embed="rId2">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pic>
        <p:nvPicPr>
          <p:cNvPr id="222" name="pasted-image.pdf"/>
          <p:cNvPicPr/>
          <p:nvPr/>
        </p:nvPicPr>
        <p:blipFill>
          <a:blip r:embed="rId3">
            <a:extLst/>
          </a:blip>
          <a:stretch>
            <a:fillRect/>
          </a:stretch>
        </p:blipFill>
        <p:spPr>
          <a:xfrm>
            <a:off x="75111" y="1629512"/>
            <a:ext cx="12854578" cy="7980571"/>
          </a:xfrm>
          <a:prstGeom prst="rect">
            <a:avLst/>
          </a:prstGeom>
          <a:ln w="12700">
            <a:miter lim="400000"/>
          </a:ln>
        </p:spPr>
      </p:pic>
    </p:spTree>
  </p:cSld>
  <p:clrMapOvr>
    <a:masterClrMapping/>
  </p:clrMapOvr>
  <p:transition spd="slow" advClick="1">
    <p:dissolve/>
  </p:transition>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4" name=""/>
          <p:cNvPicPr/>
          <p:nvPr/>
        </p:nvPicPr>
        <p:blipFill>
          <a:blip r:embed="rId2">
            <a:extLst/>
          </a:blip>
          <a:stretch>
            <a:fillRect/>
          </a:stretch>
        </p:blipFill>
        <p:spPr>
          <a:xfrm>
            <a:off x="620778" y="5403784"/>
            <a:ext cx="12000311" cy="4245968"/>
          </a:xfrm>
          <a:prstGeom prst="rect">
            <a:avLst/>
          </a:prstGeom>
          <a:effectLst>
            <a:outerShdw sx="100000" sy="100000" kx="0" ky="0" algn="b" rotWithShape="0" blurRad="50800" dist="12700" dir="2948862">
              <a:srgbClr val="000000">
                <a:alpha val="50000"/>
              </a:srgbClr>
            </a:outerShdw>
          </a:effectLst>
        </p:spPr>
      </p:pic>
      <p:pic>
        <p:nvPicPr>
          <p:cNvPr id="225" name="pasted-image.pdf"/>
          <p:cNvPicPr/>
          <p:nvPr/>
        </p:nvPicPr>
        <p:blipFill>
          <a:blip r:embed="rId3">
            <a:extLst/>
          </a:blip>
          <a:stretch>
            <a:fillRect/>
          </a:stretch>
        </p:blipFill>
        <p:spPr>
          <a:xfrm>
            <a:off x="-13719" y="1180817"/>
            <a:ext cx="13032238" cy="6483453"/>
          </a:xfrm>
          <a:prstGeom prst="rect">
            <a:avLst/>
          </a:prstGeom>
          <a:ln w="12700">
            <a:miter lim="400000"/>
          </a:ln>
          <a:effectLst>
            <a:outerShdw sx="100000" sy="100000" kx="0" ky="0" algn="b" rotWithShape="0" blurRad="50800" dist="76200" dir="2948862">
              <a:srgbClr val="000000"/>
            </a:outerShdw>
          </a:effectLst>
        </p:spPr>
      </p:pic>
      <p:sp>
        <p:nvSpPr>
          <p:cNvPr id="226" name="Shape 226"/>
          <p:cNvSpPr/>
          <p:nvPr/>
        </p:nvSpPr>
        <p:spPr>
          <a:xfrm>
            <a:off x="1109956" y="6060016"/>
            <a:ext cx="11021955" cy="2755901"/>
          </a:xfrm>
          <a:prstGeom prst="rect">
            <a:avLst/>
          </a:prstGeom>
          <a:ln w="12700">
            <a:miter lim="400000"/>
          </a:ln>
          <a:effectLst>
            <a:outerShdw sx="100000" sy="100000" kx="0" ky="0" algn="b" rotWithShape="0" blurRad="50800" dist="12700" dir="2948862">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sz="47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rPr>
              <a:t>John 4:24 (NKJV)</a:t>
            </a:r>
            <a:endParaRPr sz="47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4700">
                <a:solidFill>
                  <a:srgbClr val="FFFFFF"/>
                </a:solidFill>
                <a:effectLst>
                  <a:outerShdw sx="100000" sy="100000" kx="0" ky="0" algn="b" rotWithShape="0" blurRad="76200" dist="63500" dir="2330084">
                    <a:srgbClr val="000000"/>
                  </a:outerShdw>
                </a:effectLst>
                <a:latin typeface="Times"/>
                <a:ea typeface="Times"/>
                <a:cs typeface="Times"/>
                <a:sym typeface="Times"/>
              </a:rPr>
              <a:t>24</a:t>
            </a:r>
            <a:r>
              <a:rPr sz="4700">
                <a:solidFill>
                  <a:srgbClr val="FFFFFF"/>
                </a:solidFill>
                <a:effectLst>
                  <a:outerShdw sx="100000" sy="100000" kx="0" ky="0" algn="b" rotWithShape="0" blurRad="76200" dist="63500" dir="2330084">
                    <a:srgbClr val="000000"/>
                  </a:outerShdw>
                </a:effectLst>
                <a:latin typeface="Times"/>
                <a:ea typeface="Times"/>
                <a:cs typeface="Times"/>
                <a:sym typeface="Times"/>
              </a:rPr>
              <a:t> God </a:t>
            </a:r>
            <a:r>
              <a:rPr i="1" sz="4700">
                <a:solidFill>
                  <a:srgbClr val="FFFFFF"/>
                </a:solidFill>
                <a:effectLst>
                  <a:outerShdw sx="100000" sy="100000" kx="0" ky="0" algn="b" rotWithShape="0" blurRad="76200" dist="63500" dir="2330084">
                    <a:srgbClr val="000000"/>
                  </a:outerShdw>
                </a:effectLst>
                <a:latin typeface="Times"/>
                <a:ea typeface="Times"/>
                <a:cs typeface="Times"/>
                <a:sym typeface="Times"/>
              </a:rPr>
              <a:t>is</a:t>
            </a:r>
            <a:r>
              <a:rPr sz="4700">
                <a:solidFill>
                  <a:srgbClr val="FFFFFF"/>
                </a:solidFill>
                <a:effectLst>
                  <a:outerShdw sx="100000" sy="100000" kx="0" ky="0" algn="b" rotWithShape="0" blurRad="76200" dist="63500" dir="2330084">
                    <a:srgbClr val="000000"/>
                  </a:outerShdw>
                </a:effectLst>
                <a:latin typeface="Times"/>
                <a:ea typeface="Times"/>
                <a:cs typeface="Times"/>
                <a:sym typeface="Times"/>
              </a:rPr>
              <a:t> Spirit, and those who worship Him must worship in spirit and truth.”</a:t>
            </a:r>
          </a:p>
        </p:txBody>
      </p:sp>
      <p:pic>
        <p:nvPicPr>
          <p:cNvPr id="227" name="pasted-image.tif"/>
          <p:cNvPicPr/>
          <p:nvPr/>
        </p:nvPicPr>
        <p:blipFill>
          <a:blip r:embed="rId4">
            <a:extLst/>
          </a:blip>
          <a:stretch>
            <a:fillRect/>
          </a:stretch>
        </p:blipFill>
        <p:spPr>
          <a:xfrm>
            <a:off x="1074671" y="3628045"/>
            <a:ext cx="2780639" cy="1588996"/>
          </a:xfrm>
          <a:prstGeom prst="rect">
            <a:avLst/>
          </a:prstGeom>
          <a:ln w="12700">
            <a:miter lim="400000"/>
          </a:ln>
        </p:spPr>
      </p:pic>
      <p:pic>
        <p:nvPicPr>
          <p:cNvPr id="228" name="pasted-image.tif"/>
          <p:cNvPicPr/>
          <p:nvPr/>
        </p:nvPicPr>
        <p:blipFill>
          <a:blip r:embed="rId5">
            <a:extLst/>
          </a:blip>
          <a:stretch>
            <a:fillRect/>
          </a:stretch>
        </p:blipFill>
        <p:spPr>
          <a:xfrm>
            <a:off x="9262533" y="3628045"/>
            <a:ext cx="2965715" cy="1588996"/>
          </a:xfrm>
          <a:prstGeom prst="rect">
            <a:avLst/>
          </a:prstGeom>
          <a:ln w="12700">
            <a:miter lim="400000"/>
          </a:ln>
        </p:spPr>
      </p:pic>
      <p:pic>
        <p:nvPicPr>
          <p:cNvPr id="229" name="pasted-image.tif"/>
          <p:cNvPicPr/>
          <p:nvPr/>
        </p:nvPicPr>
        <p:blipFill>
          <a:blip r:embed="rId6">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sp>
        <p:nvSpPr>
          <p:cNvPr id="230" name="Shape 230"/>
          <p:cNvSpPr/>
          <p:nvPr/>
        </p:nvSpPr>
        <p:spPr>
          <a:xfrm>
            <a:off x="3699966" y="3670564"/>
            <a:ext cx="5841935" cy="1739901"/>
          </a:xfrm>
          <a:prstGeom prst="rect">
            <a:avLst/>
          </a:prstGeom>
          <a:ln w="12700">
            <a:miter lim="400000"/>
          </a:ln>
          <a:effectLst>
            <a:outerShdw sx="100000" sy="100000" kx="0" ky="0" algn="b" rotWithShape="0" blurRad="50800" dist="50800" dir="2948862">
              <a:srgbClr val="000000">
                <a:alpha val="25218"/>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3600">
                <a:solidFill>
                  <a:srgbClr val="732C1E"/>
                </a:solidFill>
              </a:rPr>
              <a:t>Leviticus 10:1-3</a:t>
            </a:r>
            <a:endParaRPr sz="3600">
              <a:solidFill>
                <a:srgbClr val="732C1E"/>
              </a:solidFill>
            </a:endParaRPr>
          </a:p>
          <a:p>
            <a:pPr lvl="0">
              <a:defRPr sz="1800">
                <a:solidFill>
                  <a:srgbClr val="000000"/>
                </a:solidFill>
              </a:defRPr>
            </a:pPr>
            <a:r>
              <a:rPr sz="3600">
                <a:solidFill>
                  <a:srgbClr val="732C1E"/>
                </a:solidFill>
              </a:rPr>
              <a:t>Psalm 51:17; Isaiah 57:15</a:t>
            </a:r>
            <a:endParaRPr sz="3600">
              <a:solidFill>
                <a:srgbClr val="732C1E"/>
              </a:solidFill>
            </a:endParaRPr>
          </a:p>
          <a:p>
            <a:pPr lvl="0">
              <a:defRPr sz="1800">
                <a:solidFill>
                  <a:srgbClr val="000000"/>
                </a:solidFill>
              </a:defRPr>
            </a:pPr>
            <a:r>
              <a:rPr sz="3600">
                <a:solidFill>
                  <a:srgbClr val="732C1E"/>
                </a:solidFill>
              </a:rPr>
              <a:t>Hebrews 12:28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7" name=""/>
          <p:cNvPicPr/>
          <p:nvPr/>
        </p:nvPicPr>
        <p:blipFill>
          <a:blip r:embed="rId2">
            <a:extLst/>
          </a:blip>
          <a:stretch>
            <a:fillRect/>
          </a:stretch>
        </p:blipFill>
        <p:spPr>
          <a:xfrm>
            <a:off x="104622" y="4055432"/>
            <a:ext cx="4435608" cy="3725536"/>
          </a:xfrm>
          <a:prstGeom prst="rect">
            <a:avLst/>
          </a:prstGeom>
          <a:effectLst>
            <a:outerShdw sx="100000" sy="100000" kx="0" ky="0" algn="b" rotWithShape="0" blurRad="50800" dist="12700" dir="0">
              <a:srgbClr val="000000">
                <a:alpha val="50000"/>
              </a:srgbClr>
            </a:outerShdw>
          </a:effectLst>
        </p:spPr>
      </p:pic>
      <p:pic>
        <p:nvPicPr>
          <p:cNvPr id="68" name=""/>
          <p:cNvPicPr/>
          <p:nvPr/>
        </p:nvPicPr>
        <p:blipFill>
          <a:blip r:embed="rId3">
            <a:extLst/>
          </a:blip>
          <a:stretch>
            <a:fillRect/>
          </a:stretch>
        </p:blipFill>
        <p:spPr>
          <a:xfrm>
            <a:off x="8530828" y="4055432"/>
            <a:ext cx="4331825" cy="3725536"/>
          </a:xfrm>
          <a:prstGeom prst="rect">
            <a:avLst/>
          </a:prstGeom>
          <a:effectLst>
            <a:outerShdw sx="100000" sy="100000" kx="0" ky="0" algn="b" rotWithShape="0" blurRad="50800" dist="12700" dir="0">
              <a:srgbClr val="000000">
                <a:alpha val="50000"/>
              </a:srgbClr>
            </a:outerShdw>
          </a:effectLst>
        </p:spPr>
      </p:pic>
      <p:pic>
        <p:nvPicPr>
          <p:cNvPr id="69" name=""/>
          <p:cNvPicPr/>
          <p:nvPr/>
        </p:nvPicPr>
        <p:blipFill>
          <a:blip r:embed="rId4">
            <a:extLst/>
          </a:blip>
          <a:stretch>
            <a:fillRect/>
          </a:stretch>
        </p:blipFill>
        <p:spPr>
          <a:xfrm>
            <a:off x="3860767" y="4170693"/>
            <a:ext cx="5283267" cy="3520414"/>
          </a:xfrm>
          <a:prstGeom prst="rect">
            <a:avLst/>
          </a:prstGeom>
          <a:effectLst>
            <a:outerShdw sx="100000" sy="100000" kx="0" ky="0" algn="b" rotWithShape="0" blurRad="88900" dist="88900" dir="3609885">
              <a:srgbClr val="000000">
                <a:alpha val="50000"/>
              </a:srgbClr>
            </a:outerShdw>
          </a:effectLst>
        </p:spPr>
      </p:pic>
      <p:pic>
        <p:nvPicPr>
          <p:cNvPr id="70" name="pasted-image.tif"/>
          <p:cNvPicPr/>
          <p:nvPr/>
        </p:nvPicPr>
        <p:blipFill>
          <a:blip r:embed="rId5">
            <a:extLst/>
          </a:blip>
          <a:stretch>
            <a:fillRect/>
          </a:stretch>
        </p:blipFill>
        <p:spPr>
          <a:xfrm>
            <a:off x="340551" y="349164"/>
            <a:ext cx="12199002" cy="1623723"/>
          </a:xfrm>
          <a:prstGeom prst="rect">
            <a:avLst/>
          </a:prstGeom>
          <a:ln w="12700">
            <a:miter lim="400000"/>
          </a:ln>
        </p:spPr>
      </p:pic>
      <p:pic>
        <p:nvPicPr>
          <p:cNvPr id="71" name="pasted-image.pdf"/>
          <p:cNvPicPr/>
          <p:nvPr/>
        </p:nvPicPr>
        <p:blipFill>
          <a:blip r:embed="rId6">
            <a:extLst/>
          </a:blip>
          <a:stretch>
            <a:fillRect/>
          </a:stretch>
        </p:blipFill>
        <p:spPr>
          <a:xfrm>
            <a:off x="2456198" y="1671538"/>
            <a:ext cx="7843100" cy="4367412"/>
          </a:xfrm>
          <a:prstGeom prst="rect">
            <a:avLst/>
          </a:prstGeom>
          <a:ln w="12700">
            <a:miter lim="400000"/>
          </a:ln>
          <a:effectLst>
            <a:outerShdw sx="100000" sy="100000" kx="0" ky="0" algn="b" rotWithShape="0" blurRad="76200" dist="114300" dir="4176880">
              <a:srgbClr val="000000">
                <a:alpha val="52633"/>
              </a:srgbClr>
            </a:outerShdw>
          </a:effectLst>
        </p:spPr>
      </p:pic>
      <p:pic>
        <p:nvPicPr>
          <p:cNvPr id="72" name="pasted-image.tif"/>
          <p:cNvPicPr/>
          <p:nvPr/>
        </p:nvPicPr>
        <p:blipFill>
          <a:blip r:embed="rId7">
            <a:extLst/>
          </a:blip>
          <a:stretch>
            <a:fillRect/>
          </a:stretch>
        </p:blipFill>
        <p:spPr>
          <a:xfrm>
            <a:off x="4215308" y="4262516"/>
            <a:ext cx="4680017" cy="3336768"/>
          </a:xfrm>
          <a:prstGeom prst="rect">
            <a:avLst/>
          </a:prstGeom>
          <a:ln w="12700">
            <a:miter lim="400000"/>
          </a:ln>
        </p:spPr>
      </p:pic>
      <p:pic>
        <p:nvPicPr>
          <p:cNvPr id="73" name=""/>
          <p:cNvPicPr/>
          <p:nvPr/>
        </p:nvPicPr>
        <p:blipFill>
          <a:blip r:embed="rId8">
            <a:extLst/>
          </a:blip>
          <a:stretch>
            <a:fillRect/>
          </a:stretch>
        </p:blipFill>
        <p:spPr>
          <a:xfrm>
            <a:off x="620778" y="7596385"/>
            <a:ext cx="12000311" cy="2053366"/>
          </a:xfrm>
          <a:prstGeom prst="rect">
            <a:avLst/>
          </a:prstGeom>
          <a:effectLst>
            <a:outerShdw sx="100000" sy="100000" kx="0" ky="0" algn="b" rotWithShape="0" blurRad="50800" dist="12700" dir="2948862">
              <a:srgbClr val="000000">
                <a:alpha val="50000"/>
              </a:srgbClr>
            </a:outerShdw>
          </a:effectLst>
        </p:spPr>
      </p:pic>
      <p:sp>
        <p:nvSpPr>
          <p:cNvPr id="74" name="Shape 74"/>
          <p:cNvSpPr/>
          <p:nvPr/>
        </p:nvSpPr>
        <p:spPr>
          <a:xfrm>
            <a:off x="1138365" y="7676160"/>
            <a:ext cx="11021956" cy="1555614"/>
          </a:xfrm>
          <a:prstGeom prst="rect">
            <a:avLst/>
          </a:prstGeom>
          <a:ln w="12700">
            <a:miter lim="400000"/>
          </a:ln>
          <a:effectLst>
            <a:outerShdw sx="100000" sy="100000" kx="0" ky="0" algn="b" rotWithShape="0" blurRad="50800" dist="12700" dir="2948862">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lnSpc>
                <a:spcPct val="80000"/>
              </a:lnSpc>
              <a:defRPr sz="1800">
                <a:solidFill>
                  <a:srgbClr val="000000"/>
                </a:solidFill>
              </a:defRPr>
            </a:pPr>
            <a:r>
              <a:rPr sz="43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rPr>
              <a:t>Matthew 19:6 </a:t>
            </a:r>
            <a:endParaRPr sz="43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endParaRPr>
          </a:p>
          <a:p>
            <a:pPr lvl="0" defTabSz="457200">
              <a:lnSpc>
                <a:spcPct val="80000"/>
              </a:lnSpc>
              <a:defRPr sz="1800">
                <a:solidFill>
                  <a:srgbClr val="000000"/>
                </a:solidFill>
              </a:defRPr>
            </a:pPr>
            <a:r>
              <a:rPr sz="3400">
                <a:solidFill>
                  <a:srgbClr val="FFFFFF"/>
                </a:solidFill>
                <a:effectLst>
                  <a:outerShdw sx="100000" sy="100000" kx="0" ky="0" algn="b" rotWithShape="0" blurRad="76200" dist="63500" dir="2330084">
                    <a:srgbClr val="000000"/>
                  </a:outerShdw>
                </a:effectLst>
                <a:latin typeface="Times"/>
                <a:ea typeface="Times"/>
                <a:cs typeface="Times"/>
                <a:sym typeface="Times"/>
              </a:rPr>
              <a:t>Therefore what God has joined together, let not man separate.”</a:t>
            </a:r>
          </a:p>
        </p:txBody>
      </p:sp>
      <p:sp>
        <p:nvSpPr>
          <p:cNvPr id="75" name="Shape 75"/>
          <p:cNvSpPr/>
          <p:nvPr/>
        </p:nvSpPr>
        <p:spPr>
          <a:xfrm>
            <a:off x="422758" y="4734509"/>
            <a:ext cx="3405280" cy="2387601"/>
          </a:xfrm>
          <a:prstGeom prst="rect">
            <a:avLst/>
          </a:prstGeom>
          <a:ln w="12700">
            <a:miter lim="400000"/>
          </a:ln>
          <a:effectLst>
            <a:outerShdw sx="100000" sy="100000" kx="0" ky="0" algn="b" rotWithShape="0" blurRad="127000" dist="76200" dir="2948862">
              <a:srgbClr val="000000">
                <a:alpha val="31848"/>
              </a:srgbClr>
            </a:outerShdw>
          </a:effectLst>
          <a:extLst>
            <a:ext uri="{C572A759-6A51-4108-AA02-DFA0A04FC94B}">
              <ma14:wrappingTextBoxFlag xmlns:ma14="http://schemas.microsoft.com/office/mac/drawingml/2011/main" val="1"/>
            </a:ext>
          </a:extLst>
        </p:spPr>
        <p:txBody>
          <a:bodyPr lIns="0" tIns="0" rIns="0" bIns="0" anchor="ctr">
            <a:spAutoFit/>
          </a:bodyPr>
          <a:lstStyle>
            <a:lvl1pPr>
              <a:spcBef>
                <a:spcPts val="1600"/>
              </a:spcBef>
              <a:defRPr sz="3200">
                <a:solidFill>
                  <a:srgbClr val="FFFFFF"/>
                </a:solidFill>
                <a:effectLst>
                  <a:outerShdw sx="100000" sy="100000" kx="0" ky="0" algn="b" rotWithShape="0" blurRad="63500" dist="63500" dir="1916986">
                    <a:srgbClr val="000000"/>
                  </a:outerShdw>
                </a:effectLst>
                <a:latin typeface="Adelon"/>
                <a:ea typeface="Adelon"/>
                <a:cs typeface="Adelon"/>
                <a:sym typeface="Adelon"/>
              </a:defRPr>
            </a:lvl1pPr>
          </a:lstStyle>
          <a:p>
            <a:pPr lvl="0">
              <a:defRPr sz="1800">
                <a:solidFill>
                  <a:srgbClr val="000000"/>
                </a:solidFill>
                <a:effectLst/>
              </a:defRPr>
            </a:pPr>
            <a:r>
              <a:rPr sz="3200">
                <a:solidFill>
                  <a:srgbClr val="FFFFFF"/>
                </a:solidFill>
                <a:effectLst>
                  <a:outerShdw sx="100000" sy="100000" kx="0" ky="0" algn="b" rotWithShape="0" blurRad="63500" dist="63500" dir="1916986">
                    <a:srgbClr val="000000"/>
                  </a:outerShdw>
                </a:effectLst>
              </a:rPr>
              <a:t>God has joined a number of things together - Thus they are divinely joined.</a:t>
            </a:r>
          </a:p>
        </p:txBody>
      </p:sp>
      <p:sp>
        <p:nvSpPr>
          <p:cNvPr id="76" name="Shape 76"/>
          <p:cNvSpPr/>
          <p:nvPr/>
        </p:nvSpPr>
        <p:spPr>
          <a:xfrm>
            <a:off x="9176762" y="4737100"/>
            <a:ext cx="3405280" cy="2387601"/>
          </a:xfrm>
          <a:prstGeom prst="rect">
            <a:avLst/>
          </a:prstGeom>
          <a:ln w="12700">
            <a:miter lim="400000"/>
          </a:ln>
          <a:effectLst>
            <a:outerShdw sx="100000" sy="100000" kx="0" ky="0" algn="b" rotWithShape="0" blurRad="127000" dist="76200" dir="2948862">
              <a:srgbClr val="000000">
                <a:alpha val="31848"/>
              </a:srgbClr>
            </a:outerShdw>
          </a:effectLst>
          <a:extLst>
            <a:ext uri="{C572A759-6A51-4108-AA02-DFA0A04FC94B}">
              <ma14:wrappingTextBoxFlag xmlns:ma14="http://schemas.microsoft.com/office/mac/drawingml/2011/main" val="1"/>
            </a:ext>
          </a:extLst>
        </p:spPr>
        <p:txBody>
          <a:bodyPr lIns="0" tIns="0" rIns="0" bIns="0" anchor="ctr">
            <a:spAutoFit/>
          </a:bodyPr>
          <a:lstStyle>
            <a:lvl1pPr>
              <a:spcBef>
                <a:spcPts val="1600"/>
              </a:spcBef>
              <a:defRPr sz="3200">
                <a:solidFill>
                  <a:srgbClr val="FFFFFF"/>
                </a:solidFill>
                <a:effectLst>
                  <a:outerShdw sx="100000" sy="100000" kx="0" ky="0" algn="b" rotWithShape="0" blurRad="63500" dist="63500" dir="1916986">
                    <a:srgbClr val="000000"/>
                  </a:outerShdw>
                </a:effectLst>
                <a:latin typeface="Adelon"/>
                <a:ea typeface="Adelon"/>
                <a:cs typeface="Adelon"/>
                <a:sym typeface="Adelon"/>
              </a:defRPr>
            </a:lvl1pPr>
          </a:lstStyle>
          <a:p>
            <a:pPr lvl="0">
              <a:defRPr sz="1800">
                <a:solidFill>
                  <a:srgbClr val="000000"/>
                </a:solidFill>
                <a:effectLst/>
              </a:defRPr>
            </a:pPr>
            <a:r>
              <a:rPr sz="3200">
                <a:solidFill>
                  <a:srgbClr val="FFFFFF"/>
                </a:solidFill>
                <a:effectLst>
                  <a:outerShdw sx="100000" sy="100000" kx="0" ky="0" algn="b" rotWithShape="0" blurRad="63500" dist="63500" dir="1916986">
                    <a:srgbClr val="000000"/>
                  </a:outerShdw>
                </a:effectLst>
              </a:rPr>
              <a:t>We have no right or divine authority to put asunder or to separate ANY of these things!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32" presetID="23" grpId="1" fill="hold">
                                  <p:stCondLst>
                                    <p:cond delay="0"/>
                                  </p:stCondLst>
                                  <p:iterate type="el" backwards="0">
                                    <p:tmAbs val="0"/>
                                  </p:iterate>
                                  <p:childTnLst>
                                    <p:set>
                                      <p:cBhvr>
                                        <p:cTn id="6" fill="hold"/>
                                        <p:tgtEl>
                                          <p:spTgt spid="67"/>
                                        </p:tgtEl>
                                        <p:attrNameLst>
                                          <p:attrName>style.visibility</p:attrName>
                                        </p:attrNameLst>
                                      </p:cBhvr>
                                      <p:to>
                                        <p:strVal val="visible"/>
                                      </p:to>
                                    </p:set>
                                    <p:anim calcmode="lin" valueType="num">
                                      <p:cBhvr>
                                        <p:cTn id="7" dur="2500" fill="hold"/>
                                        <p:tgtEl>
                                          <p:spTgt spid="67"/>
                                        </p:tgtEl>
                                        <p:attrNameLst>
                                          <p:attrName>ppt_w</p:attrName>
                                        </p:attrNameLst>
                                      </p:cBhvr>
                                      <p:tavLst>
                                        <p:tav tm="0">
                                          <p:val>
                                            <p:fltVal val="0"/>
                                          </p:val>
                                        </p:tav>
                                        <p:tav tm="100000">
                                          <p:val>
                                            <p:strVal val="#ppt_w"/>
                                          </p:val>
                                        </p:tav>
                                      </p:tavLst>
                                    </p:anim>
                                    <p:anim calcmode="lin" valueType="num">
                                      <p:cBhvr>
                                        <p:cTn id="8" dur="2500" fill="hold"/>
                                        <p:tgtEl>
                                          <p:spTgt spid="67"/>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nodeType="afterEffect" presetClass="entr" presetSubtype="32" presetID="23" grpId="2" fill="hold">
                                  <p:stCondLst>
                                    <p:cond delay="0"/>
                                  </p:stCondLst>
                                  <p:iterate type="el" backwards="0">
                                    <p:tmAbs val="0"/>
                                  </p:iterate>
                                  <p:childTnLst>
                                    <p:set>
                                      <p:cBhvr>
                                        <p:cTn id="11" fill="hold"/>
                                        <p:tgtEl>
                                          <p:spTgt spid="75"/>
                                        </p:tgtEl>
                                        <p:attrNameLst>
                                          <p:attrName>style.visibility</p:attrName>
                                        </p:attrNameLst>
                                      </p:cBhvr>
                                      <p:to>
                                        <p:strVal val="visible"/>
                                      </p:to>
                                    </p:set>
                                    <p:anim calcmode="lin" valueType="num">
                                      <p:cBhvr>
                                        <p:cTn id="12" dur="2500" fill="hold"/>
                                        <p:tgtEl>
                                          <p:spTgt spid="75"/>
                                        </p:tgtEl>
                                        <p:attrNameLst>
                                          <p:attrName>ppt_w</p:attrName>
                                        </p:attrNameLst>
                                      </p:cBhvr>
                                      <p:tavLst>
                                        <p:tav tm="0">
                                          <p:val>
                                            <p:fltVal val="0"/>
                                          </p:val>
                                        </p:tav>
                                        <p:tav tm="100000">
                                          <p:val>
                                            <p:strVal val="#ppt_w"/>
                                          </p:val>
                                        </p:tav>
                                      </p:tavLst>
                                    </p:anim>
                                    <p:anim calcmode="lin" valueType="num">
                                      <p:cBhvr>
                                        <p:cTn id="13" dur="2500" fill="hold"/>
                                        <p:tgtEl>
                                          <p:spTgt spid="7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nodeType="clickEffect" presetClass="entr" presetSubtype="8" presetID="22" grpId="3" fill="hold">
                                  <p:stCondLst>
                                    <p:cond delay="0"/>
                                  </p:stCondLst>
                                  <p:iterate type="el" backwards="0">
                                    <p:tmAbs val="0"/>
                                  </p:iterate>
                                  <p:childTnLst>
                                    <p:set>
                                      <p:cBhvr>
                                        <p:cTn id="17" fill="hold"/>
                                        <p:tgtEl>
                                          <p:spTgt spid="68"/>
                                        </p:tgtEl>
                                        <p:attrNameLst>
                                          <p:attrName>style.visibility</p:attrName>
                                        </p:attrNameLst>
                                      </p:cBhvr>
                                      <p:to>
                                        <p:strVal val="visible"/>
                                      </p:to>
                                    </p:set>
                                    <p:animEffect filter="wipe(left)" transition="in">
                                      <p:cBhvr>
                                        <p:cTn id="18" dur="1500"/>
                                        <p:tgtEl>
                                          <p:spTgt spid="68"/>
                                        </p:tgtEl>
                                      </p:cBhvr>
                                    </p:animEffect>
                                  </p:childTnLst>
                                </p:cTn>
                              </p:par>
                            </p:childTnLst>
                          </p:cTn>
                        </p:par>
                        <p:par>
                          <p:cTn id="19" fill="hold">
                            <p:stCondLst>
                              <p:cond delay="1500"/>
                            </p:stCondLst>
                            <p:childTnLst>
                              <p:par>
                                <p:cTn id="20" nodeType="afterEffect" presetClass="entr" presetSubtype="8" presetID="22" grpId="4" fill="hold">
                                  <p:stCondLst>
                                    <p:cond delay="0"/>
                                  </p:stCondLst>
                                  <p:iterate type="el" backwards="0">
                                    <p:tmAbs val="0"/>
                                  </p:iterate>
                                  <p:childTnLst>
                                    <p:set>
                                      <p:cBhvr>
                                        <p:cTn id="21" fill="hold"/>
                                        <p:tgtEl>
                                          <p:spTgt spid="76"/>
                                        </p:tgtEl>
                                        <p:attrNameLst>
                                          <p:attrName>style.visibility</p:attrName>
                                        </p:attrNameLst>
                                      </p:cBhvr>
                                      <p:to>
                                        <p:strVal val="visible"/>
                                      </p:to>
                                    </p:set>
                                    <p:animEffect filter="wipe(left)" transition="in">
                                      <p:cBhvr>
                                        <p:cTn id="22" dur="1500"/>
                                        <p:tgtEl>
                                          <p:spTgt spid="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 grpId="3"/>
      <p:bldP build="whole" bldLvl="1" animBg="1" rev="0" advAuto="0" spid="76" grpId="4"/>
      <p:bldP build="whole" bldLvl="1" animBg="1" rev="0" advAuto="0" spid="67" grpId="1"/>
      <p:bldP build="whole" bldLvl="1" animBg="1" rev="0" advAuto="0" spid="75" grpId="2"/>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2" name=""/>
          <p:cNvPicPr/>
          <p:nvPr/>
        </p:nvPicPr>
        <p:blipFill>
          <a:blip r:embed="rId2">
            <a:extLst/>
          </a:blip>
          <a:stretch>
            <a:fillRect/>
          </a:stretch>
        </p:blipFill>
        <p:spPr>
          <a:xfrm>
            <a:off x="620778" y="5403784"/>
            <a:ext cx="12000311" cy="4245968"/>
          </a:xfrm>
          <a:prstGeom prst="rect">
            <a:avLst/>
          </a:prstGeom>
          <a:effectLst>
            <a:outerShdw sx="100000" sy="100000" kx="0" ky="0" algn="b" rotWithShape="0" blurRad="50800" dist="12700" dir="2948862">
              <a:srgbClr val="000000">
                <a:alpha val="50000"/>
              </a:srgbClr>
            </a:outerShdw>
          </a:effectLst>
        </p:spPr>
      </p:pic>
      <p:pic>
        <p:nvPicPr>
          <p:cNvPr id="233" name="pasted-image.pdf"/>
          <p:cNvPicPr/>
          <p:nvPr/>
        </p:nvPicPr>
        <p:blipFill>
          <a:blip r:embed="rId3">
            <a:extLst/>
          </a:blip>
          <a:stretch>
            <a:fillRect/>
          </a:stretch>
        </p:blipFill>
        <p:spPr>
          <a:xfrm>
            <a:off x="-13719" y="1180817"/>
            <a:ext cx="13032238" cy="6483453"/>
          </a:xfrm>
          <a:prstGeom prst="rect">
            <a:avLst/>
          </a:prstGeom>
          <a:ln w="12700">
            <a:miter lim="400000"/>
          </a:ln>
          <a:effectLst>
            <a:outerShdw sx="100000" sy="100000" kx="0" ky="0" algn="b" rotWithShape="0" blurRad="50800" dist="76200" dir="2948862">
              <a:srgbClr val="000000"/>
            </a:outerShdw>
          </a:effectLst>
        </p:spPr>
      </p:pic>
      <p:sp>
        <p:nvSpPr>
          <p:cNvPr id="234" name="Shape 234"/>
          <p:cNvSpPr/>
          <p:nvPr/>
        </p:nvSpPr>
        <p:spPr>
          <a:xfrm>
            <a:off x="1109956" y="5856816"/>
            <a:ext cx="11021955" cy="3162301"/>
          </a:xfrm>
          <a:prstGeom prst="rect">
            <a:avLst/>
          </a:prstGeom>
          <a:ln w="12700">
            <a:miter lim="400000"/>
          </a:ln>
          <a:effectLst>
            <a:outerShdw sx="100000" sy="100000" kx="0" ky="0" algn="b" rotWithShape="0" blurRad="50800" dist="12700" dir="2948862">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sz="43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rPr>
              <a:t>Hebrews 3:12–14 (NKJV)</a:t>
            </a:r>
            <a:endParaRPr sz="43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3200">
                <a:solidFill>
                  <a:srgbClr val="FFFFFF"/>
                </a:solidFill>
                <a:effectLst>
                  <a:outerShdw sx="100000" sy="100000" kx="0" ky="0" algn="b" rotWithShape="0" blurRad="76200" dist="63500" dir="2330084">
                    <a:srgbClr val="000000"/>
                  </a:outerShdw>
                </a:effectLst>
                <a:latin typeface="Times"/>
                <a:ea typeface="Times"/>
                <a:cs typeface="Times"/>
                <a:sym typeface="Times"/>
              </a:rPr>
              <a:t>12</a:t>
            </a:r>
            <a:r>
              <a:rPr sz="3200">
                <a:solidFill>
                  <a:srgbClr val="FFFFFF"/>
                </a:solidFill>
                <a:effectLst>
                  <a:outerShdw sx="100000" sy="100000" kx="0" ky="0" algn="b" rotWithShape="0" blurRad="76200" dist="63500" dir="2330084">
                    <a:srgbClr val="000000"/>
                  </a:outerShdw>
                </a:effectLst>
                <a:latin typeface="Times"/>
                <a:ea typeface="Times"/>
                <a:cs typeface="Times"/>
                <a:sym typeface="Times"/>
              </a:rPr>
              <a:t> Beware, brethren, lest there be in any of you an evil heart of unbelief in departing from the living God; … </a:t>
            </a:r>
            <a:r>
              <a:rPr baseline="31999" sz="3200">
                <a:solidFill>
                  <a:srgbClr val="FFFFFF"/>
                </a:solidFill>
                <a:effectLst>
                  <a:outerShdw sx="100000" sy="100000" kx="0" ky="0" algn="b" rotWithShape="0" blurRad="76200" dist="63500" dir="2330084">
                    <a:srgbClr val="000000"/>
                  </a:outerShdw>
                </a:effectLst>
                <a:latin typeface="Times"/>
                <a:ea typeface="Times"/>
                <a:cs typeface="Times"/>
                <a:sym typeface="Times"/>
              </a:rPr>
              <a:t>14</a:t>
            </a:r>
            <a:r>
              <a:rPr sz="3200">
                <a:solidFill>
                  <a:srgbClr val="FFFFFF"/>
                </a:solidFill>
                <a:effectLst>
                  <a:outerShdw sx="100000" sy="100000" kx="0" ky="0" algn="b" rotWithShape="0" blurRad="76200" dist="63500" dir="2330084">
                    <a:srgbClr val="000000"/>
                  </a:outerShdw>
                </a:effectLst>
                <a:latin typeface="Times"/>
                <a:ea typeface="Times"/>
                <a:cs typeface="Times"/>
                <a:sym typeface="Times"/>
              </a:rPr>
              <a:t> For we have become partakers of Christ if we hold the beginning of our confidence steadfast to the end,</a:t>
            </a:r>
          </a:p>
        </p:txBody>
      </p:sp>
      <p:pic>
        <p:nvPicPr>
          <p:cNvPr id="235" name="pasted-image.tif"/>
          <p:cNvPicPr/>
          <p:nvPr/>
        </p:nvPicPr>
        <p:blipFill>
          <a:blip r:embed="rId4">
            <a:extLst/>
          </a:blip>
          <a:stretch>
            <a:fillRect/>
          </a:stretch>
        </p:blipFill>
        <p:spPr>
          <a:xfrm>
            <a:off x="778933" y="3848015"/>
            <a:ext cx="3492964" cy="1149056"/>
          </a:xfrm>
          <a:prstGeom prst="rect">
            <a:avLst/>
          </a:prstGeom>
          <a:ln w="12700">
            <a:miter lim="400000"/>
          </a:ln>
        </p:spPr>
      </p:pic>
      <p:pic>
        <p:nvPicPr>
          <p:cNvPr id="236" name="pasted-image.tif"/>
          <p:cNvPicPr/>
          <p:nvPr/>
        </p:nvPicPr>
        <p:blipFill>
          <a:blip r:embed="rId5">
            <a:extLst/>
          </a:blip>
          <a:stretch>
            <a:fillRect/>
          </a:stretch>
        </p:blipFill>
        <p:spPr>
          <a:xfrm>
            <a:off x="9495597" y="3918703"/>
            <a:ext cx="2649605" cy="1007680"/>
          </a:xfrm>
          <a:prstGeom prst="rect">
            <a:avLst/>
          </a:prstGeom>
          <a:ln w="12700">
            <a:miter lim="400000"/>
          </a:ln>
        </p:spPr>
      </p:pic>
      <p:pic>
        <p:nvPicPr>
          <p:cNvPr id="237" name="pasted-image.tif"/>
          <p:cNvPicPr/>
          <p:nvPr/>
        </p:nvPicPr>
        <p:blipFill>
          <a:blip r:embed="rId6">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sp>
        <p:nvSpPr>
          <p:cNvPr id="238" name="Shape 238"/>
          <p:cNvSpPr/>
          <p:nvPr/>
        </p:nvSpPr>
        <p:spPr>
          <a:xfrm>
            <a:off x="3699966" y="3670564"/>
            <a:ext cx="5841935" cy="1739901"/>
          </a:xfrm>
          <a:prstGeom prst="rect">
            <a:avLst/>
          </a:prstGeom>
          <a:ln w="12700">
            <a:miter lim="400000"/>
          </a:ln>
          <a:effectLst>
            <a:outerShdw sx="100000" sy="100000" kx="0" ky="0" algn="b" rotWithShape="0" blurRad="50800" dist="50800" dir="2948862">
              <a:srgbClr val="000000">
                <a:alpha val="25218"/>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3600">
                <a:solidFill>
                  <a:srgbClr val="732C1E"/>
                </a:solidFill>
              </a:rPr>
              <a:t>Revelation 2:10</a:t>
            </a:r>
            <a:endParaRPr sz="3600">
              <a:solidFill>
                <a:srgbClr val="732C1E"/>
              </a:solidFill>
            </a:endParaRPr>
          </a:p>
          <a:p>
            <a:pPr lvl="0">
              <a:defRPr sz="1800">
                <a:solidFill>
                  <a:srgbClr val="000000"/>
                </a:solidFill>
              </a:defRPr>
            </a:pPr>
            <a:r>
              <a:rPr sz="3600">
                <a:solidFill>
                  <a:srgbClr val="732C1E"/>
                </a:solidFill>
              </a:rPr>
              <a:t>Colossians 1:23</a:t>
            </a:r>
            <a:endParaRPr sz="3600">
              <a:solidFill>
                <a:srgbClr val="732C1E"/>
              </a:solidFill>
            </a:endParaRPr>
          </a:p>
          <a:p>
            <a:pPr lvl="0">
              <a:defRPr sz="1800">
                <a:solidFill>
                  <a:srgbClr val="000000"/>
                </a:solidFill>
              </a:defRPr>
            </a:pPr>
            <a:r>
              <a:rPr sz="3600">
                <a:solidFill>
                  <a:srgbClr val="732C1E"/>
                </a:solidFill>
              </a:rPr>
              <a:t>1 Corinthians 15:58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0" name=""/>
          <p:cNvPicPr/>
          <p:nvPr/>
        </p:nvPicPr>
        <p:blipFill>
          <a:blip r:embed="rId2">
            <a:extLst/>
          </a:blip>
          <a:stretch>
            <a:fillRect/>
          </a:stretch>
        </p:blipFill>
        <p:spPr>
          <a:xfrm>
            <a:off x="620778" y="5403784"/>
            <a:ext cx="12000311" cy="4245968"/>
          </a:xfrm>
          <a:prstGeom prst="rect">
            <a:avLst/>
          </a:prstGeom>
          <a:effectLst>
            <a:outerShdw sx="100000" sy="100000" kx="0" ky="0" algn="b" rotWithShape="0" blurRad="50800" dist="12700" dir="2948862">
              <a:srgbClr val="000000">
                <a:alpha val="50000"/>
              </a:srgbClr>
            </a:outerShdw>
          </a:effectLst>
        </p:spPr>
      </p:pic>
      <p:pic>
        <p:nvPicPr>
          <p:cNvPr id="241" name="pasted-image.pdf"/>
          <p:cNvPicPr/>
          <p:nvPr/>
        </p:nvPicPr>
        <p:blipFill>
          <a:blip r:embed="rId3">
            <a:extLst/>
          </a:blip>
          <a:stretch>
            <a:fillRect/>
          </a:stretch>
        </p:blipFill>
        <p:spPr>
          <a:xfrm>
            <a:off x="-13719" y="1180817"/>
            <a:ext cx="13032238" cy="6483453"/>
          </a:xfrm>
          <a:prstGeom prst="rect">
            <a:avLst/>
          </a:prstGeom>
          <a:ln w="12700">
            <a:miter lim="400000"/>
          </a:ln>
          <a:effectLst>
            <a:outerShdw sx="100000" sy="100000" kx="0" ky="0" algn="b" rotWithShape="0" blurRad="50800" dist="76200" dir="2948862">
              <a:srgbClr val="000000"/>
            </a:outerShdw>
          </a:effectLst>
        </p:spPr>
      </p:pic>
      <p:sp>
        <p:nvSpPr>
          <p:cNvPr id="242" name="Shape 242"/>
          <p:cNvSpPr/>
          <p:nvPr/>
        </p:nvSpPr>
        <p:spPr>
          <a:xfrm>
            <a:off x="1109956" y="5907616"/>
            <a:ext cx="11021955" cy="3060701"/>
          </a:xfrm>
          <a:prstGeom prst="rect">
            <a:avLst/>
          </a:prstGeom>
          <a:ln w="12700">
            <a:miter lim="400000"/>
          </a:ln>
          <a:effectLst>
            <a:outerShdw sx="100000" sy="100000" kx="0" ky="0" algn="b" rotWithShape="0" blurRad="50800" dist="12700" dir="2948862">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sz="44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rPr>
              <a:t>Hebrews 3:18–19 (NKJV)</a:t>
            </a:r>
            <a:endParaRPr sz="44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3900">
                <a:solidFill>
                  <a:srgbClr val="FFFFFF"/>
                </a:solidFill>
                <a:effectLst>
                  <a:outerShdw sx="100000" sy="100000" kx="0" ky="0" algn="b" rotWithShape="0" blurRad="76200" dist="63500" dir="2330084">
                    <a:srgbClr val="000000"/>
                  </a:outerShdw>
                </a:effectLst>
                <a:latin typeface="Times"/>
                <a:ea typeface="Times"/>
                <a:cs typeface="Times"/>
                <a:sym typeface="Times"/>
              </a:rPr>
              <a:t>18</a:t>
            </a:r>
            <a:r>
              <a:rPr sz="3900">
                <a:solidFill>
                  <a:srgbClr val="FFFFFF"/>
                </a:solidFill>
                <a:effectLst>
                  <a:outerShdw sx="100000" sy="100000" kx="0" ky="0" algn="b" rotWithShape="0" blurRad="76200" dist="63500" dir="2330084">
                    <a:srgbClr val="000000"/>
                  </a:outerShdw>
                </a:effectLst>
                <a:latin typeface="Times"/>
                <a:ea typeface="Times"/>
                <a:cs typeface="Times"/>
                <a:sym typeface="Times"/>
              </a:rPr>
              <a:t> And to whom did He swear that they would not enter His rest, but to those who did not obey? </a:t>
            </a:r>
            <a:r>
              <a:rPr baseline="31999" sz="3900">
                <a:solidFill>
                  <a:srgbClr val="FFFFFF"/>
                </a:solidFill>
                <a:effectLst>
                  <a:outerShdw sx="100000" sy="100000" kx="0" ky="0" algn="b" rotWithShape="0" blurRad="76200" dist="63500" dir="2330084">
                    <a:srgbClr val="000000"/>
                  </a:outerShdw>
                </a:effectLst>
                <a:latin typeface="Times"/>
                <a:ea typeface="Times"/>
                <a:cs typeface="Times"/>
                <a:sym typeface="Times"/>
              </a:rPr>
              <a:t>19</a:t>
            </a:r>
            <a:r>
              <a:rPr sz="3900">
                <a:solidFill>
                  <a:srgbClr val="FFFFFF"/>
                </a:solidFill>
                <a:effectLst>
                  <a:outerShdw sx="100000" sy="100000" kx="0" ky="0" algn="b" rotWithShape="0" blurRad="76200" dist="63500" dir="2330084">
                    <a:srgbClr val="000000"/>
                  </a:outerShdw>
                </a:effectLst>
                <a:latin typeface="Times"/>
                <a:ea typeface="Times"/>
                <a:cs typeface="Times"/>
                <a:sym typeface="Times"/>
              </a:rPr>
              <a:t> So we see that they could not enter in because of unbelief.</a:t>
            </a:r>
          </a:p>
        </p:txBody>
      </p:sp>
      <p:pic>
        <p:nvPicPr>
          <p:cNvPr id="243" name="pasted-image.tif"/>
          <p:cNvPicPr/>
          <p:nvPr/>
        </p:nvPicPr>
        <p:blipFill>
          <a:blip r:embed="rId4">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pic>
        <p:nvPicPr>
          <p:cNvPr id="244" name="pasted-image.tif"/>
          <p:cNvPicPr/>
          <p:nvPr/>
        </p:nvPicPr>
        <p:blipFill>
          <a:blip r:embed="rId5">
            <a:extLst/>
          </a:blip>
          <a:stretch>
            <a:fillRect/>
          </a:stretch>
        </p:blipFill>
        <p:spPr>
          <a:xfrm>
            <a:off x="677333" y="3965911"/>
            <a:ext cx="3600957" cy="1378568"/>
          </a:xfrm>
          <a:prstGeom prst="rect">
            <a:avLst/>
          </a:prstGeom>
          <a:ln w="12700">
            <a:miter lim="400000"/>
          </a:ln>
        </p:spPr>
      </p:pic>
      <p:pic>
        <p:nvPicPr>
          <p:cNvPr id="245" name="pasted-image.tif"/>
          <p:cNvPicPr/>
          <p:nvPr/>
        </p:nvPicPr>
        <p:blipFill>
          <a:blip r:embed="rId6">
            <a:extLst/>
          </a:blip>
          <a:stretch>
            <a:fillRect/>
          </a:stretch>
        </p:blipFill>
        <p:spPr>
          <a:xfrm>
            <a:off x="9061539" y="3870255"/>
            <a:ext cx="3384461" cy="1569880"/>
          </a:xfrm>
          <a:prstGeom prst="rect">
            <a:avLst/>
          </a:prstGeom>
          <a:ln w="12700">
            <a:miter lim="400000"/>
          </a:ln>
        </p:spPr>
      </p:pic>
      <p:sp>
        <p:nvSpPr>
          <p:cNvPr id="246" name="Shape 246"/>
          <p:cNvSpPr/>
          <p:nvPr/>
        </p:nvSpPr>
        <p:spPr>
          <a:xfrm>
            <a:off x="3699966" y="3670564"/>
            <a:ext cx="5841935" cy="1739901"/>
          </a:xfrm>
          <a:prstGeom prst="rect">
            <a:avLst/>
          </a:prstGeom>
          <a:ln w="12700">
            <a:miter lim="400000"/>
          </a:ln>
          <a:effectLst>
            <a:outerShdw sx="100000" sy="100000" kx="0" ky="0" algn="b" rotWithShape="0" blurRad="50800" dist="50800" dir="2948862">
              <a:srgbClr val="000000">
                <a:alpha val="25218"/>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3600">
                <a:solidFill>
                  <a:srgbClr val="732C1E"/>
                </a:solidFill>
              </a:rPr>
              <a:t>Revelation 21:8</a:t>
            </a:r>
            <a:endParaRPr sz="3600">
              <a:solidFill>
                <a:srgbClr val="732C1E"/>
              </a:solidFill>
            </a:endParaRPr>
          </a:p>
          <a:p>
            <a:pPr lvl="0">
              <a:defRPr sz="1800">
                <a:solidFill>
                  <a:srgbClr val="000000"/>
                </a:solidFill>
              </a:defRPr>
            </a:pPr>
            <a:r>
              <a:rPr sz="3600">
                <a:solidFill>
                  <a:srgbClr val="732C1E"/>
                </a:solidFill>
              </a:rPr>
              <a:t>Matthew 25:31-46</a:t>
            </a:r>
            <a:endParaRPr sz="3600">
              <a:solidFill>
                <a:srgbClr val="732C1E"/>
              </a:solidFill>
            </a:endParaRPr>
          </a:p>
          <a:p>
            <a:pPr lvl="0">
              <a:defRPr sz="1800">
                <a:solidFill>
                  <a:srgbClr val="000000"/>
                </a:solidFill>
              </a:defRPr>
            </a:pPr>
            <a:r>
              <a:rPr sz="3600">
                <a:solidFill>
                  <a:srgbClr val="732C1E"/>
                </a:solidFill>
              </a:rPr>
              <a:t>2 Thessalonians 1:7-9</a:t>
            </a:r>
          </a:p>
        </p:txBody>
      </p:sp>
    </p:spTree>
  </p:cSld>
  <p:clrMapOvr>
    <a:masterClrMapping/>
  </p:clrMapOvr>
  <p:transition spd="slow" advClick="1">
    <p:dissolve/>
  </p:transition>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8" name=""/>
          <p:cNvPicPr/>
          <p:nvPr/>
        </p:nvPicPr>
        <p:blipFill>
          <a:blip r:embed="rId2">
            <a:extLst/>
          </a:blip>
          <a:stretch>
            <a:fillRect/>
          </a:stretch>
        </p:blipFill>
        <p:spPr>
          <a:xfrm>
            <a:off x="104622" y="4055432"/>
            <a:ext cx="4435608" cy="3725536"/>
          </a:xfrm>
          <a:prstGeom prst="rect">
            <a:avLst/>
          </a:prstGeom>
          <a:effectLst>
            <a:outerShdw sx="100000" sy="100000" kx="0" ky="0" algn="b" rotWithShape="0" blurRad="50800" dist="12700" dir="0">
              <a:srgbClr val="000000">
                <a:alpha val="50000"/>
              </a:srgbClr>
            </a:outerShdw>
          </a:effectLst>
        </p:spPr>
      </p:pic>
      <p:pic>
        <p:nvPicPr>
          <p:cNvPr id="249" name=""/>
          <p:cNvPicPr/>
          <p:nvPr/>
        </p:nvPicPr>
        <p:blipFill>
          <a:blip r:embed="rId3">
            <a:extLst/>
          </a:blip>
          <a:stretch>
            <a:fillRect/>
          </a:stretch>
        </p:blipFill>
        <p:spPr>
          <a:xfrm>
            <a:off x="8530828" y="4055432"/>
            <a:ext cx="4331825" cy="3725536"/>
          </a:xfrm>
          <a:prstGeom prst="rect">
            <a:avLst/>
          </a:prstGeom>
          <a:effectLst>
            <a:outerShdw sx="100000" sy="100000" kx="0" ky="0" algn="b" rotWithShape="0" blurRad="50800" dist="12700" dir="0">
              <a:srgbClr val="000000">
                <a:alpha val="50000"/>
              </a:srgbClr>
            </a:outerShdw>
          </a:effectLst>
        </p:spPr>
      </p:pic>
      <p:pic>
        <p:nvPicPr>
          <p:cNvPr id="250" name=""/>
          <p:cNvPicPr/>
          <p:nvPr/>
        </p:nvPicPr>
        <p:blipFill>
          <a:blip r:embed="rId4">
            <a:extLst/>
          </a:blip>
          <a:stretch>
            <a:fillRect/>
          </a:stretch>
        </p:blipFill>
        <p:spPr>
          <a:xfrm>
            <a:off x="3860767" y="4170693"/>
            <a:ext cx="5283267" cy="3520414"/>
          </a:xfrm>
          <a:prstGeom prst="rect">
            <a:avLst/>
          </a:prstGeom>
          <a:effectLst>
            <a:outerShdw sx="100000" sy="100000" kx="0" ky="0" algn="b" rotWithShape="0" blurRad="88900" dist="88900" dir="3609885">
              <a:srgbClr val="000000">
                <a:alpha val="50000"/>
              </a:srgbClr>
            </a:outerShdw>
          </a:effectLst>
        </p:spPr>
      </p:pic>
      <p:pic>
        <p:nvPicPr>
          <p:cNvPr id="251" name="pasted-image.tif"/>
          <p:cNvPicPr/>
          <p:nvPr/>
        </p:nvPicPr>
        <p:blipFill>
          <a:blip r:embed="rId5">
            <a:extLst/>
          </a:blip>
          <a:stretch>
            <a:fillRect/>
          </a:stretch>
        </p:blipFill>
        <p:spPr>
          <a:xfrm>
            <a:off x="340551" y="349164"/>
            <a:ext cx="12199002" cy="1623723"/>
          </a:xfrm>
          <a:prstGeom prst="rect">
            <a:avLst/>
          </a:prstGeom>
          <a:ln w="12700">
            <a:miter lim="400000"/>
          </a:ln>
        </p:spPr>
      </p:pic>
      <p:pic>
        <p:nvPicPr>
          <p:cNvPr id="252" name="pasted-image.pdf"/>
          <p:cNvPicPr/>
          <p:nvPr/>
        </p:nvPicPr>
        <p:blipFill>
          <a:blip r:embed="rId6">
            <a:extLst/>
          </a:blip>
          <a:stretch>
            <a:fillRect/>
          </a:stretch>
        </p:blipFill>
        <p:spPr>
          <a:xfrm>
            <a:off x="2456198" y="1671538"/>
            <a:ext cx="7843100" cy="4367412"/>
          </a:xfrm>
          <a:prstGeom prst="rect">
            <a:avLst/>
          </a:prstGeom>
          <a:ln w="12700">
            <a:miter lim="400000"/>
          </a:ln>
          <a:effectLst>
            <a:outerShdw sx="100000" sy="100000" kx="0" ky="0" algn="b" rotWithShape="0" blurRad="76200" dist="114300" dir="4176880">
              <a:srgbClr val="000000">
                <a:alpha val="52633"/>
              </a:srgbClr>
            </a:outerShdw>
          </a:effectLst>
        </p:spPr>
      </p:pic>
      <p:pic>
        <p:nvPicPr>
          <p:cNvPr id="253" name="pasted-image.tif"/>
          <p:cNvPicPr/>
          <p:nvPr/>
        </p:nvPicPr>
        <p:blipFill>
          <a:blip r:embed="rId7">
            <a:extLst/>
          </a:blip>
          <a:stretch>
            <a:fillRect/>
          </a:stretch>
        </p:blipFill>
        <p:spPr>
          <a:xfrm>
            <a:off x="4215308" y="4262516"/>
            <a:ext cx="4680017" cy="3336768"/>
          </a:xfrm>
          <a:prstGeom prst="rect">
            <a:avLst/>
          </a:prstGeom>
          <a:ln w="12700">
            <a:miter lim="400000"/>
          </a:ln>
        </p:spPr>
      </p:pic>
      <p:pic>
        <p:nvPicPr>
          <p:cNvPr id="254" name=""/>
          <p:cNvPicPr/>
          <p:nvPr/>
        </p:nvPicPr>
        <p:blipFill>
          <a:blip r:embed="rId8">
            <a:extLst/>
          </a:blip>
          <a:stretch>
            <a:fillRect/>
          </a:stretch>
        </p:blipFill>
        <p:spPr>
          <a:xfrm>
            <a:off x="620778" y="7596385"/>
            <a:ext cx="12000311" cy="2053366"/>
          </a:xfrm>
          <a:prstGeom prst="rect">
            <a:avLst/>
          </a:prstGeom>
          <a:effectLst>
            <a:outerShdw sx="100000" sy="100000" kx="0" ky="0" algn="b" rotWithShape="0" blurRad="50800" dist="12700" dir="2948862">
              <a:srgbClr val="000000">
                <a:alpha val="50000"/>
              </a:srgbClr>
            </a:outerShdw>
          </a:effectLst>
        </p:spPr>
      </p:pic>
      <p:sp>
        <p:nvSpPr>
          <p:cNvPr id="255" name="Shape 255"/>
          <p:cNvSpPr/>
          <p:nvPr/>
        </p:nvSpPr>
        <p:spPr>
          <a:xfrm>
            <a:off x="1138365" y="7676160"/>
            <a:ext cx="11021956" cy="1555614"/>
          </a:xfrm>
          <a:prstGeom prst="rect">
            <a:avLst/>
          </a:prstGeom>
          <a:ln w="12700">
            <a:miter lim="400000"/>
          </a:ln>
          <a:effectLst>
            <a:outerShdw sx="100000" sy="100000" kx="0" ky="0" algn="b" rotWithShape="0" blurRad="50800" dist="12700" dir="2948862">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lnSpc>
                <a:spcPct val="80000"/>
              </a:lnSpc>
              <a:defRPr sz="1800">
                <a:solidFill>
                  <a:srgbClr val="000000"/>
                </a:solidFill>
              </a:defRPr>
            </a:pPr>
            <a:r>
              <a:rPr sz="43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rPr>
              <a:t>Matthew 19:6 </a:t>
            </a:r>
            <a:endParaRPr sz="43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endParaRPr>
          </a:p>
          <a:p>
            <a:pPr lvl="0" defTabSz="457200">
              <a:lnSpc>
                <a:spcPct val="80000"/>
              </a:lnSpc>
              <a:defRPr sz="1800">
                <a:solidFill>
                  <a:srgbClr val="000000"/>
                </a:solidFill>
              </a:defRPr>
            </a:pPr>
            <a:r>
              <a:rPr sz="3400">
                <a:solidFill>
                  <a:srgbClr val="FFFFFF"/>
                </a:solidFill>
                <a:effectLst>
                  <a:outerShdw sx="100000" sy="100000" kx="0" ky="0" algn="b" rotWithShape="0" blurRad="76200" dist="63500" dir="2330084">
                    <a:srgbClr val="000000"/>
                  </a:outerShdw>
                </a:effectLst>
                <a:latin typeface="Times"/>
                <a:ea typeface="Times"/>
                <a:cs typeface="Times"/>
                <a:sym typeface="Times"/>
              </a:rPr>
              <a:t>Therefore what God has joined together, let not man separate.”</a:t>
            </a:r>
          </a:p>
        </p:txBody>
      </p:sp>
      <p:sp>
        <p:nvSpPr>
          <p:cNvPr id="256" name="Shape 256"/>
          <p:cNvSpPr/>
          <p:nvPr/>
        </p:nvSpPr>
        <p:spPr>
          <a:xfrm>
            <a:off x="422758" y="4734509"/>
            <a:ext cx="3405280" cy="2387601"/>
          </a:xfrm>
          <a:prstGeom prst="rect">
            <a:avLst/>
          </a:prstGeom>
          <a:ln w="12700">
            <a:miter lim="400000"/>
          </a:ln>
          <a:effectLst>
            <a:outerShdw sx="100000" sy="100000" kx="0" ky="0" algn="b" rotWithShape="0" blurRad="127000" dist="76200" dir="2948862">
              <a:srgbClr val="000000">
                <a:alpha val="31848"/>
              </a:srgbClr>
            </a:outerShdw>
          </a:effectLst>
          <a:extLst>
            <a:ext uri="{C572A759-6A51-4108-AA02-DFA0A04FC94B}">
              <ma14:wrappingTextBoxFlag xmlns:ma14="http://schemas.microsoft.com/office/mac/drawingml/2011/main" val="1"/>
            </a:ext>
          </a:extLst>
        </p:spPr>
        <p:txBody>
          <a:bodyPr lIns="0" tIns="0" rIns="0" bIns="0" anchor="ctr">
            <a:spAutoFit/>
          </a:bodyPr>
          <a:lstStyle>
            <a:lvl1pPr>
              <a:spcBef>
                <a:spcPts val="1600"/>
              </a:spcBef>
              <a:defRPr sz="3200">
                <a:solidFill>
                  <a:srgbClr val="FFFFFF"/>
                </a:solidFill>
                <a:effectLst>
                  <a:outerShdw sx="100000" sy="100000" kx="0" ky="0" algn="b" rotWithShape="0" blurRad="63500" dist="63500" dir="1916986">
                    <a:srgbClr val="000000"/>
                  </a:outerShdw>
                </a:effectLst>
                <a:latin typeface="Adelon"/>
                <a:ea typeface="Adelon"/>
                <a:cs typeface="Adelon"/>
                <a:sym typeface="Adelon"/>
              </a:defRPr>
            </a:lvl1pPr>
          </a:lstStyle>
          <a:p>
            <a:pPr lvl="0">
              <a:defRPr sz="1800">
                <a:solidFill>
                  <a:srgbClr val="000000"/>
                </a:solidFill>
                <a:effectLst/>
              </a:defRPr>
            </a:pPr>
            <a:r>
              <a:rPr sz="3200">
                <a:solidFill>
                  <a:srgbClr val="FFFFFF"/>
                </a:solidFill>
                <a:effectLst>
                  <a:outerShdw sx="100000" sy="100000" kx="0" ky="0" algn="b" rotWithShape="0" blurRad="63500" dist="63500" dir="1916986">
                    <a:srgbClr val="000000"/>
                  </a:outerShdw>
                </a:effectLst>
              </a:rPr>
              <a:t>God has joined a number of things together - Thus they are divinely joined.</a:t>
            </a:r>
          </a:p>
        </p:txBody>
      </p:sp>
      <p:sp>
        <p:nvSpPr>
          <p:cNvPr id="257" name="Shape 257"/>
          <p:cNvSpPr/>
          <p:nvPr/>
        </p:nvSpPr>
        <p:spPr>
          <a:xfrm>
            <a:off x="9176762" y="4737100"/>
            <a:ext cx="3405280" cy="2387601"/>
          </a:xfrm>
          <a:prstGeom prst="rect">
            <a:avLst/>
          </a:prstGeom>
          <a:ln w="12700">
            <a:miter lim="400000"/>
          </a:ln>
          <a:effectLst>
            <a:outerShdw sx="100000" sy="100000" kx="0" ky="0" algn="b" rotWithShape="0" blurRad="127000" dist="76200" dir="2948862">
              <a:srgbClr val="000000">
                <a:alpha val="31848"/>
              </a:srgbClr>
            </a:outerShdw>
          </a:effectLst>
          <a:extLst>
            <a:ext uri="{C572A759-6A51-4108-AA02-DFA0A04FC94B}">
              <ma14:wrappingTextBoxFlag xmlns:ma14="http://schemas.microsoft.com/office/mac/drawingml/2011/main" val="1"/>
            </a:ext>
          </a:extLst>
        </p:spPr>
        <p:txBody>
          <a:bodyPr lIns="0" tIns="0" rIns="0" bIns="0" anchor="ctr">
            <a:spAutoFit/>
          </a:bodyPr>
          <a:lstStyle>
            <a:lvl1pPr>
              <a:spcBef>
                <a:spcPts val="1600"/>
              </a:spcBef>
              <a:defRPr sz="3200">
                <a:solidFill>
                  <a:srgbClr val="FFFFFF"/>
                </a:solidFill>
                <a:effectLst>
                  <a:outerShdw sx="100000" sy="100000" kx="0" ky="0" algn="b" rotWithShape="0" blurRad="63500" dist="63500" dir="1916986">
                    <a:srgbClr val="000000"/>
                  </a:outerShdw>
                </a:effectLst>
                <a:latin typeface="Adelon"/>
                <a:ea typeface="Adelon"/>
                <a:cs typeface="Adelon"/>
                <a:sym typeface="Adelon"/>
              </a:defRPr>
            </a:lvl1pPr>
          </a:lstStyle>
          <a:p>
            <a:pPr lvl="0">
              <a:defRPr sz="1800">
                <a:solidFill>
                  <a:srgbClr val="000000"/>
                </a:solidFill>
                <a:effectLst/>
              </a:defRPr>
            </a:pPr>
            <a:r>
              <a:rPr sz="3200">
                <a:solidFill>
                  <a:srgbClr val="FFFFFF"/>
                </a:solidFill>
                <a:effectLst>
                  <a:outerShdw sx="100000" sy="100000" kx="0" ky="0" algn="b" rotWithShape="0" blurRad="63500" dist="63500" dir="1916986">
                    <a:srgbClr val="000000"/>
                  </a:outerShdw>
                </a:effectLst>
              </a:rPr>
              <a:t>We have no right or divine authority to put asunder or to separate ANY of these things!</a:t>
            </a:r>
          </a:p>
        </p:txBody>
      </p:sp>
    </p:spTree>
  </p:cSld>
  <p:clrMapOvr>
    <a:masterClrMapping/>
  </p:clrMapOvr>
  <mc:AlternateContent xmlns:mc="http://schemas.openxmlformats.org/markup-compatibility/2006">
    <mc:Choice xmlns:p14="http://schemas.microsoft.com/office/powerpoint/2010/main" Requires="p14">
      <p:transition spd="slow" advClick="1">
        <p14:flip dir="r"/>
      </p:transition>
    </mc:Choice>
    <mc:Fallback>
      <p:transition xmlns:p14="http://schemas.microsoft.com/office/powerpoint/2010/main" spd="slow" advClick="1">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9" name=""/>
          <p:cNvPicPr/>
          <p:nvPr/>
        </p:nvPicPr>
        <p:blipFill>
          <a:blip r:embed="rId2">
            <a:extLst/>
          </a:blip>
          <a:stretch>
            <a:fillRect/>
          </a:stretch>
        </p:blipFill>
        <p:spPr>
          <a:xfrm>
            <a:off x="117665" y="3301154"/>
            <a:ext cx="4644529" cy="6311911"/>
          </a:xfrm>
          <a:prstGeom prst="rect">
            <a:avLst/>
          </a:prstGeom>
        </p:spPr>
      </p:pic>
      <p:pic>
        <p:nvPicPr>
          <p:cNvPr id="260" name=""/>
          <p:cNvPicPr/>
          <p:nvPr/>
        </p:nvPicPr>
        <p:blipFill>
          <a:blip r:embed="rId3">
            <a:extLst/>
          </a:blip>
          <a:stretch>
            <a:fillRect/>
          </a:stretch>
        </p:blipFill>
        <p:spPr>
          <a:xfrm>
            <a:off x="8491857" y="1492975"/>
            <a:ext cx="4389559" cy="2525387"/>
          </a:xfrm>
          <a:prstGeom prst="rect">
            <a:avLst/>
          </a:prstGeom>
          <a:effectLst>
            <a:outerShdw sx="100000" sy="100000" kx="0" ky="0" algn="b" rotWithShape="0" blurRad="50800" dist="12700" dir="0">
              <a:srgbClr val="000000">
                <a:alpha val="50000"/>
              </a:srgbClr>
            </a:outerShdw>
          </a:effectLst>
        </p:spPr>
      </p:pic>
      <p:pic>
        <p:nvPicPr>
          <p:cNvPr id="261" name=""/>
          <p:cNvPicPr/>
          <p:nvPr/>
        </p:nvPicPr>
        <p:blipFill>
          <a:blip r:embed="rId4">
            <a:extLst/>
          </a:blip>
          <a:stretch>
            <a:fillRect/>
          </a:stretch>
        </p:blipFill>
        <p:spPr>
          <a:xfrm>
            <a:off x="123384" y="1492975"/>
            <a:ext cx="4389559" cy="2525387"/>
          </a:xfrm>
          <a:prstGeom prst="rect">
            <a:avLst/>
          </a:prstGeom>
          <a:effectLst>
            <a:outerShdw sx="100000" sy="100000" kx="0" ky="0" algn="b" rotWithShape="0" blurRad="50800" dist="12700" dir="0">
              <a:srgbClr val="000000">
                <a:alpha val="50000"/>
              </a:srgbClr>
            </a:outerShdw>
          </a:effectLst>
        </p:spPr>
      </p:pic>
      <p:pic>
        <p:nvPicPr>
          <p:cNvPr id="262" name=""/>
          <p:cNvPicPr/>
          <p:nvPr/>
        </p:nvPicPr>
        <p:blipFill>
          <a:blip r:embed="rId5">
            <a:extLst/>
          </a:blip>
          <a:stretch>
            <a:fillRect/>
          </a:stretch>
        </p:blipFill>
        <p:spPr>
          <a:xfrm>
            <a:off x="3879529" y="1608237"/>
            <a:ext cx="5283267" cy="2294864"/>
          </a:xfrm>
          <a:prstGeom prst="rect">
            <a:avLst/>
          </a:prstGeom>
          <a:effectLst>
            <a:outerShdw sx="100000" sy="100000" kx="0" ky="0" algn="b" rotWithShape="0" blurRad="88900" dist="88900" dir="3609885">
              <a:srgbClr val="000000">
                <a:alpha val="50000"/>
              </a:srgbClr>
            </a:outerShdw>
          </a:effectLst>
        </p:spPr>
      </p:pic>
      <p:pic>
        <p:nvPicPr>
          <p:cNvPr id="263" name="pasted-image.tif"/>
          <p:cNvPicPr/>
          <p:nvPr/>
        </p:nvPicPr>
        <p:blipFill>
          <a:blip r:embed="rId6">
            <a:extLst/>
          </a:blip>
          <a:stretch>
            <a:fillRect/>
          </a:stretch>
        </p:blipFill>
        <p:spPr>
          <a:xfrm>
            <a:off x="4542343" y="1767793"/>
            <a:ext cx="3920115" cy="1975751"/>
          </a:xfrm>
          <a:prstGeom prst="rect">
            <a:avLst/>
          </a:prstGeom>
          <a:ln w="12700">
            <a:miter lim="400000"/>
          </a:ln>
        </p:spPr>
      </p:pic>
      <p:pic>
        <p:nvPicPr>
          <p:cNvPr id="264" name="pasted-image.tif"/>
          <p:cNvPicPr/>
          <p:nvPr/>
        </p:nvPicPr>
        <p:blipFill>
          <a:blip r:embed="rId7">
            <a:extLst/>
          </a:blip>
          <a:stretch>
            <a:fillRect/>
          </a:stretch>
        </p:blipFill>
        <p:spPr>
          <a:xfrm>
            <a:off x="9412552" y="1991366"/>
            <a:ext cx="2695973" cy="1528605"/>
          </a:xfrm>
          <a:prstGeom prst="rect">
            <a:avLst/>
          </a:prstGeom>
          <a:ln w="12700">
            <a:miter lim="400000"/>
          </a:ln>
          <a:effectLst>
            <a:outerShdw sx="100000" sy="100000" kx="0" ky="0" algn="b" rotWithShape="0" blurRad="50800" dist="76200" dir="2948862">
              <a:srgbClr val="000000"/>
            </a:outerShdw>
          </a:effectLst>
        </p:spPr>
      </p:pic>
      <p:pic>
        <p:nvPicPr>
          <p:cNvPr id="265" name="pasted-image.tif"/>
          <p:cNvPicPr/>
          <p:nvPr/>
        </p:nvPicPr>
        <p:blipFill>
          <a:blip r:embed="rId8">
            <a:extLst/>
          </a:blip>
          <a:stretch>
            <a:fillRect/>
          </a:stretch>
        </p:blipFill>
        <p:spPr>
          <a:xfrm>
            <a:off x="863599" y="1859868"/>
            <a:ext cx="2501571" cy="1791601"/>
          </a:xfrm>
          <a:prstGeom prst="rect">
            <a:avLst/>
          </a:prstGeom>
          <a:ln w="12700">
            <a:miter lim="400000"/>
          </a:ln>
        </p:spPr>
      </p:pic>
      <p:pic>
        <p:nvPicPr>
          <p:cNvPr id="266" name="pasted-image.tif"/>
          <p:cNvPicPr/>
          <p:nvPr/>
        </p:nvPicPr>
        <p:blipFill>
          <a:blip r:embed="rId9">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sp>
        <p:nvSpPr>
          <p:cNvPr id="267" name="Shape 267"/>
          <p:cNvSpPr/>
          <p:nvPr/>
        </p:nvSpPr>
        <p:spPr>
          <a:xfrm>
            <a:off x="4979354" y="4068912"/>
            <a:ext cx="7711357" cy="5359401"/>
          </a:xfrm>
          <a:prstGeom prst="rect">
            <a:avLst/>
          </a:prstGeom>
          <a:ln w="12700">
            <a:miter lim="400000"/>
          </a:ln>
          <a:effectLst>
            <a:outerShdw sx="100000" sy="100000" kx="0" ky="0" algn="b" rotWithShape="0" blurRad="63500" dist="63500" dir="2948862">
              <a:srgbClr val="000000">
                <a:alpha val="21937"/>
              </a:srgbClr>
            </a:outerShdw>
          </a:effectLst>
          <a:extLst>
            <a:ext uri="{C572A759-6A51-4108-AA02-DFA0A04FC94B}">
              <ma14:wrappingTextBoxFlag xmlns:ma14="http://schemas.microsoft.com/office/mac/drawingml/2011/main" val="1"/>
            </a:ext>
          </a:extLst>
        </p:spPr>
        <p:txBody>
          <a:bodyPr lIns="0" tIns="0" rIns="0" bIns="0">
            <a:spAutoFit/>
          </a:bodyPr>
          <a:lstStyle/>
          <a:p>
            <a:pPr lvl="0" marL="377825" indent="-377825" algn="l" defTabSz="457200">
              <a:spcBef>
                <a:spcPts val="900"/>
              </a:spcBef>
              <a:buSzPct val="69000"/>
              <a:buBlip>
                <a:blip r:embed="rId10"/>
              </a:buBlip>
              <a:defRPr sz="1800">
                <a:solidFill>
                  <a:srgbClr val="000000"/>
                </a:solidFill>
              </a:defRPr>
            </a:pPr>
            <a:r>
              <a:rPr sz="3200">
                <a:effectLst>
                  <a:outerShdw sx="100000" sy="100000" kx="0" ky="0" algn="b" rotWithShape="0" blurRad="76200" dist="63500" dir="2330084">
                    <a:srgbClr val="000000">
                      <a:alpha val="32000"/>
                    </a:srgbClr>
                  </a:outerShdw>
                </a:effectLst>
                <a:latin typeface="Times"/>
                <a:ea typeface="Times"/>
                <a:cs typeface="Times"/>
                <a:sym typeface="Times"/>
              </a:rPr>
              <a:t>Scripturally Married Husband &amp; Wife</a:t>
            </a:r>
            <a:endParaRPr sz="3200">
              <a:effectLst>
                <a:outerShdw sx="100000" sy="100000" kx="0" ky="0" algn="b" rotWithShape="0" blurRad="76200" dist="63500" dir="2330084">
                  <a:srgbClr val="000000">
                    <a:alpha val="32000"/>
                  </a:srgbClr>
                </a:outerShdw>
              </a:effectLst>
              <a:latin typeface="Times"/>
              <a:ea typeface="Times"/>
              <a:cs typeface="Times"/>
              <a:sym typeface="Times"/>
            </a:endParaRPr>
          </a:p>
          <a:p>
            <a:pPr lvl="0" marL="377825" indent="-377825" algn="l" defTabSz="457200">
              <a:spcBef>
                <a:spcPts val="900"/>
              </a:spcBef>
              <a:buSzPct val="69000"/>
              <a:buBlip>
                <a:blip r:embed="rId10"/>
              </a:buBlip>
              <a:defRPr sz="1800">
                <a:solidFill>
                  <a:srgbClr val="000000"/>
                </a:solidFill>
              </a:defRPr>
            </a:pPr>
            <a:r>
              <a:rPr sz="3200">
                <a:effectLst>
                  <a:outerShdw sx="100000" sy="100000" kx="0" ky="0" algn="b" rotWithShape="0" blurRad="76200" dist="63500" dir="2330084">
                    <a:srgbClr val="000000">
                      <a:alpha val="32000"/>
                    </a:srgbClr>
                  </a:outerShdw>
                </a:effectLst>
                <a:latin typeface="Times"/>
                <a:ea typeface="Times"/>
                <a:cs typeface="Times"/>
                <a:sym typeface="Times"/>
              </a:rPr>
              <a:t>Christ &amp; His Church &amp; His Teaching</a:t>
            </a:r>
            <a:endParaRPr sz="3200">
              <a:effectLst>
                <a:outerShdw sx="100000" sy="100000" kx="0" ky="0" algn="b" rotWithShape="0" blurRad="76200" dist="63500" dir="2330084">
                  <a:srgbClr val="000000">
                    <a:alpha val="32000"/>
                  </a:srgbClr>
                </a:outerShdw>
              </a:effectLst>
              <a:latin typeface="Times"/>
              <a:ea typeface="Times"/>
              <a:cs typeface="Times"/>
              <a:sym typeface="Times"/>
            </a:endParaRPr>
          </a:p>
          <a:p>
            <a:pPr lvl="0" marL="377825" indent="-377825" algn="l" defTabSz="457200">
              <a:spcBef>
                <a:spcPts val="900"/>
              </a:spcBef>
              <a:buSzPct val="69000"/>
              <a:buBlip>
                <a:blip r:embed="rId10"/>
              </a:buBlip>
              <a:defRPr sz="1800">
                <a:solidFill>
                  <a:srgbClr val="000000"/>
                </a:solidFill>
              </a:defRPr>
            </a:pPr>
            <a:r>
              <a:rPr sz="3200">
                <a:effectLst>
                  <a:outerShdw sx="100000" sy="100000" kx="0" ky="0" algn="b" rotWithShape="0" blurRad="76200" dist="63500" dir="2330084">
                    <a:srgbClr val="000000">
                      <a:alpha val="32000"/>
                    </a:srgbClr>
                  </a:outerShdw>
                </a:effectLst>
                <a:latin typeface="Times"/>
                <a:ea typeface="Times"/>
                <a:cs typeface="Times"/>
                <a:sym typeface="Times"/>
              </a:rPr>
              <a:t>Faith &amp; Works of Obedience</a:t>
            </a:r>
            <a:endParaRPr sz="3200">
              <a:effectLst>
                <a:outerShdw sx="100000" sy="100000" kx="0" ky="0" algn="b" rotWithShape="0" blurRad="76200" dist="63500" dir="2330084">
                  <a:srgbClr val="000000">
                    <a:alpha val="32000"/>
                  </a:srgbClr>
                </a:outerShdw>
              </a:effectLst>
              <a:latin typeface="Times"/>
              <a:ea typeface="Times"/>
              <a:cs typeface="Times"/>
              <a:sym typeface="Times"/>
            </a:endParaRPr>
          </a:p>
          <a:p>
            <a:pPr lvl="0" marL="377825" indent="-377825" algn="l" defTabSz="457200">
              <a:spcBef>
                <a:spcPts val="900"/>
              </a:spcBef>
              <a:buSzPct val="69000"/>
              <a:buBlip>
                <a:blip r:embed="rId10"/>
              </a:buBlip>
              <a:defRPr sz="1800">
                <a:solidFill>
                  <a:srgbClr val="000000"/>
                </a:solidFill>
              </a:defRPr>
            </a:pPr>
            <a:r>
              <a:rPr sz="3200">
                <a:effectLst>
                  <a:outerShdw sx="100000" sy="100000" kx="0" ky="0" algn="b" rotWithShape="0" blurRad="76200" dist="63500" dir="2330084">
                    <a:srgbClr val="000000">
                      <a:alpha val="32000"/>
                    </a:srgbClr>
                  </a:outerShdw>
                </a:effectLst>
                <a:latin typeface="Times"/>
                <a:ea typeface="Times"/>
                <a:cs typeface="Times"/>
                <a:sym typeface="Times"/>
              </a:rPr>
              <a:t>Grace &amp; Law of Christ / Spirit</a:t>
            </a:r>
            <a:endParaRPr sz="3200">
              <a:effectLst>
                <a:outerShdw sx="100000" sy="100000" kx="0" ky="0" algn="b" rotWithShape="0" blurRad="76200" dist="63500" dir="2330084">
                  <a:srgbClr val="000000">
                    <a:alpha val="32000"/>
                  </a:srgbClr>
                </a:outerShdw>
              </a:effectLst>
              <a:latin typeface="Times"/>
              <a:ea typeface="Times"/>
              <a:cs typeface="Times"/>
              <a:sym typeface="Times"/>
            </a:endParaRPr>
          </a:p>
          <a:p>
            <a:pPr lvl="0" marL="377825" indent="-377825" algn="l" defTabSz="457200">
              <a:spcBef>
                <a:spcPts val="900"/>
              </a:spcBef>
              <a:buSzPct val="69000"/>
              <a:buBlip>
                <a:blip r:embed="rId10"/>
              </a:buBlip>
              <a:defRPr sz="1800">
                <a:solidFill>
                  <a:srgbClr val="000000"/>
                </a:solidFill>
              </a:defRPr>
            </a:pPr>
            <a:r>
              <a:rPr sz="3200">
                <a:effectLst>
                  <a:outerShdw sx="100000" sy="100000" kx="0" ky="0" algn="b" rotWithShape="0" blurRad="76200" dist="63500" dir="2330084">
                    <a:srgbClr val="000000">
                      <a:alpha val="32000"/>
                    </a:srgbClr>
                  </a:outerShdw>
                </a:effectLst>
                <a:latin typeface="Times"/>
                <a:ea typeface="Times"/>
                <a:cs typeface="Times"/>
                <a:sym typeface="Times"/>
              </a:rPr>
              <a:t>Love &amp; Obedience To God / Christ</a:t>
            </a:r>
            <a:endParaRPr sz="3200">
              <a:effectLst>
                <a:outerShdw sx="100000" sy="100000" kx="0" ky="0" algn="b" rotWithShape="0" blurRad="76200" dist="63500" dir="2330084">
                  <a:srgbClr val="000000">
                    <a:alpha val="32000"/>
                  </a:srgbClr>
                </a:outerShdw>
              </a:effectLst>
              <a:latin typeface="Times"/>
              <a:ea typeface="Times"/>
              <a:cs typeface="Times"/>
              <a:sym typeface="Times"/>
            </a:endParaRPr>
          </a:p>
          <a:p>
            <a:pPr lvl="0" marL="377825" indent="-377825" algn="l" defTabSz="457200">
              <a:spcBef>
                <a:spcPts val="900"/>
              </a:spcBef>
              <a:buSzPct val="69000"/>
              <a:buBlip>
                <a:blip r:embed="rId10"/>
              </a:buBlip>
              <a:defRPr sz="1800">
                <a:solidFill>
                  <a:srgbClr val="000000"/>
                </a:solidFill>
              </a:defRPr>
            </a:pPr>
            <a:r>
              <a:rPr sz="3200">
                <a:effectLst>
                  <a:outerShdw sx="100000" sy="100000" kx="0" ky="0" algn="b" rotWithShape="0" blurRad="76200" dist="63500" dir="2330084">
                    <a:srgbClr val="000000">
                      <a:alpha val="32000"/>
                    </a:srgbClr>
                  </a:outerShdw>
                </a:effectLst>
                <a:latin typeface="Times"/>
                <a:ea typeface="Times"/>
                <a:cs typeface="Times"/>
                <a:sym typeface="Times"/>
              </a:rPr>
              <a:t>Scriptural Baptism &amp; Salvation</a:t>
            </a:r>
            <a:endParaRPr sz="3200">
              <a:effectLst>
                <a:outerShdw sx="100000" sy="100000" kx="0" ky="0" algn="b" rotWithShape="0" blurRad="76200" dist="63500" dir="2330084">
                  <a:srgbClr val="000000">
                    <a:alpha val="32000"/>
                  </a:srgbClr>
                </a:outerShdw>
              </a:effectLst>
              <a:latin typeface="Times"/>
              <a:ea typeface="Times"/>
              <a:cs typeface="Times"/>
              <a:sym typeface="Times"/>
            </a:endParaRPr>
          </a:p>
          <a:p>
            <a:pPr lvl="0" marL="377825" indent="-377825" algn="l" defTabSz="457200">
              <a:spcBef>
                <a:spcPts val="900"/>
              </a:spcBef>
              <a:buSzPct val="69000"/>
              <a:buBlip>
                <a:blip r:embed="rId10"/>
              </a:buBlip>
              <a:defRPr sz="1800">
                <a:solidFill>
                  <a:srgbClr val="000000"/>
                </a:solidFill>
              </a:defRPr>
            </a:pPr>
            <a:r>
              <a:rPr sz="3200">
                <a:effectLst>
                  <a:outerShdw sx="100000" sy="100000" kx="0" ky="0" algn="b" rotWithShape="0" blurRad="76200" dist="63500" dir="2330084">
                    <a:srgbClr val="000000">
                      <a:alpha val="32000"/>
                    </a:srgbClr>
                  </a:outerShdw>
                </a:effectLst>
                <a:latin typeface="Times"/>
                <a:ea typeface="Times"/>
                <a:cs typeface="Times"/>
                <a:sym typeface="Times"/>
              </a:rPr>
              <a:t>Spirit &amp; Truth In Worship &amp; Service</a:t>
            </a:r>
            <a:endParaRPr sz="3200">
              <a:effectLst>
                <a:outerShdw sx="100000" sy="100000" kx="0" ky="0" algn="b" rotWithShape="0" blurRad="76200" dist="63500" dir="2330084">
                  <a:srgbClr val="000000">
                    <a:alpha val="32000"/>
                  </a:srgbClr>
                </a:outerShdw>
              </a:effectLst>
              <a:latin typeface="Times"/>
              <a:ea typeface="Times"/>
              <a:cs typeface="Times"/>
              <a:sym typeface="Times"/>
            </a:endParaRPr>
          </a:p>
          <a:p>
            <a:pPr lvl="0" marL="377825" indent="-377825" algn="l" defTabSz="457200">
              <a:spcBef>
                <a:spcPts val="900"/>
              </a:spcBef>
              <a:buSzPct val="69000"/>
              <a:buBlip>
                <a:blip r:embed="rId10"/>
              </a:buBlip>
              <a:defRPr sz="1800">
                <a:solidFill>
                  <a:srgbClr val="000000"/>
                </a:solidFill>
              </a:defRPr>
            </a:pPr>
            <a:r>
              <a:rPr sz="3200">
                <a:effectLst>
                  <a:outerShdw sx="100000" sy="100000" kx="0" ky="0" algn="b" rotWithShape="0" blurRad="76200" dist="63500" dir="2330084">
                    <a:srgbClr val="000000">
                      <a:alpha val="32000"/>
                    </a:srgbClr>
                  </a:outerShdw>
                </a:effectLst>
                <a:latin typeface="Times"/>
                <a:ea typeface="Times"/>
                <a:cs typeface="Times"/>
                <a:sym typeface="Times"/>
              </a:rPr>
              <a:t>Faithfulness &amp; Eternal Life</a:t>
            </a:r>
            <a:endParaRPr sz="3200">
              <a:effectLst>
                <a:outerShdw sx="100000" sy="100000" kx="0" ky="0" algn="b" rotWithShape="0" blurRad="76200" dist="63500" dir="2330084">
                  <a:srgbClr val="000000">
                    <a:alpha val="32000"/>
                  </a:srgbClr>
                </a:outerShdw>
              </a:effectLst>
              <a:latin typeface="Times"/>
              <a:ea typeface="Times"/>
              <a:cs typeface="Times"/>
              <a:sym typeface="Times"/>
            </a:endParaRPr>
          </a:p>
          <a:p>
            <a:pPr lvl="0" marL="377825" indent="-377825" algn="l" defTabSz="457200">
              <a:spcBef>
                <a:spcPts val="900"/>
              </a:spcBef>
              <a:buSzPct val="69000"/>
              <a:buBlip>
                <a:blip r:embed="rId10"/>
              </a:buBlip>
              <a:defRPr sz="1800">
                <a:solidFill>
                  <a:srgbClr val="000000"/>
                </a:solidFill>
              </a:defRPr>
            </a:pPr>
            <a:r>
              <a:rPr sz="3200">
                <a:effectLst>
                  <a:outerShdw sx="100000" sy="100000" kx="0" ky="0" algn="b" rotWithShape="0" blurRad="76200" dist="63500" dir="2330084">
                    <a:srgbClr val="000000">
                      <a:alpha val="32000"/>
                    </a:srgbClr>
                  </a:outerShdw>
                </a:effectLst>
                <a:latin typeface="Times"/>
                <a:ea typeface="Times"/>
                <a:cs typeface="Times"/>
                <a:sym typeface="Times"/>
              </a:rPr>
              <a:t>Unbelief (Disobedience) &amp; Condemnation</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267">
                                            <p:txEl>
                                              <p:pRg st="1" end="1"/>
                                            </p:txEl>
                                          </p:spTgt>
                                        </p:tgtEl>
                                        <p:attrNameLst>
                                          <p:attrName>style.visibility</p:attrName>
                                        </p:attrNameLst>
                                      </p:cBhvr>
                                      <p:to>
                                        <p:strVal val="visible"/>
                                      </p:to>
                                    </p:set>
                                    <p:animEffect filter="wipe(left)" transition="in">
                                      <p:cBhvr>
                                        <p:cTn id="7" dur="1500"/>
                                        <p:tgtEl>
                                          <p:spTgt spid="2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267">
                                            <p:txEl>
                                              <p:pRg st="2" end="2"/>
                                            </p:txEl>
                                          </p:spTgt>
                                        </p:tgtEl>
                                        <p:attrNameLst>
                                          <p:attrName>style.visibility</p:attrName>
                                        </p:attrNameLst>
                                      </p:cBhvr>
                                      <p:to>
                                        <p:strVal val="visible"/>
                                      </p:to>
                                    </p:set>
                                    <p:animEffect filter="wipe(left)" transition="in">
                                      <p:cBhvr>
                                        <p:cTn id="12" dur="1500"/>
                                        <p:tgtEl>
                                          <p:spTgt spid="2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267">
                                            <p:txEl>
                                              <p:pRg st="3" end="3"/>
                                            </p:txEl>
                                          </p:spTgt>
                                        </p:tgtEl>
                                        <p:attrNameLst>
                                          <p:attrName>style.visibility</p:attrName>
                                        </p:attrNameLst>
                                      </p:cBhvr>
                                      <p:to>
                                        <p:strVal val="visible"/>
                                      </p:to>
                                    </p:set>
                                    <p:animEffect filter="wipe(left)" transition="in">
                                      <p:cBhvr>
                                        <p:cTn id="17" dur="1500"/>
                                        <p:tgtEl>
                                          <p:spTgt spid="26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267">
                                            <p:txEl>
                                              <p:pRg st="4" end="4"/>
                                            </p:txEl>
                                          </p:spTgt>
                                        </p:tgtEl>
                                        <p:attrNameLst>
                                          <p:attrName>style.visibility</p:attrName>
                                        </p:attrNameLst>
                                      </p:cBhvr>
                                      <p:to>
                                        <p:strVal val="visible"/>
                                      </p:to>
                                    </p:set>
                                    <p:animEffect filter="wipe(left)" transition="in">
                                      <p:cBhvr>
                                        <p:cTn id="22" dur="1500"/>
                                        <p:tgtEl>
                                          <p:spTgt spid="26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8" presetID="22" grpId="1" fill="hold">
                                  <p:stCondLst>
                                    <p:cond delay="0"/>
                                  </p:stCondLst>
                                  <p:iterate type="el" backwards="0">
                                    <p:tmAbs val="0"/>
                                  </p:iterate>
                                  <p:childTnLst>
                                    <p:set>
                                      <p:cBhvr>
                                        <p:cTn id="26" fill="hold"/>
                                        <p:tgtEl>
                                          <p:spTgt spid="267">
                                            <p:txEl>
                                              <p:pRg st="5" end="5"/>
                                            </p:txEl>
                                          </p:spTgt>
                                        </p:tgtEl>
                                        <p:attrNameLst>
                                          <p:attrName>style.visibility</p:attrName>
                                        </p:attrNameLst>
                                      </p:cBhvr>
                                      <p:to>
                                        <p:strVal val="visible"/>
                                      </p:to>
                                    </p:set>
                                    <p:animEffect filter="wipe(left)" transition="in">
                                      <p:cBhvr>
                                        <p:cTn id="27" dur="1500"/>
                                        <p:tgtEl>
                                          <p:spTgt spid="26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nodeType="clickEffect" presetClass="entr" presetSubtype="8" presetID="22" grpId="1" fill="hold">
                                  <p:stCondLst>
                                    <p:cond delay="0"/>
                                  </p:stCondLst>
                                  <p:iterate type="el" backwards="0">
                                    <p:tmAbs val="0"/>
                                  </p:iterate>
                                  <p:childTnLst>
                                    <p:set>
                                      <p:cBhvr>
                                        <p:cTn id="31" fill="hold"/>
                                        <p:tgtEl>
                                          <p:spTgt spid="267">
                                            <p:txEl>
                                              <p:pRg st="6" end="6"/>
                                            </p:txEl>
                                          </p:spTgt>
                                        </p:tgtEl>
                                        <p:attrNameLst>
                                          <p:attrName>style.visibility</p:attrName>
                                        </p:attrNameLst>
                                      </p:cBhvr>
                                      <p:to>
                                        <p:strVal val="visible"/>
                                      </p:to>
                                    </p:set>
                                    <p:animEffect filter="wipe(left)" transition="in">
                                      <p:cBhvr>
                                        <p:cTn id="32" dur="1500"/>
                                        <p:tgtEl>
                                          <p:spTgt spid="26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8" presetID="22" grpId="1" fill="hold">
                                  <p:stCondLst>
                                    <p:cond delay="0"/>
                                  </p:stCondLst>
                                  <p:iterate type="el" backwards="0">
                                    <p:tmAbs val="0"/>
                                  </p:iterate>
                                  <p:childTnLst>
                                    <p:set>
                                      <p:cBhvr>
                                        <p:cTn id="36" fill="hold"/>
                                        <p:tgtEl>
                                          <p:spTgt spid="267">
                                            <p:txEl>
                                              <p:pRg st="7" end="7"/>
                                            </p:txEl>
                                          </p:spTgt>
                                        </p:tgtEl>
                                        <p:attrNameLst>
                                          <p:attrName>style.visibility</p:attrName>
                                        </p:attrNameLst>
                                      </p:cBhvr>
                                      <p:to>
                                        <p:strVal val="visible"/>
                                      </p:to>
                                    </p:set>
                                    <p:animEffect filter="wipe(left)" transition="in">
                                      <p:cBhvr>
                                        <p:cTn id="37" dur="1500"/>
                                        <p:tgtEl>
                                          <p:spTgt spid="26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nodeType="clickEffect" presetClass="entr" presetSubtype="8" presetID="22" grpId="1" fill="hold">
                                  <p:stCondLst>
                                    <p:cond delay="0"/>
                                  </p:stCondLst>
                                  <p:iterate type="el" backwards="0">
                                    <p:tmAbs val="0"/>
                                  </p:iterate>
                                  <p:childTnLst>
                                    <p:set>
                                      <p:cBhvr>
                                        <p:cTn id="41" fill="hold"/>
                                        <p:tgtEl>
                                          <p:spTgt spid="267">
                                            <p:txEl>
                                              <p:pRg st="8" end="8"/>
                                            </p:txEl>
                                          </p:spTgt>
                                        </p:tgtEl>
                                        <p:attrNameLst>
                                          <p:attrName>style.visibility</p:attrName>
                                        </p:attrNameLst>
                                      </p:cBhvr>
                                      <p:to>
                                        <p:strVal val="visible"/>
                                      </p:to>
                                    </p:set>
                                    <p:animEffect filter="wipe(left)" transition="in">
                                      <p:cBhvr>
                                        <p:cTn id="42" dur="1500"/>
                                        <p:tgtEl>
                                          <p:spTgt spid="267">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7"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p:transition spd="slow" advClick="1">
    <p:dissolve/>
  </p:transition>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nvSpPr>
        <p:spPr>
          <a:xfrm>
            <a:off x="400050" y="2904391"/>
            <a:ext cx="12204700" cy="53926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rPr>
              <a:t>Charts by Don McClain</a:t>
            </a:r>
            <a:endPara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Prepared November 20-22, 2014 </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Preached - November 23, 2014</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West 65th Street church of Christ</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P.O. Box 190062</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Little Rock AR 72219</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501-568-1062</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Prepared using Keynote</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Email – </a:t>
            </a: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hlinkClick r:id="rId2" invalidUrl="" action="" tgtFrame="" tooltip="" history="1" highlightClick="0" endSnd="0"/>
              </a:rPr>
              <a:t>donmcclain@sbcglobal.net</a:t>
            </a: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  </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More Keynote, PPT &amp; Audio Sermons:</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hlinkClick r:id="rId3" invalidUrl="" action="" tgtFrame="" tooltip="" history="1" highlightClick="0" endSnd="0"/>
              </a:rPr>
              <a:t>http://w65stchurchofchrist.org/coc/sermons/</a:t>
            </a: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 </a:t>
            </a:r>
          </a:p>
        </p:txBody>
      </p:sp>
      <p:sp>
        <p:nvSpPr>
          <p:cNvPr id="271" name="Shape 271"/>
          <p:cNvSpPr/>
          <p:nvPr/>
        </p:nvSpPr>
        <p:spPr>
          <a:xfrm>
            <a:off x="469900" y="8580204"/>
            <a:ext cx="12052300" cy="977901"/>
          </a:xfrm>
          <a:prstGeom prst="rect">
            <a:avLst/>
          </a:prstGeom>
          <a:solidFill>
            <a:srgbClr val="424242"/>
          </a:solidFill>
          <a:ln w="38100">
            <a:solidFill>
              <a:srgbClr val="FFFFFF"/>
            </a:solidFill>
            <a:round/>
          </a:ln>
          <a:effectLst>
            <a:outerShdw sx="100000" sy="100000" kx="0" ky="0" algn="b" rotWithShape="0" blurRad="38100" dist="19999" dir="5400000">
              <a:srgbClr val="000000">
                <a:alpha val="38000"/>
              </a:srgbClr>
            </a:outerShdw>
          </a:effectLst>
          <a:extLst>
            <a:ext uri="{C572A759-6A51-4108-AA02-DFA0A04FC94B}">
              <ma14:wrappingTextBoxFlag xmlns:ma14="http://schemas.microsoft.com/office/mac/drawingml/2011/main" val="1"/>
            </a:ext>
          </a:extLst>
        </p:spPr>
        <p:txBody>
          <a:bodyPr lIns="0" tIns="0" rIns="0" bIns="0">
            <a:spAutoFit/>
          </a:bodyPr>
          <a:lstStyle/>
          <a:p>
            <a:pPr lvl="0" defTabSz="1295400">
              <a:buClr>
                <a:srgbClr val="FFFFFF"/>
              </a:buClr>
              <a:defRPr sz="1800">
                <a:solidFill>
                  <a:srgbClr val="000000"/>
                </a:solidFill>
              </a:defRPr>
            </a:pPr>
            <a:r>
              <a:rPr>
                <a:solidFill>
                  <a:srgbClr val="FFFFFF"/>
                </a:solidFill>
                <a:effectLst>
                  <a:outerShdw sx="100000" sy="100000" kx="0" ky="0" algn="b" rotWithShape="0" blurRad="63500" dist="0" dir="3600000">
                    <a:srgbClr val="000000">
                      <a:alpha val="70000"/>
                    </a:srgbClr>
                  </a:outerShdw>
                </a:effectLst>
                <a:uFill>
                  <a:solidFill>
                    <a:srgbClr val="FFFFFF"/>
                  </a:solidFill>
                </a:uFill>
                <a:latin typeface="Book Antiqua"/>
                <a:ea typeface="Book Antiqua"/>
                <a:cs typeface="Book Antiqua"/>
                <a:sym typeface="Book Antiqua"/>
              </a:rPr>
              <a:t>Note – Many of the transition effects used in this presentation will be lost using PPT 2007 Viewer</a:t>
            </a:r>
            <a:endParaRPr sz="4000">
              <a:solidFill>
                <a:srgbClr val="FFFFFF"/>
              </a:solidFill>
              <a:uFill>
                <a:solidFill>
                  <a:srgbClr val="FFFFFF"/>
                </a:solidFill>
              </a:uFill>
              <a:latin typeface="Book Antiqua"/>
              <a:ea typeface="Book Antiqua"/>
              <a:cs typeface="Book Antiqua"/>
              <a:sym typeface="Book Antiqua"/>
            </a:endParaRPr>
          </a:p>
          <a:p>
            <a:pPr lvl="0" defTabSz="1295400">
              <a:buClr>
                <a:srgbClr val="FFFFFF"/>
              </a:buClr>
              <a:defRPr sz="1800">
                <a:solidFill>
                  <a:srgbClr val="000000"/>
                </a:solidFill>
              </a:defRPr>
            </a:pPr>
            <a:r>
              <a:rPr>
                <a:solidFill>
                  <a:srgbClr val="D6A800"/>
                </a:solidFill>
                <a:effectLst>
                  <a:outerShdw sx="100000" sy="100000" kx="0" ky="0" algn="b" rotWithShape="0" blurRad="63500" dist="0" dir="3600000">
                    <a:srgbClr val="000000">
                      <a:alpha val="70000"/>
                    </a:srgbClr>
                  </a:outerShdw>
                </a:effectLst>
                <a:uFill>
                  <a:solidFill>
                    <a:srgbClr val="D6A800"/>
                  </a:solidFill>
                </a:uFill>
                <a:latin typeface="Book Antiqua"/>
                <a:ea typeface="Book Antiqua"/>
                <a:cs typeface="Book Antiqua"/>
                <a:sym typeface="Book Antiqua"/>
                <a:hlinkClick r:id="rId4" invalidUrl="" action="" tgtFrame="" tooltip="" history="1" highlightClick="0" endSnd="0"/>
              </a:rPr>
              <a:t>http://www.microsoft.com/downloads/details.aspx?FamilyID=cb9bf144-1076-4615-9951-294eeb832823&amp;displaylang=en</a:t>
            </a:r>
            <a:r>
              <a:rPr>
                <a:solidFill>
                  <a:srgbClr val="FFFFFF"/>
                </a:solidFill>
                <a:effectLst>
                  <a:outerShdw sx="100000" sy="100000" kx="0" ky="0" algn="b" rotWithShape="0" blurRad="63500" dist="0" dir="3600000">
                    <a:srgbClr val="000000">
                      <a:alpha val="70000"/>
                    </a:srgbClr>
                  </a:outerShdw>
                </a:effectLst>
                <a:uFill>
                  <a:solidFill>
                    <a:srgbClr val="FFFFFF"/>
                  </a:solidFill>
                </a:uFill>
                <a:latin typeface="Book Antiqua"/>
                <a:ea typeface="Book Antiqua"/>
                <a:cs typeface="Book Antiqua"/>
                <a:sym typeface="Book Antiqua"/>
              </a:rPr>
              <a:t> </a:t>
            </a:r>
          </a:p>
        </p:txBody>
      </p:sp>
      <p:pic>
        <p:nvPicPr>
          <p:cNvPr id="272" name="pasted-image.tif"/>
          <p:cNvPicPr/>
          <p:nvPr/>
        </p:nvPicPr>
        <p:blipFill>
          <a:blip r:embed="rId5">
            <a:extLst/>
          </a:blip>
          <a:stretch>
            <a:fillRect/>
          </a:stretch>
        </p:blipFill>
        <p:spPr>
          <a:xfrm>
            <a:off x="340551" y="349164"/>
            <a:ext cx="7087649" cy="1289355"/>
          </a:xfrm>
          <a:prstGeom prst="rect">
            <a:avLst/>
          </a:prstGeom>
          <a:ln w="12700">
            <a:miter lim="400000"/>
          </a:ln>
        </p:spPr>
      </p:pic>
      <p:pic>
        <p:nvPicPr>
          <p:cNvPr id="273" name="pasted-image.pdf"/>
          <p:cNvPicPr/>
          <p:nvPr/>
        </p:nvPicPr>
        <p:blipFill>
          <a:blip r:embed="rId6">
            <a:extLst/>
          </a:blip>
          <a:stretch>
            <a:fillRect/>
          </a:stretch>
        </p:blipFill>
        <p:spPr>
          <a:xfrm>
            <a:off x="6740331" y="232204"/>
            <a:ext cx="5467870" cy="2917959"/>
          </a:xfrm>
          <a:prstGeom prst="rect">
            <a:avLst/>
          </a:prstGeom>
          <a:ln w="12700">
            <a:miter lim="400000"/>
          </a:ln>
          <a:effectLst>
            <a:outerShdw sx="100000" sy="100000" kx="0" ky="0" algn="b" rotWithShape="0" blurRad="76200" dist="114300" dir="4176880">
              <a:srgbClr val="000000">
                <a:alpha val="52633"/>
              </a:srgbClr>
            </a:outerShdw>
          </a:effectLst>
        </p:spPr>
      </p:pic>
      <p:pic>
        <p:nvPicPr>
          <p:cNvPr id="274" name="pasted-image.tif"/>
          <p:cNvPicPr/>
          <p:nvPr/>
        </p:nvPicPr>
        <p:blipFill>
          <a:blip r:embed="rId7">
            <a:extLst/>
          </a:blip>
          <a:stretch>
            <a:fillRect/>
          </a:stretch>
        </p:blipFill>
        <p:spPr>
          <a:xfrm>
            <a:off x="4015359" y="1444176"/>
            <a:ext cx="4974082" cy="1527215"/>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6" name="pasted-image.pdf"/>
          <p:cNvPicPr/>
          <p:nvPr/>
        </p:nvPicPr>
        <p:blipFill>
          <a:blip r:embed="rId2">
            <a:alphaModFix amt="74546"/>
            <a:extLst/>
          </a:blip>
          <a:stretch>
            <a:fillRect/>
          </a:stretch>
        </p:blipFill>
        <p:spPr>
          <a:xfrm>
            <a:off x="0" y="0"/>
            <a:ext cx="13004800" cy="9753600"/>
          </a:xfrm>
          <a:prstGeom prst="rect">
            <a:avLst/>
          </a:prstGeom>
          <a:ln w="12700">
            <a:miter lim="400000"/>
          </a:ln>
        </p:spPr>
      </p:pic>
      <p:sp>
        <p:nvSpPr>
          <p:cNvPr id="277" name="Shape 277"/>
          <p:cNvSpPr/>
          <p:nvPr/>
        </p:nvSpPr>
        <p:spPr>
          <a:xfrm>
            <a:off x="317500" y="220133"/>
            <a:ext cx="12433301" cy="75184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Mark 10:1–12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1</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He arose from there and came to the region of Judea by the other side of the Jordan. And multitudes gathered to Him again, and as He was accustomed, He taught them again. </a:t>
            </a: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2</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The Pharisees came and asked Him, “Is it lawful for a man to divorce </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his</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wife?” testing Him. </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9" name="pasted-image.pdf"/>
          <p:cNvPicPr/>
          <p:nvPr/>
        </p:nvPicPr>
        <p:blipFill>
          <a:blip r:embed="rId2">
            <a:alphaModFix amt="74546"/>
            <a:extLst/>
          </a:blip>
          <a:stretch>
            <a:fillRect/>
          </a:stretch>
        </p:blipFill>
        <p:spPr>
          <a:xfrm>
            <a:off x="0" y="0"/>
            <a:ext cx="13004800" cy="9753600"/>
          </a:xfrm>
          <a:prstGeom prst="rect">
            <a:avLst/>
          </a:prstGeom>
          <a:ln w="12700">
            <a:miter lim="400000"/>
          </a:ln>
        </p:spPr>
      </p:pic>
      <p:sp>
        <p:nvSpPr>
          <p:cNvPr id="280" name="Shape 280"/>
          <p:cNvSpPr/>
          <p:nvPr/>
        </p:nvSpPr>
        <p:spPr>
          <a:xfrm>
            <a:off x="317500" y="220133"/>
            <a:ext cx="12433301" cy="75184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Mark 10:1–12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3</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And He answered and said to them, “What did Moses command you?” </a:t>
            </a: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4</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They said, “Moses permitted </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a man</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to write a certificate of divorce, and to dismiss </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her</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a:t>
            </a: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5</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And Jesus answered and said to them, “Because of the hardness of your heart he wrote you this precept. </a:t>
            </a:r>
          </a:p>
        </p:txBody>
      </p:sp>
    </p:spTree>
  </p:cSld>
  <p:clrMapOvr>
    <a:masterClrMapping/>
  </p:clrMapOvr>
  <p:transition spd="slow" advClick="1">
    <p:dissolve/>
  </p:transition>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2" name="pasted-image.pdf"/>
          <p:cNvPicPr/>
          <p:nvPr/>
        </p:nvPicPr>
        <p:blipFill>
          <a:blip r:embed="rId2">
            <a:alphaModFix amt="74546"/>
            <a:extLst/>
          </a:blip>
          <a:stretch>
            <a:fillRect/>
          </a:stretch>
        </p:blipFill>
        <p:spPr>
          <a:xfrm>
            <a:off x="0" y="0"/>
            <a:ext cx="13004800" cy="9753600"/>
          </a:xfrm>
          <a:prstGeom prst="rect">
            <a:avLst/>
          </a:prstGeom>
          <a:ln w="12700">
            <a:miter lim="400000"/>
          </a:ln>
        </p:spPr>
      </p:pic>
      <p:sp>
        <p:nvSpPr>
          <p:cNvPr id="283" name="Shape 283"/>
          <p:cNvSpPr/>
          <p:nvPr/>
        </p:nvSpPr>
        <p:spPr>
          <a:xfrm>
            <a:off x="317500" y="220133"/>
            <a:ext cx="12433301" cy="83185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Mark 10:1–12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6</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But from the beginning of the creation, God </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‘made them male and female.’</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a:t>
            </a: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7</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‘For this reason a man shall leave his father and mother and be joined to his wife,</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a:t>
            </a: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8</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and the two shall become one flesh’</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so then they are no longer two, but one flesh.  </a:t>
            </a: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9</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Therefore what God has joined together, let not man separate.”</a:t>
            </a:r>
          </a:p>
        </p:txBody>
      </p:sp>
    </p:spTree>
  </p:cSld>
  <p:clrMapOvr>
    <a:masterClrMapping/>
  </p:clrMapOvr>
  <p:transition spd="slow" advClick="1">
    <p:dissolve/>
  </p:transition>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5" name="pasted-image.pdf"/>
          <p:cNvPicPr/>
          <p:nvPr/>
        </p:nvPicPr>
        <p:blipFill>
          <a:blip r:embed="rId2">
            <a:alphaModFix amt="74546"/>
            <a:extLst/>
          </a:blip>
          <a:stretch>
            <a:fillRect/>
          </a:stretch>
        </p:blipFill>
        <p:spPr>
          <a:xfrm>
            <a:off x="0" y="0"/>
            <a:ext cx="13004800" cy="9753600"/>
          </a:xfrm>
          <a:prstGeom prst="rect">
            <a:avLst/>
          </a:prstGeom>
          <a:ln w="12700">
            <a:miter lim="400000"/>
          </a:ln>
        </p:spPr>
      </p:pic>
      <p:sp>
        <p:nvSpPr>
          <p:cNvPr id="286" name="Shape 286"/>
          <p:cNvSpPr/>
          <p:nvPr/>
        </p:nvSpPr>
        <p:spPr>
          <a:xfrm>
            <a:off x="317500" y="220133"/>
            <a:ext cx="12433301" cy="77851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Mark 10:1–12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800">
                <a:solidFill>
                  <a:srgbClr val="FFFFFF"/>
                </a:solidFill>
                <a:effectLst>
                  <a:outerShdw sx="100000" sy="100000" kx="0" ky="0" algn="b" rotWithShape="0" blurRad="76200" dist="63500" dir="2635418">
                    <a:srgbClr val="000000"/>
                  </a:outerShdw>
                </a:effectLst>
                <a:latin typeface="Adelon"/>
                <a:ea typeface="Adelon"/>
                <a:cs typeface="Adelon"/>
                <a:sym typeface="Adelon"/>
              </a:rPr>
              <a:t>10</a:t>
            </a:r>
            <a:r>
              <a:rPr sz="5800">
                <a:solidFill>
                  <a:srgbClr val="FFFFFF"/>
                </a:solidFill>
                <a:effectLst>
                  <a:outerShdw sx="100000" sy="100000" kx="0" ky="0" algn="b" rotWithShape="0" blurRad="76200" dist="63500" dir="2635418">
                    <a:srgbClr val="000000"/>
                  </a:outerShdw>
                </a:effectLst>
                <a:latin typeface="Adelon"/>
                <a:ea typeface="Adelon"/>
                <a:cs typeface="Adelon"/>
                <a:sym typeface="Adelon"/>
              </a:rPr>
              <a:t> In the house His disciples also asked Him again about the same </a:t>
            </a:r>
            <a:r>
              <a:rPr sz="5800">
                <a:solidFill>
                  <a:srgbClr val="FFFFFF"/>
                </a:solidFill>
                <a:effectLst>
                  <a:outerShdw sx="100000" sy="100000" kx="0" ky="0" algn="b" rotWithShape="0" blurRad="76200" dist="63500" dir="2635418">
                    <a:srgbClr val="000000"/>
                  </a:outerShdw>
                </a:effectLst>
                <a:latin typeface="Adelon"/>
                <a:ea typeface="Adelon"/>
                <a:cs typeface="Adelon"/>
                <a:sym typeface="Adelon"/>
              </a:rPr>
              <a:t>matter</a:t>
            </a:r>
            <a:r>
              <a:rPr sz="5800">
                <a:solidFill>
                  <a:srgbClr val="FFFFFF"/>
                </a:solidFill>
                <a:effectLst>
                  <a:outerShdw sx="100000" sy="100000" kx="0" ky="0" algn="b" rotWithShape="0" blurRad="76200" dist="63500" dir="2635418">
                    <a:srgbClr val="000000"/>
                  </a:outerShdw>
                </a:effectLst>
                <a:latin typeface="Adelon"/>
                <a:ea typeface="Adelon"/>
                <a:cs typeface="Adelon"/>
                <a:sym typeface="Adelon"/>
              </a:rPr>
              <a:t>. </a:t>
            </a:r>
            <a:r>
              <a:rPr baseline="31999" sz="5800">
                <a:solidFill>
                  <a:srgbClr val="FFFFFF"/>
                </a:solidFill>
                <a:effectLst>
                  <a:outerShdw sx="100000" sy="100000" kx="0" ky="0" algn="b" rotWithShape="0" blurRad="76200" dist="63500" dir="2635418">
                    <a:srgbClr val="000000"/>
                  </a:outerShdw>
                </a:effectLst>
                <a:latin typeface="Adelon"/>
                <a:ea typeface="Adelon"/>
                <a:cs typeface="Adelon"/>
                <a:sym typeface="Adelon"/>
              </a:rPr>
              <a:t>11</a:t>
            </a:r>
            <a:r>
              <a:rPr sz="5800">
                <a:solidFill>
                  <a:srgbClr val="FFFFFF"/>
                </a:solidFill>
                <a:effectLst>
                  <a:outerShdw sx="100000" sy="100000" kx="0" ky="0" algn="b" rotWithShape="0" blurRad="76200" dist="63500" dir="2635418">
                    <a:srgbClr val="000000"/>
                  </a:outerShdw>
                </a:effectLst>
                <a:latin typeface="Adelon"/>
                <a:ea typeface="Adelon"/>
                <a:cs typeface="Adelon"/>
                <a:sym typeface="Adelon"/>
              </a:rPr>
              <a:t> So He said to them, “Whoever divorces his wife and marries another commits adultery against her. </a:t>
            </a:r>
            <a:r>
              <a:rPr baseline="31999" sz="5800">
                <a:solidFill>
                  <a:srgbClr val="FFFFFF"/>
                </a:solidFill>
                <a:effectLst>
                  <a:outerShdw sx="100000" sy="100000" kx="0" ky="0" algn="b" rotWithShape="0" blurRad="76200" dist="63500" dir="2635418">
                    <a:srgbClr val="000000"/>
                  </a:outerShdw>
                </a:effectLst>
                <a:latin typeface="Adelon"/>
                <a:ea typeface="Adelon"/>
                <a:cs typeface="Adelon"/>
                <a:sym typeface="Adelon"/>
              </a:rPr>
              <a:t>12</a:t>
            </a:r>
            <a:r>
              <a:rPr sz="5800">
                <a:solidFill>
                  <a:srgbClr val="FFFFFF"/>
                </a:solidFill>
                <a:effectLst>
                  <a:outerShdw sx="100000" sy="100000" kx="0" ky="0" algn="b" rotWithShape="0" blurRad="76200" dist="63500" dir="2635418">
                    <a:srgbClr val="000000"/>
                  </a:outerShdw>
                </a:effectLst>
                <a:latin typeface="Adelon"/>
                <a:ea typeface="Adelon"/>
                <a:cs typeface="Adelon"/>
                <a:sym typeface="Adelon"/>
              </a:rPr>
              <a:t> And if a woman divorces her husband and marries another, she commits adultery.”</a:t>
            </a:r>
          </a:p>
        </p:txBody>
      </p:sp>
    </p:spTree>
  </p:cSld>
  <p:clrMapOvr>
    <a:masterClrMapping/>
  </p:clrMapOvr>
  <p:transition spd="slow"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8" name=""/>
          <p:cNvPicPr/>
          <p:nvPr/>
        </p:nvPicPr>
        <p:blipFill>
          <a:blip r:embed="rId2">
            <a:extLst/>
          </a:blip>
          <a:stretch>
            <a:fillRect/>
          </a:stretch>
        </p:blipFill>
        <p:spPr>
          <a:xfrm>
            <a:off x="104622" y="4055432"/>
            <a:ext cx="4435608" cy="3725536"/>
          </a:xfrm>
          <a:prstGeom prst="rect">
            <a:avLst/>
          </a:prstGeom>
          <a:effectLst>
            <a:outerShdw sx="100000" sy="100000" kx="0" ky="0" algn="b" rotWithShape="0" blurRad="50800" dist="12700" dir="0">
              <a:srgbClr val="000000">
                <a:alpha val="50000"/>
              </a:srgbClr>
            </a:outerShdw>
          </a:effectLst>
        </p:spPr>
      </p:pic>
      <p:pic>
        <p:nvPicPr>
          <p:cNvPr id="79" name=""/>
          <p:cNvPicPr/>
          <p:nvPr/>
        </p:nvPicPr>
        <p:blipFill>
          <a:blip r:embed="rId3">
            <a:extLst/>
          </a:blip>
          <a:stretch>
            <a:fillRect/>
          </a:stretch>
        </p:blipFill>
        <p:spPr>
          <a:xfrm>
            <a:off x="8530828" y="4055432"/>
            <a:ext cx="4331825" cy="3725536"/>
          </a:xfrm>
          <a:prstGeom prst="rect">
            <a:avLst/>
          </a:prstGeom>
          <a:effectLst>
            <a:outerShdw sx="100000" sy="100000" kx="0" ky="0" algn="b" rotWithShape="0" blurRad="50800" dist="12700" dir="0">
              <a:srgbClr val="000000">
                <a:alpha val="50000"/>
              </a:srgbClr>
            </a:outerShdw>
          </a:effectLst>
        </p:spPr>
      </p:pic>
      <p:pic>
        <p:nvPicPr>
          <p:cNvPr id="80" name=""/>
          <p:cNvPicPr/>
          <p:nvPr/>
        </p:nvPicPr>
        <p:blipFill>
          <a:blip r:embed="rId4">
            <a:extLst/>
          </a:blip>
          <a:stretch>
            <a:fillRect/>
          </a:stretch>
        </p:blipFill>
        <p:spPr>
          <a:xfrm>
            <a:off x="3860767" y="4170693"/>
            <a:ext cx="5283267" cy="3520414"/>
          </a:xfrm>
          <a:prstGeom prst="rect">
            <a:avLst/>
          </a:prstGeom>
          <a:effectLst>
            <a:outerShdw sx="100000" sy="100000" kx="0" ky="0" algn="b" rotWithShape="0" blurRad="88900" dist="88900" dir="3609885">
              <a:srgbClr val="000000">
                <a:alpha val="50000"/>
              </a:srgbClr>
            </a:outerShdw>
          </a:effectLst>
        </p:spPr>
      </p:pic>
      <p:pic>
        <p:nvPicPr>
          <p:cNvPr id="81" name="pasted-image.tif"/>
          <p:cNvPicPr/>
          <p:nvPr/>
        </p:nvPicPr>
        <p:blipFill>
          <a:blip r:embed="rId5">
            <a:extLst/>
          </a:blip>
          <a:stretch>
            <a:fillRect/>
          </a:stretch>
        </p:blipFill>
        <p:spPr>
          <a:xfrm>
            <a:off x="340551" y="349164"/>
            <a:ext cx="12199002" cy="1623723"/>
          </a:xfrm>
          <a:prstGeom prst="rect">
            <a:avLst/>
          </a:prstGeom>
          <a:ln w="12700">
            <a:miter lim="400000"/>
          </a:ln>
        </p:spPr>
      </p:pic>
      <p:pic>
        <p:nvPicPr>
          <p:cNvPr id="82" name="pasted-image.pdf"/>
          <p:cNvPicPr/>
          <p:nvPr/>
        </p:nvPicPr>
        <p:blipFill>
          <a:blip r:embed="rId6">
            <a:extLst/>
          </a:blip>
          <a:stretch>
            <a:fillRect/>
          </a:stretch>
        </p:blipFill>
        <p:spPr>
          <a:xfrm>
            <a:off x="2456198" y="1671538"/>
            <a:ext cx="7843100" cy="4367412"/>
          </a:xfrm>
          <a:prstGeom prst="rect">
            <a:avLst/>
          </a:prstGeom>
          <a:ln w="12700">
            <a:miter lim="400000"/>
          </a:ln>
          <a:effectLst>
            <a:outerShdw sx="100000" sy="100000" kx="0" ky="0" algn="b" rotWithShape="0" blurRad="76200" dist="114300" dir="4176880">
              <a:srgbClr val="000000">
                <a:alpha val="52633"/>
              </a:srgbClr>
            </a:outerShdw>
          </a:effectLst>
        </p:spPr>
      </p:pic>
      <p:pic>
        <p:nvPicPr>
          <p:cNvPr id="83" name="pasted-image.tif"/>
          <p:cNvPicPr/>
          <p:nvPr/>
        </p:nvPicPr>
        <p:blipFill>
          <a:blip r:embed="rId7">
            <a:extLst/>
          </a:blip>
          <a:stretch>
            <a:fillRect/>
          </a:stretch>
        </p:blipFill>
        <p:spPr>
          <a:xfrm>
            <a:off x="4215308" y="4262516"/>
            <a:ext cx="4680017" cy="3336768"/>
          </a:xfrm>
          <a:prstGeom prst="rect">
            <a:avLst/>
          </a:prstGeom>
          <a:ln w="12700">
            <a:miter lim="400000"/>
          </a:ln>
        </p:spPr>
      </p:pic>
      <p:pic>
        <p:nvPicPr>
          <p:cNvPr id="84" name=""/>
          <p:cNvPicPr/>
          <p:nvPr/>
        </p:nvPicPr>
        <p:blipFill>
          <a:blip r:embed="rId8">
            <a:extLst/>
          </a:blip>
          <a:stretch>
            <a:fillRect/>
          </a:stretch>
        </p:blipFill>
        <p:spPr>
          <a:xfrm>
            <a:off x="620778" y="7596385"/>
            <a:ext cx="12000311" cy="2053366"/>
          </a:xfrm>
          <a:prstGeom prst="rect">
            <a:avLst/>
          </a:prstGeom>
          <a:effectLst>
            <a:outerShdw sx="100000" sy="100000" kx="0" ky="0" algn="b" rotWithShape="0" blurRad="50800" dist="12700" dir="2948862">
              <a:srgbClr val="000000">
                <a:alpha val="50000"/>
              </a:srgbClr>
            </a:outerShdw>
          </a:effectLst>
        </p:spPr>
      </p:pic>
      <p:sp>
        <p:nvSpPr>
          <p:cNvPr id="85" name="Shape 85"/>
          <p:cNvSpPr/>
          <p:nvPr/>
        </p:nvSpPr>
        <p:spPr>
          <a:xfrm>
            <a:off x="422758" y="4734509"/>
            <a:ext cx="3405280" cy="2387601"/>
          </a:xfrm>
          <a:prstGeom prst="rect">
            <a:avLst/>
          </a:prstGeom>
          <a:ln w="12700">
            <a:miter lim="400000"/>
          </a:ln>
          <a:effectLst>
            <a:outerShdw sx="100000" sy="100000" kx="0" ky="0" algn="b" rotWithShape="0" blurRad="127000" dist="76200" dir="2948862">
              <a:srgbClr val="000000">
                <a:alpha val="31848"/>
              </a:srgbClr>
            </a:outerShdw>
          </a:effectLst>
          <a:extLst>
            <a:ext uri="{C572A759-6A51-4108-AA02-DFA0A04FC94B}">
              <ma14:wrappingTextBoxFlag xmlns:ma14="http://schemas.microsoft.com/office/mac/drawingml/2011/main" val="1"/>
            </a:ext>
          </a:extLst>
        </p:spPr>
        <p:txBody>
          <a:bodyPr lIns="0" tIns="0" rIns="0" bIns="0" anchor="ctr">
            <a:spAutoFit/>
          </a:bodyPr>
          <a:lstStyle>
            <a:lvl1pPr>
              <a:spcBef>
                <a:spcPts val="1600"/>
              </a:spcBef>
              <a:defRPr sz="3200">
                <a:solidFill>
                  <a:srgbClr val="FFFFFF"/>
                </a:solidFill>
                <a:effectLst>
                  <a:outerShdw sx="100000" sy="100000" kx="0" ky="0" algn="b" rotWithShape="0" blurRad="63500" dist="63500" dir="1916986">
                    <a:srgbClr val="000000"/>
                  </a:outerShdw>
                </a:effectLst>
                <a:latin typeface="Adelon"/>
                <a:ea typeface="Adelon"/>
                <a:cs typeface="Adelon"/>
                <a:sym typeface="Adelon"/>
              </a:defRPr>
            </a:lvl1pPr>
          </a:lstStyle>
          <a:p>
            <a:pPr lvl="0">
              <a:defRPr sz="1800">
                <a:solidFill>
                  <a:srgbClr val="000000"/>
                </a:solidFill>
                <a:effectLst/>
              </a:defRPr>
            </a:pPr>
            <a:r>
              <a:rPr sz="3200">
                <a:solidFill>
                  <a:srgbClr val="FFFFFF"/>
                </a:solidFill>
                <a:effectLst>
                  <a:outerShdw sx="100000" sy="100000" kx="0" ky="0" algn="b" rotWithShape="0" blurRad="63500" dist="63500" dir="1916986">
                    <a:srgbClr val="000000"/>
                  </a:outerShdw>
                </a:effectLst>
              </a:rPr>
              <a:t>God has joined a number of things together - Thus they are divinely joined.</a:t>
            </a:r>
          </a:p>
        </p:txBody>
      </p:sp>
      <p:sp>
        <p:nvSpPr>
          <p:cNvPr id="86" name="Shape 86"/>
          <p:cNvSpPr/>
          <p:nvPr/>
        </p:nvSpPr>
        <p:spPr>
          <a:xfrm>
            <a:off x="9176762" y="4737100"/>
            <a:ext cx="3405280" cy="2387601"/>
          </a:xfrm>
          <a:prstGeom prst="rect">
            <a:avLst/>
          </a:prstGeom>
          <a:ln w="12700">
            <a:miter lim="400000"/>
          </a:ln>
          <a:effectLst>
            <a:outerShdw sx="100000" sy="100000" kx="0" ky="0" algn="b" rotWithShape="0" blurRad="127000" dist="76200" dir="2948862">
              <a:srgbClr val="000000">
                <a:alpha val="31848"/>
              </a:srgbClr>
            </a:outerShdw>
          </a:effectLst>
          <a:extLst>
            <a:ext uri="{C572A759-6A51-4108-AA02-DFA0A04FC94B}">
              <ma14:wrappingTextBoxFlag xmlns:ma14="http://schemas.microsoft.com/office/mac/drawingml/2011/main" val="1"/>
            </a:ext>
          </a:extLst>
        </p:spPr>
        <p:txBody>
          <a:bodyPr lIns="0" tIns="0" rIns="0" bIns="0" anchor="ctr">
            <a:spAutoFit/>
          </a:bodyPr>
          <a:lstStyle>
            <a:lvl1pPr>
              <a:spcBef>
                <a:spcPts val="1600"/>
              </a:spcBef>
              <a:defRPr sz="3200">
                <a:solidFill>
                  <a:srgbClr val="FFFFFF"/>
                </a:solidFill>
                <a:effectLst>
                  <a:outerShdw sx="100000" sy="100000" kx="0" ky="0" algn="b" rotWithShape="0" blurRad="63500" dist="63500" dir="1916986">
                    <a:srgbClr val="000000"/>
                  </a:outerShdw>
                </a:effectLst>
                <a:latin typeface="Adelon"/>
                <a:ea typeface="Adelon"/>
                <a:cs typeface="Adelon"/>
                <a:sym typeface="Adelon"/>
              </a:defRPr>
            </a:lvl1pPr>
          </a:lstStyle>
          <a:p>
            <a:pPr lvl="0">
              <a:defRPr sz="1800">
                <a:solidFill>
                  <a:srgbClr val="000000"/>
                </a:solidFill>
                <a:effectLst/>
              </a:defRPr>
            </a:pPr>
            <a:r>
              <a:rPr sz="3200">
                <a:solidFill>
                  <a:srgbClr val="FFFFFF"/>
                </a:solidFill>
                <a:effectLst>
                  <a:outerShdw sx="100000" sy="100000" kx="0" ky="0" algn="b" rotWithShape="0" blurRad="63500" dist="63500" dir="1916986">
                    <a:srgbClr val="000000"/>
                  </a:outerShdw>
                </a:effectLst>
              </a:rPr>
              <a:t>We have no right or divine authority to put asunder or to separate ANY of these things!</a:t>
            </a:r>
          </a:p>
        </p:txBody>
      </p:sp>
      <p:sp>
        <p:nvSpPr>
          <p:cNvPr id="87" name="Shape 87"/>
          <p:cNvSpPr/>
          <p:nvPr/>
        </p:nvSpPr>
        <p:spPr>
          <a:xfrm>
            <a:off x="1138365" y="7575907"/>
            <a:ext cx="11021956" cy="1756120"/>
          </a:xfrm>
          <a:prstGeom prst="rect">
            <a:avLst/>
          </a:prstGeom>
          <a:ln w="12700">
            <a:miter lim="400000"/>
          </a:ln>
          <a:effectLst>
            <a:outerShdw sx="100000" sy="100000" kx="0" ky="0" algn="b" rotWithShape="0" blurRad="50800" dist="12700" dir="2948862">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lnSpc>
                <a:spcPct val="50000"/>
              </a:lnSpc>
              <a:defRPr sz="43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4300">
                <a:solidFill>
                  <a:srgbClr val="FFFFFF"/>
                </a:solidFill>
                <a:effectLst>
                  <a:outerShdw sx="100000" sy="100000" kx="0" ky="0" algn="b" rotWithShape="0" blurRad="76200" dist="63500" dir="2330084">
                    <a:srgbClr val="000000"/>
                  </a:outerShdw>
                </a:effectLst>
              </a:rPr>
              <a:t>Let us consider several things God has joined together, which we dare not separate.</a:t>
            </a:r>
          </a:p>
        </p:txBody>
      </p:sp>
    </p:spTree>
  </p:cSld>
  <p:clrMapOvr>
    <a:masterClrMapping/>
  </p:clrMapOvr>
  <p:transition spd="slow"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9" name=""/>
          <p:cNvPicPr/>
          <p:nvPr/>
        </p:nvPicPr>
        <p:blipFill>
          <a:blip r:embed="rId2">
            <a:extLst/>
          </a:blip>
          <a:stretch>
            <a:fillRect/>
          </a:stretch>
        </p:blipFill>
        <p:spPr>
          <a:xfrm>
            <a:off x="620778" y="5403784"/>
            <a:ext cx="12000311" cy="4245968"/>
          </a:xfrm>
          <a:prstGeom prst="rect">
            <a:avLst/>
          </a:prstGeom>
          <a:effectLst>
            <a:outerShdw sx="100000" sy="100000" kx="0" ky="0" algn="b" rotWithShape="0" blurRad="50800" dist="12700" dir="2948862">
              <a:srgbClr val="000000">
                <a:alpha val="50000"/>
              </a:srgbClr>
            </a:outerShdw>
          </a:effectLst>
        </p:spPr>
      </p:pic>
      <p:pic>
        <p:nvPicPr>
          <p:cNvPr id="90" name="pasted-image.pdf"/>
          <p:cNvPicPr/>
          <p:nvPr/>
        </p:nvPicPr>
        <p:blipFill>
          <a:blip r:embed="rId3">
            <a:extLst/>
          </a:blip>
          <a:stretch>
            <a:fillRect/>
          </a:stretch>
        </p:blipFill>
        <p:spPr>
          <a:xfrm>
            <a:off x="-13719" y="1180817"/>
            <a:ext cx="13032238" cy="6483453"/>
          </a:xfrm>
          <a:prstGeom prst="rect">
            <a:avLst/>
          </a:prstGeom>
          <a:ln w="12700">
            <a:miter lim="400000"/>
          </a:ln>
          <a:effectLst>
            <a:outerShdw sx="100000" sy="100000" kx="0" ky="0" algn="b" rotWithShape="0" blurRad="50800" dist="76200" dir="2948862">
              <a:srgbClr val="000000"/>
            </a:outerShdw>
          </a:effectLst>
        </p:spPr>
      </p:pic>
      <p:pic>
        <p:nvPicPr>
          <p:cNvPr id="91" name="pasted-image.tif"/>
          <p:cNvPicPr/>
          <p:nvPr/>
        </p:nvPicPr>
        <p:blipFill>
          <a:blip r:embed="rId4">
            <a:extLst/>
          </a:blip>
          <a:stretch>
            <a:fillRect/>
          </a:stretch>
        </p:blipFill>
        <p:spPr>
          <a:xfrm>
            <a:off x="9277085" y="3658241"/>
            <a:ext cx="2695973" cy="1528605"/>
          </a:xfrm>
          <a:prstGeom prst="rect">
            <a:avLst/>
          </a:prstGeom>
          <a:ln w="12700">
            <a:miter lim="400000"/>
          </a:ln>
          <a:effectLst>
            <a:outerShdw sx="100000" sy="100000" kx="0" ky="0" algn="b" rotWithShape="0" blurRad="50800" dist="76200" dir="2948862">
              <a:srgbClr val="000000"/>
            </a:outerShdw>
          </a:effectLst>
        </p:spPr>
      </p:pic>
      <p:pic>
        <p:nvPicPr>
          <p:cNvPr id="92" name="pasted-image.tif"/>
          <p:cNvPicPr/>
          <p:nvPr/>
        </p:nvPicPr>
        <p:blipFill>
          <a:blip r:embed="rId5">
            <a:extLst/>
          </a:blip>
          <a:stretch>
            <a:fillRect/>
          </a:stretch>
        </p:blipFill>
        <p:spPr>
          <a:xfrm>
            <a:off x="1117600" y="3526743"/>
            <a:ext cx="2501570" cy="1791601"/>
          </a:xfrm>
          <a:prstGeom prst="rect">
            <a:avLst/>
          </a:prstGeom>
          <a:ln w="12700">
            <a:miter lim="400000"/>
          </a:ln>
        </p:spPr>
      </p:pic>
      <p:sp>
        <p:nvSpPr>
          <p:cNvPr id="93" name="Shape 93"/>
          <p:cNvSpPr/>
          <p:nvPr/>
        </p:nvSpPr>
        <p:spPr>
          <a:xfrm>
            <a:off x="1109956" y="5755216"/>
            <a:ext cx="11021955" cy="3365501"/>
          </a:xfrm>
          <a:prstGeom prst="rect">
            <a:avLst/>
          </a:prstGeom>
          <a:ln w="12700">
            <a:miter lim="400000"/>
          </a:ln>
          <a:effectLst>
            <a:outerShdw sx="100000" sy="100000" kx="0" ky="0" algn="b" rotWithShape="0" blurRad="50800" dist="12700" dir="2948862">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sz="43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rPr>
              <a:t>Matthew 19:5–6 (NKJV)</a:t>
            </a:r>
            <a:endParaRPr sz="43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3400">
                <a:solidFill>
                  <a:srgbClr val="FFFFFF"/>
                </a:solidFill>
                <a:effectLst>
                  <a:outerShdw sx="100000" sy="100000" kx="0" ky="0" algn="b" rotWithShape="0" blurRad="76200" dist="63500" dir="2330084">
                    <a:srgbClr val="000000"/>
                  </a:outerShdw>
                </a:effectLst>
                <a:latin typeface="Times"/>
                <a:ea typeface="Times"/>
                <a:cs typeface="Times"/>
                <a:sym typeface="Times"/>
              </a:rPr>
              <a:t>5</a:t>
            </a:r>
            <a:r>
              <a:rPr sz="3400">
                <a:solidFill>
                  <a:srgbClr val="FFFFFF"/>
                </a:solidFill>
                <a:effectLst>
                  <a:outerShdw sx="100000" sy="100000" kx="0" ky="0" algn="b" rotWithShape="0" blurRad="76200" dist="63500" dir="2330084">
                    <a:srgbClr val="000000"/>
                  </a:outerShdw>
                </a:effectLst>
                <a:latin typeface="Times"/>
                <a:ea typeface="Times"/>
                <a:cs typeface="Times"/>
                <a:sym typeface="Times"/>
              </a:rPr>
              <a:t> and said, </a:t>
            </a:r>
            <a:r>
              <a:rPr i="1" sz="3400">
                <a:solidFill>
                  <a:srgbClr val="FFFFFF"/>
                </a:solidFill>
                <a:effectLst>
                  <a:outerShdw sx="100000" sy="100000" kx="0" ky="0" algn="b" rotWithShape="0" blurRad="76200" dist="63500" dir="2330084">
                    <a:srgbClr val="000000"/>
                  </a:outerShdw>
                </a:effectLst>
                <a:latin typeface="Times"/>
                <a:ea typeface="Times"/>
                <a:cs typeface="Times"/>
                <a:sym typeface="Times"/>
              </a:rPr>
              <a:t>‘For this reason a man shall leave his father and mother and be joined to his wife, and</a:t>
            </a:r>
            <a:r>
              <a:rPr sz="3400">
                <a:solidFill>
                  <a:srgbClr val="FFFFFF"/>
                </a:solidFill>
                <a:effectLst>
                  <a:outerShdw sx="100000" sy="100000" kx="0" ky="0" algn="b" rotWithShape="0" blurRad="76200" dist="63500" dir="2330084">
                    <a:srgbClr val="000000"/>
                  </a:outerShdw>
                </a:effectLst>
                <a:latin typeface="Times"/>
                <a:ea typeface="Times"/>
                <a:cs typeface="Times"/>
                <a:sym typeface="Times"/>
              </a:rPr>
              <a:t> </a:t>
            </a:r>
            <a:r>
              <a:rPr i="1" sz="3400">
                <a:solidFill>
                  <a:srgbClr val="FFFFFF"/>
                </a:solidFill>
                <a:effectLst>
                  <a:outerShdw sx="100000" sy="100000" kx="0" ky="0" algn="b" rotWithShape="0" blurRad="76200" dist="63500" dir="2330084">
                    <a:srgbClr val="000000"/>
                  </a:outerShdw>
                </a:effectLst>
                <a:latin typeface="Times"/>
                <a:ea typeface="Times"/>
                <a:cs typeface="Times"/>
                <a:sym typeface="Times"/>
              </a:rPr>
              <a:t>the two shall become one flesh’</a:t>
            </a:r>
            <a:r>
              <a:rPr sz="3400">
                <a:solidFill>
                  <a:srgbClr val="FFFFFF"/>
                </a:solidFill>
                <a:effectLst>
                  <a:outerShdw sx="100000" sy="100000" kx="0" ky="0" algn="b" rotWithShape="0" blurRad="76200" dist="63500" dir="2330084">
                    <a:srgbClr val="000000"/>
                  </a:outerShdw>
                </a:effectLst>
                <a:latin typeface="Times"/>
                <a:ea typeface="Times"/>
                <a:cs typeface="Times"/>
                <a:sym typeface="Times"/>
              </a:rPr>
              <a:t>? </a:t>
            </a:r>
            <a:r>
              <a:rPr baseline="31999" sz="3400">
                <a:solidFill>
                  <a:srgbClr val="FFFFFF"/>
                </a:solidFill>
                <a:effectLst>
                  <a:outerShdw sx="100000" sy="100000" kx="0" ky="0" algn="b" rotWithShape="0" blurRad="76200" dist="63500" dir="2330084">
                    <a:srgbClr val="000000"/>
                  </a:outerShdw>
                </a:effectLst>
                <a:latin typeface="Times"/>
                <a:ea typeface="Times"/>
                <a:cs typeface="Times"/>
                <a:sym typeface="Times"/>
              </a:rPr>
              <a:t>6</a:t>
            </a:r>
            <a:r>
              <a:rPr sz="3400">
                <a:solidFill>
                  <a:srgbClr val="FFFFFF"/>
                </a:solidFill>
                <a:effectLst>
                  <a:outerShdw sx="100000" sy="100000" kx="0" ky="0" algn="b" rotWithShape="0" blurRad="76200" dist="63500" dir="2330084">
                    <a:srgbClr val="000000"/>
                  </a:outerShdw>
                </a:effectLst>
                <a:latin typeface="Times"/>
                <a:ea typeface="Times"/>
                <a:cs typeface="Times"/>
                <a:sym typeface="Times"/>
              </a:rPr>
              <a:t> So then, they are no longer two but one flesh. Therefore what God has joined together, let not man separate.”</a:t>
            </a:r>
          </a:p>
        </p:txBody>
      </p:sp>
      <p:sp>
        <p:nvSpPr>
          <p:cNvPr id="94" name="Shape 94"/>
          <p:cNvSpPr/>
          <p:nvPr/>
        </p:nvSpPr>
        <p:spPr>
          <a:xfrm>
            <a:off x="3699966" y="3655483"/>
            <a:ext cx="5841935" cy="1968501"/>
          </a:xfrm>
          <a:prstGeom prst="rect">
            <a:avLst/>
          </a:prstGeom>
          <a:ln w="12700">
            <a:miter lim="400000"/>
          </a:ln>
          <a:effectLst>
            <a:outerShdw sx="100000" sy="100000" kx="0" ky="0" algn="b" rotWithShape="0" blurRad="50800" dist="50800" dir="2948862">
              <a:srgbClr val="000000">
                <a:alpha val="25218"/>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4100">
                <a:solidFill>
                  <a:srgbClr val="732C1E"/>
                </a:solidFill>
              </a:rPr>
              <a:t>Genesis 2:24</a:t>
            </a:r>
            <a:endParaRPr sz="4100">
              <a:solidFill>
                <a:srgbClr val="732C1E"/>
              </a:solidFill>
            </a:endParaRPr>
          </a:p>
          <a:p>
            <a:pPr lvl="0">
              <a:defRPr sz="1800">
                <a:solidFill>
                  <a:srgbClr val="000000"/>
                </a:solidFill>
              </a:defRPr>
            </a:pPr>
            <a:r>
              <a:rPr sz="4100">
                <a:solidFill>
                  <a:srgbClr val="732C1E"/>
                </a:solidFill>
              </a:rPr>
              <a:t>Mark 10:5-9</a:t>
            </a:r>
            <a:endParaRPr sz="4100">
              <a:solidFill>
                <a:srgbClr val="732C1E"/>
              </a:solidFill>
            </a:endParaRPr>
          </a:p>
          <a:p>
            <a:pPr lvl="0">
              <a:defRPr sz="1800">
                <a:solidFill>
                  <a:srgbClr val="000000"/>
                </a:solidFill>
              </a:defRPr>
            </a:pPr>
            <a:r>
              <a:rPr sz="4100">
                <a:solidFill>
                  <a:srgbClr val="732C1E"/>
                </a:solidFill>
              </a:rPr>
              <a:t>Ephesians 5:31</a:t>
            </a:r>
          </a:p>
        </p:txBody>
      </p:sp>
      <p:pic>
        <p:nvPicPr>
          <p:cNvPr id="95" name="pasted-image.pdf"/>
          <p:cNvPicPr/>
          <p:nvPr/>
        </p:nvPicPr>
        <p:blipFill>
          <a:blip r:embed="rId6">
            <a:extLst/>
          </a:blip>
          <a:stretch>
            <a:fillRect/>
          </a:stretch>
        </p:blipFill>
        <p:spPr>
          <a:xfrm>
            <a:off x="8231189" y="4151355"/>
            <a:ext cx="1177395" cy="1007680"/>
          </a:xfrm>
          <a:prstGeom prst="rect">
            <a:avLst/>
          </a:prstGeom>
          <a:ln w="12700">
            <a:miter lim="400000"/>
          </a:ln>
          <a:effectLst>
            <a:outerShdw sx="100000" sy="100000" kx="0" ky="0" algn="b" rotWithShape="0" blurRad="88900" dist="88900" dir="2948862">
              <a:srgbClr val="000000"/>
            </a:outerShdw>
          </a:effectLst>
        </p:spPr>
      </p:pic>
      <p:pic>
        <p:nvPicPr>
          <p:cNvPr id="96" name="pasted-image.pdf"/>
          <p:cNvPicPr/>
          <p:nvPr/>
        </p:nvPicPr>
        <p:blipFill>
          <a:blip r:embed="rId6">
            <a:extLst/>
          </a:blip>
          <a:stretch>
            <a:fillRect/>
          </a:stretch>
        </p:blipFill>
        <p:spPr>
          <a:xfrm flipH="1">
            <a:off x="3938589" y="4151355"/>
            <a:ext cx="1177395" cy="1007680"/>
          </a:xfrm>
          <a:prstGeom prst="rect">
            <a:avLst/>
          </a:prstGeom>
          <a:ln w="12700">
            <a:miter lim="400000"/>
          </a:ln>
          <a:effectLst>
            <a:outerShdw sx="100000" sy="100000" kx="0" ky="0" algn="b" rotWithShape="0" blurRad="88900" dist="88900" dir="2948862">
              <a:srgbClr val="000000"/>
            </a:outerShdw>
          </a:effectLst>
        </p:spPr>
      </p:pic>
      <p:pic>
        <p:nvPicPr>
          <p:cNvPr id="97" name="pasted-image.tif"/>
          <p:cNvPicPr/>
          <p:nvPr/>
        </p:nvPicPr>
        <p:blipFill>
          <a:blip r:embed="rId7">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spTree>
  </p:cSld>
  <p:clrMapOvr>
    <a:masterClrMapping/>
  </p:clrMapOvr>
  <p:transition spd="slow" advClick="1">
    <p:dissolve/>
  </p:transition>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9" name=""/>
          <p:cNvPicPr/>
          <p:nvPr/>
        </p:nvPicPr>
        <p:blipFill>
          <a:blip r:embed="rId2">
            <a:extLst/>
          </a:blip>
          <a:stretch>
            <a:fillRect/>
          </a:stretch>
        </p:blipFill>
        <p:spPr>
          <a:xfrm>
            <a:off x="83798" y="3301153"/>
            <a:ext cx="4644529" cy="6311912"/>
          </a:xfrm>
          <a:prstGeom prst="rect">
            <a:avLst/>
          </a:prstGeom>
        </p:spPr>
      </p:pic>
      <p:pic>
        <p:nvPicPr>
          <p:cNvPr id="100" name=""/>
          <p:cNvPicPr/>
          <p:nvPr/>
        </p:nvPicPr>
        <p:blipFill>
          <a:blip r:embed="rId3">
            <a:extLst/>
          </a:blip>
          <a:stretch>
            <a:fillRect/>
          </a:stretch>
        </p:blipFill>
        <p:spPr>
          <a:xfrm>
            <a:off x="8491857" y="1492975"/>
            <a:ext cx="4389559" cy="2525387"/>
          </a:xfrm>
          <a:prstGeom prst="rect">
            <a:avLst/>
          </a:prstGeom>
          <a:effectLst>
            <a:outerShdw sx="100000" sy="100000" kx="0" ky="0" algn="b" rotWithShape="0" blurRad="50800" dist="12700" dir="0">
              <a:srgbClr val="000000">
                <a:alpha val="50000"/>
              </a:srgbClr>
            </a:outerShdw>
          </a:effectLst>
        </p:spPr>
      </p:pic>
      <p:pic>
        <p:nvPicPr>
          <p:cNvPr id="101" name=""/>
          <p:cNvPicPr/>
          <p:nvPr/>
        </p:nvPicPr>
        <p:blipFill>
          <a:blip r:embed="rId4">
            <a:extLst/>
          </a:blip>
          <a:stretch>
            <a:fillRect/>
          </a:stretch>
        </p:blipFill>
        <p:spPr>
          <a:xfrm>
            <a:off x="123384" y="1492975"/>
            <a:ext cx="4389559" cy="2525387"/>
          </a:xfrm>
          <a:prstGeom prst="rect">
            <a:avLst/>
          </a:prstGeom>
          <a:effectLst>
            <a:outerShdw sx="100000" sy="100000" kx="0" ky="0" algn="b" rotWithShape="0" blurRad="50800" dist="12700" dir="0">
              <a:srgbClr val="000000">
                <a:alpha val="50000"/>
              </a:srgbClr>
            </a:outerShdw>
          </a:effectLst>
        </p:spPr>
      </p:pic>
      <p:pic>
        <p:nvPicPr>
          <p:cNvPr id="102" name=""/>
          <p:cNvPicPr/>
          <p:nvPr/>
        </p:nvPicPr>
        <p:blipFill>
          <a:blip r:embed="rId5">
            <a:extLst/>
          </a:blip>
          <a:stretch>
            <a:fillRect/>
          </a:stretch>
        </p:blipFill>
        <p:spPr>
          <a:xfrm>
            <a:off x="3879529" y="1608237"/>
            <a:ext cx="5283267" cy="2294864"/>
          </a:xfrm>
          <a:prstGeom prst="rect">
            <a:avLst/>
          </a:prstGeom>
          <a:effectLst>
            <a:outerShdw sx="100000" sy="100000" kx="0" ky="0" algn="b" rotWithShape="0" blurRad="88900" dist="88900" dir="3609885">
              <a:srgbClr val="000000">
                <a:alpha val="50000"/>
              </a:srgbClr>
            </a:outerShdw>
          </a:effectLst>
        </p:spPr>
      </p:pic>
      <p:pic>
        <p:nvPicPr>
          <p:cNvPr id="103" name="pasted-image.tif"/>
          <p:cNvPicPr/>
          <p:nvPr/>
        </p:nvPicPr>
        <p:blipFill>
          <a:blip r:embed="rId6">
            <a:extLst/>
          </a:blip>
          <a:stretch>
            <a:fillRect/>
          </a:stretch>
        </p:blipFill>
        <p:spPr>
          <a:xfrm>
            <a:off x="4542343" y="1767793"/>
            <a:ext cx="3920115" cy="1975751"/>
          </a:xfrm>
          <a:prstGeom prst="rect">
            <a:avLst/>
          </a:prstGeom>
          <a:ln w="12700">
            <a:miter lim="400000"/>
          </a:ln>
        </p:spPr>
      </p:pic>
      <p:pic>
        <p:nvPicPr>
          <p:cNvPr id="104" name="pasted-image.tif"/>
          <p:cNvPicPr/>
          <p:nvPr/>
        </p:nvPicPr>
        <p:blipFill>
          <a:blip r:embed="rId7">
            <a:extLst/>
          </a:blip>
          <a:stretch>
            <a:fillRect/>
          </a:stretch>
        </p:blipFill>
        <p:spPr>
          <a:xfrm>
            <a:off x="9412552" y="1991366"/>
            <a:ext cx="2695973" cy="1528605"/>
          </a:xfrm>
          <a:prstGeom prst="rect">
            <a:avLst/>
          </a:prstGeom>
          <a:ln w="12700">
            <a:miter lim="400000"/>
          </a:ln>
          <a:effectLst>
            <a:outerShdw sx="100000" sy="100000" kx="0" ky="0" algn="b" rotWithShape="0" blurRad="50800" dist="76200" dir="2948862">
              <a:srgbClr val="000000"/>
            </a:outerShdw>
          </a:effectLst>
        </p:spPr>
      </p:pic>
      <p:pic>
        <p:nvPicPr>
          <p:cNvPr id="105" name="pasted-image.tif"/>
          <p:cNvPicPr/>
          <p:nvPr/>
        </p:nvPicPr>
        <p:blipFill>
          <a:blip r:embed="rId8">
            <a:extLst/>
          </a:blip>
          <a:stretch>
            <a:fillRect/>
          </a:stretch>
        </p:blipFill>
        <p:spPr>
          <a:xfrm>
            <a:off x="863599" y="1859868"/>
            <a:ext cx="2501571" cy="1791601"/>
          </a:xfrm>
          <a:prstGeom prst="rect">
            <a:avLst/>
          </a:prstGeom>
          <a:ln w="12700">
            <a:miter lim="400000"/>
          </a:ln>
        </p:spPr>
      </p:pic>
      <p:pic>
        <p:nvPicPr>
          <p:cNvPr id="106" name="pasted-image.tif"/>
          <p:cNvPicPr/>
          <p:nvPr/>
        </p:nvPicPr>
        <p:blipFill>
          <a:blip r:embed="rId9">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sp>
        <p:nvSpPr>
          <p:cNvPr id="107" name="Shape 107"/>
          <p:cNvSpPr/>
          <p:nvPr/>
        </p:nvSpPr>
        <p:spPr>
          <a:xfrm>
            <a:off x="4511704" y="4136645"/>
            <a:ext cx="8009674" cy="5245101"/>
          </a:xfrm>
          <a:prstGeom prst="rect">
            <a:avLst/>
          </a:prstGeom>
          <a:ln w="12700">
            <a:miter lim="400000"/>
          </a:ln>
          <a:effectLst>
            <a:outerShdw sx="100000" sy="100000" kx="0" ky="0" algn="b" rotWithShape="0" blurRad="63500" dist="63500" dir="2948862">
              <a:srgbClr val="000000">
                <a:alpha val="21937"/>
              </a:srgbClr>
            </a:outerShdw>
          </a:effectLst>
          <a:extLst>
            <a:ext uri="{C572A759-6A51-4108-AA02-DFA0A04FC94B}">
              <ma14:wrappingTextBoxFlag xmlns:ma14="http://schemas.microsoft.com/office/mac/drawingml/2011/main" val="1"/>
            </a:ext>
          </a:extLst>
        </p:spPr>
        <p:txBody>
          <a:bodyPr lIns="0" tIns="0" rIns="0" bIns="0">
            <a:spAutoFit/>
          </a:bodyPr>
          <a:lstStyle/>
          <a:p>
            <a:pPr lvl="0" marL="377825" indent="-377825" algn="l" defTabSz="457200">
              <a:spcBef>
                <a:spcPts val="900"/>
              </a:spcBef>
              <a:buSzPct val="69000"/>
              <a:buBlip>
                <a:blip r:embed="rId10"/>
              </a:buBlip>
              <a:defRPr sz="1800">
                <a:solidFill>
                  <a:srgbClr val="000000"/>
                </a:solidFill>
              </a:defRPr>
            </a:pPr>
            <a:r>
              <a:rPr sz="3400">
                <a:effectLst>
                  <a:outerShdw sx="100000" sy="100000" kx="0" ky="0" algn="b" rotWithShape="0" blurRad="76200" dist="63500" dir="2330084">
                    <a:srgbClr val="000000">
                      <a:alpha val="32000"/>
                    </a:srgbClr>
                  </a:outerShdw>
                </a:effectLst>
                <a:latin typeface="Times"/>
                <a:ea typeface="Times"/>
                <a:cs typeface="Times"/>
                <a:sym typeface="Times"/>
              </a:rPr>
              <a:t>God is the author of marriage between a man and a woman - Gen.2:18-24.</a:t>
            </a:r>
            <a:endParaRPr sz="3400">
              <a:effectLst>
                <a:outerShdw sx="100000" sy="100000" kx="0" ky="0" algn="b" rotWithShape="0" blurRad="76200" dist="63500" dir="2330084">
                  <a:srgbClr val="000000">
                    <a:alpha val="32000"/>
                  </a:srgbClr>
                </a:outerShdw>
              </a:effectLst>
              <a:latin typeface="Times"/>
              <a:ea typeface="Times"/>
              <a:cs typeface="Times"/>
              <a:sym typeface="Times"/>
            </a:endParaRPr>
          </a:p>
          <a:p>
            <a:pPr lvl="0" marL="377825" indent="-377825" algn="l" defTabSz="457200">
              <a:spcBef>
                <a:spcPts val="900"/>
              </a:spcBef>
              <a:buSzPct val="69000"/>
              <a:buBlip>
                <a:blip r:embed="rId10"/>
              </a:buBlip>
              <a:defRPr sz="1800">
                <a:solidFill>
                  <a:srgbClr val="000000"/>
                </a:solidFill>
              </a:defRPr>
            </a:pPr>
            <a:r>
              <a:rPr sz="3400">
                <a:effectLst>
                  <a:outerShdw sx="100000" sy="100000" kx="0" ky="0" algn="b" rotWithShape="0" blurRad="76200" dist="63500" dir="2330084">
                    <a:srgbClr val="000000">
                      <a:alpha val="32000"/>
                    </a:srgbClr>
                  </a:outerShdw>
                </a:effectLst>
                <a:latin typeface="Times"/>
                <a:ea typeface="Times"/>
                <a:cs typeface="Times"/>
                <a:sym typeface="Times"/>
              </a:rPr>
              <a:t>Scriptural marriage is a sacred &amp; holy union - Heb.13:4; 1Cor.7:2,9,28.</a:t>
            </a:r>
            <a:endParaRPr sz="3400">
              <a:effectLst>
                <a:outerShdw sx="100000" sy="100000" kx="0" ky="0" algn="b" rotWithShape="0" blurRad="76200" dist="63500" dir="2330084">
                  <a:srgbClr val="000000">
                    <a:alpha val="32000"/>
                  </a:srgbClr>
                </a:outerShdw>
              </a:effectLst>
              <a:latin typeface="Times"/>
              <a:ea typeface="Times"/>
              <a:cs typeface="Times"/>
              <a:sym typeface="Times"/>
            </a:endParaRPr>
          </a:p>
          <a:p>
            <a:pPr lvl="0" marL="377825" indent="-377825" algn="l" defTabSz="457200">
              <a:spcBef>
                <a:spcPts val="900"/>
              </a:spcBef>
              <a:buSzPct val="69000"/>
              <a:buBlip>
                <a:blip r:embed="rId10"/>
              </a:buBlip>
              <a:defRPr sz="1800">
                <a:solidFill>
                  <a:srgbClr val="000000"/>
                </a:solidFill>
              </a:defRPr>
            </a:pPr>
            <a:r>
              <a:rPr sz="3400">
                <a:effectLst>
                  <a:outerShdw sx="100000" sy="100000" kx="0" ky="0" algn="b" rotWithShape="0" blurRad="76200" dist="63500" dir="2330084">
                    <a:srgbClr val="000000">
                      <a:alpha val="32000"/>
                    </a:srgbClr>
                  </a:outerShdw>
                </a:effectLst>
                <a:latin typeface="Times"/>
                <a:ea typeface="Times"/>
                <a:cs typeface="Times"/>
                <a:sym typeface="Times"/>
              </a:rPr>
              <a:t>Scriptural marriage is to be one man &amp; one woman for life - Mt.19:3-6; Ro 7:1-3; 1 Cor.7:10,11a; Cf. 7:5,39; Ro 7:1-3</a:t>
            </a:r>
            <a:endParaRPr sz="3400">
              <a:effectLst>
                <a:outerShdw sx="100000" sy="100000" kx="0" ky="0" algn="b" rotWithShape="0" blurRad="76200" dist="63500" dir="2330084">
                  <a:srgbClr val="000000">
                    <a:alpha val="32000"/>
                  </a:srgbClr>
                </a:outerShdw>
              </a:effectLst>
              <a:latin typeface="Times"/>
              <a:ea typeface="Times"/>
              <a:cs typeface="Times"/>
              <a:sym typeface="Times"/>
            </a:endParaRPr>
          </a:p>
          <a:p>
            <a:pPr lvl="0" marL="377825" indent="-377825" algn="l" defTabSz="457200">
              <a:spcBef>
                <a:spcPts val="900"/>
              </a:spcBef>
              <a:buSzPct val="69000"/>
              <a:buBlip>
                <a:blip r:embed="rId10"/>
              </a:buBlip>
              <a:defRPr sz="1800">
                <a:solidFill>
                  <a:srgbClr val="000000"/>
                </a:solidFill>
              </a:defRPr>
            </a:pPr>
            <a:r>
              <a:rPr sz="3400">
                <a:effectLst>
                  <a:outerShdw sx="100000" sy="100000" kx="0" ky="0" algn="b" rotWithShape="0" blurRad="76200" dist="63500" dir="2330084">
                    <a:srgbClr val="000000">
                      <a:alpha val="32000"/>
                    </a:srgbClr>
                  </a:outerShdw>
                </a:effectLst>
                <a:latin typeface="Times"/>
                <a:ea typeface="Times"/>
                <a:cs typeface="Times"/>
                <a:sym typeface="Times"/>
              </a:rPr>
              <a:t>Only one exception to the rule - Mt.19:3-9; 1Cor.7:5,10,11. Emphasize Mt.19:6.</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07">
                                            <p:txEl>
                                              <p:pRg st="1" end="1"/>
                                            </p:txEl>
                                          </p:spTgt>
                                        </p:tgtEl>
                                        <p:attrNameLst>
                                          <p:attrName>style.visibility</p:attrName>
                                        </p:attrNameLst>
                                      </p:cBhvr>
                                      <p:to>
                                        <p:strVal val="visible"/>
                                      </p:to>
                                    </p:set>
                                    <p:animEffect filter="wipe(left)" transition="in">
                                      <p:cBhvr>
                                        <p:cTn id="7" dur="1500"/>
                                        <p:tgtEl>
                                          <p:spTgt spid="1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07">
                                            <p:txEl>
                                              <p:pRg st="2" end="2"/>
                                            </p:txEl>
                                          </p:spTgt>
                                        </p:tgtEl>
                                        <p:attrNameLst>
                                          <p:attrName>style.visibility</p:attrName>
                                        </p:attrNameLst>
                                      </p:cBhvr>
                                      <p:to>
                                        <p:strVal val="visible"/>
                                      </p:to>
                                    </p:set>
                                    <p:animEffect filter="wipe(left)" transition="in">
                                      <p:cBhvr>
                                        <p:cTn id="12" dur="1500"/>
                                        <p:tgtEl>
                                          <p:spTgt spid="1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107">
                                            <p:txEl>
                                              <p:pRg st="3" end="3"/>
                                            </p:txEl>
                                          </p:spTgt>
                                        </p:tgtEl>
                                        <p:attrNameLst>
                                          <p:attrName>style.visibility</p:attrName>
                                        </p:attrNameLst>
                                      </p:cBhvr>
                                      <p:to>
                                        <p:strVal val="visible"/>
                                      </p:to>
                                    </p:set>
                                    <p:animEffect filter="wipe(left)" transition="in">
                                      <p:cBhvr>
                                        <p:cTn id="17" dur="1500"/>
                                        <p:tgtEl>
                                          <p:spTgt spid="10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7"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9" name=""/>
          <p:cNvPicPr/>
          <p:nvPr/>
        </p:nvPicPr>
        <p:blipFill>
          <a:blip r:embed="rId2">
            <a:extLst/>
          </a:blip>
          <a:stretch>
            <a:fillRect/>
          </a:stretch>
        </p:blipFill>
        <p:spPr>
          <a:xfrm>
            <a:off x="4156867" y="3868639"/>
            <a:ext cx="8464222" cy="5781113"/>
          </a:xfrm>
          <a:prstGeom prst="rect">
            <a:avLst/>
          </a:prstGeom>
          <a:effectLst>
            <a:outerShdw sx="100000" sy="100000" kx="0" ky="0" algn="b" rotWithShape="0" blurRad="50800" dist="12700" dir="2948862">
              <a:srgbClr val="000000">
                <a:alpha val="50000"/>
              </a:srgbClr>
            </a:outerShdw>
          </a:effectLst>
        </p:spPr>
      </p:pic>
      <p:pic>
        <p:nvPicPr>
          <p:cNvPr id="110" name=""/>
          <p:cNvPicPr/>
          <p:nvPr/>
        </p:nvPicPr>
        <p:blipFill>
          <a:blip r:embed="rId3">
            <a:extLst/>
          </a:blip>
          <a:stretch>
            <a:fillRect/>
          </a:stretch>
        </p:blipFill>
        <p:spPr>
          <a:xfrm>
            <a:off x="8491857" y="1492975"/>
            <a:ext cx="4389559" cy="2525387"/>
          </a:xfrm>
          <a:prstGeom prst="rect">
            <a:avLst/>
          </a:prstGeom>
          <a:effectLst>
            <a:outerShdw sx="100000" sy="100000" kx="0" ky="0" algn="b" rotWithShape="0" blurRad="50800" dist="12700" dir="0">
              <a:srgbClr val="000000">
                <a:alpha val="50000"/>
              </a:srgbClr>
            </a:outerShdw>
          </a:effectLst>
        </p:spPr>
      </p:pic>
      <p:pic>
        <p:nvPicPr>
          <p:cNvPr id="111" name=""/>
          <p:cNvPicPr/>
          <p:nvPr/>
        </p:nvPicPr>
        <p:blipFill>
          <a:blip r:embed="rId4">
            <a:extLst/>
          </a:blip>
          <a:stretch>
            <a:fillRect/>
          </a:stretch>
        </p:blipFill>
        <p:spPr>
          <a:xfrm>
            <a:off x="123384" y="1492975"/>
            <a:ext cx="4389559" cy="2525387"/>
          </a:xfrm>
          <a:prstGeom prst="rect">
            <a:avLst/>
          </a:prstGeom>
          <a:effectLst>
            <a:outerShdw sx="100000" sy="100000" kx="0" ky="0" algn="b" rotWithShape="0" blurRad="50800" dist="12700" dir="0">
              <a:srgbClr val="000000">
                <a:alpha val="50000"/>
              </a:srgbClr>
            </a:outerShdw>
          </a:effectLst>
        </p:spPr>
      </p:pic>
      <p:pic>
        <p:nvPicPr>
          <p:cNvPr id="112" name=""/>
          <p:cNvPicPr/>
          <p:nvPr/>
        </p:nvPicPr>
        <p:blipFill>
          <a:blip r:embed="rId5">
            <a:extLst/>
          </a:blip>
          <a:stretch>
            <a:fillRect/>
          </a:stretch>
        </p:blipFill>
        <p:spPr>
          <a:xfrm>
            <a:off x="3879529" y="1608237"/>
            <a:ext cx="5283267" cy="2294864"/>
          </a:xfrm>
          <a:prstGeom prst="rect">
            <a:avLst/>
          </a:prstGeom>
          <a:effectLst>
            <a:outerShdw sx="100000" sy="100000" kx="0" ky="0" algn="b" rotWithShape="0" blurRad="88900" dist="88900" dir="3609885">
              <a:srgbClr val="000000">
                <a:alpha val="50000"/>
              </a:srgbClr>
            </a:outerShdw>
          </a:effectLst>
        </p:spPr>
      </p:pic>
      <p:pic>
        <p:nvPicPr>
          <p:cNvPr id="113" name="pasted-image.pdf"/>
          <p:cNvPicPr/>
          <p:nvPr/>
        </p:nvPicPr>
        <p:blipFill>
          <a:blip r:embed="rId6">
            <a:extLst/>
          </a:blip>
          <a:stretch>
            <a:fillRect/>
          </a:stretch>
        </p:blipFill>
        <p:spPr>
          <a:xfrm>
            <a:off x="96005" y="4165710"/>
            <a:ext cx="4389559" cy="5186971"/>
          </a:xfrm>
          <a:prstGeom prst="rect">
            <a:avLst/>
          </a:prstGeom>
          <a:ln w="12700">
            <a:miter lim="400000"/>
          </a:ln>
        </p:spPr>
      </p:pic>
      <p:pic>
        <p:nvPicPr>
          <p:cNvPr id="114" name="pasted-image.tif"/>
          <p:cNvPicPr/>
          <p:nvPr/>
        </p:nvPicPr>
        <p:blipFill>
          <a:blip r:embed="rId7">
            <a:extLst/>
          </a:blip>
          <a:stretch>
            <a:fillRect/>
          </a:stretch>
        </p:blipFill>
        <p:spPr>
          <a:xfrm>
            <a:off x="4542343" y="1767793"/>
            <a:ext cx="3920115" cy="1975751"/>
          </a:xfrm>
          <a:prstGeom prst="rect">
            <a:avLst/>
          </a:prstGeom>
          <a:ln w="12700">
            <a:miter lim="400000"/>
          </a:ln>
        </p:spPr>
      </p:pic>
      <p:pic>
        <p:nvPicPr>
          <p:cNvPr id="115" name="pasted-image.tif"/>
          <p:cNvPicPr/>
          <p:nvPr/>
        </p:nvPicPr>
        <p:blipFill>
          <a:blip r:embed="rId8">
            <a:extLst/>
          </a:blip>
          <a:stretch>
            <a:fillRect/>
          </a:stretch>
        </p:blipFill>
        <p:spPr>
          <a:xfrm>
            <a:off x="9412552" y="1991366"/>
            <a:ext cx="2695973" cy="1528605"/>
          </a:xfrm>
          <a:prstGeom prst="rect">
            <a:avLst/>
          </a:prstGeom>
          <a:ln w="12700">
            <a:miter lim="400000"/>
          </a:ln>
          <a:effectLst>
            <a:outerShdw sx="100000" sy="100000" kx="0" ky="0" algn="b" rotWithShape="0" blurRad="50800" dist="76200" dir="2948862">
              <a:srgbClr val="000000"/>
            </a:outerShdw>
          </a:effectLst>
        </p:spPr>
      </p:pic>
      <p:pic>
        <p:nvPicPr>
          <p:cNvPr id="116" name="pasted-image.tif"/>
          <p:cNvPicPr/>
          <p:nvPr/>
        </p:nvPicPr>
        <p:blipFill>
          <a:blip r:embed="rId9">
            <a:extLst/>
          </a:blip>
          <a:stretch>
            <a:fillRect/>
          </a:stretch>
        </p:blipFill>
        <p:spPr>
          <a:xfrm>
            <a:off x="863599" y="1859868"/>
            <a:ext cx="2501571" cy="1791601"/>
          </a:xfrm>
          <a:prstGeom prst="rect">
            <a:avLst/>
          </a:prstGeom>
          <a:ln w="12700">
            <a:miter lim="400000"/>
          </a:ln>
        </p:spPr>
      </p:pic>
      <p:pic>
        <p:nvPicPr>
          <p:cNvPr id="117" name="pasted-image.tif"/>
          <p:cNvPicPr/>
          <p:nvPr/>
        </p:nvPicPr>
        <p:blipFill>
          <a:blip r:embed="rId10">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sp>
        <p:nvSpPr>
          <p:cNvPr id="118" name="Shape 118"/>
          <p:cNvSpPr/>
          <p:nvPr/>
        </p:nvSpPr>
        <p:spPr>
          <a:xfrm>
            <a:off x="4765637" y="4447795"/>
            <a:ext cx="7246682" cy="4622801"/>
          </a:xfrm>
          <a:prstGeom prst="rect">
            <a:avLst/>
          </a:prstGeom>
          <a:ln w="12700">
            <a:miter lim="400000"/>
          </a:ln>
          <a:effectLst>
            <a:outerShdw sx="100000" sy="100000" kx="0" ky="0" algn="b" rotWithShape="0" blurRad="50800" dist="12700" dir="2948862">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sz="44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rPr>
              <a:t>Malachi 2:15–16 (NKJV)</a:t>
            </a:r>
            <a:endParaRPr sz="44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3700">
                <a:solidFill>
                  <a:srgbClr val="FFFFFF"/>
                </a:solidFill>
                <a:effectLst>
                  <a:outerShdw sx="100000" sy="100000" kx="0" ky="0" algn="b" rotWithShape="0" blurRad="76200" dist="63500" dir="2330084">
                    <a:srgbClr val="000000"/>
                  </a:outerShdw>
                </a:effectLst>
                <a:latin typeface="Times"/>
                <a:ea typeface="Times"/>
                <a:cs typeface="Times"/>
                <a:sym typeface="Times"/>
              </a:rPr>
              <a:t>15</a:t>
            </a:r>
            <a:r>
              <a:rPr sz="3700">
                <a:solidFill>
                  <a:srgbClr val="FFFFFF"/>
                </a:solidFill>
                <a:effectLst>
                  <a:outerShdw sx="100000" sy="100000" kx="0" ky="0" algn="b" rotWithShape="0" blurRad="76200" dist="63500" dir="2330084">
                    <a:srgbClr val="000000"/>
                  </a:outerShdw>
                </a:effectLst>
                <a:latin typeface="Times"/>
                <a:ea typeface="Times"/>
                <a:cs typeface="Times"/>
                <a:sym typeface="Times"/>
              </a:rPr>
              <a:t> But did He not make </a:t>
            </a:r>
            <a:r>
              <a:rPr i="1" sz="3700">
                <a:solidFill>
                  <a:srgbClr val="FFFFFF"/>
                </a:solidFill>
                <a:effectLst>
                  <a:outerShdw sx="100000" sy="100000" kx="0" ky="0" algn="b" rotWithShape="0" blurRad="76200" dist="63500" dir="2330084">
                    <a:srgbClr val="000000"/>
                  </a:outerShdw>
                </a:effectLst>
                <a:latin typeface="Times"/>
                <a:ea typeface="Times"/>
                <a:cs typeface="Times"/>
                <a:sym typeface="Times"/>
              </a:rPr>
              <a:t>them</a:t>
            </a:r>
            <a:r>
              <a:rPr sz="3700">
                <a:solidFill>
                  <a:srgbClr val="FFFFFF"/>
                </a:solidFill>
                <a:effectLst>
                  <a:outerShdw sx="100000" sy="100000" kx="0" ky="0" algn="b" rotWithShape="0" blurRad="76200" dist="63500" dir="2330084">
                    <a:srgbClr val="000000"/>
                  </a:outerShdw>
                </a:effectLst>
                <a:latin typeface="Times"/>
                <a:ea typeface="Times"/>
                <a:cs typeface="Times"/>
                <a:sym typeface="Times"/>
              </a:rPr>
              <a:t> one, . . . “Therefore take heed to your spirit, And let none deal treacherously with the wife of his youth. </a:t>
            </a:r>
            <a:r>
              <a:rPr baseline="31999" sz="3700">
                <a:solidFill>
                  <a:srgbClr val="FFFFFF"/>
                </a:solidFill>
                <a:effectLst>
                  <a:outerShdw sx="100000" sy="100000" kx="0" ky="0" algn="b" rotWithShape="0" blurRad="76200" dist="63500" dir="2330084">
                    <a:srgbClr val="000000"/>
                  </a:outerShdw>
                </a:effectLst>
                <a:latin typeface="Times"/>
                <a:ea typeface="Times"/>
                <a:cs typeface="Times"/>
                <a:sym typeface="Times"/>
              </a:rPr>
              <a:t>16</a:t>
            </a:r>
            <a:r>
              <a:rPr sz="3700">
                <a:solidFill>
                  <a:srgbClr val="FFFFFF"/>
                </a:solidFill>
                <a:effectLst>
                  <a:outerShdw sx="100000" sy="100000" kx="0" ky="0" algn="b" rotWithShape="0" blurRad="76200" dist="63500" dir="2330084">
                    <a:srgbClr val="000000"/>
                  </a:outerShdw>
                </a:effectLst>
                <a:latin typeface="Times"/>
                <a:ea typeface="Times"/>
                <a:cs typeface="Times"/>
                <a:sym typeface="Times"/>
              </a:rPr>
              <a:t> “For the Lord God of Israel says That He hates divorce, . . .”</a:t>
            </a:r>
          </a:p>
        </p:txBody>
      </p:sp>
    </p:spTree>
  </p:cSld>
  <p:clrMapOvr>
    <a:masterClrMapping/>
  </p:clrMapOvr>
  <p:transition spd="slow" advClick="1">
    <p:dissolve/>
  </p:transition>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0" name=""/>
          <p:cNvPicPr/>
          <p:nvPr/>
        </p:nvPicPr>
        <p:blipFill>
          <a:blip r:embed="rId2">
            <a:extLst/>
          </a:blip>
          <a:stretch>
            <a:fillRect/>
          </a:stretch>
        </p:blipFill>
        <p:spPr>
          <a:xfrm>
            <a:off x="4156867" y="3868639"/>
            <a:ext cx="8464222" cy="5781113"/>
          </a:xfrm>
          <a:prstGeom prst="rect">
            <a:avLst/>
          </a:prstGeom>
          <a:effectLst>
            <a:outerShdw sx="100000" sy="100000" kx="0" ky="0" algn="b" rotWithShape="0" blurRad="50800" dist="12700" dir="2948862">
              <a:srgbClr val="000000">
                <a:alpha val="50000"/>
              </a:srgbClr>
            </a:outerShdw>
          </a:effectLst>
        </p:spPr>
      </p:pic>
      <p:pic>
        <p:nvPicPr>
          <p:cNvPr id="121" name=""/>
          <p:cNvPicPr/>
          <p:nvPr/>
        </p:nvPicPr>
        <p:blipFill>
          <a:blip r:embed="rId3">
            <a:extLst/>
          </a:blip>
          <a:stretch>
            <a:fillRect/>
          </a:stretch>
        </p:blipFill>
        <p:spPr>
          <a:xfrm>
            <a:off x="8491857" y="1492975"/>
            <a:ext cx="4389559" cy="2525387"/>
          </a:xfrm>
          <a:prstGeom prst="rect">
            <a:avLst/>
          </a:prstGeom>
          <a:effectLst>
            <a:outerShdw sx="100000" sy="100000" kx="0" ky="0" algn="b" rotWithShape="0" blurRad="50800" dist="12700" dir="0">
              <a:srgbClr val="000000">
                <a:alpha val="50000"/>
              </a:srgbClr>
            </a:outerShdw>
          </a:effectLst>
        </p:spPr>
      </p:pic>
      <p:pic>
        <p:nvPicPr>
          <p:cNvPr id="122" name=""/>
          <p:cNvPicPr/>
          <p:nvPr/>
        </p:nvPicPr>
        <p:blipFill>
          <a:blip r:embed="rId4">
            <a:extLst/>
          </a:blip>
          <a:stretch>
            <a:fillRect/>
          </a:stretch>
        </p:blipFill>
        <p:spPr>
          <a:xfrm>
            <a:off x="123384" y="1492975"/>
            <a:ext cx="4389559" cy="2525387"/>
          </a:xfrm>
          <a:prstGeom prst="rect">
            <a:avLst/>
          </a:prstGeom>
          <a:effectLst>
            <a:outerShdw sx="100000" sy="100000" kx="0" ky="0" algn="b" rotWithShape="0" blurRad="50800" dist="12700" dir="0">
              <a:srgbClr val="000000">
                <a:alpha val="50000"/>
              </a:srgbClr>
            </a:outerShdw>
          </a:effectLst>
        </p:spPr>
      </p:pic>
      <p:pic>
        <p:nvPicPr>
          <p:cNvPr id="123" name=""/>
          <p:cNvPicPr/>
          <p:nvPr/>
        </p:nvPicPr>
        <p:blipFill>
          <a:blip r:embed="rId5">
            <a:extLst/>
          </a:blip>
          <a:stretch>
            <a:fillRect/>
          </a:stretch>
        </p:blipFill>
        <p:spPr>
          <a:xfrm>
            <a:off x="3879529" y="1608237"/>
            <a:ext cx="5283267" cy="2294864"/>
          </a:xfrm>
          <a:prstGeom prst="rect">
            <a:avLst/>
          </a:prstGeom>
          <a:effectLst>
            <a:outerShdw sx="100000" sy="100000" kx="0" ky="0" algn="b" rotWithShape="0" blurRad="88900" dist="88900" dir="3609885">
              <a:srgbClr val="000000">
                <a:alpha val="50000"/>
              </a:srgbClr>
            </a:outerShdw>
          </a:effectLst>
        </p:spPr>
      </p:pic>
      <p:pic>
        <p:nvPicPr>
          <p:cNvPr id="124" name="pasted-image.pdf"/>
          <p:cNvPicPr/>
          <p:nvPr/>
        </p:nvPicPr>
        <p:blipFill>
          <a:blip r:embed="rId6">
            <a:extLst/>
          </a:blip>
          <a:stretch>
            <a:fillRect/>
          </a:stretch>
        </p:blipFill>
        <p:spPr>
          <a:xfrm>
            <a:off x="96005" y="4165710"/>
            <a:ext cx="4389559" cy="5186971"/>
          </a:xfrm>
          <a:prstGeom prst="rect">
            <a:avLst/>
          </a:prstGeom>
          <a:ln w="12700">
            <a:miter lim="400000"/>
          </a:ln>
        </p:spPr>
      </p:pic>
      <p:pic>
        <p:nvPicPr>
          <p:cNvPr id="125" name="pasted-image.tif"/>
          <p:cNvPicPr/>
          <p:nvPr/>
        </p:nvPicPr>
        <p:blipFill>
          <a:blip r:embed="rId7">
            <a:extLst/>
          </a:blip>
          <a:stretch>
            <a:fillRect/>
          </a:stretch>
        </p:blipFill>
        <p:spPr>
          <a:xfrm>
            <a:off x="4542343" y="1767793"/>
            <a:ext cx="3920115" cy="1975751"/>
          </a:xfrm>
          <a:prstGeom prst="rect">
            <a:avLst/>
          </a:prstGeom>
          <a:ln w="12700">
            <a:miter lim="400000"/>
          </a:ln>
        </p:spPr>
      </p:pic>
      <p:pic>
        <p:nvPicPr>
          <p:cNvPr id="126" name="pasted-image.tif"/>
          <p:cNvPicPr/>
          <p:nvPr/>
        </p:nvPicPr>
        <p:blipFill>
          <a:blip r:embed="rId8">
            <a:extLst/>
          </a:blip>
          <a:stretch>
            <a:fillRect/>
          </a:stretch>
        </p:blipFill>
        <p:spPr>
          <a:xfrm>
            <a:off x="9412552" y="1991366"/>
            <a:ext cx="2695973" cy="1528605"/>
          </a:xfrm>
          <a:prstGeom prst="rect">
            <a:avLst/>
          </a:prstGeom>
          <a:ln w="12700">
            <a:miter lim="400000"/>
          </a:ln>
          <a:effectLst>
            <a:outerShdw sx="100000" sy="100000" kx="0" ky="0" algn="b" rotWithShape="0" blurRad="50800" dist="76200" dir="2948862">
              <a:srgbClr val="000000"/>
            </a:outerShdw>
          </a:effectLst>
        </p:spPr>
      </p:pic>
      <p:pic>
        <p:nvPicPr>
          <p:cNvPr id="127" name="pasted-image.tif"/>
          <p:cNvPicPr/>
          <p:nvPr/>
        </p:nvPicPr>
        <p:blipFill>
          <a:blip r:embed="rId9">
            <a:extLst/>
          </a:blip>
          <a:stretch>
            <a:fillRect/>
          </a:stretch>
        </p:blipFill>
        <p:spPr>
          <a:xfrm>
            <a:off x="863599" y="1859868"/>
            <a:ext cx="2501571" cy="1791601"/>
          </a:xfrm>
          <a:prstGeom prst="rect">
            <a:avLst/>
          </a:prstGeom>
          <a:ln w="12700">
            <a:miter lim="400000"/>
          </a:ln>
        </p:spPr>
      </p:pic>
      <p:pic>
        <p:nvPicPr>
          <p:cNvPr id="128" name="pasted-image.tif"/>
          <p:cNvPicPr/>
          <p:nvPr/>
        </p:nvPicPr>
        <p:blipFill>
          <a:blip r:embed="rId10">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sp>
        <p:nvSpPr>
          <p:cNvPr id="129" name="Shape 129"/>
          <p:cNvSpPr/>
          <p:nvPr/>
        </p:nvSpPr>
        <p:spPr>
          <a:xfrm>
            <a:off x="4646045" y="4244595"/>
            <a:ext cx="7485866" cy="5029201"/>
          </a:xfrm>
          <a:prstGeom prst="rect">
            <a:avLst/>
          </a:prstGeom>
          <a:ln w="12700">
            <a:miter lim="400000"/>
          </a:ln>
          <a:effectLst>
            <a:outerShdw sx="100000" sy="100000" kx="0" ky="0" algn="b" rotWithShape="0" blurRad="50800" dist="12700" dir="2948862">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sz="42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rPr>
              <a:t>1 Corinthians 7:10–11 (NKJV)</a:t>
            </a:r>
            <a:endParaRPr sz="42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3600">
                <a:solidFill>
                  <a:srgbClr val="FFFFFF"/>
                </a:solidFill>
                <a:effectLst>
                  <a:outerShdw sx="100000" sy="100000" kx="0" ky="0" algn="b" rotWithShape="0" blurRad="76200" dist="63500" dir="2330084">
                    <a:srgbClr val="000000"/>
                  </a:outerShdw>
                </a:effectLst>
                <a:latin typeface="Times"/>
                <a:ea typeface="Times"/>
                <a:cs typeface="Times"/>
                <a:sym typeface="Times"/>
              </a:rPr>
              <a:t>10</a:t>
            </a:r>
            <a:r>
              <a:rPr sz="3600">
                <a:solidFill>
                  <a:srgbClr val="FFFFFF"/>
                </a:solidFill>
                <a:effectLst>
                  <a:outerShdw sx="100000" sy="100000" kx="0" ky="0" algn="b" rotWithShape="0" blurRad="76200" dist="63500" dir="2330084">
                    <a:srgbClr val="000000"/>
                  </a:outerShdw>
                </a:effectLst>
                <a:latin typeface="Times"/>
                <a:ea typeface="Times"/>
                <a:cs typeface="Times"/>
                <a:sym typeface="Times"/>
              </a:rPr>
              <a:t> Now to the married I command, </a:t>
            </a:r>
            <a:r>
              <a:rPr i="1" sz="3600">
                <a:solidFill>
                  <a:srgbClr val="FFFFFF"/>
                </a:solidFill>
                <a:effectLst>
                  <a:outerShdw sx="100000" sy="100000" kx="0" ky="0" algn="b" rotWithShape="0" blurRad="76200" dist="63500" dir="2330084">
                    <a:srgbClr val="000000"/>
                  </a:outerShdw>
                </a:effectLst>
                <a:latin typeface="Times"/>
                <a:ea typeface="Times"/>
                <a:cs typeface="Times"/>
                <a:sym typeface="Times"/>
              </a:rPr>
              <a:t>yet</a:t>
            </a:r>
            <a:r>
              <a:rPr sz="3600">
                <a:solidFill>
                  <a:srgbClr val="FFFFFF"/>
                </a:solidFill>
                <a:effectLst>
                  <a:outerShdw sx="100000" sy="100000" kx="0" ky="0" algn="b" rotWithShape="0" blurRad="76200" dist="63500" dir="2330084">
                    <a:srgbClr val="000000"/>
                  </a:outerShdw>
                </a:effectLst>
                <a:latin typeface="Times"/>
                <a:ea typeface="Times"/>
                <a:cs typeface="Times"/>
                <a:sym typeface="Times"/>
              </a:rPr>
              <a:t> not I but the Lord: A wife is not to depart from </a:t>
            </a:r>
            <a:r>
              <a:rPr i="1" sz="3600">
                <a:solidFill>
                  <a:srgbClr val="FFFFFF"/>
                </a:solidFill>
                <a:effectLst>
                  <a:outerShdw sx="100000" sy="100000" kx="0" ky="0" algn="b" rotWithShape="0" blurRad="76200" dist="63500" dir="2330084">
                    <a:srgbClr val="000000"/>
                  </a:outerShdw>
                </a:effectLst>
                <a:latin typeface="Times"/>
                <a:ea typeface="Times"/>
                <a:cs typeface="Times"/>
                <a:sym typeface="Times"/>
              </a:rPr>
              <a:t>her</a:t>
            </a:r>
            <a:r>
              <a:rPr sz="3600">
                <a:solidFill>
                  <a:srgbClr val="FFFFFF"/>
                </a:solidFill>
                <a:effectLst>
                  <a:outerShdw sx="100000" sy="100000" kx="0" ky="0" algn="b" rotWithShape="0" blurRad="76200" dist="63500" dir="2330084">
                    <a:srgbClr val="000000"/>
                  </a:outerShdw>
                </a:effectLst>
                <a:latin typeface="Times"/>
                <a:ea typeface="Times"/>
                <a:cs typeface="Times"/>
                <a:sym typeface="Times"/>
              </a:rPr>
              <a:t> husband. </a:t>
            </a:r>
            <a:r>
              <a:rPr baseline="31999" sz="3600">
                <a:solidFill>
                  <a:srgbClr val="FFFFFF"/>
                </a:solidFill>
                <a:effectLst>
                  <a:outerShdw sx="100000" sy="100000" kx="0" ky="0" algn="b" rotWithShape="0" blurRad="76200" dist="63500" dir="2330084">
                    <a:srgbClr val="000000"/>
                  </a:outerShdw>
                </a:effectLst>
                <a:latin typeface="Times"/>
                <a:ea typeface="Times"/>
                <a:cs typeface="Times"/>
                <a:sym typeface="Times"/>
              </a:rPr>
              <a:t>11</a:t>
            </a:r>
            <a:r>
              <a:rPr sz="3600">
                <a:solidFill>
                  <a:srgbClr val="FFFFFF"/>
                </a:solidFill>
                <a:effectLst>
                  <a:outerShdw sx="100000" sy="100000" kx="0" ky="0" algn="b" rotWithShape="0" blurRad="76200" dist="63500" dir="2330084">
                    <a:srgbClr val="000000"/>
                  </a:outerShdw>
                </a:effectLst>
                <a:latin typeface="Times"/>
                <a:ea typeface="Times"/>
                <a:cs typeface="Times"/>
                <a:sym typeface="Times"/>
              </a:rPr>
              <a:t> But even if she does depart, let her remain unmarried or be reconciled to </a:t>
            </a:r>
            <a:r>
              <a:rPr i="1" sz="3600">
                <a:solidFill>
                  <a:srgbClr val="FFFFFF"/>
                </a:solidFill>
                <a:effectLst>
                  <a:outerShdw sx="100000" sy="100000" kx="0" ky="0" algn="b" rotWithShape="0" blurRad="76200" dist="63500" dir="2330084">
                    <a:srgbClr val="000000"/>
                  </a:outerShdw>
                </a:effectLst>
                <a:latin typeface="Times"/>
                <a:ea typeface="Times"/>
                <a:cs typeface="Times"/>
                <a:sym typeface="Times"/>
              </a:rPr>
              <a:t>her</a:t>
            </a:r>
            <a:r>
              <a:rPr sz="3600">
                <a:solidFill>
                  <a:srgbClr val="FFFFFF"/>
                </a:solidFill>
                <a:effectLst>
                  <a:outerShdw sx="100000" sy="100000" kx="0" ky="0" algn="b" rotWithShape="0" blurRad="76200" dist="63500" dir="2330084">
                    <a:srgbClr val="000000"/>
                  </a:outerShdw>
                </a:effectLst>
                <a:latin typeface="Times"/>
                <a:ea typeface="Times"/>
                <a:cs typeface="Times"/>
                <a:sym typeface="Times"/>
              </a:rPr>
              <a:t> husband. And a husband is not to divorce </a:t>
            </a:r>
            <a:r>
              <a:rPr i="1" sz="3600">
                <a:solidFill>
                  <a:srgbClr val="FFFFFF"/>
                </a:solidFill>
                <a:effectLst>
                  <a:outerShdw sx="100000" sy="100000" kx="0" ky="0" algn="b" rotWithShape="0" blurRad="76200" dist="63500" dir="2330084">
                    <a:srgbClr val="000000"/>
                  </a:outerShdw>
                </a:effectLst>
                <a:latin typeface="Times"/>
                <a:ea typeface="Times"/>
                <a:cs typeface="Times"/>
                <a:sym typeface="Times"/>
              </a:rPr>
              <a:t>his</a:t>
            </a:r>
            <a:r>
              <a:rPr sz="3600">
                <a:solidFill>
                  <a:srgbClr val="FFFFFF"/>
                </a:solidFill>
                <a:effectLst>
                  <a:outerShdw sx="100000" sy="100000" kx="0" ky="0" algn="b" rotWithShape="0" blurRad="76200" dist="63500" dir="2330084">
                    <a:srgbClr val="000000"/>
                  </a:outerShdw>
                </a:effectLst>
                <a:latin typeface="Times"/>
                <a:ea typeface="Times"/>
                <a:cs typeface="Times"/>
                <a:sym typeface="Times"/>
              </a:rPr>
              <a:t> wife.</a:t>
            </a:r>
          </a:p>
        </p:txBody>
      </p:sp>
    </p:spTree>
  </p:cSld>
  <p:clrMapOvr>
    <a:masterClrMapping/>
  </p:clrMapOvr>
  <p:transition spd="slow" advClick="1">
    <p:dissolve/>
  </p:transition>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nvSpPr>
        <p:spPr>
          <a:xfrm>
            <a:off x="3699966" y="3655483"/>
            <a:ext cx="5841935" cy="1968501"/>
          </a:xfrm>
          <a:prstGeom prst="rect">
            <a:avLst/>
          </a:prstGeom>
          <a:ln w="12700">
            <a:miter lim="400000"/>
          </a:ln>
          <a:effectLst>
            <a:outerShdw sx="100000" sy="100000" kx="0" ky="0" algn="b" rotWithShape="0" blurRad="50800" dist="50800" dir="2948862">
              <a:srgbClr val="000000">
                <a:alpha val="25218"/>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4100">
                <a:solidFill>
                  <a:srgbClr val="732C1E"/>
                </a:solidFill>
              </a:rPr>
              <a:t>Mat 16:18; Acts 2:47</a:t>
            </a:r>
            <a:endParaRPr sz="4100">
              <a:solidFill>
                <a:srgbClr val="732C1E"/>
              </a:solidFill>
            </a:endParaRPr>
          </a:p>
          <a:p>
            <a:pPr lvl="0">
              <a:defRPr sz="1800">
                <a:solidFill>
                  <a:srgbClr val="000000"/>
                </a:solidFill>
              </a:defRPr>
            </a:pPr>
            <a:r>
              <a:rPr sz="4100">
                <a:solidFill>
                  <a:srgbClr val="732C1E"/>
                </a:solidFill>
              </a:rPr>
              <a:t>Eph 1:22,23; 5:23-30</a:t>
            </a:r>
            <a:endParaRPr sz="4100">
              <a:solidFill>
                <a:srgbClr val="732C1E"/>
              </a:solidFill>
            </a:endParaRPr>
          </a:p>
          <a:p>
            <a:pPr lvl="0">
              <a:defRPr sz="1800">
                <a:solidFill>
                  <a:srgbClr val="000000"/>
                </a:solidFill>
              </a:defRPr>
            </a:pPr>
            <a:r>
              <a:rPr sz="4100">
                <a:solidFill>
                  <a:srgbClr val="732C1E"/>
                </a:solidFill>
              </a:rPr>
              <a:t>Col 1:18,24</a:t>
            </a:r>
          </a:p>
        </p:txBody>
      </p:sp>
      <p:pic>
        <p:nvPicPr>
          <p:cNvPr id="132" name=""/>
          <p:cNvPicPr/>
          <p:nvPr/>
        </p:nvPicPr>
        <p:blipFill>
          <a:blip r:embed="rId2">
            <a:extLst/>
          </a:blip>
          <a:stretch>
            <a:fillRect/>
          </a:stretch>
        </p:blipFill>
        <p:spPr>
          <a:xfrm>
            <a:off x="620778" y="5403784"/>
            <a:ext cx="12000311" cy="4245968"/>
          </a:xfrm>
          <a:prstGeom prst="rect">
            <a:avLst/>
          </a:prstGeom>
          <a:effectLst>
            <a:outerShdw sx="100000" sy="100000" kx="0" ky="0" algn="b" rotWithShape="0" blurRad="50800" dist="12700" dir="2948862">
              <a:srgbClr val="000000">
                <a:alpha val="50000"/>
              </a:srgbClr>
            </a:outerShdw>
          </a:effectLst>
        </p:spPr>
      </p:pic>
      <p:pic>
        <p:nvPicPr>
          <p:cNvPr id="133" name="pasted-image.pdf"/>
          <p:cNvPicPr/>
          <p:nvPr/>
        </p:nvPicPr>
        <p:blipFill>
          <a:blip r:embed="rId3">
            <a:extLst/>
          </a:blip>
          <a:stretch>
            <a:fillRect/>
          </a:stretch>
        </p:blipFill>
        <p:spPr>
          <a:xfrm>
            <a:off x="-13719" y="1180817"/>
            <a:ext cx="13032238" cy="6483453"/>
          </a:xfrm>
          <a:prstGeom prst="rect">
            <a:avLst/>
          </a:prstGeom>
          <a:ln w="12700">
            <a:miter lim="400000"/>
          </a:ln>
          <a:effectLst>
            <a:outerShdw sx="100000" sy="100000" kx="0" ky="0" algn="b" rotWithShape="0" blurRad="50800" dist="76200" dir="2948862">
              <a:srgbClr val="000000"/>
            </a:outerShdw>
          </a:effectLst>
        </p:spPr>
      </p:pic>
      <p:sp>
        <p:nvSpPr>
          <p:cNvPr id="134" name="Shape 134"/>
          <p:cNvSpPr/>
          <p:nvPr/>
        </p:nvSpPr>
        <p:spPr>
          <a:xfrm>
            <a:off x="1109956" y="5856816"/>
            <a:ext cx="11021955" cy="3162301"/>
          </a:xfrm>
          <a:prstGeom prst="rect">
            <a:avLst/>
          </a:prstGeom>
          <a:ln w="12700">
            <a:miter lim="400000"/>
          </a:ln>
          <a:effectLst>
            <a:outerShdw sx="100000" sy="100000" kx="0" ky="0" algn="b" rotWithShape="0" blurRad="50800" dist="12700" dir="2948862">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sz="43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rPr>
              <a:t>Acts 9:1–5 (NKJV)</a:t>
            </a:r>
            <a:endParaRPr sz="43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3200">
                <a:solidFill>
                  <a:srgbClr val="FFFFFF"/>
                </a:solidFill>
                <a:effectLst>
                  <a:outerShdw sx="100000" sy="100000" kx="0" ky="0" algn="b" rotWithShape="0" blurRad="76200" dist="63500" dir="2330084">
                    <a:srgbClr val="000000"/>
                  </a:outerShdw>
                </a:effectLst>
                <a:latin typeface="Times"/>
                <a:ea typeface="Times"/>
                <a:cs typeface="Times"/>
                <a:sym typeface="Times"/>
              </a:rPr>
              <a:t>1</a:t>
            </a:r>
            <a:r>
              <a:rPr sz="3200">
                <a:solidFill>
                  <a:srgbClr val="FFFFFF"/>
                </a:solidFill>
                <a:effectLst>
                  <a:outerShdw sx="100000" sy="100000" kx="0" ky="0" algn="b" rotWithShape="0" blurRad="76200" dist="63500" dir="2330084">
                    <a:srgbClr val="000000"/>
                  </a:outerShdw>
                </a:effectLst>
                <a:latin typeface="Times"/>
                <a:ea typeface="Times"/>
                <a:cs typeface="Times"/>
                <a:sym typeface="Times"/>
              </a:rPr>
              <a:t> Then Saul, still breathing threats and murder against the disciples of the Lord, . . . “Saul, Saul, why are you persecuting Me?” </a:t>
            </a:r>
            <a:r>
              <a:rPr baseline="31999" sz="3200">
                <a:solidFill>
                  <a:srgbClr val="FFFFFF"/>
                </a:solidFill>
                <a:effectLst>
                  <a:outerShdw sx="100000" sy="100000" kx="0" ky="0" algn="b" rotWithShape="0" blurRad="76200" dist="63500" dir="2330084">
                    <a:srgbClr val="000000"/>
                  </a:outerShdw>
                </a:effectLst>
                <a:latin typeface="Times"/>
                <a:ea typeface="Times"/>
                <a:cs typeface="Times"/>
                <a:sym typeface="Times"/>
              </a:rPr>
              <a:t>5</a:t>
            </a:r>
            <a:r>
              <a:rPr sz="3200">
                <a:solidFill>
                  <a:srgbClr val="FFFFFF"/>
                </a:solidFill>
                <a:effectLst>
                  <a:outerShdw sx="100000" sy="100000" kx="0" ky="0" algn="b" rotWithShape="0" blurRad="76200" dist="63500" dir="2330084">
                    <a:srgbClr val="000000"/>
                  </a:outerShdw>
                </a:effectLst>
                <a:latin typeface="Times"/>
                <a:ea typeface="Times"/>
                <a:cs typeface="Times"/>
                <a:sym typeface="Times"/>
              </a:rPr>
              <a:t> And he said, “Who are You, Lord?” Then the Lord said, “I am Jesus, whom you are persecuting. …”</a:t>
            </a:r>
          </a:p>
        </p:txBody>
      </p:sp>
      <p:pic>
        <p:nvPicPr>
          <p:cNvPr id="135" name="pasted-image.tif"/>
          <p:cNvPicPr/>
          <p:nvPr/>
        </p:nvPicPr>
        <p:blipFill>
          <a:blip r:embed="rId4">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pic>
        <p:nvPicPr>
          <p:cNvPr id="136" name="pasted-image.tif"/>
          <p:cNvPicPr/>
          <p:nvPr/>
        </p:nvPicPr>
        <p:blipFill>
          <a:blip r:embed="rId5">
            <a:extLst/>
          </a:blip>
          <a:stretch>
            <a:fillRect/>
          </a:stretch>
        </p:blipFill>
        <p:spPr>
          <a:xfrm>
            <a:off x="778933" y="3726338"/>
            <a:ext cx="3314635" cy="1392411"/>
          </a:xfrm>
          <a:prstGeom prst="rect">
            <a:avLst/>
          </a:prstGeom>
          <a:ln w="12700">
            <a:miter lim="400000"/>
          </a:ln>
        </p:spPr>
      </p:pic>
      <p:pic>
        <p:nvPicPr>
          <p:cNvPr id="137" name="pasted-image.tif"/>
          <p:cNvPicPr/>
          <p:nvPr/>
        </p:nvPicPr>
        <p:blipFill>
          <a:blip r:embed="rId6">
            <a:extLst/>
          </a:blip>
          <a:stretch>
            <a:fillRect/>
          </a:stretch>
        </p:blipFill>
        <p:spPr>
          <a:xfrm>
            <a:off x="9127066" y="4180595"/>
            <a:ext cx="3246902" cy="1392410"/>
          </a:xfrm>
          <a:prstGeom prst="rect">
            <a:avLst/>
          </a:prstGeom>
          <a:ln w="12700">
            <a:miter lim="400000"/>
          </a:ln>
        </p:spPr>
      </p:pic>
      <p:pic>
        <p:nvPicPr>
          <p:cNvPr id="138" name="pasted-image.tif"/>
          <p:cNvPicPr/>
          <p:nvPr/>
        </p:nvPicPr>
        <p:blipFill>
          <a:blip r:embed="rId7">
            <a:extLst/>
          </a:blip>
          <a:stretch>
            <a:fillRect/>
          </a:stretch>
        </p:blipFill>
        <p:spPr>
          <a:xfrm>
            <a:off x="9863567" y="3438542"/>
            <a:ext cx="1773900" cy="971578"/>
          </a:xfrm>
          <a:prstGeom prst="rect">
            <a:avLst/>
          </a:prstGeom>
          <a:ln w="12700">
            <a:miter lim="400000"/>
          </a:ln>
        </p:spPr>
      </p:pic>
    </p:spTree>
  </p:cSld>
  <p:clrMapOvr>
    <a:masterClrMapping/>
  </p:clrMapOvr>
  <p:transition spd="slow" advClick="1">
    <p:checker dir="horz"/>
  </p:transition>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0" name=""/>
          <p:cNvPicPr/>
          <p:nvPr/>
        </p:nvPicPr>
        <p:blipFill>
          <a:blip r:embed="rId2">
            <a:extLst/>
          </a:blip>
          <a:stretch>
            <a:fillRect/>
          </a:stretch>
        </p:blipFill>
        <p:spPr>
          <a:xfrm>
            <a:off x="620778" y="5403784"/>
            <a:ext cx="12000311" cy="4245968"/>
          </a:xfrm>
          <a:prstGeom prst="rect">
            <a:avLst/>
          </a:prstGeom>
          <a:effectLst>
            <a:outerShdw sx="100000" sy="100000" kx="0" ky="0" algn="b" rotWithShape="0" blurRad="50800" dist="12700" dir="2948862">
              <a:srgbClr val="000000">
                <a:alpha val="50000"/>
              </a:srgbClr>
            </a:outerShdw>
          </a:effectLst>
        </p:spPr>
      </p:pic>
      <p:pic>
        <p:nvPicPr>
          <p:cNvPr id="141" name="pasted-image.pdf"/>
          <p:cNvPicPr/>
          <p:nvPr/>
        </p:nvPicPr>
        <p:blipFill>
          <a:blip r:embed="rId3">
            <a:extLst/>
          </a:blip>
          <a:stretch>
            <a:fillRect/>
          </a:stretch>
        </p:blipFill>
        <p:spPr>
          <a:xfrm>
            <a:off x="-13719" y="1180817"/>
            <a:ext cx="13032238" cy="6483453"/>
          </a:xfrm>
          <a:prstGeom prst="rect">
            <a:avLst/>
          </a:prstGeom>
          <a:ln w="12700">
            <a:miter lim="400000"/>
          </a:ln>
          <a:effectLst>
            <a:outerShdw sx="100000" sy="100000" kx="0" ky="0" algn="b" rotWithShape="0" blurRad="50800" dist="76200" dir="2948862">
              <a:srgbClr val="000000"/>
            </a:outerShdw>
          </a:effectLst>
        </p:spPr>
      </p:pic>
      <p:sp>
        <p:nvSpPr>
          <p:cNvPr id="142" name="Shape 142"/>
          <p:cNvSpPr/>
          <p:nvPr/>
        </p:nvSpPr>
        <p:spPr>
          <a:xfrm>
            <a:off x="1109956" y="5856816"/>
            <a:ext cx="11021955" cy="3162301"/>
          </a:xfrm>
          <a:prstGeom prst="rect">
            <a:avLst/>
          </a:prstGeom>
          <a:ln w="12700">
            <a:miter lim="400000"/>
          </a:ln>
          <a:effectLst>
            <a:outerShdw sx="100000" sy="100000" kx="0" ky="0" algn="b" rotWithShape="0" blurRad="50800" dist="12700" dir="2948862">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sz="47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rPr>
              <a:t>John 12:48 (NKJV)</a:t>
            </a:r>
            <a:endParaRPr sz="4700">
              <a:solidFill>
                <a:srgbClr val="FFFFFF"/>
              </a:solidFill>
              <a:effectLst>
                <a:outerShdw sx="100000" sy="100000" kx="0" ky="0" algn="b" rotWithShape="0" blurRad="76200" dist="63500" dir="2330084">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4000">
                <a:solidFill>
                  <a:srgbClr val="FFFFFF"/>
                </a:solidFill>
                <a:effectLst>
                  <a:outerShdw sx="100000" sy="100000" kx="0" ky="0" algn="b" rotWithShape="0" blurRad="76200" dist="63500" dir="2330084">
                    <a:srgbClr val="000000"/>
                  </a:outerShdw>
                </a:effectLst>
                <a:latin typeface="Times"/>
                <a:ea typeface="Times"/>
                <a:cs typeface="Times"/>
                <a:sym typeface="Times"/>
              </a:rPr>
              <a:t>48</a:t>
            </a:r>
            <a:r>
              <a:rPr sz="4000">
                <a:solidFill>
                  <a:srgbClr val="FFFFFF"/>
                </a:solidFill>
                <a:effectLst>
                  <a:outerShdw sx="100000" sy="100000" kx="0" ky="0" algn="b" rotWithShape="0" blurRad="76200" dist="63500" dir="2330084">
                    <a:srgbClr val="000000"/>
                  </a:outerShdw>
                </a:effectLst>
                <a:latin typeface="Times"/>
                <a:ea typeface="Times"/>
                <a:cs typeface="Times"/>
                <a:sym typeface="Times"/>
              </a:rPr>
              <a:t> He who rejects Me, and does not receive My words, has that which judges him—the word that I have spoken will judge him in the last day.</a:t>
            </a:r>
          </a:p>
        </p:txBody>
      </p:sp>
      <p:pic>
        <p:nvPicPr>
          <p:cNvPr id="143" name="pasted-image.tif"/>
          <p:cNvPicPr/>
          <p:nvPr/>
        </p:nvPicPr>
        <p:blipFill>
          <a:blip r:embed="rId4">
            <a:extLst/>
          </a:blip>
          <a:stretch>
            <a:fillRect/>
          </a:stretch>
        </p:blipFill>
        <p:spPr>
          <a:xfrm>
            <a:off x="502245" y="426719"/>
            <a:ext cx="12000310" cy="1149057"/>
          </a:xfrm>
          <a:prstGeom prst="rect">
            <a:avLst/>
          </a:prstGeom>
          <a:ln w="12700">
            <a:miter lim="400000"/>
          </a:ln>
          <a:effectLst>
            <a:outerShdw sx="100000" sy="100000" kx="0" ky="0" algn="b" rotWithShape="0" blurRad="88900" dist="88900" dir="2948862">
              <a:srgbClr val="000000">
                <a:alpha val="32042"/>
              </a:srgbClr>
            </a:outerShdw>
          </a:effectLst>
        </p:spPr>
      </p:pic>
      <p:pic>
        <p:nvPicPr>
          <p:cNvPr id="144" name="pasted-image.tif"/>
          <p:cNvPicPr/>
          <p:nvPr/>
        </p:nvPicPr>
        <p:blipFill>
          <a:blip r:embed="rId5">
            <a:extLst/>
          </a:blip>
          <a:stretch>
            <a:fillRect/>
          </a:stretch>
        </p:blipFill>
        <p:spPr>
          <a:xfrm>
            <a:off x="778933" y="3726338"/>
            <a:ext cx="3314635" cy="1392411"/>
          </a:xfrm>
          <a:prstGeom prst="rect">
            <a:avLst/>
          </a:prstGeom>
          <a:ln w="12700">
            <a:miter lim="400000"/>
          </a:ln>
        </p:spPr>
      </p:pic>
      <p:pic>
        <p:nvPicPr>
          <p:cNvPr id="145" name="pasted-image.tif"/>
          <p:cNvPicPr/>
          <p:nvPr/>
        </p:nvPicPr>
        <p:blipFill>
          <a:blip r:embed="rId6">
            <a:extLst/>
          </a:blip>
          <a:stretch>
            <a:fillRect/>
          </a:stretch>
        </p:blipFill>
        <p:spPr>
          <a:xfrm>
            <a:off x="9863567" y="3438542"/>
            <a:ext cx="1773900" cy="971578"/>
          </a:xfrm>
          <a:prstGeom prst="rect">
            <a:avLst/>
          </a:prstGeom>
          <a:ln w="12700">
            <a:miter lim="400000"/>
          </a:ln>
        </p:spPr>
      </p:pic>
      <p:pic>
        <p:nvPicPr>
          <p:cNvPr id="146" name="pasted-image.tif"/>
          <p:cNvPicPr/>
          <p:nvPr/>
        </p:nvPicPr>
        <p:blipFill>
          <a:blip r:embed="rId7">
            <a:extLst/>
          </a:blip>
          <a:stretch>
            <a:fillRect/>
          </a:stretch>
        </p:blipFill>
        <p:spPr>
          <a:xfrm>
            <a:off x="9137915" y="4261028"/>
            <a:ext cx="3174405" cy="1392411"/>
          </a:xfrm>
          <a:prstGeom prst="rect">
            <a:avLst/>
          </a:prstGeom>
          <a:ln w="12700">
            <a:miter lim="400000"/>
          </a:ln>
        </p:spPr>
      </p:pic>
      <p:sp>
        <p:nvSpPr>
          <p:cNvPr id="147" name="Shape 147"/>
          <p:cNvSpPr/>
          <p:nvPr/>
        </p:nvSpPr>
        <p:spPr>
          <a:xfrm>
            <a:off x="3699966" y="3693583"/>
            <a:ext cx="5841935" cy="1892301"/>
          </a:xfrm>
          <a:prstGeom prst="rect">
            <a:avLst/>
          </a:prstGeom>
          <a:ln w="12700">
            <a:miter lim="400000"/>
          </a:ln>
          <a:effectLst>
            <a:outerShdw sx="100000" sy="100000" kx="0" ky="0" algn="b" rotWithShape="0" blurRad="50800" dist="50800" dir="2948862">
              <a:srgbClr val="000000">
                <a:alpha val="25218"/>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3900">
                <a:solidFill>
                  <a:srgbClr val="732C1E"/>
                </a:solidFill>
              </a:rPr>
              <a:t>Hebrews 1:1,2; 2:3; </a:t>
            </a:r>
            <a:endParaRPr sz="3900">
              <a:solidFill>
                <a:srgbClr val="732C1E"/>
              </a:solidFill>
            </a:endParaRPr>
          </a:p>
          <a:p>
            <a:pPr lvl="0">
              <a:defRPr sz="1800">
                <a:solidFill>
                  <a:srgbClr val="000000"/>
                </a:solidFill>
              </a:defRPr>
            </a:pPr>
            <a:r>
              <a:rPr sz="3900">
                <a:solidFill>
                  <a:srgbClr val="732C1E"/>
                </a:solidFill>
              </a:rPr>
              <a:t>Hebrews 10:29-31</a:t>
            </a:r>
            <a:endParaRPr sz="3900">
              <a:solidFill>
                <a:srgbClr val="732C1E"/>
              </a:solidFill>
            </a:endParaRPr>
          </a:p>
          <a:p>
            <a:pPr lvl="0">
              <a:defRPr sz="1800">
                <a:solidFill>
                  <a:srgbClr val="000000"/>
                </a:solidFill>
              </a:defRPr>
            </a:pPr>
            <a:r>
              <a:rPr sz="3900">
                <a:solidFill>
                  <a:srgbClr val="732C1E"/>
                </a:solidFill>
              </a:rPr>
              <a:t>Luke 6:46; John 6:63</a:t>
            </a:r>
          </a:p>
        </p:txBody>
      </p:sp>
    </p:spTree>
  </p:cSld>
  <p:clrMapOvr>
    <a:masterClrMapping/>
  </p:clrMapOvr>
  <p:transition spd="slow" advClick="1">
    <p:dissolve/>
  </p:transition>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Typeset">
  <a:themeElements>
    <a:clrScheme name="Typeset">
      <a:dk1>
        <a:srgbClr val="57554B"/>
      </a:dk1>
      <a:lt1>
        <a:srgbClr val="0C1557"/>
      </a:lt1>
      <a:dk2>
        <a:srgbClr val="5F5F5D"/>
      </a:dk2>
      <a:lt2>
        <a:srgbClr val="D8D5CE"/>
      </a:lt2>
      <a:accent1>
        <a:srgbClr val="738CAB"/>
      </a:accent1>
      <a:accent2>
        <a:srgbClr val="7E9769"/>
      </a:accent2>
      <a:accent3>
        <a:srgbClr val="D9C064"/>
      </a:accent3>
      <a:accent4>
        <a:srgbClr val="B99369"/>
      </a:accent4>
      <a:accent5>
        <a:srgbClr val="9A4C3C"/>
      </a:accent5>
      <a:accent6>
        <a:srgbClr val="8E8198"/>
      </a:accent6>
      <a:hlink>
        <a:srgbClr val="0000FF"/>
      </a:hlink>
      <a:folHlink>
        <a:srgbClr val="FF00FF"/>
      </a:folHlink>
    </a:clrScheme>
    <a:fontScheme name="Typeset">
      <a:majorFont>
        <a:latin typeface="Academy Engraved LET"/>
        <a:ea typeface="Academy Engraved LET"/>
        <a:cs typeface="Academy Engraved LET"/>
      </a:majorFont>
      <a:minorFont>
        <a:latin typeface="Academy Engraved LET"/>
        <a:ea typeface="Academy Engraved LET"/>
        <a:cs typeface="Academy Engraved LET"/>
      </a:minorFont>
    </a:fontScheme>
    <a:fmtScheme name="Types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12700" dir="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8C633D">
              <a:alpha val="75000"/>
            </a:srgbClr>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57554B"/>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ypeset">
  <a:themeElements>
    <a:clrScheme name="Typeset">
      <a:dk1>
        <a:srgbClr val="000000"/>
      </a:dk1>
      <a:lt1>
        <a:srgbClr val="FFFFFF"/>
      </a:lt1>
      <a:dk2>
        <a:srgbClr val="5F5F5D"/>
      </a:dk2>
      <a:lt2>
        <a:srgbClr val="D8D5CE"/>
      </a:lt2>
      <a:accent1>
        <a:srgbClr val="738CAB"/>
      </a:accent1>
      <a:accent2>
        <a:srgbClr val="7E9769"/>
      </a:accent2>
      <a:accent3>
        <a:srgbClr val="D9C064"/>
      </a:accent3>
      <a:accent4>
        <a:srgbClr val="B99369"/>
      </a:accent4>
      <a:accent5>
        <a:srgbClr val="9A4C3C"/>
      </a:accent5>
      <a:accent6>
        <a:srgbClr val="8E8198"/>
      </a:accent6>
      <a:hlink>
        <a:srgbClr val="0000FF"/>
      </a:hlink>
      <a:folHlink>
        <a:srgbClr val="FF00FF"/>
      </a:folHlink>
    </a:clrScheme>
    <a:fontScheme name="Typeset">
      <a:majorFont>
        <a:latin typeface="Academy Engraved LET"/>
        <a:ea typeface="Academy Engraved LET"/>
        <a:cs typeface="Academy Engraved LET"/>
      </a:majorFont>
      <a:minorFont>
        <a:latin typeface="Academy Engraved LET"/>
        <a:ea typeface="Academy Engraved LET"/>
        <a:cs typeface="Academy Engraved LET"/>
      </a:minorFont>
    </a:fontScheme>
    <a:fmtScheme name="Types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12700" dir="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8C633D">
              <a:alpha val="75000"/>
            </a:srgbClr>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57554B"/>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