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13004800" cy="9753600"/>
  <p:notesSz cx="6858000" cy="9144000"/>
  <p:defaultTextStyle>
    <a:lvl1pPr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1pPr>
    <a:lvl2pPr indent="2286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2pPr>
    <a:lvl3pPr indent="4572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3pPr>
    <a:lvl4pPr indent="6858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4pPr>
    <a:lvl5pPr indent="9144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5pPr>
    <a:lvl6pPr indent="11430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6pPr>
    <a:lvl7pPr indent="13716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7pPr>
    <a:lvl8pPr indent="16002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8pPr>
    <a:lvl9pPr indent="1828800" algn="ctr" defTabSz="584200">
      <a:defRPr sz="38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b="def" i="def"/>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b="def" i="def"/>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b="def" i="def"/>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1A8F00"/>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b="def" i="def"/>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D03317"/>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b="def" i="def"/>
      <a:tcStyle>
        <a:tcBdr/>
        <a:fill>
          <a:solidFill>
            <a:srgbClr val="696969"/>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b="def" i="def"/>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ph type="sldImg"/>
          </p:nvPr>
        </p:nvSpPr>
        <p:spPr>
          <a:xfrm>
            <a:off x="1143000" y="685800"/>
            <a:ext cx="4572000" cy="3429000"/>
          </a:xfrm>
          <a:prstGeom prst="rect">
            <a:avLst/>
          </a:prstGeom>
        </p:spPr>
        <p:txBody>
          <a:bodyPr/>
          <a:lstStyle/>
          <a:p>
            <a:pPr lvl="0"/>
          </a:p>
        </p:txBody>
      </p:sp>
      <p:sp>
        <p:nvSpPr>
          <p:cNvPr id="32" name="Shape 3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sp>
        <p:nvSpPr>
          <p:cNvPr id="6" name="Shape 6"/>
          <p:cNvSpPr/>
          <p:nvPr>
            <p:ph type="title"/>
          </p:nvPr>
        </p:nvSpPr>
        <p:spPr>
          <a:xfrm>
            <a:off x="762000" y="2463800"/>
            <a:ext cx="11480800" cy="2540000"/>
          </a:xfrm>
          <a:prstGeom prst="rect">
            <a:avLst/>
          </a:prstGeom>
        </p:spPr>
        <p:txBody>
          <a:bodyPr anchor="b"/>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7" name="Shape 7"/>
          <p:cNvSpPr/>
          <p:nvPr>
            <p:ph type="body" idx="1"/>
          </p:nvPr>
        </p:nvSpPr>
        <p:spPr>
          <a:xfrm>
            <a:off x="762000" y="5156200"/>
            <a:ext cx="11480800" cy="8636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pPr lvl="0">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One</a:t>
            </a:r>
            <a:endParaRPr sz="2400">
              <a:solidFill>
                <a:srgbClr val="FFFFFF"/>
              </a:solidFill>
              <a:effectLst>
                <a:outerShdw sx="100000" sy="100000" kx="0" ky="0" algn="b" rotWithShape="0" blurRad="50800" dist="254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Two</a:t>
            </a:r>
            <a:endParaRPr sz="2400">
              <a:solidFill>
                <a:srgbClr val="FFFFFF"/>
              </a:solidFill>
              <a:effectLst>
                <a:outerShdw sx="100000" sy="100000" kx="0" ky="0" algn="b" rotWithShape="0" blurRad="50800" dist="254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Three</a:t>
            </a:r>
            <a:endParaRPr sz="2400">
              <a:solidFill>
                <a:srgbClr val="FFFFFF"/>
              </a:solidFill>
              <a:effectLst>
                <a:outerShdw sx="100000" sy="100000" kx="0" ky="0" algn="b" rotWithShape="0" blurRad="50800" dist="254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Four</a:t>
            </a:r>
            <a:endParaRPr sz="2400">
              <a:solidFill>
                <a:srgbClr val="FFFFFF"/>
              </a:solidFill>
              <a:effectLst>
                <a:outerShdw sx="100000" sy="100000" kx="0" ky="0" algn="b" rotWithShape="0" blurRad="50800" dist="254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pic>
        <p:nvPicPr>
          <p:cNvPr id="30" name="pasted-image.tif"/>
          <p:cNvPicPr/>
          <p:nvPr/>
        </p:nvPicPr>
        <p:blipFill>
          <a:blip r:embed="rId2">
            <a:extLst/>
          </a:blip>
          <a:stretch>
            <a:fillRect/>
          </a:stretch>
        </p:blipFill>
        <p:spPr>
          <a:xfrm>
            <a:off x="-90449" y="-29528"/>
            <a:ext cx="13083328" cy="9812496"/>
          </a:xfrm>
          <a:prstGeom prst="rect">
            <a:avLst/>
          </a:prstGeom>
          <a:ln w="12700">
            <a:miter lim="400000"/>
          </a:ln>
        </p:spPr>
      </p:pic>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9" name="Shape 9"/>
          <p:cNvSpPr/>
          <p:nvPr>
            <p:ph type="title"/>
          </p:nvPr>
        </p:nvSpPr>
        <p:spPr>
          <a:xfrm>
            <a:off x="762000" y="6883400"/>
            <a:ext cx="11480800" cy="1079500"/>
          </a:xfrm>
          <a:prstGeom prst="rect">
            <a:avLst/>
          </a:prstGeom>
        </p:spPr>
        <p:txBody>
          <a:bodyPr anchor="b"/>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10" name="Shape 10"/>
          <p:cNvSpPr/>
          <p:nvPr>
            <p:ph type="body" idx="1"/>
          </p:nvPr>
        </p:nvSpPr>
        <p:spPr>
          <a:xfrm>
            <a:off x="762000" y="8128000"/>
            <a:ext cx="11480800" cy="9144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pPr lvl="0">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One</a:t>
            </a:r>
            <a:endParaRPr sz="2400">
              <a:solidFill>
                <a:srgbClr val="FFFFFF"/>
              </a:solidFill>
              <a:effectLst>
                <a:outerShdw sx="100000" sy="100000" kx="0" ky="0" algn="b" rotWithShape="0" blurRad="50800" dist="254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Two</a:t>
            </a:r>
            <a:endParaRPr sz="2400">
              <a:solidFill>
                <a:srgbClr val="FFFFFF"/>
              </a:solidFill>
              <a:effectLst>
                <a:outerShdw sx="100000" sy="100000" kx="0" ky="0" algn="b" rotWithShape="0" blurRad="50800" dist="254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Three</a:t>
            </a:r>
            <a:endParaRPr sz="2400">
              <a:solidFill>
                <a:srgbClr val="FFFFFF"/>
              </a:solidFill>
              <a:effectLst>
                <a:outerShdw sx="100000" sy="100000" kx="0" ky="0" algn="b" rotWithShape="0" blurRad="50800" dist="254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Four</a:t>
            </a:r>
            <a:endParaRPr sz="2400">
              <a:solidFill>
                <a:srgbClr val="FFFFFF"/>
              </a:solidFill>
              <a:effectLst>
                <a:outerShdw sx="100000" sy="100000" kx="0" ky="0" algn="b" rotWithShape="0" blurRad="50800" dist="254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12" name="Shape 12"/>
          <p:cNvSpPr/>
          <p:nvPr>
            <p:ph type="title"/>
          </p:nvPr>
        </p:nvSpPr>
        <p:spPr>
          <a:xfrm>
            <a:off x="762000" y="3517900"/>
            <a:ext cx="11480800" cy="2717800"/>
          </a:xfrm>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14" name="Shape 14"/>
          <p:cNvSpPr/>
          <p:nvPr>
            <p:ph type="title"/>
          </p:nvPr>
        </p:nvSpPr>
        <p:spPr>
          <a:xfrm>
            <a:off x="762000" y="419100"/>
            <a:ext cx="5384800" cy="4597400"/>
          </a:xfrm>
          <a:prstGeom prst="rect">
            <a:avLst/>
          </a:prstGeom>
        </p:spPr>
        <p:txBody>
          <a:bodyPr anchor="b"/>
          <a:lstStyle>
            <a:lvl1pPr>
              <a:defRPr sz="5200"/>
            </a:lvl1pPr>
          </a:lstStyle>
          <a:p>
            <a:pPr lvl="0">
              <a:defRPr b="0" sz="1800">
                <a:solidFill>
                  <a:srgbClr val="000000"/>
                </a:solidFill>
                <a:effectLst/>
              </a:defRPr>
            </a:pPr>
            <a:r>
              <a:rPr b="1" sz="5200">
                <a:solidFill>
                  <a:srgbClr val="FFFFFF"/>
                </a:solidFill>
                <a:effectLst>
                  <a:outerShdw sx="100000" sy="100000" kx="0" ky="0" algn="b" rotWithShape="0" blurRad="50800" dist="25400" dir="5400000">
                    <a:srgbClr val="000000"/>
                  </a:outerShdw>
                </a:effectLst>
              </a:rPr>
              <a:t>Title Text</a:t>
            </a:r>
          </a:p>
        </p:txBody>
      </p:sp>
      <p:sp>
        <p:nvSpPr>
          <p:cNvPr id="15" name="Shape 15"/>
          <p:cNvSpPr/>
          <p:nvPr>
            <p:ph type="body" idx="1"/>
          </p:nvPr>
        </p:nvSpPr>
        <p:spPr>
          <a:xfrm>
            <a:off x="762000" y="5245100"/>
            <a:ext cx="5384800" cy="38100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pPr lvl="0">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One</a:t>
            </a:r>
            <a:endParaRPr sz="2400">
              <a:solidFill>
                <a:srgbClr val="FFFFFF"/>
              </a:solidFill>
              <a:effectLst>
                <a:outerShdw sx="100000" sy="100000" kx="0" ky="0" algn="b" rotWithShape="0" blurRad="50800" dist="25400" dir="5400000">
                  <a:srgbClr val="000000"/>
                </a:outerShdw>
              </a:effectLst>
            </a:endParaRPr>
          </a:p>
          <a:p>
            <a:pPr lvl="1">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Two</a:t>
            </a:r>
            <a:endParaRPr sz="2400">
              <a:solidFill>
                <a:srgbClr val="FFFFFF"/>
              </a:solidFill>
              <a:effectLst>
                <a:outerShdw sx="100000" sy="100000" kx="0" ky="0" algn="b" rotWithShape="0" blurRad="50800" dist="25400" dir="5400000">
                  <a:srgbClr val="000000"/>
                </a:outerShdw>
              </a:effectLst>
            </a:endParaRPr>
          </a:p>
          <a:p>
            <a:pPr lvl="2">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Three</a:t>
            </a:r>
            <a:endParaRPr sz="2400">
              <a:solidFill>
                <a:srgbClr val="FFFFFF"/>
              </a:solidFill>
              <a:effectLst>
                <a:outerShdw sx="100000" sy="100000" kx="0" ky="0" algn="b" rotWithShape="0" blurRad="50800" dist="25400" dir="5400000">
                  <a:srgbClr val="000000"/>
                </a:outerShdw>
              </a:effectLst>
            </a:endParaRPr>
          </a:p>
          <a:p>
            <a:pPr lvl="3">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Four</a:t>
            </a:r>
            <a:endParaRPr sz="2400">
              <a:solidFill>
                <a:srgbClr val="FFFFFF"/>
              </a:solidFill>
              <a:effectLst>
                <a:outerShdw sx="100000" sy="100000" kx="0" ky="0" algn="b" rotWithShape="0" blurRad="50800" dist="25400" dir="5400000">
                  <a:srgbClr val="000000"/>
                </a:outerShdw>
              </a:effectLst>
            </a:endParaRPr>
          </a:p>
          <a:p>
            <a:pPr lvl="4">
              <a:defRPr sz="1800">
                <a:solidFill>
                  <a:srgbClr val="000000"/>
                </a:solidFill>
                <a:effectLst/>
              </a:defRPr>
            </a:pPr>
            <a:r>
              <a:rPr sz="2400">
                <a:solidFill>
                  <a:srgbClr val="FFFFFF"/>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9" name="Shape 19"/>
          <p:cNvSpPr/>
          <p:nvPr>
            <p:ph type="title"/>
          </p:nvPr>
        </p:nvSpPr>
        <p:spPr>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20" name="Shape 20"/>
          <p:cNvSpPr/>
          <p:nvPr>
            <p:ph type="body" idx="1"/>
          </p:nvPr>
        </p:nvSpPr>
        <p:spPr>
          <a:prstGeom prst="rect">
            <a:avLst/>
          </a:prstGeom>
        </p:spPr>
        <p:txBody>
          <a:bodyPr/>
          <a:lstStyle/>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One</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Two</a:t>
            </a:r>
            <a:endParaRPr sz="34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Three</a:t>
            </a:r>
            <a:endParaRPr sz="3400">
              <a:solidFill>
                <a:srgbClr val="EBEBEB"/>
              </a:solidFill>
              <a:effectLst>
                <a:outerShdw sx="100000" sy="100000" kx="0" ky="0" algn="b" rotWithShape="0" blurRad="50800" dist="25400" dir="5400000">
                  <a:srgbClr val="000000"/>
                </a:outerShdw>
              </a:effectLst>
            </a:endParaRPr>
          </a:p>
          <a:p>
            <a:pPr lvl="3">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Four</a:t>
            </a:r>
            <a:endParaRPr sz="3400">
              <a:solidFill>
                <a:srgbClr val="EBEBEB"/>
              </a:solidFill>
              <a:effectLst>
                <a:outerShdw sx="100000" sy="100000" kx="0" ky="0" algn="b" rotWithShape="0" blurRad="50800" dist="25400" dir="5400000">
                  <a:srgbClr val="000000"/>
                </a:outerShdw>
              </a:effectLst>
            </a:endParaRPr>
          </a:p>
          <a:p>
            <a:pPr lvl="4">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22" name="Shape 22"/>
          <p:cNvSpPr/>
          <p:nvPr>
            <p:ph type="title"/>
          </p:nvPr>
        </p:nvSpPr>
        <p:spPr>
          <a:xfrm>
            <a:off x="762000" y="203200"/>
            <a:ext cx="11480800" cy="2146300"/>
          </a:xfrm>
          <a:prstGeom prst="rect">
            <a:avLst/>
          </a:prstGeom>
        </p:spPr>
        <p:txBody>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23" name="Shape 23"/>
          <p:cNvSpPr/>
          <p:nvPr>
            <p:ph type="body" idx="1"/>
          </p:nvPr>
        </p:nvSpPr>
        <p:spPr>
          <a:xfrm>
            <a:off x="762000" y="2374900"/>
            <a:ext cx="5384800" cy="6807200"/>
          </a:xfrm>
          <a:prstGeom prst="rect">
            <a:avLst/>
          </a:prstGeom>
        </p:spPr>
        <p:txBody>
          <a:bodyPr/>
          <a:lstStyle>
            <a:lvl1pPr marL="342900" indent="-342900">
              <a:spcBef>
                <a:spcPts val="3200"/>
              </a:spcBef>
              <a:buClr>
                <a:srgbClr val="EBEBEB"/>
              </a:buClr>
              <a:defRPr sz="2800"/>
            </a:lvl1pPr>
            <a:lvl2pPr marL="685800" indent="-342900">
              <a:spcBef>
                <a:spcPts val="3200"/>
              </a:spcBef>
              <a:buClr>
                <a:srgbClr val="EBEBEB"/>
              </a:buClr>
              <a:defRPr sz="2800"/>
            </a:lvl2pPr>
            <a:lvl3pPr marL="1028700" indent="-342900">
              <a:spcBef>
                <a:spcPts val="3200"/>
              </a:spcBef>
              <a:buClr>
                <a:srgbClr val="EBEBEB"/>
              </a:buClr>
              <a:defRPr sz="2800"/>
            </a:lvl3pPr>
            <a:lvl4pPr marL="1371600" indent="-342900">
              <a:spcBef>
                <a:spcPts val="3200"/>
              </a:spcBef>
              <a:buClr>
                <a:srgbClr val="EBEBEB"/>
              </a:buClr>
              <a:defRPr sz="2800"/>
            </a:lvl4pPr>
            <a:lvl5pPr marL="1714500" indent="-342900">
              <a:spcBef>
                <a:spcPts val="3200"/>
              </a:spcBef>
              <a:buClr>
                <a:srgbClr val="EBEBEB"/>
              </a:buClr>
              <a:defRPr sz="2800"/>
            </a:lvl5pPr>
          </a:lstStyle>
          <a:p>
            <a:pPr lvl="0">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One</a:t>
            </a:r>
            <a:endParaRPr sz="28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Two</a:t>
            </a:r>
            <a:endParaRPr sz="28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Three</a:t>
            </a:r>
            <a:endParaRPr sz="2800">
              <a:solidFill>
                <a:srgbClr val="EBEBEB"/>
              </a:solidFill>
              <a:effectLst>
                <a:outerShdw sx="100000" sy="100000" kx="0" ky="0" algn="b" rotWithShape="0" blurRad="50800" dist="25400" dir="5400000">
                  <a:srgbClr val="000000"/>
                </a:outerShdw>
              </a:effectLst>
            </a:endParaRPr>
          </a:p>
          <a:p>
            <a:pPr lvl="3">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Four</a:t>
            </a:r>
            <a:endParaRPr sz="2800">
              <a:solidFill>
                <a:srgbClr val="EBEBEB"/>
              </a:solidFill>
              <a:effectLst>
                <a:outerShdw sx="100000" sy="100000" kx="0" ky="0" algn="b" rotWithShape="0" blurRad="50800" dist="25400" dir="5400000">
                  <a:srgbClr val="000000"/>
                </a:outerShdw>
              </a:effectLst>
            </a:endParaRPr>
          </a:p>
          <a:p>
            <a:pPr lvl="4">
              <a:defRPr sz="1800">
                <a:solidFill>
                  <a:srgbClr val="000000"/>
                </a:solidFill>
                <a:effectLst/>
              </a:defRPr>
            </a:pPr>
            <a:r>
              <a:rPr sz="2800">
                <a:solidFill>
                  <a:srgbClr val="EBEBEB"/>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25" name="Shape 25"/>
          <p:cNvSpPr/>
          <p:nvPr>
            <p:ph type="body" idx="1"/>
          </p:nvPr>
        </p:nvSpPr>
        <p:spPr>
          <a:xfrm>
            <a:off x="762000" y="965200"/>
            <a:ext cx="11480800" cy="7823200"/>
          </a:xfrm>
          <a:prstGeom prst="rect">
            <a:avLst/>
          </a:prstGeom>
        </p:spPr>
        <p:txBody>
          <a:bodyPr/>
          <a:lstStyle/>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One</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Two</a:t>
            </a:r>
            <a:endParaRPr sz="34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Three</a:t>
            </a:r>
            <a:endParaRPr sz="3400">
              <a:solidFill>
                <a:srgbClr val="EBEBEB"/>
              </a:solidFill>
              <a:effectLst>
                <a:outerShdw sx="100000" sy="100000" kx="0" ky="0" algn="b" rotWithShape="0" blurRad="50800" dist="25400" dir="5400000">
                  <a:srgbClr val="000000"/>
                </a:outerShdw>
              </a:effectLst>
            </a:endParaRPr>
          </a:p>
          <a:p>
            <a:pPr lvl="3">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Four</a:t>
            </a:r>
            <a:endParaRPr sz="3400">
              <a:solidFill>
                <a:srgbClr val="EBEBEB"/>
              </a:solidFill>
              <a:effectLst>
                <a:outerShdw sx="100000" sy="100000" kx="0" ky="0" algn="b" rotWithShape="0" blurRad="50800" dist="25400" dir="5400000">
                  <a:srgbClr val="000000"/>
                </a:outerShdw>
              </a:effectLst>
            </a:endParaRPr>
          </a:p>
          <a:p>
            <a:pPr lvl="4">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ti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pasted-image.tif"/>
          <p:cNvPicPr/>
          <p:nvPr/>
        </p:nvPicPr>
        <p:blipFill>
          <a:blip r:embed="rId3">
            <a:extLst/>
          </a:blip>
          <a:stretch>
            <a:fillRect/>
          </a:stretch>
        </p:blipFill>
        <p:spPr>
          <a:xfrm>
            <a:off x="-34151" y="-47401"/>
            <a:ext cx="13073101" cy="9848402"/>
          </a:xfrm>
          <a:prstGeom prst="rect">
            <a:avLst/>
          </a:prstGeom>
          <a:ln w="12700">
            <a:miter lim="400000"/>
          </a:ln>
        </p:spPr>
      </p:pic>
      <p:sp>
        <p:nvSpPr>
          <p:cNvPr id="3" name="Shape 3"/>
          <p:cNvSpPr/>
          <p:nvPr>
            <p:ph type="title"/>
          </p:nvPr>
        </p:nvSpPr>
        <p:spPr>
          <a:xfrm>
            <a:off x="762000" y="241300"/>
            <a:ext cx="11480800" cy="2146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b="0" sz="1800">
                <a:solidFill>
                  <a:srgbClr val="000000"/>
                </a:solidFill>
                <a:effectLst/>
              </a:defRPr>
            </a:pPr>
            <a:r>
              <a:rPr b="1" sz="6400">
                <a:solidFill>
                  <a:srgbClr val="FFFFFF"/>
                </a:solidFill>
                <a:effectLst>
                  <a:outerShdw sx="100000" sy="100000" kx="0" ky="0" algn="b" rotWithShape="0" blurRad="50800" dist="25400" dir="5400000">
                    <a:srgbClr val="000000"/>
                  </a:outerShdw>
                </a:effectLst>
              </a:rPr>
              <a:t>Title Text</a:t>
            </a:r>
          </a:p>
        </p:txBody>
      </p:sp>
      <p:sp>
        <p:nvSpPr>
          <p:cNvPr id="4" name="Shape 4"/>
          <p:cNvSpPr/>
          <p:nvPr>
            <p:ph type="body" idx="1"/>
          </p:nvPr>
        </p:nvSpPr>
        <p:spPr>
          <a:xfrm>
            <a:off x="762000" y="2413000"/>
            <a:ext cx="11480800" cy="6362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One</a:t>
            </a:r>
            <a:endParaRPr sz="3400">
              <a:solidFill>
                <a:srgbClr val="EBEBEB"/>
              </a:solidFill>
              <a:effectLst>
                <a:outerShdw sx="100000" sy="100000" kx="0" ky="0" algn="b" rotWithShape="0" blurRad="50800" dist="25400" dir="5400000">
                  <a:srgbClr val="000000"/>
                </a:outerShdw>
              </a:effectLst>
            </a:endParaRPr>
          </a:p>
          <a:p>
            <a:pPr lvl="1">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Two</a:t>
            </a:r>
            <a:endParaRPr sz="3400">
              <a:solidFill>
                <a:srgbClr val="EBEBEB"/>
              </a:solidFill>
              <a:effectLst>
                <a:outerShdw sx="100000" sy="100000" kx="0" ky="0" algn="b" rotWithShape="0" blurRad="50800" dist="25400" dir="5400000">
                  <a:srgbClr val="000000"/>
                </a:outerShdw>
              </a:effectLst>
            </a:endParaRPr>
          </a:p>
          <a:p>
            <a:pPr lvl="2">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Three</a:t>
            </a:r>
            <a:endParaRPr sz="3400">
              <a:solidFill>
                <a:srgbClr val="EBEBEB"/>
              </a:solidFill>
              <a:effectLst>
                <a:outerShdw sx="100000" sy="100000" kx="0" ky="0" algn="b" rotWithShape="0" blurRad="50800" dist="25400" dir="5400000">
                  <a:srgbClr val="000000"/>
                </a:outerShdw>
              </a:effectLst>
            </a:endParaRPr>
          </a:p>
          <a:p>
            <a:pPr lvl="3">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Four</a:t>
            </a:r>
            <a:endParaRPr sz="3400">
              <a:solidFill>
                <a:srgbClr val="EBEBEB"/>
              </a:solidFill>
              <a:effectLst>
                <a:outerShdw sx="100000" sy="100000" kx="0" ky="0" algn="b" rotWithShape="0" blurRad="50800" dist="25400" dir="5400000">
                  <a:srgbClr val="000000"/>
                </a:outerShdw>
              </a:effectLst>
            </a:endParaRPr>
          </a:p>
          <a:p>
            <a:pPr lvl="4">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rPr>
              <a:t>Body Level Five</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1pPr>
      <a:lvl2pPr indent="2286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2pPr>
      <a:lvl3pPr indent="4572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3pPr>
      <a:lvl4pPr indent="6858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4pPr>
      <a:lvl5pPr indent="9144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5pPr>
      <a:lvl6pPr indent="11430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6pPr>
      <a:lvl7pPr indent="13716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7pPr>
      <a:lvl8pPr indent="16002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8pPr>
      <a:lvl9pPr indent="1828800" algn="ctr" defTabSz="584200">
        <a:defRPr b="1" sz="6400">
          <a:solidFill>
            <a:srgbClr val="FFFFFF"/>
          </a:solidFill>
          <a:effectLst>
            <a:outerShdw sx="100000" sy="100000" kx="0" ky="0" algn="b" rotWithShape="0" blurRad="50800" dist="25400" dir="5400000">
              <a:srgbClr val="000000"/>
            </a:outerShdw>
          </a:effectLst>
          <a:latin typeface="+mn-lt"/>
          <a:ea typeface="+mn-ea"/>
          <a:cs typeface="+mn-cs"/>
          <a:sym typeface="Helvetica Neue"/>
        </a:defRPr>
      </a:lvl9pPr>
    </p:titleStyle>
    <p:bodyStyle>
      <a:lvl1pPr marL="4064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1pPr>
      <a:lvl2pPr marL="8128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2pPr>
      <a:lvl3pPr marL="12192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3pPr>
      <a:lvl4pPr marL="16256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4pPr>
      <a:lvl5pPr marL="20320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5pPr>
      <a:lvl6pPr marL="24384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6pPr>
      <a:lvl7pPr marL="28448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7pPr>
      <a:lvl8pPr marL="32512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8pPr>
      <a:lvl9pPr marL="3657600" indent="-406400" defTabSz="584200">
        <a:spcBef>
          <a:spcPts val="4200"/>
        </a:spcBef>
        <a:buSzPct val="75000"/>
        <a:buChar char="•"/>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9pPr>
    </p:bodyStyle>
    <p:otherStyle>
      <a:lvl1pPr algn="ctr" defTabSz="584200">
        <a:defRPr>
          <a:solidFill>
            <a:schemeClr val="tx1"/>
          </a:solidFill>
          <a:latin typeface="+mn-lt"/>
          <a:ea typeface="+mn-ea"/>
          <a:cs typeface="+mn-cs"/>
          <a:sym typeface="Helvetica Neue"/>
        </a:defRPr>
      </a:lvl1pPr>
      <a:lvl2pPr indent="228600" algn="ctr" defTabSz="584200">
        <a:defRPr>
          <a:solidFill>
            <a:schemeClr val="tx1"/>
          </a:solidFill>
          <a:latin typeface="+mn-lt"/>
          <a:ea typeface="+mn-ea"/>
          <a:cs typeface="+mn-cs"/>
          <a:sym typeface="Helvetica Neue"/>
        </a:defRPr>
      </a:lvl2pPr>
      <a:lvl3pPr indent="457200" algn="ctr" defTabSz="584200">
        <a:defRPr>
          <a:solidFill>
            <a:schemeClr val="tx1"/>
          </a:solidFill>
          <a:latin typeface="+mn-lt"/>
          <a:ea typeface="+mn-ea"/>
          <a:cs typeface="+mn-cs"/>
          <a:sym typeface="Helvetica Neue"/>
        </a:defRPr>
      </a:lvl3pPr>
      <a:lvl4pPr indent="685800" algn="ctr" defTabSz="584200">
        <a:defRPr>
          <a:solidFill>
            <a:schemeClr val="tx1"/>
          </a:solidFill>
          <a:latin typeface="+mn-lt"/>
          <a:ea typeface="+mn-ea"/>
          <a:cs typeface="+mn-cs"/>
          <a:sym typeface="Helvetica Neue"/>
        </a:defRPr>
      </a:lvl4pPr>
      <a:lvl5pPr indent="914400" algn="ctr" defTabSz="584200">
        <a:defRPr>
          <a:solidFill>
            <a:schemeClr val="tx1"/>
          </a:solidFill>
          <a:latin typeface="+mn-lt"/>
          <a:ea typeface="+mn-ea"/>
          <a:cs typeface="+mn-cs"/>
          <a:sym typeface="Helvetica Neue"/>
        </a:defRPr>
      </a:lvl5pPr>
      <a:lvl6pPr indent="1143000" algn="ctr" defTabSz="584200">
        <a:defRPr>
          <a:solidFill>
            <a:schemeClr val="tx1"/>
          </a:solidFill>
          <a:latin typeface="+mn-lt"/>
          <a:ea typeface="+mn-ea"/>
          <a:cs typeface="+mn-cs"/>
          <a:sym typeface="Helvetica Neue"/>
        </a:defRPr>
      </a:lvl6pPr>
      <a:lvl7pPr indent="1371600" algn="ctr" defTabSz="584200">
        <a:defRPr>
          <a:solidFill>
            <a:schemeClr val="tx1"/>
          </a:solidFill>
          <a:latin typeface="+mn-lt"/>
          <a:ea typeface="+mn-ea"/>
          <a:cs typeface="+mn-cs"/>
          <a:sym typeface="Helvetica Neue"/>
        </a:defRPr>
      </a:lvl7pPr>
      <a:lvl8pPr indent="1600200" algn="ctr" defTabSz="584200">
        <a:defRPr>
          <a:solidFill>
            <a:schemeClr val="tx1"/>
          </a:solidFill>
          <a:latin typeface="+mn-lt"/>
          <a:ea typeface="+mn-ea"/>
          <a:cs typeface="+mn-cs"/>
          <a:sym typeface="Helvetica Neue"/>
        </a:defRPr>
      </a:lvl8pPr>
      <a:lvl9pPr indent="1828800" algn="ctr" defTabSz="584200">
        <a:defRPr>
          <a:solidFill>
            <a:schemeClr val="tx1"/>
          </a:solidFill>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5.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 Id="rId3" Type="http://schemas.openxmlformats.org/officeDocument/2006/relationships/image" Target="../media/image4.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 Id="rId3" Type="http://schemas.openxmlformats.org/officeDocument/2006/relationships/image" Target="../media/image4.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 Id="rId3" Type="http://schemas.openxmlformats.org/officeDocument/2006/relationships/image" Target="../media/image4.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3.tif"/><Relationship Id="rId4" Type="http://schemas.openxmlformats.org/officeDocument/2006/relationships/image" Target="../media/image4.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4.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5.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6.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7.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 Id="rId3" Type="http://schemas.openxmlformats.org/officeDocument/2006/relationships/image" Target="../media/image3.tif"/><Relationship Id="rId4" Type="http://schemas.openxmlformats.org/officeDocument/2006/relationships/image" Target="../media/image4.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7.tif"/><Relationship Id="rId5" Type="http://schemas.openxmlformats.org/officeDocument/2006/relationships/image" Target="../media/image8.png"/><Relationship Id="rId6" Type="http://schemas.openxmlformats.org/officeDocument/2006/relationships/image" Target="../media/image9.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10.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10.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10.png"/><Relationship Id="rId5" Type="http://schemas.openxmlformats.org/officeDocument/2006/relationships/image" Target="../media/image1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10.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1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 Id="rId3" Type="http://schemas.openxmlformats.org/officeDocument/2006/relationships/image" Target="../media/image3.tif"/><Relationship Id="rId4" Type="http://schemas.openxmlformats.org/officeDocument/2006/relationships/image" Target="../media/image4.tif"/></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10.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10.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10.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10.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10.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12.png"/><Relationship Id="rId5" Type="http://schemas.openxmlformats.org/officeDocument/2006/relationships/image" Target="../media/image13.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 TargetMode="External"/><Relationship Id="rId3" Type="http://schemas.openxmlformats.org/officeDocument/2006/relationships/hyperlink" Target="http://w65stchurchofchrist.org/coc/sermons/" TargetMode="External"/><Relationship Id="rId4" Type="http://schemas.openxmlformats.org/officeDocument/2006/relationships/hyperlink" Target="http://www.microsoft.com/downloads/details.aspx?FamilyID=cb9bf144-1076-4615-9951-294eeb832823&amp;displaylang=en" TargetMode="External"/><Relationship Id="rId5" Type="http://schemas.openxmlformats.org/officeDocument/2006/relationships/image" Target="../media/image3.tif"/><Relationship Id="rId6" Type="http://schemas.openxmlformats.org/officeDocument/2006/relationships/image" Target="../media/image4.tif"/><Relationship Id="rId7" Type="http://schemas.openxmlformats.org/officeDocument/2006/relationships/image" Target="../media/image5.tif"/></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tif"/></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 Id="rId3" Type="http://schemas.openxmlformats.org/officeDocument/2006/relationships/image" Target="../media/image3.tif"/><Relationship Id="rId4" Type="http://schemas.openxmlformats.org/officeDocument/2006/relationships/image" Target="../media/image4.tif"/></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tif"/></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tif"/></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 Id="rId3" Type="http://schemas.openxmlformats.org/officeDocument/2006/relationships/image" Target="../media/image3.tif"/><Relationship Id="rId4" Type="http://schemas.openxmlformats.org/officeDocument/2006/relationships/image" Target="../media/image4.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 Id="rId3" Type="http://schemas.openxmlformats.org/officeDocument/2006/relationships/image" Target="../media/image3.tif"/><Relationship Id="rId4" Type="http://schemas.openxmlformats.org/officeDocument/2006/relationships/image" Target="../media/image4.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 Id="rId3" Type="http://schemas.openxmlformats.org/officeDocument/2006/relationships/image" Target="../media/image3.tif"/><Relationship Id="rId4" Type="http://schemas.openxmlformats.org/officeDocument/2006/relationships/image" Target="../media/image4.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 Id="rId3" Type="http://schemas.openxmlformats.org/officeDocument/2006/relationships/image" Target="../media/image4.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tif"/><Relationship Id="rId3"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 name="pasted-image.tif"/>
          <p:cNvPicPr/>
          <p:nvPr/>
        </p:nvPicPr>
        <p:blipFill>
          <a:blip r:embed="rId2">
            <a:extLst/>
          </a:blip>
          <a:stretch>
            <a:fillRect/>
          </a:stretch>
        </p:blipFill>
        <p:spPr>
          <a:xfrm>
            <a:off x="-2199877" y="4300220"/>
            <a:ext cx="13004801" cy="2600961"/>
          </a:xfrm>
          <a:prstGeom prst="rect">
            <a:avLst/>
          </a:prstGeom>
          <a:ln w="12700">
            <a:miter lim="400000"/>
          </a:ln>
          <a:effectLst>
            <a:outerShdw sx="100000" sy="100000" kx="0" ky="0" algn="b" rotWithShape="0" blurRad="63500" dist="25400" dir="5400000">
              <a:srgbClr val="000000">
                <a:alpha val="50000"/>
              </a:srgbClr>
            </a:outerShdw>
          </a:effectLst>
        </p:spPr>
      </p:pic>
      <p:pic>
        <p:nvPicPr>
          <p:cNvPr id="35" name="pasted-image.tif"/>
          <p:cNvPicPr/>
          <p:nvPr/>
        </p:nvPicPr>
        <p:blipFill>
          <a:blip r:embed="rId3">
            <a:extLst/>
          </a:blip>
          <a:stretch>
            <a:fillRect/>
          </a:stretch>
        </p:blipFill>
        <p:spPr>
          <a:xfrm>
            <a:off x="761953" y="7106194"/>
            <a:ext cx="11480894" cy="2296179"/>
          </a:xfrm>
          <a:prstGeom prst="rect">
            <a:avLst/>
          </a:prstGeom>
          <a:ln w="12700">
            <a:miter lim="400000"/>
          </a:ln>
          <a:effectLst>
            <a:outerShdw sx="100000" sy="100000" kx="0" ky="0" algn="b" rotWithShape="0" blurRad="101600" dist="139700" dir="5400000">
              <a:srgbClr val="000000">
                <a:alpha val="50000"/>
              </a:srgbClr>
            </a:outerShdw>
          </a:effectLst>
        </p:spPr>
      </p:pic>
      <p:pic>
        <p:nvPicPr>
          <p:cNvPr id="36" name="pasted-image.tif"/>
          <p:cNvPicPr/>
          <p:nvPr/>
        </p:nvPicPr>
        <p:blipFill>
          <a:blip r:embed="rId4">
            <a:extLst/>
          </a:blip>
          <a:stretch>
            <a:fillRect/>
          </a:stretch>
        </p:blipFill>
        <p:spPr>
          <a:xfrm>
            <a:off x="-543313" y="51283"/>
            <a:ext cx="8699350" cy="173987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32" presetID="23" grpId="1" fill="hold">
                                  <p:stCondLst>
                                    <p:cond delay="0"/>
                                  </p:stCondLst>
                                  <p:iterate type="el" backwards="0">
                                    <p:tmAbs val="0"/>
                                  </p:iterate>
                                  <p:childTnLst>
                                    <p:set>
                                      <p:cBhvr>
                                        <p:cTn id="6" fill="hold"/>
                                        <p:tgtEl>
                                          <p:spTgt spid="34"/>
                                        </p:tgtEl>
                                        <p:attrNameLst>
                                          <p:attrName>style.visibility</p:attrName>
                                        </p:attrNameLst>
                                      </p:cBhvr>
                                      <p:to>
                                        <p:strVal val="visible"/>
                                      </p:to>
                                    </p:set>
                                    <p:anim calcmode="lin" valueType="num">
                                      <p:cBhvr>
                                        <p:cTn id="7" dur="1500" fill="hold"/>
                                        <p:tgtEl>
                                          <p:spTgt spid="34"/>
                                        </p:tgtEl>
                                        <p:attrNameLst>
                                          <p:attrName>ppt_w</p:attrName>
                                        </p:attrNameLst>
                                      </p:cBhvr>
                                      <p:tavLst>
                                        <p:tav tm="0">
                                          <p:val>
                                            <p:fltVal val="0"/>
                                          </p:val>
                                        </p:tav>
                                        <p:tav tm="100000">
                                          <p:val>
                                            <p:strVal val="#ppt_w"/>
                                          </p:val>
                                        </p:tav>
                                      </p:tavLst>
                                    </p:anim>
                                    <p:anim calcmode="lin" valueType="num">
                                      <p:cBhvr>
                                        <p:cTn id="8" dur="1500" fill="hold"/>
                                        <p:tgtEl>
                                          <p:spTgt spid="34"/>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nodeType="afterEffect" presetClass="entr" presetSubtype="32" presetID="23" grpId="2" fill="hold">
                                  <p:stCondLst>
                                    <p:cond delay="0"/>
                                  </p:stCondLst>
                                  <p:iterate type="el" backwards="0">
                                    <p:tmAbs val="0"/>
                                  </p:iterate>
                                  <p:childTnLst>
                                    <p:set>
                                      <p:cBhvr>
                                        <p:cTn id="11" fill="hold"/>
                                        <p:tgtEl>
                                          <p:spTgt spid="35"/>
                                        </p:tgtEl>
                                        <p:attrNameLst>
                                          <p:attrName>style.visibility</p:attrName>
                                        </p:attrNameLst>
                                      </p:cBhvr>
                                      <p:to>
                                        <p:strVal val="visible"/>
                                      </p:to>
                                    </p:set>
                                    <p:anim calcmode="lin" valueType="num">
                                      <p:cBhvr>
                                        <p:cTn id="12" dur="4750" fill="hold"/>
                                        <p:tgtEl>
                                          <p:spTgt spid="35"/>
                                        </p:tgtEl>
                                        <p:attrNameLst>
                                          <p:attrName>ppt_w</p:attrName>
                                        </p:attrNameLst>
                                      </p:cBhvr>
                                      <p:tavLst>
                                        <p:tav tm="0">
                                          <p:val>
                                            <p:fltVal val="0"/>
                                          </p:val>
                                        </p:tav>
                                        <p:tav tm="100000">
                                          <p:val>
                                            <p:strVal val="#ppt_w"/>
                                          </p:val>
                                        </p:tav>
                                      </p:tavLst>
                                    </p:anim>
                                    <p:anim calcmode="lin" valueType="num">
                                      <p:cBhvr>
                                        <p:cTn id="13" dur="475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 grpId="2"/>
      <p:bldP build="whole" bldLvl="1" animBg="1" rev="0" advAuto="0" spid="34"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2"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83"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84" name="Shape 84"/>
          <p:cNvSpPr/>
          <p:nvPr/>
        </p:nvSpPr>
        <p:spPr>
          <a:xfrm>
            <a:off x="315262" y="2813050"/>
            <a:ext cx="12374276" cy="6286501"/>
          </a:xfrm>
          <a:prstGeom prst="rect">
            <a:avLst/>
          </a:prstGeom>
          <a:ln w="12700">
            <a:miter lim="400000"/>
          </a:ln>
          <a:effectLst>
            <a:outerShdw sx="100000" sy="100000" kx="0" ky="0" algn="b" rotWithShape="0" blurRad="101600" dist="1397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700">
                <a:solidFill>
                  <a:srgbClr val="FFFFFF"/>
                </a:solidFill>
                <a:effectLst>
                  <a:outerShdw sx="100000" sy="100000" kx="0" ky="0" algn="b" rotWithShape="0" blurRad="63500" dist="63500" dir="2990628">
                    <a:srgbClr val="000000"/>
                  </a:outerShdw>
                </a:effectLst>
                <a:latin typeface="Denmark Regular"/>
                <a:ea typeface="Denmark Regular"/>
                <a:cs typeface="Denmark Regular"/>
                <a:sym typeface="Denmark Regular"/>
              </a:rPr>
              <a:t>Philippians 4:6–13 (NKJV)</a:t>
            </a:r>
            <a:endParaRPr sz="6700">
              <a:solidFill>
                <a:srgbClr val="FFFFFF"/>
              </a:solidFill>
              <a:effectLst>
                <a:outerShdw sx="100000" sy="100000" kx="0" ky="0" algn="b" rotWithShape="0" blurRad="63500" dist="63500" dir="2990628">
                  <a:srgbClr val="000000"/>
                </a:outerShdw>
              </a:effectLst>
              <a:latin typeface="Denmark Regular"/>
              <a:ea typeface="Denmark Regular"/>
              <a:cs typeface="Denmark Regular"/>
              <a:sym typeface="Denmark Regular"/>
            </a:endParaRPr>
          </a:p>
          <a:p>
            <a:pPr lvl="0" defTabSz="457200">
              <a:spcBef>
                <a:spcPts val="1600"/>
              </a:spcBef>
              <a:defRPr sz="1800">
                <a:solidFill>
                  <a:srgbClr val="000000"/>
                </a:solidFill>
                <a:effectLst/>
              </a:defRPr>
            </a:pPr>
            <a:r>
              <a:rPr baseline="31999"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9</a:t>
            </a:r>
            <a:r>
              <a:rPr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 The things which you learned and received and heard and saw in me, these do, and the God of peace will be with you. </a:t>
            </a:r>
            <a:r>
              <a:rPr baseline="31999"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10</a:t>
            </a:r>
            <a:r>
              <a:rPr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 But I rejoiced in the Lord greatly that now at last your care for me has flourished again; though you surely did care, but you lacked opportunity. </a:t>
            </a:r>
          </a:p>
        </p:txBody>
      </p:sp>
    </p:spTree>
  </p:cSld>
  <p:clrMapOvr>
    <a:masterClrMapping/>
  </p:clrMapOvr>
  <p:transition spd="slow"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6"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87"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88" name="Shape 88"/>
          <p:cNvSpPr/>
          <p:nvPr/>
        </p:nvSpPr>
        <p:spPr>
          <a:xfrm>
            <a:off x="315262" y="2813050"/>
            <a:ext cx="12374276" cy="5753101"/>
          </a:xfrm>
          <a:prstGeom prst="rect">
            <a:avLst/>
          </a:prstGeom>
          <a:ln w="12700">
            <a:miter lim="400000"/>
          </a:ln>
          <a:effectLst>
            <a:outerShdw sx="100000" sy="100000" kx="0" ky="0" algn="b" rotWithShape="0" blurRad="101600" dist="1397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700">
                <a:solidFill>
                  <a:srgbClr val="FFFFFF"/>
                </a:solidFill>
                <a:effectLst>
                  <a:outerShdw sx="100000" sy="100000" kx="0" ky="0" algn="b" rotWithShape="0" blurRad="63500" dist="63500" dir="2990628">
                    <a:srgbClr val="000000"/>
                  </a:outerShdw>
                </a:effectLst>
                <a:latin typeface="Denmark Regular"/>
                <a:ea typeface="Denmark Regular"/>
                <a:cs typeface="Denmark Regular"/>
                <a:sym typeface="Denmark Regular"/>
              </a:rPr>
              <a:t>Philippians 4:6–13 (NKJV)</a:t>
            </a:r>
            <a:endParaRPr sz="6700">
              <a:solidFill>
                <a:srgbClr val="FFFFFF"/>
              </a:solidFill>
              <a:effectLst>
                <a:outerShdw sx="100000" sy="100000" kx="0" ky="0" algn="b" rotWithShape="0" blurRad="63500" dist="63500" dir="2990628">
                  <a:srgbClr val="000000"/>
                </a:outerShdw>
              </a:effectLst>
              <a:latin typeface="Denmark Regular"/>
              <a:ea typeface="Denmark Regular"/>
              <a:cs typeface="Denmark Regular"/>
              <a:sym typeface="Denmark Regular"/>
            </a:endParaRPr>
          </a:p>
          <a:p>
            <a:pPr lvl="0" defTabSz="457200">
              <a:spcBef>
                <a:spcPts val="1600"/>
              </a:spcBef>
              <a:defRPr sz="1800">
                <a:solidFill>
                  <a:srgbClr val="000000"/>
                </a:solidFill>
                <a:effectLst/>
              </a:defRPr>
            </a:pPr>
            <a:r>
              <a:rPr baseline="31999" sz="70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11</a:t>
            </a:r>
            <a:r>
              <a:rPr sz="70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 Not that I speak in regard to need, for I have learned in whatever state I am, to be content: </a:t>
            </a:r>
            <a:r>
              <a:rPr baseline="31999" sz="70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12</a:t>
            </a:r>
            <a:r>
              <a:rPr sz="70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 I know how to be abased, and I know how to abound. </a:t>
            </a:r>
          </a:p>
        </p:txBody>
      </p:sp>
    </p:spTree>
  </p:cSld>
  <p:clrMapOvr>
    <a:masterClrMapping/>
  </p:clrMapOvr>
  <p:transition spd="slow"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0"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91"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92" name="Shape 92"/>
          <p:cNvSpPr/>
          <p:nvPr/>
        </p:nvSpPr>
        <p:spPr>
          <a:xfrm>
            <a:off x="315262" y="2813050"/>
            <a:ext cx="12374276" cy="5562601"/>
          </a:xfrm>
          <a:prstGeom prst="rect">
            <a:avLst/>
          </a:prstGeom>
          <a:ln w="12700">
            <a:miter lim="400000"/>
          </a:ln>
          <a:effectLst>
            <a:outerShdw sx="100000" sy="100000" kx="0" ky="0" algn="b" rotWithShape="0" blurRad="101600" dist="1397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700">
                <a:solidFill>
                  <a:srgbClr val="FFFFFF"/>
                </a:solidFill>
                <a:effectLst>
                  <a:outerShdw sx="100000" sy="100000" kx="0" ky="0" algn="b" rotWithShape="0" blurRad="63500" dist="63500" dir="2990628">
                    <a:srgbClr val="000000"/>
                  </a:outerShdw>
                </a:effectLst>
                <a:latin typeface="Denmark Regular"/>
                <a:ea typeface="Denmark Regular"/>
                <a:cs typeface="Denmark Regular"/>
                <a:sym typeface="Denmark Regular"/>
              </a:rPr>
              <a:t>Philippians 4:6–13 (NKJV)</a:t>
            </a:r>
            <a:endParaRPr sz="6700">
              <a:solidFill>
                <a:srgbClr val="FFFFFF"/>
              </a:solidFill>
              <a:effectLst>
                <a:outerShdw sx="100000" sy="100000" kx="0" ky="0" algn="b" rotWithShape="0" blurRad="63500" dist="63500" dir="2990628">
                  <a:srgbClr val="000000"/>
                </a:outerShdw>
              </a:effectLst>
              <a:latin typeface="Denmark Regular"/>
              <a:ea typeface="Denmark Regular"/>
              <a:cs typeface="Denmark Regular"/>
              <a:sym typeface="Denmark Regular"/>
            </a:endParaRPr>
          </a:p>
          <a:p>
            <a:pPr lvl="0" defTabSz="457200">
              <a:spcBef>
                <a:spcPts val="1600"/>
              </a:spcBef>
              <a:defRPr sz="1800">
                <a:solidFill>
                  <a:srgbClr val="000000"/>
                </a:solidFill>
                <a:effectLst/>
              </a:defRPr>
            </a:pPr>
            <a:r>
              <a:rPr sz="67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Everywhere and in all things I have learned both to be full and to be hungry, both to abound and to suffer need. </a:t>
            </a:r>
            <a:r>
              <a:rPr baseline="31999" sz="67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13</a:t>
            </a:r>
            <a:r>
              <a:rPr sz="67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 I can do all things through Christ who strengthens me.</a:t>
            </a:r>
          </a:p>
        </p:txBody>
      </p:sp>
    </p:spTree>
  </p:cSld>
  <p:clrMapOvr>
    <a:masterClrMapping/>
  </p:clrMapOvr>
  <p:transition spd="slow"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4" name="pasted-image.pdf"/>
          <p:cNvPicPr/>
          <p:nvPr/>
        </p:nvPicPr>
        <p:blipFill>
          <a:blip r:embed="rId2">
            <a:extLst/>
          </a:blip>
          <a:stretch>
            <a:fillRect/>
          </a:stretch>
        </p:blipFill>
        <p:spPr>
          <a:xfrm>
            <a:off x="561566" y="1892926"/>
            <a:ext cx="11779352" cy="7790764"/>
          </a:xfrm>
          <a:prstGeom prst="rect">
            <a:avLst/>
          </a:prstGeom>
          <a:ln w="12700">
            <a:miter lim="400000"/>
          </a:ln>
          <a:effectLst>
            <a:outerShdw sx="100000" sy="100000" kx="0" ky="0" algn="b" rotWithShape="0" blurRad="101600" dist="139700" dir="5400000">
              <a:srgbClr val="000000"/>
            </a:outerShdw>
          </a:effectLst>
        </p:spPr>
      </p:pic>
      <p:pic>
        <p:nvPicPr>
          <p:cNvPr id="95" name="pasted-image.tif"/>
          <p:cNvPicPr/>
          <p:nvPr/>
        </p:nvPicPr>
        <p:blipFill>
          <a:blip r:embed="rId3">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96" name="pasted-image.tif"/>
          <p:cNvPicPr/>
          <p:nvPr/>
        </p:nvPicPr>
        <p:blipFill>
          <a:blip r:embed="rId4">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Tree>
  </p:cSld>
  <p:clrMapOvr>
    <a:masterClrMapping/>
  </p:clrMapOvr>
  <p:transition spd="slow" advClick="1">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8"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99"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00" name="Shape 100"/>
          <p:cNvSpPr/>
          <p:nvPr/>
        </p:nvSpPr>
        <p:spPr>
          <a:xfrm>
            <a:off x="4411652" y="3302120"/>
            <a:ext cx="8332824" cy="4140201"/>
          </a:xfrm>
          <a:prstGeom prst="rect">
            <a:avLst/>
          </a:prstGeom>
          <a:ln w="12700">
            <a:miter lim="400000"/>
          </a:ln>
          <a:effectLst>
            <a:outerShdw sx="100000" sy="100000" kx="0" ky="0" algn="b" rotWithShape="0" blurRad="101600" dist="139700" dir="2342105">
              <a:srgbClr val="000000"/>
            </a:outerShdw>
          </a:effectLst>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solidFill>
                  <a:srgbClr val="000000"/>
                </a:solidFill>
                <a:effectLst/>
              </a:defRPr>
            </a:pPr>
            <a:r>
              <a:rPr i="1" sz="4400">
                <a:solidFill>
                  <a:srgbClr val="FFFFFF"/>
                </a:solidFill>
                <a:effectLst>
                  <a:outerShdw sx="100000" sy="100000" kx="0" ky="0" algn="b" rotWithShape="0" blurRad="76200" dist="63500" dir="1953428">
                    <a:srgbClr val="000000"/>
                  </a:outerShdw>
                </a:effectLst>
                <a:latin typeface="Helvetica"/>
                <a:ea typeface="Helvetica"/>
                <a:cs typeface="Helvetica"/>
                <a:sym typeface="Helvetica"/>
              </a:rPr>
              <a:t>1515.</a:t>
            </a:r>
            <a:r>
              <a:rPr sz="4400">
                <a:solidFill>
                  <a:srgbClr val="FFFFFF"/>
                </a:solidFill>
                <a:effectLst>
                  <a:outerShdw sx="100000" sy="100000" kx="0" ky="0" algn="b" rotWithShape="0" blurRad="76200" dist="63500" dir="1953428">
                    <a:srgbClr val="000000"/>
                  </a:outerShdw>
                </a:effectLst>
                <a:latin typeface="Helvetica"/>
                <a:ea typeface="Helvetica"/>
                <a:cs typeface="Helvetica"/>
                <a:sym typeface="Helvetica"/>
              </a:rPr>
              <a:t>  εἰρήνη </a:t>
            </a:r>
            <a:r>
              <a:rPr b="1" sz="4400">
                <a:solidFill>
                  <a:srgbClr val="FFFFFF"/>
                </a:solidFill>
                <a:effectLst>
                  <a:outerShdw sx="100000" sy="100000" kx="0" ky="0" algn="b" rotWithShape="0" blurRad="76200" dist="63500" dir="1953428">
                    <a:srgbClr val="000000"/>
                  </a:outerShdw>
                </a:effectLst>
                <a:latin typeface="Helvetica"/>
                <a:ea typeface="Helvetica"/>
                <a:cs typeface="Helvetica"/>
                <a:sym typeface="Helvetica"/>
              </a:rPr>
              <a:t>ĕirēnē</a:t>
            </a:r>
            <a:r>
              <a:rPr sz="4400">
                <a:solidFill>
                  <a:srgbClr val="FFFFFF"/>
                </a:solidFill>
                <a:effectLst>
                  <a:outerShdw sx="100000" sy="100000" kx="0" ky="0" algn="b" rotWithShape="0" blurRad="76200" dist="63500" dir="1953428">
                    <a:srgbClr val="000000"/>
                  </a:outerShdw>
                </a:effectLst>
                <a:latin typeface="Helvetica"/>
                <a:ea typeface="Helvetica"/>
                <a:cs typeface="Helvetica"/>
                <a:sym typeface="Helvetica"/>
              </a:rPr>
              <a:t>, </a:t>
            </a:r>
            <a:r>
              <a:rPr i="1" sz="4400">
                <a:solidFill>
                  <a:srgbClr val="FFFFFF"/>
                </a:solidFill>
                <a:effectLst>
                  <a:outerShdw sx="100000" sy="100000" kx="0" ky="0" algn="b" rotWithShape="0" blurRad="76200" dist="63500" dir="1953428">
                    <a:srgbClr val="000000"/>
                  </a:outerShdw>
                </a:effectLst>
                <a:latin typeface="Helvetica"/>
                <a:ea typeface="Helvetica"/>
                <a:cs typeface="Helvetica"/>
                <a:sym typeface="Helvetica"/>
              </a:rPr>
              <a:t>i-ray´-nay</a:t>
            </a:r>
            <a:r>
              <a:rPr sz="4400">
                <a:solidFill>
                  <a:srgbClr val="FFFFFF"/>
                </a:solidFill>
                <a:effectLst>
                  <a:outerShdw sx="100000" sy="100000" kx="0" ky="0" algn="b" rotWithShape="0" blurRad="76200" dist="63500" dir="1953428">
                    <a:srgbClr val="000000"/>
                  </a:outerShdw>
                </a:effectLst>
                <a:latin typeface="Helvetica"/>
                <a:ea typeface="Helvetica"/>
                <a:cs typeface="Helvetica"/>
                <a:sym typeface="Helvetica"/>
              </a:rPr>
              <a:t>; prob. from a prim. verb εἴρω </a:t>
            </a:r>
            <a:r>
              <a:rPr b="1" sz="4400">
                <a:solidFill>
                  <a:srgbClr val="FFFFFF"/>
                </a:solidFill>
                <a:effectLst>
                  <a:outerShdw sx="100000" sy="100000" kx="0" ky="0" algn="b" rotWithShape="0" blurRad="76200" dist="63500" dir="1953428">
                    <a:srgbClr val="000000"/>
                  </a:outerShdw>
                </a:effectLst>
                <a:latin typeface="Helvetica"/>
                <a:ea typeface="Helvetica"/>
                <a:cs typeface="Helvetica"/>
                <a:sym typeface="Helvetica"/>
              </a:rPr>
              <a:t>ĕirō</a:t>
            </a:r>
            <a:r>
              <a:rPr sz="4400">
                <a:solidFill>
                  <a:srgbClr val="FFFFFF"/>
                </a:solidFill>
                <a:effectLst>
                  <a:outerShdw sx="100000" sy="100000" kx="0" ky="0" algn="b" rotWithShape="0" blurRad="76200" dist="63500" dir="1953428">
                    <a:srgbClr val="000000"/>
                  </a:outerShdw>
                </a:effectLst>
                <a:latin typeface="Helvetica"/>
                <a:ea typeface="Helvetica"/>
                <a:cs typeface="Helvetica"/>
                <a:sym typeface="Helvetica"/>
              </a:rPr>
              <a:t> (to </a:t>
            </a:r>
            <a:r>
              <a:rPr i="1" sz="4400">
                <a:solidFill>
                  <a:srgbClr val="FFFFFF"/>
                </a:solidFill>
                <a:effectLst>
                  <a:outerShdw sx="100000" sy="100000" kx="0" ky="0" algn="b" rotWithShape="0" blurRad="76200" dist="63500" dir="1953428">
                    <a:srgbClr val="000000"/>
                  </a:outerShdw>
                </a:effectLst>
                <a:latin typeface="Helvetica"/>
                <a:ea typeface="Helvetica"/>
                <a:cs typeface="Helvetica"/>
                <a:sym typeface="Helvetica"/>
              </a:rPr>
              <a:t>join</a:t>
            </a:r>
            <a:r>
              <a:rPr sz="4400">
                <a:solidFill>
                  <a:srgbClr val="FFFFFF"/>
                </a:solidFill>
                <a:effectLst>
                  <a:outerShdw sx="100000" sy="100000" kx="0" ky="0" algn="b" rotWithShape="0" blurRad="76200" dist="63500" dir="1953428">
                    <a:srgbClr val="000000"/>
                  </a:outerShdw>
                </a:effectLst>
                <a:latin typeface="Helvetica"/>
                <a:ea typeface="Helvetica"/>
                <a:cs typeface="Helvetica"/>
                <a:sym typeface="Helvetica"/>
              </a:rPr>
              <a:t>); </a:t>
            </a:r>
            <a:r>
              <a:rPr i="1" sz="4400">
                <a:solidFill>
                  <a:srgbClr val="FFFFFF"/>
                </a:solidFill>
                <a:effectLst>
                  <a:outerShdw sx="100000" sy="100000" kx="0" ky="0" algn="b" rotWithShape="0" blurRad="76200" dist="63500" dir="1953428">
                    <a:srgbClr val="000000"/>
                  </a:outerShdw>
                </a:effectLst>
                <a:latin typeface="Helvetica"/>
                <a:ea typeface="Helvetica"/>
                <a:cs typeface="Helvetica"/>
                <a:sym typeface="Helvetica"/>
              </a:rPr>
              <a:t>peace</a:t>
            </a:r>
            <a:r>
              <a:rPr sz="4400">
                <a:solidFill>
                  <a:srgbClr val="FFFFFF"/>
                </a:solidFill>
                <a:effectLst>
                  <a:outerShdw sx="100000" sy="100000" kx="0" ky="0" algn="b" rotWithShape="0" blurRad="76200" dist="63500" dir="1953428">
                    <a:srgbClr val="000000"/>
                  </a:outerShdw>
                </a:effectLst>
                <a:latin typeface="Helvetica"/>
                <a:ea typeface="Helvetica"/>
                <a:cs typeface="Helvetica"/>
                <a:sym typeface="Helvetica"/>
              </a:rPr>
              <a:t> (lit. or fig.); by impl. </a:t>
            </a:r>
            <a:r>
              <a:rPr i="1" sz="4400">
                <a:solidFill>
                  <a:srgbClr val="FFFFFF"/>
                </a:solidFill>
                <a:effectLst>
                  <a:outerShdw sx="100000" sy="100000" kx="0" ky="0" algn="b" rotWithShape="0" blurRad="76200" dist="63500" dir="1953428">
                    <a:srgbClr val="000000"/>
                  </a:outerShdw>
                </a:effectLst>
                <a:latin typeface="Helvetica"/>
                <a:ea typeface="Helvetica"/>
                <a:cs typeface="Helvetica"/>
                <a:sym typeface="Helvetica"/>
              </a:rPr>
              <a:t>prosperity</a:t>
            </a:r>
            <a:r>
              <a:rPr sz="4400">
                <a:solidFill>
                  <a:srgbClr val="FFFFFF"/>
                </a:solidFill>
                <a:effectLst>
                  <a:outerShdw sx="100000" sy="100000" kx="0" ky="0" algn="b" rotWithShape="0" blurRad="76200" dist="63500" dir="1953428">
                    <a:srgbClr val="000000"/>
                  </a:outerShdw>
                </a:effectLst>
                <a:latin typeface="Helvetica"/>
                <a:ea typeface="Helvetica"/>
                <a:cs typeface="Helvetica"/>
                <a:sym typeface="Helvetica"/>
              </a:rPr>
              <a:t>:—one, peace, quietness, rest, + set at one again.</a:t>
            </a:r>
          </a:p>
        </p:txBody>
      </p:sp>
      <p:pic>
        <p:nvPicPr>
          <p:cNvPr id="101" name="pasted-image.pdf"/>
          <p:cNvPicPr/>
          <p:nvPr/>
        </p:nvPicPr>
        <p:blipFill>
          <a:blip r:embed="rId4">
            <a:extLst/>
          </a:blip>
          <a:stretch>
            <a:fillRect/>
          </a:stretch>
        </p:blipFill>
        <p:spPr>
          <a:xfrm>
            <a:off x="344835" y="1999282"/>
            <a:ext cx="4006144" cy="8035853"/>
          </a:xfrm>
          <a:prstGeom prst="rect">
            <a:avLst/>
          </a:prstGeom>
          <a:ln w="12700">
            <a:miter lim="400000"/>
          </a:ln>
        </p:spPr>
      </p:pic>
      <p:sp>
        <p:nvSpPr>
          <p:cNvPr id="102" name="Shape 102"/>
          <p:cNvSpPr/>
          <p:nvPr/>
        </p:nvSpPr>
        <p:spPr>
          <a:xfrm>
            <a:off x="517551" y="8669504"/>
            <a:ext cx="11969698" cy="965201"/>
          </a:xfrm>
          <a:prstGeom prst="rect">
            <a:avLst/>
          </a:prstGeom>
          <a:ln w="12700">
            <a:miter lim="400000"/>
          </a:ln>
          <a:effectLst>
            <a:outerShdw sx="100000" sy="100000" kx="0" ky="0" algn="b" rotWithShape="0" blurRad="101600" dist="1397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2800">
                <a:solidFill>
                  <a:srgbClr val="FFE55E"/>
                </a:solidFill>
                <a:effectLst>
                  <a:outerShdw sx="100000" sy="100000" kx="0" ky="0" algn="b" rotWithShape="0" blurRad="63500" dist="63500" dir="18900000">
                    <a:srgbClr val="000000"/>
                  </a:outerShdw>
                </a:effectLst>
                <a:latin typeface="Helvetica"/>
                <a:ea typeface="Helvetica"/>
                <a:cs typeface="Helvetica"/>
                <a:sym typeface="Helvetica"/>
              </a:rPr>
              <a:t>Strong, J. (2009). </a:t>
            </a:r>
            <a:r>
              <a:rPr i="1" sz="2800">
                <a:solidFill>
                  <a:srgbClr val="FFE55E"/>
                </a:solidFill>
                <a:effectLst>
                  <a:outerShdw sx="100000" sy="100000" kx="0" ky="0" algn="b" rotWithShape="0" blurRad="63500" dist="63500" dir="18900000">
                    <a:srgbClr val="000000"/>
                  </a:outerShdw>
                </a:effectLst>
                <a:latin typeface="Helvetica"/>
                <a:ea typeface="Helvetica"/>
                <a:cs typeface="Helvetica"/>
                <a:sym typeface="Helvetica"/>
              </a:rPr>
              <a:t>A Concise Dictionary of the Words in the Greek Testament and The Hebrew Bible</a:t>
            </a:r>
            <a:r>
              <a:rPr sz="2800">
                <a:solidFill>
                  <a:srgbClr val="FFE55E"/>
                </a:solidFill>
                <a:effectLst>
                  <a:outerShdw sx="100000" sy="100000" kx="0" ky="0" algn="b" rotWithShape="0" blurRad="63500" dist="63500" dir="18900000">
                    <a:srgbClr val="000000"/>
                  </a:outerShdw>
                </a:effectLst>
                <a:latin typeface="Helvetica"/>
                <a:ea typeface="Helvetica"/>
                <a:cs typeface="Helvetica"/>
                <a:sym typeface="Helvetica"/>
              </a:rPr>
              <a:t>. Bellingham, WA: Logos Bible Software.</a:t>
            </a:r>
          </a:p>
        </p:txBody>
      </p:sp>
    </p:spTree>
  </p:cSld>
  <p:clrMapOvr>
    <a:masterClrMapping/>
  </p:clrMapOvr>
  <p:transition spd="slow" advClick="1">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4"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05"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06" name="Shape 106"/>
          <p:cNvSpPr/>
          <p:nvPr/>
        </p:nvSpPr>
        <p:spPr>
          <a:xfrm>
            <a:off x="4411652" y="2368844"/>
            <a:ext cx="8332824" cy="6006754"/>
          </a:xfrm>
          <a:prstGeom prst="rect">
            <a:avLst/>
          </a:prstGeom>
          <a:ln w="12700">
            <a:miter lim="400000"/>
          </a:ln>
          <a:effectLst>
            <a:outerShdw sx="100000" sy="100000" kx="0" ky="0" algn="b" rotWithShape="0" blurRad="101600" dist="139700" dir="2342105">
              <a:srgbClr val="000000"/>
            </a:outerShdw>
          </a:effectLst>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solidFill>
                  <a:srgbClr val="000000"/>
                </a:solidFill>
                <a:effectLst/>
              </a:defRPr>
            </a:pPr>
            <a:r>
              <a:rPr b="1" sz="3800">
                <a:solidFill>
                  <a:srgbClr val="FFFFFF"/>
                </a:solidFill>
                <a:effectLst>
                  <a:outerShdw sx="100000" sy="100000" kx="0" ky="0" algn="b" rotWithShape="0" blurRad="76200" dist="63500" dir="3248727">
                    <a:srgbClr val="000000"/>
                  </a:outerShdw>
                </a:effectLst>
                <a:latin typeface="Arial"/>
                <a:ea typeface="Arial"/>
                <a:cs typeface="Arial"/>
                <a:sym typeface="Arial"/>
              </a:rPr>
              <a:t>1645</a:t>
            </a:r>
            <a:r>
              <a:rPr sz="3800">
                <a:solidFill>
                  <a:srgbClr val="FFFFFF"/>
                </a:solidFill>
                <a:effectLst>
                  <a:outerShdw sx="100000" sy="100000" kx="0" ky="0" algn="b" rotWithShape="0" blurRad="76200" dist="63500" dir="3248727">
                    <a:srgbClr val="000000"/>
                  </a:outerShdw>
                </a:effectLst>
                <a:latin typeface="Helvetica"/>
                <a:ea typeface="Helvetica"/>
                <a:cs typeface="Helvetica"/>
                <a:sym typeface="Helvetica"/>
              </a:rPr>
              <a:t> εἰρήνη (</a:t>
            </a:r>
            <a:r>
              <a:rPr i="1" sz="3800">
                <a:solidFill>
                  <a:srgbClr val="FFFFFF"/>
                </a:solidFill>
                <a:effectLst>
                  <a:outerShdw sx="100000" sy="100000" kx="0" ky="0" algn="b" rotWithShape="0" blurRad="76200" dist="63500" dir="3248727">
                    <a:srgbClr val="000000"/>
                  </a:outerShdw>
                </a:effectLst>
                <a:latin typeface="Helvetica"/>
                <a:ea typeface="Helvetica"/>
                <a:cs typeface="Helvetica"/>
                <a:sym typeface="Helvetica"/>
              </a:rPr>
              <a:t>eirēnē</a:t>
            </a:r>
            <a:r>
              <a:rPr sz="3800">
                <a:solidFill>
                  <a:srgbClr val="FFFFFF"/>
                </a:solidFill>
                <a:effectLst>
                  <a:outerShdw sx="100000" sy="100000" kx="0" ky="0" algn="b" rotWithShape="0" blurRad="76200" dist="63500" dir="3248727">
                    <a:srgbClr val="000000"/>
                  </a:outerShdw>
                </a:effectLst>
                <a:latin typeface="Helvetica"/>
                <a:ea typeface="Helvetica"/>
                <a:cs typeface="Helvetica"/>
                <a:sym typeface="Helvetica"/>
              </a:rPr>
              <a:t>), ης (</a:t>
            </a:r>
            <a:r>
              <a:rPr i="1" sz="3800">
                <a:solidFill>
                  <a:srgbClr val="FFFFFF"/>
                </a:solidFill>
                <a:effectLst>
                  <a:outerShdw sx="100000" sy="100000" kx="0" ky="0" algn="b" rotWithShape="0" blurRad="76200" dist="63500" dir="3248727">
                    <a:srgbClr val="000000"/>
                  </a:outerShdw>
                </a:effectLst>
                <a:latin typeface="Helvetica"/>
                <a:ea typeface="Helvetica"/>
                <a:cs typeface="Helvetica"/>
                <a:sym typeface="Helvetica"/>
              </a:rPr>
              <a:t>ēs</a:t>
            </a:r>
            <a:r>
              <a:rPr sz="3800">
                <a:solidFill>
                  <a:srgbClr val="FFFFFF"/>
                </a:solidFill>
                <a:effectLst>
                  <a:outerShdw sx="100000" sy="100000" kx="0" ky="0" algn="b" rotWithShape="0" blurRad="76200" dist="63500" dir="3248727">
                    <a:srgbClr val="000000"/>
                  </a:outerShdw>
                </a:effectLst>
                <a:latin typeface="Helvetica"/>
                <a:ea typeface="Helvetica"/>
                <a:cs typeface="Helvetica"/>
                <a:sym typeface="Helvetica"/>
              </a:rPr>
              <a:t>), ἡ (</a:t>
            </a:r>
            <a:r>
              <a:rPr i="1" sz="3800">
                <a:solidFill>
                  <a:srgbClr val="FFFFFF"/>
                </a:solidFill>
                <a:effectLst>
                  <a:outerShdw sx="100000" sy="100000" kx="0" ky="0" algn="b" rotWithShape="0" blurRad="76200" dist="63500" dir="3248727">
                    <a:srgbClr val="000000"/>
                  </a:outerShdw>
                </a:effectLst>
                <a:latin typeface="Helvetica"/>
                <a:ea typeface="Helvetica"/>
                <a:cs typeface="Helvetica"/>
                <a:sym typeface="Helvetica"/>
              </a:rPr>
              <a:t>hē</a:t>
            </a:r>
            <a:r>
              <a:rPr sz="3800">
                <a:solidFill>
                  <a:srgbClr val="FFFFFF"/>
                </a:solidFill>
                <a:effectLst>
                  <a:outerShdw sx="100000" sy="100000" kx="0" ky="0" algn="b" rotWithShape="0" blurRad="76200" dist="63500" dir="3248727">
                    <a:srgbClr val="000000"/>
                  </a:outerShdw>
                </a:effectLst>
                <a:latin typeface="Helvetica"/>
                <a:ea typeface="Helvetica"/>
                <a:cs typeface="Helvetica"/>
                <a:sym typeface="Helvetica"/>
              </a:rPr>
              <a:t>): n.fem.; </a:t>
            </a:r>
            <a:r>
              <a:rPr b="1" sz="3800">
                <a:solidFill>
                  <a:srgbClr val="FFFFFF"/>
                </a:solidFill>
                <a:effectLst>
                  <a:outerShdw sx="100000" sy="100000" kx="0" ky="0" algn="b" rotWithShape="0" blurRad="76200" dist="63500" dir="3248727">
                    <a:srgbClr val="000000"/>
                  </a:outerShdw>
                </a:effectLst>
                <a:latin typeface="Arial"/>
                <a:ea typeface="Arial"/>
                <a:cs typeface="Arial"/>
                <a:sym typeface="Arial"/>
              </a:rPr>
              <a:t>1.</a:t>
            </a:r>
            <a:r>
              <a:rPr sz="3800">
                <a:solidFill>
                  <a:srgbClr val="FFFFFF"/>
                </a:solidFill>
                <a:effectLst>
                  <a:outerShdw sx="100000" sy="100000" kx="0" ky="0" algn="b" rotWithShape="0" blurRad="76200" dist="63500" dir="3248727">
                    <a:srgbClr val="000000"/>
                  </a:outerShdw>
                </a:effectLst>
                <a:latin typeface="Helvetica"/>
                <a:ea typeface="Helvetica"/>
                <a:cs typeface="Helvetica"/>
                <a:sym typeface="Helvetica"/>
              </a:rPr>
              <a:t> LN 22.42 </a:t>
            </a:r>
            <a:r>
              <a:rPr b="1" sz="3800">
                <a:solidFill>
                  <a:srgbClr val="FFFFFF"/>
                </a:solidFill>
                <a:effectLst>
                  <a:outerShdw sx="100000" sy="100000" kx="0" ky="0" algn="b" rotWithShape="0" blurRad="76200" dist="63500" dir="3248727">
                    <a:srgbClr val="000000"/>
                  </a:outerShdw>
                </a:effectLst>
                <a:latin typeface="Arial"/>
                <a:ea typeface="Arial"/>
                <a:cs typeface="Arial"/>
                <a:sym typeface="Arial"/>
              </a:rPr>
              <a:t>peace</a:t>
            </a:r>
            <a:r>
              <a:rPr sz="3800">
                <a:solidFill>
                  <a:srgbClr val="FFFFFF"/>
                </a:solidFill>
                <a:effectLst>
                  <a:outerShdw sx="100000" sy="100000" kx="0" ky="0" algn="b" rotWithShape="0" blurRad="76200" dist="63500" dir="3248727">
                    <a:srgbClr val="000000"/>
                  </a:outerShdw>
                </a:effectLst>
                <a:latin typeface="Helvetica"/>
                <a:ea typeface="Helvetica"/>
                <a:cs typeface="Helvetica"/>
                <a:sym typeface="Helvetica"/>
              </a:rPr>
              <a:t>, harmony, tranquility; in certain contexts seen in the OT concept of the </a:t>
            </a:r>
            <a:r>
              <a:rPr i="1" sz="3800">
                <a:solidFill>
                  <a:srgbClr val="FFFFFF"/>
                </a:solidFill>
                <a:effectLst>
                  <a:outerShdw sx="100000" sy="100000" kx="0" ky="0" algn="b" rotWithShape="0" blurRad="76200" dist="63500" dir="3248727">
                    <a:srgbClr val="000000"/>
                  </a:outerShdw>
                </a:effectLst>
                <a:latin typeface="Helvetica"/>
                <a:ea typeface="Helvetica"/>
                <a:cs typeface="Helvetica"/>
                <a:sym typeface="Helvetica"/>
              </a:rPr>
              <a:t>Shalom,</a:t>
            </a:r>
            <a:r>
              <a:rPr sz="3800">
                <a:solidFill>
                  <a:srgbClr val="FFFFFF"/>
                </a:solidFill>
                <a:effectLst>
                  <a:outerShdw sx="100000" sy="100000" kx="0" ky="0" algn="b" rotWithShape="0" blurRad="76200" dist="63500" dir="3248727">
                    <a:srgbClr val="000000"/>
                  </a:outerShdw>
                </a:effectLst>
                <a:latin typeface="Helvetica"/>
                <a:ea typeface="Helvetica"/>
                <a:cs typeface="Helvetica"/>
                <a:sym typeface="Helvetica"/>
              </a:rPr>
              <a:t> </a:t>
            </a:r>
            <a:r>
              <a:rPr i="1" sz="3800">
                <a:solidFill>
                  <a:srgbClr val="FFFFFF"/>
                </a:solidFill>
                <a:effectLst>
                  <a:outerShdw sx="100000" sy="100000" kx="0" ky="0" algn="b" rotWithShape="0" blurRad="76200" dist="63500" dir="3248727">
                    <a:srgbClr val="000000"/>
                  </a:outerShdw>
                </a:effectLst>
                <a:latin typeface="Helvetica"/>
                <a:ea typeface="Helvetica"/>
                <a:cs typeface="Helvetica"/>
                <a:sym typeface="Helvetica"/>
              </a:rPr>
              <a:t>i.e.</a:t>
            </a:r>
            <a:r>
              <a:rPr sz="3800">
                <a:solidFill>
                  <a:srgbClr val="FFFFFF"/>
                </a:solidFill>
                <a:effectLst>
                  <a:outerShdw sx="100000" sy="100000" kx="0" ky="0" algn="b" rotWithShape="0" blurRad="76200" dist="63500" dir="3248727">
                    <a:srgbClr val="000000"/>
                  </a:outerShdw>
                </a:effectLst>
                <a:latin typeface="Helvetica"/>
                <a:ea typeface="Helvetica"/>
                <a:cs typeface="Helvetica"/>
                <a:sym typeface="Helvetica"/>
              </a:rPr>
              <a:t>, welfare, health (Mt 10:34; Mk 5:34; Jn 14:27; 16:33; 20:19, 21; Ro 1:7; 5:1; 15:33; Gal 5:22; Eph 2:14; Php 4:7, 9; Col 3:15; Ro 10:15 v.r.); </a:t>
            </a:r>
            <a:r>
              <a:rPr b="1" sz="3800">
                <a:solidFill>
                  <a:srgbClr val="FFFFFF"/>
                </a:solidFill>
                <a:effectLst>
                  <a:outerShdw sx="100000" sy="100000" kx="0" ky="0" algn="b" rotWithShape="0" blurRad="76200" dist="63500" dir="3248727">
                    <a:srgbClr val="000000"/>
                  </a:outerShdw>
                </a:effectLst>
                <a:latin typeface="Arial"/>
                <a:ea typeface="Arial"/>
                <a:cs typeface="Arial"/>
                <a:sym typeface="Arial"/>
              </a:rPr>
              <a:t>2.</a:t>
            </a:r>
            <a:r>
              <a:rPr sz="3800">
                <a:solidFill>
                  <a:srgbClr val="FFFFFF"/>
                </a:solidFill>
                <a:effectLst>
                  <a:outerShdw sx="100000" sy="100000" kx="0" ky="0" algn="b" rotWithShape="0" blurRad="76200" dist="63500" dir="3248727">
                    <a:srgbClr val="000000"/>
                  </a:outerShdw>
                </a:effectLst>
                <a:latin typeface="Helvetica"/>
                <a:ea typeface="Helvetica"/>
                <a:cs typeface="Helvetica"/>
                <a:sym typeface="Helvetica"/>
              </a:rPr>
              <a:t> LN 25.248 </a:t>
            </a:r>
            <a:r>
              <a:rPr b="1" sz="3800">
                <a:solidFill>
                  <a:srgbClr val="FFFFFF"/>
                </a:solidFill>
                <a:effectLst>
                  <a:outerShdw sx="100000" sy="100000" kx="0" ky="0" algn="b" rotWithShape="0" blurRad="76200" dist="63500" dir="3248727">
                    <a:srgbClr val="000000"/>
                  </a:outerShdw>
                </a:effectLst>
                <a:latin typeface="Arial"/>
                <a:ea typeface="Arial"/>
                <a:cs typeface="Arial"/>
                <a:sym typeface="Arial"/>
              </a:rPr>
              <a:t>freedom from worry</a:t>
            </a:r>
            <a:r>
              <a:rPr sz="3800">
                <a:solidFill>
                  <a:srgbClr val="FFFFFF"/>
                </a:solidFill>
                <a:effectLst>
                  <a:outerShdw sx="100000" sy="100000" kx="0" ky="0" algn="b" rotWithShape="0" blurRad="76200" dist="63500" dir="3248727">
                    <a:srgbClr val="000000"/>
                  </a:outerShdw>
                </a:effectLst>
                <a:latin typeface="Helvetica"/>
                <a:ea typeface="Helvetica"/>
                <a:cs typeface="Helvetica"/>
                <a:sym typeface="Helvetica"/>
              </a:rPr>
              <a:t> (Gal 5:22), for another interp, see prior</a:t>
            </a:r>
          </a:p>
        </p:txBody>
      </p:sp>
      <p:pic>
        <p:nvPicPr>
          <p:cNvPr id="107" name="pasted-image.pdf"/>
          <p:cNvPicPr/>
          <p:nvPr/>
        </p:nvPicPr>
        <p:blipFill>
          <a:blip r:embed="rId4">
            <a:extLst/>
          </a:blip>
          <a:stretch>
            <a:fillRect/>
          </a:stretch>
        </p:blipFill>
        <p:spPr>
          <a:xfrm>
            <a:off x="318346" y="2420620"/>
            <a:ext cx="3902192" cy="7121498"/>
          </a:xfrm>
          <a:prstGeom prst="rect">
            <a:avLst/>
          </a:prstGeom>
          <a:ln w="12700">
            <a:miter lim="400000"/>
          </a:ln>
        </p:spPr>
      </p:pic>
      <p:sp>
        <p:nvSpPr>
          <p:cNvPr id="108" name="Shape 108"/>
          <p:cNvSpPr/>
          <p:nvPr/>
        </p:nvSpPr>
        <p:spPr>
          <a:xfrm>
            <a:off x="517551" y="8669504"/>
            <a:ext cx="11969698" cy="914401"/>
          </a:xfrm>
          <a:prstGeom prst="rect">
            <a:avLst/>
          </a:prstGeom>
          <a:ln w="12700">
            <a:miter lim="400000"/>
          </a:ln>
          <a:effectLst>
            <a:outerShdw sx="100000" sy="100000" kx="0" ky="0" algn="b" rotWithShape="0" blurRad="101600" dist="1397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2700">
                <a:solidFill>
                  <a:srgbClr val="FFE55E"/>
                </a:solidFill>
                <a:effectLst>
                  <a:outerShdw sx="100000" sy="100000" kx="0" ky="0" algn="b" rotWithShape="0" blurRad="76200" dist="63500" dir="18900000">
                    <a:srgbClr val="000000"/>
                  </a:outerShdw>
                </a:effectLst>
                <a:latin typeface="Helvetica"/>
                <a:ea typeface="Helvetica"/>
                <a:cs typeface="Helvetica"/>
                <a:sym typeface="Helvetica"/>
              </a:rPr>
              <a:t>Louw, J. P., &amp; Nida, E. A. (1996). </a:t>
            </a:r>
            <a:r>
              <a:rPr i="1" sz="2700">
                <a:solidFill>
                  <a:srgbClr val="FFE55E"/>
                </a:solidFill>
                <a:effectLst>
                  <a:outerShdw sx="100000" sy="100000" kx="0" ky="0" algn="b" rotWithShape="0" blurRad="76200" dist="63500" dir="18900000">
                    <a:srgbClr val="000000"/>
                  </a:outerShdw>
                </a:effectLst>
                <a:latin typeface="Helvetica"/>
                <a:ea typeface="Helvetica"/>
                <a:cs typeface="Helvetica"/>
                <a:sym typeface="Helvetica"/>
              </a:rPr>
              <a:t>Greek-English lexicon of the New Testament: based on semantic domains</a:t>
            </a:r>
            <a:r>
              <a:rPr sz="2700">
                <a:solidFill>
                  <a:srgbClr val="FFE55E"/>
                </a:solidFill>
                <a:effectLst>
                  <a:outerShdw sx="100000" sy="100000" kx="0" ky="0" algn="b" rotWithShape="0" blurRad="76200" dist="63500" dir="18900000">
                    <a:srgbClr val="000000"/>
                  </a:outerShdw>
                </a:effectLst>
                <a:latin typeface="Helvetica"/>
                <a:ea typeface="Helvetica"/>
                <a:cs typeface="Helvetica"/>
                <a:sym typeface="Helvetica"/>
              </a:rPr>
              <a:t>. New York: United Bible Societies.</a:t>
            </a:r>
          </a:p>
        </p:txBody>
      </p:sp>
    </p:spTree>
  </p:cSld>
  <p:clrMapOvr>
    <a:masterClrMapping/>
  </p:clrMapOvr>
  <p:transition spd="slow" advClick="1">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0"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11"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12" name="Shape 112"/>
          <p:cNvSpPr/>
          <p:nvPr/>
        </p:nvSpPr>
        <p:spPr>
          <a:xfrm>
            <a:off x="4411652" y="2984620"/>
            <a:ext cx="8332824" cy="4775201"/>
          </a:xfrm>
          <a:prstGeom prst="rect">
            <a:avLst/>
          </a:prstGeom>
          <a:ln w="12700">
            <a:miter lim="400000"/>
          </a:ln>
          <a:effectLst>
            <a:outerShdw sx="100000" sy="100000" kx="0" ky="0" algn="b" rotWithShape="0" blurRad="101600" dist="139700" dir="2342105">
              <a:srgbClr val="000000"/>
            </a:outerShdw>
          </a:effectLst>
          <a:extLst>
            <a:ext uri="{C572A759-6A51-4108-AA02-DFA0A04FC94B}">
              <ma14:wrappingTextBoxFlag xmlns:ma14="http://schemas.microsoft.com/office/mac/drawingml/2011/main" val="1"/>
            </a:ext>
          </a:extLst>
        </p:spPr>
        <p:txBody>
          <a:bodyPr lIns="0" tIns="0" rIns="0" bIns="0" anchor="ctr">
            <a:spAutoFit/>
          </a:bodyPr>
          <a:lstStyle/>
          <a:p>
            <a:pPr lvl="0" defTabSz="457200">
              <a:defRPr sz="1800">
                <a:solidFill>
                  <a:srgbClr val="000000"/>
                </a:solidFill>
                <a:effectLst/>
              </a:defRPr>
            </a:pPr>
            <a:r>
              <a:rPr b="1" sz="3800">
                <a:solidFill>
                  <a:srgbClr val="FFFFFF"/>
                </a:solidFill>
                <a:effectLst>
                  <a:outerShdw sx="100000" sy="100000" kx="0" ky="0" algn="b" rotWithShape="0" blurRad="76200" dist="63500" dir="1987679">
                    <a:srgbClr val="000000"/>
                  </a:outerShdw>
                </a:effectLst>
                <a:latin typeface="Helvetica"/>
                <a:ea typeface="Helvetica"/>
                <a:cs typeface="Helvetica"/>
                <a:sym typeface="Helvetica"/>
              </a:rPr>
              <a:t>22.42</a:t>
            </a:r>
            <a:r>
              <a:rPr sz="3800">
                <a:solidFill>
                  <a:srgbClr val="FFFFFF"/>
                </a:solidFill>
                <a:effectLst>
                  <a:outerShdw sx="100000" sy="100000" kx="0" ky="0" algn="b" rotWithShape="0" blurRad="76200" dist="63500" dir="1987679">
                    <a:srgbClr val="000000"/>
                  </a:outerShdw>
                </a:effectLst>
                <a:latin typeface="Helvetica"/>
                <a:ea typeface="Helvetica"/>
                <a:cs typeface="Helvetica"/>
                <a:sym typeface="Helvetica"/>
              </a:rPr>
              <a:t> </a:t>
            </a:r>
            <a:r>
              <a:rPr b="1" sz="3800">
                <a:solidFill>
                  <a:srgbClr val="FFFFFF"/>
                </a:solidFill>
                <a:effectLst>
                  <a:outerShdw sx="100000" sy="100000" kx="0" ky="0" algn="b" rotWithShape="0" blurRad="76200" dist="63500" dir="1987679">
                    <a:srgbClr val="000000"/>
                  </a:outerShdw>
                </a:effectLst>
                <a:latin typeface="Helvetica"/>
                <a:ea typeface="Helvetica"/>
                <a:cs typeface="Helvetica"/>
                <a:sym typeface="Helvetica"/>
              </a:rPr>
              <a:t>εἰρήνη</a:t>
            </a:r>
            <a:r>
              <a:rPr baseline="31999" sz="3800">
                <a:solidFill>
                  <a:srgbClr val="FFFFFF"/>
                </a:solidFill>
                <a:effectLst>
                  <a:outerShdw sx="100000" sy="100000" kx="0" ky="0" algn="b" rotWithShape="0" blurRad="76200" dist="63500" dir="1987679">
                    <a:srgbClr val="000000"/>
                  </a:outerShdw>
                </a:effectLst>
                <a:latin typeface="Helvetica"/>
                <a:ea typeface="Helvetica"/>
                <a:cs typeface="Helvetica"/>
                <a:sym typeface="Helvetica"/>
              </a:rPr>
              <a:t>a</a:t>
            </a:r>
            <a:r>
              <a:rPr sz="3800">
                <a:solidFill>
                  <a:srgbClr val="FFFFFF"/>
                </a:solidFill>
                <a:effectLst>
                  <a:outerShdw sx="100000" sy="100000" kx="0" ky="0" algn="b" rotWithShape="0" blurRad="76200" dist="63500" dir="1987679">
                    <a:srgbClr val="000000"/>
                  </a:outerShdw>
                </a:effectLst>
                <a:latin typeface="Helvetica"/>
                <a:ea typeface="Helvetica"/>
                <a:cs typeface="Helvetica"/>
                <a:sym typeface="Helvetica"/>
              </a:rPr>
              <a:t>,</a:t>
            </a:r>
            <a:r>
              <a:rPr b="1" sz="3800">
                <a:solidFill>
                  <a:srgbClr val="FFFFFF"/>
                </a:solidFill>
                <a:effectLst>
                  <a:outerShdw sx="100000" sy="100000" kx="0" ky="0" algn="b" rotWithShape="0" blurRad="76200" dist="63500" dir="1987679">
                    <a:srgbClr val="000000"/>
                  </a:outerShdw>
                </a:effectLst>
                <a:latin typeface="Helvetica"/>
                <a:ea typeface="Helvetica"/>
                <a:cs typeface="Helvetica"/>
                <a:sym typeface="Helvetica"/>
              </a:rPr>
              <a:t> ης </a:t>
            </a:r>
            <a:r>
              <a:rPr i="1" sz="3800">
                <a:solidFill>
                  <a:srgbClr val="FFFFFF"/>
                </a:solidFill>
                <a:effectLst>
                  <a:outerShdw sx="100000" sy="100000" kx="0" ky="0" algn="b" rotWithShape="0" blurRad="76200" dist="63500" dir="1987679">
                    <a:srgbClr val="000000"/>
                  </a:outerShdw>
                </a:effectLst>
                <a:latin typeface="Helvetica"/>
                <a:ea typeface="Helvetica"/>
                <a:cs typeface="Helvetica"/>
                <a:sym typeface="Helvetica"/>
              </a:rPr>
              <a:t>f</a:t>
            </a:r>
            <a:r>
              <a:rPr sz="3800">
                <a:solidFill>
                  <a:srgbClr val="FFFFFF"/>
                </a:solidFill>
                <a:effectLst>
                  <a:outerShdw sx="100000" sy="100000" kx="0" ky="0" algn="b" rotWithShape="0" blurRad="76200" dist="63500" dir="1987679">
                    <a:srgbClr val="000000"/>
                  </a:outerShdw>
                </a:effectLst>
                <a:latin typeface="Helvetica"/>
                <a:ea typeface="Helvetica"/>
                <a:cs typeface="Helvetica"/>
                <a:sym typeface="Helvetica"/>
              </a:rPr>
              <a:t>: a set of favorable circumstances involving peace and tranquility—‘peace, tranquility.’  . . . The meaning of ‘peace’ or ‘tranquility’ may be expressed in some languages in a negative form, for example, ‘to be without trouble’ or ‘to have no worries’ or ‘to sit down in one’s heart.’</a:t>
            </a:r>
          </a:p>
        </p:txBody>
      </p:sp>
      <p:pic>
        <p:nvPicPr>
          <p:cNvPr id="113" name="pasted-image.pdf"/>
          <p:cNvPicPr/>
          <p:nvPr/>
        </p:nvPicPr>
        <p:blipFill>
          <a:blip r:embed="rId4">
            <a:extLst/>
          </a:blip>
          <a:stretch>
            <a:fillRect/>
          </a:stretch>
        </p:blipFill>
        <p:spPr>
          <a:xfrm>
            <a:off x="379790" y="1789369"/>
            <a:ext cx="3748551" cy="8067533"/>
          </a:xfrm>
          <a:prstGeom prst="rect">
            <a:avLst/>
          </a:prstGeom>
          <a:ln w="12700">
            <a:miter lim="400000"/>
          </a:ln>
        </p:spPr>
      </p:pic>
      <p:sp>
        <p:nvSpPr>
          <p:cNvPr id="114" name="Shape 114"/>
          <p:cNvSpPr/>
          <p:nvPr/>
        </p:nvSpPr>
        <p:spPr>
          <a:xfrm>
            <a:off x="517551" y="8669504"/>
            <a:ext cx="11969698" cy="838201"/>
          </a:xfrm>
          <a:prstGeom prst="rect">
            <a:avLst/>
          </a:prstGeom>
          <a:ln w="12700">
            <a:miter lim="400000"/>
          </a:ln>
          <a:effectLst>
            <a:outerShdw sx="100000" sy="100000" kx="0" ky="0" algn="b" rotWithShape="0" blurRad="101600" dist="1397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2400">
                <a:solidFill>
                  <a:srgbClr val="FFE55E"/>
                </a:solidFill>
                <a:effectLst>
                  <a:outerShdw sx="100000" sy="100000" kx="0" ky="0" algn="b" rotWithShape="0" blurRad="63500" dist="63500" dir="4514534">
                    <a:srgbClr val="000000"/>
                  </a:outerShdw>
                </a:effectLst>
                <a:latin typeface="Helvetica"/>
                <a:ea typeface="Helvetica"/>
                <a:cs typeface="Helvetica"/>
                <a:sym typeface="Helvetica"/>
              </a:rPr>
              <a:t>Swanson, J. (1997). </a:t>
            </a:r>
            <a:r>
              <a:rPr i="1" sz="2400">
                <a:solidFill>
                  <a:srgbClr val="FFE55E"/>
                </a:solidFill>
                <a:effectLst>
                  <a:outerShdw sx="100000" sy="100000" kx="0" ky="0" algn="b" rotWithShape="0" blurRad="63500" dist="63500" dir="4514534">
                    <a:srgbClr val="000000"/>
                  </a:outerShdw>
                </a:effectLst>
                <a:latin typeface="Helvetica"/>
                <a:ea typeface="Helvetica"/>
                <a:cs typeface="Helvetica"/>
                <a:sym typeface="Helvetica"/>
              </a:rPr>
              <a:t>Dictionary of Biblical Languages with Semantic Domains: Greek (New Testament)</a:t>
            </a:r>
            <a:r>
              <a:rPr sz="2400">
                <a:solidFill>
                  <a:srgbClr val="FFE55E"/>
                </a:solidFill>
                <a:effectLst>
                  <a:outerShdw sx="100000" sy="100000" kx="0" ky="0" algn="b" rotWithShape="0" blurRad="63500" dist="63500" dir="4514534">
                    <a:srgbClr val="000000"/>
                  </a:outerShdw>
                </a:effectLst>
                <a:latin typeface="Helvetica"/>
                <a:ea typeface="Helvetica"/>
                <a:cs typeface="Helvetica"/>
                <a:sym typeface="Helvetica"/>
              </a:rPr>
              <a:t>. Oak Harbor: Logos Research Systems, Inc.</a:t>
            </a:r>
          </a:p>
        </p:txBody>
      </p:sp>
    </p:spTree>
  </p:cSld>
  <p:clrMapOvr>
    <a:masterClrMapping/>
  </p:clrMapOvr>
  <p:transition spd="slow" advClick="1">
    <p:dissolve/>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6"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17"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18" name="Shape 118"/>
          <p:cNvSpPr/>
          <p:nvPr/>
        </p:nvSpPr>
        <p:spPr>
          <a:xfrm>
            <a:off x="5919985" y="2211479"/>
            <a:ext cx="6726463" cy="5929602"/>
          </a:xfrm>
          <a:prstGeom prst="rect">
            <a:avLst/>
          </a:prstGeom>
          <a:ln w="12700">
            <a:miter lim="400000"/>
          </a:ln>
          <a:effectLst>
            <a:outerShdw sx="100000" sy="100000" kx="0" ky="0" algn="b" rotWithShape="0" blurRad="101600" dist="139700" dir="5400000">
              <a:srgbClr val="000000"/>
            </a:outerShdw>
          </a:effectLst>
          <a:extLst>
            <a:ext uri="{C572A759-6A51-4108-AA02-DFA0A04FC94B}">
              <ma14:wrappingTextBoxFlag xmlns:ma14="http://schemas.microsoft.com/office/mac/drawingml/2011/main" val="1"/>
            </a:ext>
          </a:extLst>
        </p:spPr>
        <p:txBody>
          <a:bodyPr lIns="0" tIns="0" rIns="0" bIns="0" anchor="ctr">
            <a:spAutoFit/>
          </a:bodyPr>
          <a:lstStyle/>
          <a:p>
            <a:pPr lvl="0" marL="709705" indent="-709705" algn="l">
              <a:buSzPct val="100000"/>
              <a:buAutoNum type="arabicPeriod" startAt="1"/>
              <a:defRPr sz="1800">
                <a:solidFill>
                  <a:srgbClr val="000000"/>
                </a:solidFill>
                <a:effectLst/>
              </a:defRPr>
            </a:pPr>
            <a:r>
              <a:rPr sz="3800">
                <a:solidFill>
                  <a:srgbClr val="EBEBEB"/>
                </a:solidFill>
                <a:effectLst>
                  <a:outerShdw sx="100000" sy="100000" kx="0" ky="0" algn="b" rotWithShape="0" blurRad="50800" dist="25400" dir="5400000">
                    <a:srgbClr val="000000"/>
                  </a:outerShdw>
                </a:effectLst>
              </a:rPr>
              <a:t>a state of concord, peace, harmony - between governments - harmony in personal relationships peace, harmony - good order,  1 Cor 14:33</a:t>
            </a:r>
            <a:endParaRPr sz="3800">
              <a:solidFill>
                <a:srgbClr val="EBEBEB"/>
              </a:solidFill>
              <a:effectLst>
                <a:outerShdw sx="100000" sy="100000" kx="0" ky="0" algn="b" rotWithShape="0" blurRad="50800" dist="25400" dir="5400000">
                  <a:srgbClr val="000000"/>
                </a:outerShdw>
              </a:effectLst>
            </a:endParaRPr>
          </a:p>
          <a:p>
            <a:pPr lvl="0" marL="709705" indent="-709705" algn="l">
              <a:buSzPct val="100000"/>
              <a:buAutoNum type="arabicPeriod" startAt="1"/>
              <a:defRPr sz="1800">
                <a:solidFill>
                  <a:srgbClr val="000000"/>
                </a:solidFill>
                <a:effectLst/>
              </a:defRPr>
            </a:pPr>
            <a:r>
              <a:rPr sz="3800">
                <a:solidFill>
                  <a:srgbClr val="EBEBEB"/>
                </a:solidFill>
                <a:effectLst>
                  <a:outerShdw sx="100000" sy="100000" kx="0" ky="0" algn="b" rotWithShape="0" blurRad="50800" dist="25400" dir="5400000">
                    <a:srgbClr val="000000"/>
                  </a:outerShdw>
                </a:effectLst>
              </a:rPr>
              <a:t>a state of well-being, peace - welfare, health - synonymous w. messianic salvation </a:t>
            </a:r>
          </a:p>
        </p:txBody>
      </p:sp>
      <p:pic>
        <p:nvPicPr>
          <p:cNvPr id="119" name="pasted-image.pdf"/>
          <p:cNvPicPr/>
          <p:nvPr/>
        </p:nvPicPr>
        <p:blipFill>
          <a:blip r:embed="rId4">
            <a:extLst/>
          </a:blip>
          <a:stretch>
            <a:fillRect/>
          </a:stretch>
        </p:blipFill>
        <p:spPr>
          <a:xfrm>
            <a:off x="459679" y="1817248"/>
            <a:ext cx="4427534" cy="8155983"/>
          </a:xfrm>
          <a:prstGeom prst="rect">
            <a:avLst/>
          </a:prstGeom>
          <a:ln w="12700">
            <a:miter lim="400000"/>
          </a:ln>
        </p:spPr>
      </p:pic>
      <p:sp>
        <p:nvSpPr>
          <p:cNvPr id="120" name="Shape 120"/>
          <p:cNvSpPr/>
          <p:nvPr/>
        </p:nvSpPr>
        <p:spPr>
          <a:xfrm>
            <a:off x="5091503" y="8669504"/>
            <a:ext cx="7395745" cy="838201"/>
          </a:xfrm>
          <a:prstGeom prst="rect">
            <a:avLst/>
          </a:prstGeom>
          <a:ln w="12700">
            <a:miter lim="400000"/>
          </a:ln>
          <a:effectLst>
            <a:outerShdw sx="100000" sy="100000" kx="0" ky="0" algn="b" rotWithShape="0" blurRad="101600" dist="1397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lvl1pPr defTabSz="457200">
              <a:defRPr sz="2400">
                <a:solidFill>
                  <a:srgbClr val="FFE55E"/>
                </a:solidFill>
                <a:effectLst>
                  <a:outerShdw sx="100000" sy="100000" kx="0" ky="0" algn="b" rotWithShape="0" blurRad="63500" dist="63500" dir="4514534">
                    <a:srgbClr val="000000"/>
                  </a:outerShdw>
                </a:effectLst>
                <a:latin typeface="Helvetica"/>
                <a:ea typeface="Helvetica"/>
                <a:cs typeface="Helvetica"/>
                <a:sym typeface="Helvetica"/>
              </a:defRPr>
            </a:lvl1pPr>
          </a:lstStyle>
          <a:p>
            <a:pPr lvl="0">
              <a:defRPr sz="1800">
                <a:solidFill>
                  <a:srgbClr val="000000"/>
                </a:solidFill>
                <a:effectLst/>
              </a:defRPr>
            </a:pPr>
            <a:r>
              <a:rPr sz="2400">
                <a:solidFill>
                  <a:srgbClr val="FFE55E"/>
                </a:solidFill>
                <a:effectLst>
                  <a:outerShdw sx="100000" sy="100000" kx="0" ky="0" algn="b" rotWithShape="0" blurRad="63500" dist="63500" dir="4514534">
                    <a:srgbClr val="000000"/>
                  </a:outerShdw>
                </a:effectLst>
              </a:rPr>
              <a:t>A Greek-English Lexicon of the New Testament and Other Early Christian Literature. - BDAG</a:t>
            </a:r>
          </a:p>
        </p:txBody>
      </p:sp>
    </p:spTree>
  </p:cSld>
  <p:clrMapOvr>
    <a:masterClrMapping/>
  </p:clrMapOvr>
  <p:transition spd="slow" advClick="1">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2"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23"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24" name="Shape 124"/>
          <p:cNvSpPr/>
          <p:nvPr/>
        </p:nvSpPr>
        <p:spPr>
          <a:xfrm>
            <a:off x="5146979" y="2338110"/>
            <a:ext cx="7499469" cy="5676339"/>
          </a:xfrm>
          <a:prstGeom prst="rect">
            <a:avLst/>
          </a:prstGeom>
          <a:ln w="12700">
            <a:miter lim="400000"/>
          </a:ln>
          <a:effectLst>
            <a:outerShdw sx="100000" sy="100000" kx="0" ky="0" algn="b" rotWithShape="0" blurRad="101600" dist="139700" dir="5400000">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3600"/>
            </a:lvl1pPr>
          </a:lstStyle>
          <a:p>
            <a:pPr lvl="0">
              <a:defRPr sz="1800">
                <a:solidFill>
                  <a:srgbClr val="000000"/>
                </a:solidFill>
                <a:effectLst/>
              </a:defRPr>
            </a:pPr>
            <a:r>
              <a:rPr sz="3600">
                <a:solidFill>
                  <a:srgbClr val="EBEBEB"/>
                </a:solidFill>
                <a:effectLst>
                  <a:outerShdw sx="100000" sy="100000" kx="0" ky="0" algn="b" rotWithShape="0" blurRad="50800" dist="25400" dir="5400000">
                    <a:srgbClr val="000000"/>
                  </a:outerShdw>
                </a:effectLst>
              </a:rPr>
              <a:t>It describes (a) harmonious relationships between men, (b) between nations, (c) friendliness, (d) freedom from molestation, (e) order, in the State, in the churches, (f) the harmonized relationships between God and man, accomplished through the gospel, (g) the sense of rest and contentment consequent thereon,</a:t>
            </a:r>
          </a:p>
        </p:txBody>
      </p:sp>
      <p:sp>
        <p:nvSpPr>
          <p:cNvPr id="125" name="Shape 125"/>
          <p:cNvSpPr/>
          <p:nvPr/>
        </p:nvSpPr>
        <p:spPr>
          <a:xfrm>
            <a:off x="5091503" y="8669504"/>
            <a:ext cx="7395745" cy="838201"/>
          </a:xfrm>
          <a:prstGeom prst="rect">
            <a:avLst/>
          </a:prstGeom>
          <a:ln w="12700">
            <a:miter lim="400000"/>
          </a:ln>
          <a:effectLst>
            <a:outerShdw sx="100000" sy="100000" kx="0" ky="0" algn="b" rotWithShape="0" blurRad="101600" dist="1397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lvl1pPr defTabSz="457200">
              <a:defRPr sz="2400">
                <a:solidFill>
                  <a:srgbClr val="FFE55E"/>
                </a:solidFill>
                <a:effectLst>
                  <a:outerShdw sx="100000" sy="100000" kx="0" ky="0" algn="b" rotWithShape="0" blurRad="63500" dist="63500" dir="4514534">
                    <a:srgbClr val="000000"/>
                  </a:outerShdw>
                </a:effectLst>
                <a:latin typeface="Helvetica"/>
                <a:ea typeface="Helvetica"/>
                <a:cs typeface="Helvetica"/>
                <a:sym typeface="Helvetica"/>
              </a:defRPr>
            </a:lvl1pPr>
          </a:lstStyle>
          <a:p>
            <a:pPr lvl="0">
              <a:defRPr sz="1800">
                <a:solidFill>
                  <a:srgbClr val="000000"/>
                </a:solidFill>
                <a:effectLst/>
              </a:defRPr>
            </a:pPr>
            <a:r>
              <a:rPr sz="2400">
                <a:solidFill>
                  <a:srgbClr val="FFE55E"/>
                </a:solidFill>
                <a:effectLst>
                  <a:outerShdw sx="100000" sy="100000" kx="0" ky="0" algn="b" rotWithShape="0" blurRad="63500" dist="63500" dir="4514534">
                    <a:srgbClr val="000000"/>
                  </a:outerShdw>
                </a:effectLst>
              </a:rPr>
              <a:t>Vine's Expository Dictionary of Old Testament and New Testament Words.</a:t>
            </a:r>
          </a:p>
        </p:txBody>
      </p:sp>
      <p:pic>
        <p:nvPicPr>
          <p:cNvPr id="126" name="pasted-image.tif"/>
          <p:cNvPicPr/>
          <p:nvPr/>
        </p:nvPicPr>
        <p:blipFill>
          <a:blip r:embed="rId4">
            <a:extLst/>
          </a:blip>
          <a:stretch>
            <a:fillRect/>
          </a:stretch>
        </p:blipFill>
        <p:spPr>
          <a:xfrm>
            <a:off x="-441053" y="2390384"/>
            <a:ext cx="5598753" cy="5850126"/>
          </a:xfrm>
          <a:prstGeom prst="rect">
            <a:avLst/>
          </a:prstGeom>
          <a:ln w="12700">
            <a:miter lim="400000"/>
          </a:ln>
        </p:spPr>
      </p:pic>
    </p:spTree>
  </p:cSld>
  <p:clrMapOvr>
    <a:masterClrMapping/>
  </p:clrMapOvr>
  <p:transition spd="slow" advClick="1">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29"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30" name="Shape 130"/>
          <p:cNvSpPr/>
          <p:nvPr/>
        </p:nvSpPr>
        <p:spPr>
          <a:xfrm>
            <a:off x="5146979" y="2542415"/>
            <a:ext cx="7499469" cy="5267729"/>
          </a:xfrm>
          <a:prstGeom prst="rect">
            <a:avLst/>
          </a:prstGeom>
          <a:ln w="12700">
            <a:miter lim="400000"/>
          </a:ln>
          <a:effectLst>
            <a:outerShdw sx="100000" sy="100000" kx="0" ky="0" algn="b" rotWithShape="0" blurRad="101600" dist="139700" dir="5400000">
              <a:srgbClr val="000000"/>
            </a:outerShdw>
          </a:effectLst>
          <a:extLst>
            <a:ext uri="{C572A759-6A51-4108-AA02-DFA0A04FC94B}">
              <ma14:wrappingTextBoxFlag xmlns:ma14="http://schemas.microsoft.com/office/mac/drawingml/2011/main" val="1"/>
            </a:ext>
          </a:extLst>
        </p:spPr>
        <p:txBody>
          <a:bodyPr lIns="0" tIns="0" rIns="0" bIns="0" anchor="ctr">
            <a:spAutoFit/>
          </a:bodyPr>
          <a:lstStyle>
            <a:lvl1pPr>
              <a:defRPr sz="4200"/>
            </a:lvl1pPr>
          </a:lstStyle>
          <a:p>
            <a:pPr lvl="0">
              <a:defRPr sz="1800">
                <a:solidFill>
                  <a:srgbClr val="000000"/>
                </a:solidFill>
                <a:effectLst/>
              </a:defRPr>
            </a:pPr>
            <a:r>
              <a:rPr sz="4200">
                <a:solidFill>
                  <a:srgbClr val="EBEBEB"/>
                </a:solidFill>
                <a:effectLst>
                  <a:outerShdw sx="100000" sy="100000" kx="0" ky="0" algn="b" rotWithShape="0" blurRad="50800" dist="25400" dir="5400000">
                    <a:srgbClr val="000000"/>
                  </a:outerShdw>
                </a:effectLst>
              </a:rPr>
              <a:t>“5. according to a conception distinctly peculiar to Christianity, the tranquil state of a soul assured of its salvation through Christ, and so fearing nothing from God and content with its earthly lot, of whatsoerer sort that is”</a:t>
            </a:r>
          </a:p>
        </p:txBody>
      </p:sp>
      <p:sp>
        <p:nvSpPr>
          <p:cNvPr id="131" name="Shape 131"/>
          <p:cNvSpPr/>
          <p:nvPr/>
        </p:nvSpPr>
        <p:spPr>
          <a:xfrm>
            <a:off x="5091503" y="8669504"/>
            <a:ext cx="7395745" cy="508001"/>
          </a:xfrm>
          <a:prstGeom prst="rect">
            <a:avLst/>
          </a:prstGeom>
          <a:ln w="12700">
            <a:miter lim="400000"/>
          </a:ln>
          <a:effectLst>
            <a:outerShdw sx="100000" sy="100000" kx="0" ky="0" algn="b" rotWithShape="0" blurRad="101600" dist="1397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lvl1pPr defTabSz="457200">
              <a:defRPr sz="2700">
                <a:solidFill>
                  <a:srgbClr val="FFE55E"/>
                </a:solidFill>
                <a:effectLst>
                  <a:outerShdw sx="100000" sy="100000" kx="0" ky="0" algn="b" rotWithShape="0" blurRad="63500" dist="63500" dir="4514534">
                    <a:srgbClr val="000000"/>
                  </a:outerShdw>
                </a:effectLst>
                <a:latin typeface="Helvetica"/>
                <a:ea typeface="Helvetica"/>
                <a:cs typeface="Helvetica"/>
                <a:sym typeface="Helvetica"/>
              </a:defRPr>
            </a:lvl1pPr>
          </a:lstStyle>
          <a:p>
            <a:pPr lvl="0">
              <a:defRPr sz="1800">
                <a:solidFill>
                  <a:srgbClr val="000000"/>
                </a:solidFill>
                <a:effectLst/>
              </a:defRPr>
            </a:pPr>
            <a:r>
              <a:rPr sz="2700">
                <a:solidFill>
                  <a:srgbClr val="FFE55E"/>
                </a:solidFill>
                <a:effectLst>
                  <a:outerShdw sx="100000" sy="100000" kx="0" ky="0" algn="b" rotWithShape="0" blurRad="63500" dist="63500" dir="4514534">
                    <a:srgbClr val="000000"/>
                  </a:outerShdw>
                </a:effectLst>
              </a:rPr>
              <a:t>Greek-English Lexicon of the New Testament.</a:t>
            </a:r>
          </a:p>
        </p:txBody>
      </p:sp>
      <p:pic>
        <p:nvPicPr>
          <p:cNvPr id="132" name="pasted-image.pdf"/>
          <p:cNvPicPr/>
          <p:nvPr/>
        </p:nvPicPr>
        <p:blipFill>
          <a:blip r:embed="rId4">
            <a:extLst/>
          </a:blip>
          <a:stretch>
            <a:fillRect/>
          </a:stretch>
        </p:blipFill>
        <p:spPr>
          <a:xfrm>
            <a:off x="555231" y="2139042"/>
            <a:ext cx="3729350" cy="7807643"/>
          </a:xfrm>
          <a:prstGeom prst="rect">
            <a:avLst/>
          </a:prstGeom>
          <a:ln w="12700">
            <a:miter lim="400000"/>
          </a:ln>
        </p:spPr>
      </p:pic>
    </p:spTree>
  </p:cSld>
  <p:clrMapOvr>
    <a:masterClrMapping/>
  </p:clrMapOvr>
  <p:transition spd="slow"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8" name="pasted-image.tif"/>
          <p:cNvPicPr/>
          <p:nvPr/>
        </p:nvPicPr>
        <p:blipFill>
          <a:blip r:embed="rId2">
            <a:extLst/>
          </a:blip>
          <a:stretch>
            <a:fillRect/>
          </a:stretch>
        </p:blipFill>
        <p:spPr>
          <a:xfrm>
            <a:off x="5401738" y="7962537"/>
            <a:ext cx="8699350" cy="1739871"/>
          </a:xfrm>
          <a:prstGeom prst="rect">
            <a:avLst/>
          </a:prstGeom>
          <a:ln w="12700">
            <a:miter lim="400000"/>
          </a:ln>
        </p:spPr>
      </p:pic>
      <p:pic>
        <p:nvPicPr>
          <p:cNvPr id="39" name="pasted-image.tif"/>
          <p:cNvPicPr/>
          <p:nvPr/>
        </p:nvPicPr>
        <p:blipFill>
          <a:blip r:embed="rId3">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40" name="pasted-image.tif"/>
          <p:cNvPicPr/>
          <p:nvPr/>
        </p:nvPicPr>
        <p:blipFill>
          <a:blip r:embed="rId4">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41" name="Shape 41"/>
          <p:cNvSpPr/>
          <p:nvPr/>
        </p:nvSpPr>
        <p:spPr>
          <a:xfrm>
            <a:off x="380817" y="2164740"/>
            <a:ext cx="8699350" cy="36070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8200">
                <a:latin typeface="Handskrib"/>
                <a:ea typeface="Handskrib"/>
                <a:cs typeface="Handskrib"/>
                <a:sym typeface="Handskrib"/>
              </a:defRPr>
            </a:lvl1pPr>
          </a:lstStyle>
          <a:p>
            <a:pPr lvl="0">
              <a:defRPr sz="1800">
                <a:solidFill>
                  <a:srgbClr val="000000"/>
                </a:solidFill>
                <a:effectLst/>
              </a:defRPr>
            </a:pPr>
            <a:r>
              <a:rPr sz="8200">
                <a:solidFill>
                  <a:srgbClr val="EBEBEB"/>
                </a:solidFill>
                <a:effectLst>
                  <a:outerShdw sx="100000" sy="100000" kx="0" ky="0" algn="b" rotWithShape="0" blurRad="50800" dist="25400" dir="5400000">
                    <a:srgbClr val="000000"/>
                  </a:outerShdw>
                </a:effectLst>
              </a:rPr>
              <a:t>Who Wants - Needs - Seeks -</a:t>
            </a:r>
          </a:p>
        </p:txBody>
      </p:sp>
      <p:sp>
        <p:nvSpPr>
          <p:cNvPr id="42" name="Shape 42"/>
          <p:cNvSpPr/>
          <p:nvPr/>
        </p:nvSpPr>
        <p:spPr>
          <a:xfrm>
            <a:off x="2723707" y="6253469"/>
            <a:ext cx="6194978" cy="19903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30000"/>
              </a:lnSpc>
              <a:defRPr sz="149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14900">
                <a:solidFill>
                  <a:srgbClr val="FFE55E"/>
                </a:solidFill>
                <a:effectLst>
                  <a:outerShdw sx="100000" sy="100000" kx="0" ky="0" algn="b" rotWithShape="0" blurRad="50800" dist="25400" dir="5400000">
                    <a:srgbClr val="000000"/>
                  </a:outerShdw>
                </a:effectLst>
              </a:rPr>
              <a:t>Peace?</a:t>
            </a:r>
          </a:p>
        </p:txBody>
      </p:sp>
    </p:spTree>
  </p:cSld>
  <p:clrMapOvr>
    <a:masterClrMapping/>
  </p:clrMapOvr>
  <p:transition spd="slow"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35"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36" name="Shape 136"/>
          <p:cNvSpPr/>
          <p:nvPr/>
        </p:nvSpPr>
        <p:spPr>
          <a:xfrm>
            <a:off x="396299" y="2359480"/>
            <a:ext cx="8699350" cy="656492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r">
              <a:defRPr sz="1800">
                <a:solidFill>
                  <a:srgbClr val="000000"/>
                </a:solidFill>
                <a:effectLst/>
              </a:defRPr>
            </a:pPr>
            <a:r>
              <a:rPr sz="14900">
                <a:solidFill>
                  <a:srgbClr val="FFE55E"/>
                </a:solidFill>
                <a:effectLst>
                  <a:outerShdw sx="100000" sy="100000" kx="0" ky="0" algn="b" rotWithShape="0" blurRad="50800" dist="25400" dir="5400000">
                    <a:srgbClr val="000000"/>
                  </a:outerShdw>
                </a:effectLst>
                <a:latin typeface="Perpetua Titling MT Light"/>
                <a:ea typeface="Perpetua Titling MT Light"/>
                <a:cs typeface="Perpetua Titling MT Light"/>
                <a:sym typeface="Perpetua Titling MT Light"/>
              </a:rPr>
              <a:t>Peace?</a:t>
            </a:r>
            <a:endParaRPr sz="14900">
              <a:solidFill>
                <a:srgbClr val="FFE55E"/>
              </a:solidFill>
              <a:effectLst>
                <a:outerShdw sx="100000" sy="100000" kx="0" ky="0" algn="b" rotWithShape="0" blurRad="50800" dist="25400" dir="5400000">
                  <a:srgbClr val="000000"/>
                </a:outerShdw>
              </a:effectLst>
              <a:latin typeface="Perpetua Titling MT Light"/>
              <a:ea typeface="Perpetua Titling MT Light"/>
              <a:cs typeface="Perpetua Titling MT Light"/>
              <a:sym typeface="Perpetua Titling MT Light"/>
            </a:endParaRPr>
          </a:p>
          <a:p>
            <a:pPr lvl="0">
              <a:lnSpc>
                <a:spcPct val="130000"/>
              </a:lnSpc>
              <a:defRPr sz="1800">
                <a:solidFill>
                  <a:srgbClr val="000000"/>
                </a:solidFill>
                <a:effectLst/>
              </a:defRPr>
            </a:pPr>
            <a:r>
              <a:rPr sz="43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“The deep tranquility of a soul resting wholly upon God – the antithesis to the solicitude engendered by the world and worldliness.” </a:t>
            </a:r>
            <a:endParaRPr sz="43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a:lnSpc>
                <a:spcPct val="130000"/>
              </a:lnSpc>
              <a:defRPr sz="1800">
                <a:solidFill>
                  <a:srgbClr val="000000"/>
                </a:solidFill>
                <a:effectLst/>
              </a:defRPr>
            </a:pPr>
            <a:r>
              <a:rPr sz="34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(Ellicott, 102,103)</a:t>
            </a:r>
          </a:p>
        </p:txBody>
      </p:sp>
    </p:spTree>
  </p:cSld>
  <p:clrMapOvr>
    <a:masterClrMapping/>
  </p:clrMapOvr>
  <p:transition spd="slow" advClick="1">
    <p:push dir="l"/>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39"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40" name="Shape 140"/>
          <p:cNvSpPr/>
          <p:nvPr/>
        </p:nvSpPr>
        <p:spPr>
          <a:xfrm>
            <a:off x="396299" y="2359480"/>
            <a:ext cx="8699350" cy="684254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r">
              <a:defRPr sz="1800">
                <a:solidFill>
                  <a:srgbClr val="000000"/>
                </a:solidFill>
                <a:effectLst/>
              </a:defRPr>
            </a:pPr>
            <a:r>
              <a:rPr sz="14900">
                <a:solidFill>
                  <a:srgbClr val="FFE55E"/>
                </a:solidFill>
                <a:effectLst>
                  <a:outerShdw sx="100000" sy="100000" kx="0" ky="0" algn="b" rotWithShape="0" blurRad="50800" dist="25400" dir="5400000">
                    <a:srgbClr val="000000"/>
                  </a:outerShdw>
                </a:effectLst>
                <a:latin typeface="Perpetua Titling MT Light"/>
                <a:ea typeface="Perpetua Titling MT Light"/>
                <a:cs typeface="Perpetua Titling MT Light"/>
                <a:sym typeface="Perpetua Titling MT Light"/>
              </a:rPr>
              <a:t>Peace?</a:t>
            </a:r>
            <a:endParaRPr sz="14900">
              <a:solidFill>
                <a:srgbClr val="FFE55E"/>
              </a:solidFill>
              <a:effectLst>
                <a:outerShdw sx="100000" sy="100000" kx="0" ky="0" algn="b" rotWithShape="0" blurRad="50800" dist="25400" dir="5400000">
                  <a:srgbClr val="000000"/>
                </a:outerShdw>
              </a:effectLst>
              <a:latin typeface="Perpetua Titling MT Light"/>
              <a:ea typeface="Perpetua Titling MT Light"/>
              <a:cs typeface="Perpetua Titling MT Light"/>
              <a:sym typeface="Perpetua Titling MT Light"/>
            </a:endParaRPr>
          </a:p>
          <a:p>
            <a:pPr lvl="0">
              <a:lnSpc>
                <a:spcPct val="130000"/>
              </a:lnSpc>
              <a:defRPr sz="1800">
                <a:solidFill>
                  <a:srgbClr val="000000"/>
                </a:solidFill>
                <a:effectLst/>
              </a:defRPr>
            </a:pPr>
            <a:r>
              <a:rPr sz="47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John 14:27 (NKJV)  </a:t>
            </a:r>
            <a:endParaRPr sz="47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a:lnSpc>
                <a:spcPct val="130000"/>
              </a:lnSpc>
              <a:defRPr sz="1800">
                <a:solidFill>
                  <a:srgbClr val="000000"/>
                </a:solidFill>
                <a:effectLst/>
              </a:defRPr>
            </a:pPr>
            <a:r>
              <a:rPr sz="44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    Peace I leave with you, My peace I give to you; not as the world gives do I give to you. Let not your heart be troubled, neither let it be afraid.</a:t>
            </a:r>
          </a:p>
        </p:txBody>
      </p:sp>
    </p:spTree>
  </p:cSld>
  <p:clrMapOvr>
    <a:masterClrMapping/>
  </p:clrMapOvr>
  <p:transition spd="slow" advClick="1">
    <p:dissolve/>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43"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44" name="Shape 144"/>
          <p:cNvSpPr/>
          <p:nvPr/>
        </p:nvSpPr>
        <p:spPr>
          <a:xfrm>
            <a:off x="396299" y="2359480"/>
            <a:ext cx="8699350" cy="19903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49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14900">
                <a:solidFill>
                  <a:srgbClr val="FFE55E"/>
                </a:solidFill>
                <a:effectLst>
                  <a:outerShdw sx="100000" sy="100000" kx="0" ky="0" algn="b" rotWithShape="0" blurRad="50800" dist="25400" dir="5400000">
                    <a:srgbClr val="000000"/>
                  </a:outerShdw>
                </a:effectLst>
              </a:rPr>
              <a:t>Peace?</a:t>
            </a:r>
          </a:p>
        </p:txBody>
      </p:sp>
      <p:sp>
        <p:nvSpPr>
          <p:cNvPr id="145" name="Shape 145"/>
          <p:cNvSpPr/>
          <p:nvPr/>
        </p:nvSpPr>
        <p:spPr>
          <a:xfrm>
            <a:off x="139458" y="4241800"/>
            <a:ext cx="6028289" cy="5214557"/>
          </a:xfrm>
          <a:prstGeom prst="rect">
            <a:avLst/>
          </a:prstGeom>
          <a:gradFill>
            <a:gsLst>
              <a:gs pos="0">
                <a:srgbClr val="424242">
                  <a:alpha val="70000"/>
                </a:srgbClr>
              </a:gs>
              <a:gs pos="100000">
                <a:srgbClr val="000000">
                  <a:alpha val="60000"/>
                </a:srgbClr>
              </a:gs>
            </a:gsLst>
            <a:lin ang="5400000"/>
          </a:gradFill>
          <a:ln w="12700">
            <a:miter lim="400000"/>
          </a:ln>
          <a:effectLst>
            <a:outerShdw sx="100000" sy="100000" kx="0" ky="0" algn="b" rotWithShape="0" blurRad="50800" dist="25400" dir="5400000">
              <a:srgbClr val="000000">
                <a:alpha val="50000"/>
              </a:srgbClr>
            </a:outerShdw>
          </a:effectLst>
        </p:spPr>
        <p:txBody>
          <a:bodyPr lIns="0" tIns="0" rIns="0" bIns="0" anchor="ctr"/>
          <a:lstStyle/>
          <a:p>
            <a:pPr lvl="0">
              <a:defRPr sz="3000">
                <a:solidFill>
                  <a:srgbClr val="FFFFFF"/>
                </a:solidFill>
                <a:effectLst>
                  <a:outerShdw sx="100000" sy="100000" kx="0" ky="0" algn="b" rotWithShape="0" blurRad="38100" dist="12700" dir="5400000">
                    <a:srgbClr val="000000">
                      <a:alpha val="80000"/>
                    </a:srgbClr>
                  </a:outerShdw>
                </a:effectLst>
              </a:defRPr>
            </a:pPr>
          </a:p>
        </p:txBody>
      </p:sp>
      <p:sp>
        <p:nvSpPr>
          <p:cNvPr id="146" name="Shape 146"/>
          <p:cNvSpPr/>
          <p:nvPr/>
        </p:nvSpPr>
        <p:spPr>
          <a:xfrm>
            <a:off x="141963" y="4378653"/>
            <a:ext cx="6023278" cy="4686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defRPr sz="1800">
                <a:solidFill>
                  <a:srgbClr val="000000"/>
                </a:solidFill>
                <a:effectLst/>
              </a:defRPr>
            </a:pPr>
            <a:r>
              <a:rPr sz="4500">
                <a:solidFill>
                  <a:srgbClr val="FFFFFF"/>
                </a:solidFill>
                <a:effectLst>
                  <a:outerShdw sx="100000" sy="100000" kx="0" ky="0" algn="b" rotWithShape="0" blurRad="50800" dist="25400" dir="5400000">
                    <a:srgbClr val="000000"/>
                  </a:outerShdw>
                </a:effectLst>
                <a:latin typeface="Perpetua Titling MT Light"/>
                <a:ea typeface="Perpetua Titling MT Light"/>
                <a:cs typeface="Perpetua Titling MT Light"/>
                <a:sym typeface="Perpetua Titling MT Light"/>
              </a:rPr>
              <a:t>God’s Peace</a:t>
            </a:r>
            <a:endParaRPr sz="4500">
              <a:solidFill>
                <a:srgbClr val="FFFFFF"/>
              </a:solidFill>
              <a:effectLst>
                <a:outerShdw sx="100000" sy="100000" kx="0" ky="0" algn="b" rotWithShape="0" blurRad="50800" dist="25400" dir="5400000">
                  <a:srgbClr val="000000"/>
                </a:outerShdw>
              </a:effectLst>
              <a:latin typeface="Perpetua Titling MT Light"/>
              <a:ea typeface="Perpetua Titling MT Light"/>
              <a:cs typeface="Perpetua Titling MT Light"/>
              <a:sym typeface="Perpetua Titling MT Light"/>
            </a:endParaRPr>
          </a:p>
          <a:p>
            <a:pPr lvl="0" marL="736599" indent="-736599" algn="l">
              <a:buClr>
                <a:srgbClr val="F15A45"/>
              </a:buClr>
              <a:buSzPct val="100000"/>
              <a:buChar char="✦"/>
              <a:defRPr sz="1800">
                <a:solidFill>
                  <a:srgbClr val="000000"/>
                </a:solidFill>
                <a:effectLst/>
              </a:defRPr>
            </a:pPr>
            <a:r>
              <a:rPr sz="3900">
                <a:solidFill>
                  <a:srgbClr val="FFFFFF"/>
                </a:solidFill>
                <a:effectLst>
                  <a:outerShdw sx="100000" sy="100000" kx="0" ky="0" algn="b" rotWithShape="0" blurRad="50800" dist="25400" dir="5400000">
                    <a:srgbClr val="000000"/>
                  </a:outerShdw>
                </a:effectLst>
                <a:latin typeface="Adelon-Light-Regular"/>
                <a:ea typeface="Adelon-Light-Regular"/>
                <a:cs typeface="Adelon-Light-Regular"/>
                <a:sym typeface="Adelon-Light-Regular"/>
              </a:rPr>
              <a:t>Circumstances good or bad</a:t>
            </a:r>
            <a:endParaRPr sz="3900">
              <a:solidFill>
                <a:srgbClr val="FFFFFF"/>
              </a:solidFill>
              <a:effectLst>
                <a:outerShdw sx="100000" sy="100000" kx="0" ky="0" algn="b" rotWithShape="0" blurRad="50800" dist="25400" dir="5400000">
                  <a:srgbClr val="000000"/>
                </a:outerShdw>
              </a:effectLst>
              <a:latin typeface="Adelon-Light-Regular"/>
              <a:ea typeface="Adelon-Light-Regular"/>
              <a:cs typeface="Adelon-Light-Regular"/>
              <a:sym typeface="Adelon-Light-Regular"/>
            </a:endParaRPr>
          </a:p>
          <a:p>
            <a:pPr lvl="0" marL="736599" indent="-736599" algn="l">
              <a:buClr>
                <a:srgbClr val="F15A45"/>
              </a:buClr>
              <a:buSzPct val="100000"/>
              <a:buChar char="✦"/>
              <a:defRPr sz="1800">
                <a:solidFill>
                  <a:srgbClr val="000000"/>
                </a:solidFill>
                <a:effectLst/>
              </a:defRPr>
            </a:pPr>
            <a:r>
              <a:rPr sz="3900">
                <a:solidFill>
                  <a:srgbClr val="FFFFFF"/>
                </a:solidFill>
                <a:effectLst>
                  <a:outerShdw sx="100000" sy="100000" kx="0" ky="0" algn="b" rotWithShape="0" blurRad="50800" dist="25400" dir="5400000">
                    <a:srgbClr val="000000"/>
                  </a:outerShdw>
                </a:effectLst>
                <a:latin typeface="Adelon-Light-Regular"/>
                <a:ea typeface="Adelon-Light-Regular"/>
                <a:cs typeface="Adelon-Light-Regular"/>
                <a:sym typeface="Adelon-Light-Regular"/>
              </a:rPr>
              <a:t>God is in control</a:t>
            </a:r>
            <a:endParaRPr sz="3900">
              <a:solidFill>
                <a:srgbClr val="FFFFFF"/>
              </a:solidFill>
              <a:effectLst>
                <a:outerShdw sx="100000" sy="100000" kx="0" ky="0" algn="b" rotWithShape="0" blurRad="50800" dist="25400" dir="5400000">
                  <a:srgbClr val="000000"/>
                </a:outerShdw>
              </a:effectLst>
              <a:latin typeface="Adelon-Light-Regular"/>
              <a:ea typeface="Adelon-Light-Regular"/>
              <a:cs typeface="Adelon-Light-Regular"/>
              <a:sym typeface="Adelon-Light-Regular"/>
            </a:endParaRPr>
          </a:p>
          <a:p>
            <a:pPr lvl="0" marL="736599" indent="-736599" algn="l">
              <a:buClr>
                <a:srgbClr val="F15A45"/>
              </a:buClr>
              <a:buSzPct val="100000"/>
              <a:buChar char="✦"/>
              <a:defRPr sz="1800">
                <a:solidFill>
                  <a:srgbClr val="000000"/>
                </a:solidFill>
                <a:effectLst/>
              </a:defRPr>
            </a:pPr>
            <a:r>
              <a:rPr sz="3900">
                <a:solidFill>
                  <a:srgbClr val="FFFFFF"/>
                </a:solidFill>
                <a:effectLst>
                  <a:outerShdw sx="100000" sy="100000" kx="0" ky="0" algn="b" rotWithShape="0" blurRad="50800" dist="25400" dir="5400000">
                    <a:srgbClr val="000000"/>
                  </a:outerShdw>
                </a:effectLst>
                <a:latin typeface="Adelon-Light-Regular"/>
                <a:ea typeface="Adelon-Light-Regular"/>
                <a:cs typeface="Adelon-Light-Regular"/>
                <a:sym typeface="Adelon-Light-Regular"/>
              </a:rPr>
              <a:t>As long as we hold fast to the truth</a:t>
            </a:r>
            <a:endParaRPr sz="3900">
              <a:solidFill>
                <a:srgbClr val="FFFFFF"/>
              </a:solidFill>
              <a:effectLst>
                <a:outerShdw sx="100000" sy="100000" kx="0" ky="0" algn="b" rotWithShape="0" blurRad="50800" dist="25400" dir="5400000">
                  <a:srgbClr val="000000"/>
                </a:outerShdw>
              </a:effectLst>
              <a:latin typeface="Adelon-Light-Regular"/>
              <a:ea typeface="Adelon-Light-Regular"/>
              <a:cs typeface="Adelon-Light-Regular"/>
              <a:sym typeface="Adelon-Light-Regular"/>
            </a:endParaRPr>
          </a:p>
          <a:p>
            <a:pPr lvl="0" marL="736599" indent="-736599" algn="l">
              <a:buClr>
                <a:srgbClr val="F15A45"/>
              </a:buClr>
              <a:buSzPct val="100000"/>
              <a:buChar char="✦"/>
              <a:defRPr sz="1800">
                <a:solidFill>
                  <a:srgbClr val="000000"/>
                </a:solidFill>
                <a:effectLst/>
              </a:defRPr>
            </a:pPr>
            <a:r>
              <a:rPr sz="3900">
                <a:solidFill>
                  <a:srgbClr val="FFFFFF"/>
                </a:solidFill>
                <a:effectLst>
                  <a:outerShdw sx="100000" sy="100000" kx="0" ky="0" algn="b" rotWithShape="0" blurRad="50800" dist="25400" dir="5400000">
                    <a:srgbClr val="000000"/>
                  </a:outerShdw>
                </a:effectLst>
                <a:latin typeface="Adelon-Light-Regular"/>
                <a:ea typeface="Adelon-Light-Regular"/>
                <a:cs typeface="Adelon-Light-Regular"/>
                <a:sym typeface="Adelon-Light-Regular"/>
              </a:rPr>
              <a:t>Based on eternal, spiritual &amp; obtainable promises</a:t>
            </a:r>
          </a:p>
        </p:txBody>
      </p:sp>
      <p:sp>
        <p:nvSpPr>
          <p:cNvPr id="147" name="Shape 147"/>
          <p:cNvSpPr/>
          <p:nvPr/>
        </p:nvSpPr>
        <p:spPr>
          <a:xfrm>
            <a:off x="6375131" y="4241800"/>
            <a:ext cx="6495445" cy="5214557"/>
          </a:xfrm>
          <a:prstGeom prst="rect">
            <a:avLst/>
          </a:prstGeom>
          <a:gradFill>
            <a:gsLst>
              <a:gs pos="0">
                <a:srgbClr val="424242">
                  <a:alpha val="70000"/>
                </a:srgbClr>
              </a:gs>
              <a:gs pos="100000">
                <a:srgbClr val="000000">
                  <a:alpha val="60000"/>
                </a:srgbClr>
              </a:gs>
            </a:gsLst>
            <a:lin ang="5400000"/>
          </a:gradFill>
          <a:ln w="12700">
            <a:miter lim="400000"/>
          </a:ln>
          <a:effectLst>
            <a:outerShdw sx="100000" sy="100000" kx="0" ky="0" algn="b" rotWithShape="0" blurRad="50800" dist="25400" dir="5400000">
              <a:srgbClr val="000000">
                <a:alpha val="50000"/>
              </a:srgbClr>
            </a:outerShdw>
          </a:effectLst>
        </p:spPr>
        <p:txBody>
          <a:bodyPr lIns="0" tIns="0" rIns="0" bIns="0" anchor="ctr"/>
          <a:lstStyle/>
          <a:p>
            <a:pPr lvl="0">
              <a:defRPr sz="3000">
                <a:solidFill>
                  <a:srgbClr val="FFFFFF"/>
                </a:solidFill>
                <a:effectLst>
                  <a:outerShdw sx="100000" sy="100000" kx="0" ky="0" algn="b" rotWithShape="0" blurRad="38100" dist="12700" dir="5400000">
                    <a:srgbClr val="000000">
                      <a:alpha val="80000"/>
                    </a:srgbClr>
                  </a:outerShdw>
                </a:effectLst>
              </a:defRPr>
            </a:pPr>
          </a:p>
        </p:txBody>
      </p:sp>
      <p:sp>
        <p:nvSpPr>
          <p:cNvPr id="148" name="Shape 148"/>
          <p:cNvSpPr/>
          <p:nvPr/>
        </p:nvSpPr>
        <p:spPr>
          <a:xfrm>
            <a:off x="6530195" y="4375234"/>
            <a:ext cx="6322273" cy="4787901"/>
          </a:xfrm>
          <a:prstGeom prst="rect">
            <a:avLst/>
          </a:prstGeom>
          <a:ln w="12700">
            <a:miter lim="400000"/>
          </a:ln>
          <a:effectLst>
            <a:outerShdw sx="100000" sy="100000" kx="0" ky="0" algn="b" rotWithShape="0" blurRad="50800" dist="762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a:spcBef>
                <a:spcPts val="1300"/>
              </a:spcBef>
              <a:defRPr sz="1800">
                <a:solidFill>
                  <a:srgbClr val="000000"/>
                </a:solidFill>
                <a:effectLst/>
              </a:defRPr>
            </a:pPr>
            <a:r>
              <a:rPr sz="4500">
                <a:solidFill>
                  <a:srgbClr val="FFFFFF"/>
                </a:solidFill>
                <a:effectLst>
                  <a:outerShdw sx="100000" sy="100000" kx="0" ky="0" algn="b" rotWithShape="0" blurRad="50800" dist="50800" dir="2013529">
                    <a:srgbClr val="000000"/>
                  </a:outerShdw>
                </a:effectLst>
                <a:latin typeface="Perpetua Titling MT Light"/>
                <a:ea typeface="Perpetua Titling MT Light"/>
                <a:cs typeface="Perpetua Titling MT Light"/>
                <a:sym typeface="Perpetua Titling MT Light"/>
              </a:rPr>
              <a:t>World’s Peace</a:t>
            </a:r>
            <a:endParaRPr sz="4500">
              <a:solidFill>
                <a:srgbClr val="FFFFFF"/>
              </a:solidFill>
              <a:effectLst>
                <a:outerShdw sx="100000" sy="100000" kx="0" ky="0" algn="b" rotWithShape="0" blurRad="50800" dist="50800" dir="2013529">
                  <a:srgbClr val="000000"/>
                </a:outerShdw>
              </a:effectLst>
              <a:latin typeface="Perpetua Titling MT Light"/>
              <a:ea typeface="Perpetua Titling MT Light"/>
              <a:cs typeface="Perpetua Titling MT Light"/>
              <a:sym typeface="Perpetua Titling MT Light"/>
            </a:endParaRPr>
          </a:p>
          <a:p>
            <a:pPr lvl="0" marL="685799" indent="-685799" algn="l">
              <a:spcBef>
                <a:spcPts val="1300"/>
              </a:spcBef>
              <a:buClr>
                <a:srgbClr val="FFE55E"/>
              </a:buClr>
              <a:buSzPct val="100000"/>
              <a:buChar char="✦"/>
              <a:defRPr sz="1800">
                <a:solidFill>
                  <a:srgbClr val="000000"/>
                </a:solidFill>
                <a:effectLst/>
              </a:defRPr>
            </a:pPr>
            <a:r>
              <a:rPr sz="3900">
                <a:solidFill>
                  <a:srgbClr val="FFFFFF"/>
                </a:solidFill>
                <a:effectLst>
                  <a:outerShdw sx="100000" sy="100000" kx="0" ky="0" algn="b" rotWithShape="0" blurRad="50800" dist="50800" dir="2013529">
                    <a:srgbClr val="000000"/>
                  </a:outerShdw>
                </a:effectLst>
                <a:latin typeface="Adelon-Light-Regular"/>
                <a:ea typeface="Adelon-Light-Regular"/>
                <a:cs typeface="Adelon-Light-Regular"/>
                <a:sym typeface="Adelon-Light-Regular"/>
              </a:rPr>
              <a:t>As long as circumstances are good</a:t>
            </a:r>
            <a:endParaRPr sz="3900">
              <a:solidFill>
                <a:srgbClr val="FFFFFF"/>
              </a:solidFill>
              <a:effectLst>
                <a:outerShdw sx="100000" sy="100000" kx="0" ky="0" algn="b" rotWithShape="0" blurRad="50800" dist="50800" dir="2013529">
                  <a:srgbClr val="000000"/>
                </a:outerShdw>
              </a:effectLst>
              <a:latin typeface="Adelon-Light-Regular"/>
              <a:ea typeface="Adelon-Light-Regular"/>
              <a:cs typeface="Adelon-Light-Regular"/>
              <a:sym typeface="Adelon-Light-Regular"/>
            </a:endParaRPr>
          </a:p>
          <a:p>
            <a:pPr lvl="0" marL="685799" indent="-685799" algn="l">
              <a:spcBef>
                <a:spcPts val="1300"/>
              </a:spcBef>
              <a:buClr>
                <a:srgbClr val="FFE55E"/>
              </a:buClr>
              <a:buSzPct val="100000"/>
              <a:buChar char="✦"/>
              <a:defRPr sz="1800">
                <a:solidFill>
                  <a:srgbClr val="000000"/>
                </a:solidFill>
                <a:effectLst/>
              </a:defRPr>
            </a:pPr>
            <a:r>
              <a:rPr sz="3900">
                <a:solidFill>
                  <a:srgbClr val="FFFFFF"/>
                </a:solidFill>
                <a:effectLst>
                  <a:outerShdw sx="100000" sy="100000" kx="0" ky="0" algn="b" rotWithShape="0" blurRad="50800" dist="50800" dir="2013529">
                    <a:srgbClr val="000000"/>
                  </a:outerShdw>
                </a:effectLst>
                <a:latin typeface="Adelon-Light-Regular"/>
                <a:ea typeface="Adelon-Light-Regular"/>
                <a:cs typeface="Adelon-Light-Regular"/>
                <a:sym typeface="Adelon-Light-Regular"/>
              </a:rPr>
              <a:t>As long as we are in control</a:t>
            </a:r>
            <a:endParaRPr sz="3900">
              <a:solidFill>
                <a:srgbClr val="FFFFFF"/>
              </a:solidFill>
              <a:effectLst>
                <a:outerShdw sx="100000" sy="100000" kx="0" ky="0" algn="b" rotWithShape="0" blurRad="50800" dist="50800" dir="2013529">
                  <a:srgbClr val="000000"/>
                </a:outerShdw>
              </a:effectLst>
              <a:latin typeface="Adelon-Light-Regular"/>
              <a:ea typeface="Adelon-Light-Regular"/>
              <a:cs typeface="Adelon-Light-Regular"/>
              <a:sym typeface="Adelon-Light-Regular"/>
            </a:endParaRPr>
          </a:p>
          <a:p>
            <a:pPr lvl="0" marL="685799" indent="-685799" algn="l">
              <a:spcBef>
                <a:spcPts val="1300"/>
              </a:spcBef>
              <a:buClr>
                <a:srgbClr val="FFE55E"/>
              </a:buClr>
              <a:buSzPct val="100000"/>
              <a:buChar char="✦"/>
              <a:defRPr sz="1800">
                <a:solidFill>
                  <a:srgbClr val="000000"/>
                </a:solidFill>
                <a:effectLst/>
              </a:defRPr>
            </a:pPr>
            <a:r>
              <a:rPr sz="3900">
                <a:solidFill>
                  <a:srgbClr val="FFFFFF"/>
                </a:solidFill>
                <a:effectLst>
                  <a:outerShdw sx="100000" sy="100000" kx="0" ky="0" algn="b" rotWithShape="0" blurRad="50800" dist="50800" dir="2013529">
                    <a:srgbClr val="000000"/>
                  </a:outerShdw>
                </a:effectLst>
                <a:latin typeface="Adelon-Light-Regular"/>
                <a:ea typeface="Adelon-Light-Regular"/>
                <a:cs typeface="Adelon-Light-Regular"/>
                <a:sym typeface="Adelon-Light-Regular"/>
              </a:rPr>
              <a:t>As long as we keep quiet &amp; don’t ruffle feathers</a:t>
            </a:r>
            <a:endParaRPr sz="3900">
              <a:solidFill>
                <a:srgbClr val="FFFFFF"/>
              </a:solidFill>
              <a:effectLst>
                <a:outerShdw sx="100000" sy="100000" kx="0" ky="0" algn="b" rotWithShape="0" blurRad="50800" dist="50800" dir="2013529">
                  <a:srgbClr val="000000"/>
                </a:outerShdw>
              </a:effectLst>
              <a:latin typeface="Adelon-Light-Regular"/>
              <a:ea typeface="Adelon-Light-Regular"/>
              <a:cs typeface="Adelon-Light-Regular"/>
              <a:sym typeface="Adelon-Light-Regular"/>
            </a:endParaRPr>
          </a:p>
          <a:p>
            <a:pPr lvl="0" marL="685799" indent="-685799" algn="l">
              <a:spcBef>
                <a:spcPts val="1300"/>
              </a:spcBef>
              <a:buClr>
                <a:srgbClr val="FFE55E"/>
              </a:buClr>
              <a:buSzPct val="100000"/>
              <a:buChar char="✦"/>
              <a:defRPr sz="1800">
                <a:solidFill>
                  <a:srgbClr val="000000"/>
                </a:solidFill>
                <a:effectLst/>
              </a:defRPr>
            </a:pPr>
            <a:r>
              <a:rPr sz="3900">
                <a:solidFill>
                  <a:srgbClr val="FFFFFF"/>
                </a:solidFill>
                <a:effectLst>
                  <a:outerShdw sx="100000" sy="100000" kx="0" ky="0" algn="b" rotWithShape="0" blurRad="50800" dist="50800" dir="2013529">
                    <a:srgbClr val="000000"/>
                  </a:outerShdw>
                </a:effectLst>
                <a:latin typeface="Adelon-Light-Regular"/>
                <a:ea typeface="Adelon-Light-Regular"/>
                <a:cs typeface="Adelon-Light-Regular"/>
                <a:sym typeface="Adelon-Light-Regular"/>
              </a:rPr>
              <a:t>Based on things temporary.</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47"/>
                                        </p:tgtEl>
                                        <p:attrNameLst>
                                          <p:attrName>style.visibility</p:attrName>
                                        </p:attrNameLst>
                                      </p:cBhvr>
                                      <p:to>
                                        <p:strVal val="visible"/>
                                      </p:to>
                                    </p:set>
                                    <p:animEffect filter="wipe(left)" transition="in">
                                      <p:cBhvr>
                                        <p:cTn id="7" dur="1500"/>
                                        <p:tgtEl>
                                          <p:spTgt spid="147"/>
                                        </p:tgtEl>
                                      </p:cBhvr>
                                    </p:animEffect>
                                  </p:childTnLst>
                                </p:cTn>
                              </p:par>
                            </p:childTnLst>
                          </p:cTn>
                        </p:par>
                        <p:par>
                          <p:cTn id="8" fill="hold">
                            <p:stCondLst>
                              <p:cond delay="1500"/>
                            </p:stCondLst>
                            <p:childTnLst>
                              <p:par>
                                <p:cTn id="9" nodeType="afterEffect" presetClass="entr" presetSubtype="8" presetID="22" grpId="2" fill="hold">
                                  <p:stCondLst>
                                    <p:cond delay="0"/>
                                  </p:stCondLst>
                                  <p:iterate type="el" backwards="0">
                                    <p:tmAbs val="0"/>
                                  </p:iterate>
                                  <p:childTnLst>
                                    <p:set>
                                      <p:cBhvr>
                                        <p:cTn id="10" fill="hold"/>
                                        <p:tgtEl>
                                          <p:spTgt spid="148">
                                            <p:bg/>
                                          </p:spTgt>
                                        </p:tgtEl>
                                        <p:attrNameLst>
                                          <p:attrName>style.visibility</p:attrName>
                                        </p:attrNameLst>
                                      </p:cBhvr>
                                      <p:to>
                                        <p:strVal val="visible"/>
                                      </p:to>
                                    </p:set>
                                    <p:animEffect filter="wipe(left)" transition="in">
                                      <p:cBhvr>
                                        <p:cTn id="11" dur="1500"/>
                                        <p:tgtEl>
                                          <p:spTgt spid="148">
                                            <p:bg/>
                                          </p:spTgt>
                                        </p:tgtEl>
                                      </p:cBhvr>
                                    </p:animEffect>
                                  </p:childTnLst>
                                </p:cTn>
                              </p:par>
                              <p:par>
                                <p:cTn id="12" presetClass="entr" presetSubtype="8" presetID="22" grpId="2" fill="hold">
                                  <p:stCondLst>
                                    <p:cond delay="0"/>
                                  </p:stCondLst>
                                  <p:iterate type="el" backwards="0">
                                    <p:tmAbs val="0"/>
                                  </p:iterate>
                                  <p:childTnLst>
                                    <p:set>
                                      <p:cBhvr>
                                        <p:cTn id="13" fill="hold"/>
                                        <p:tgtEl>
                                          <p:spTgt spid="148">
                                            <p:txEl>
                                              <p:pRg st="0" end="0"/>
                                            </p:txEl>
                                          </p:spTgt>
                                        </p:tgtEl>
                                        <p:attrNameLst>
                                          <p:attrName>style.visibility</p:attrName>
                                        </p:attrNameLst>
                                      </p:cBhvr>
                                      <p:to>
                                        <p:strVal val="visible"/>
                                      </p:to>
                                    </p:set>
                                    <p:animEffect filter="wipe(left)" transition="in">
                                      <p:cBhvr>
                                        <p:cTn id="14" dur="1500"/>
                                        <p:tgtEl>
                                          <p:spTgt spid="14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8" presetID="22" grpId="2" fill="hold">
                                  <p:stCondLst>
                                    <p:cond delay="0"/>
                                  </p:stCondLst>
                                  <p:iterate type="el" backwards="0">
                                    <p:tmAbs val="0"/>
                                  </p:iterate>
                                  <p:childTnLst>
                                    <p:set>
                                      <p:cBhvr>
                                        <p:cTn id="18" fill="hold"/>
                                        <p:tgtEl>
                                          <p:spTgt spid="148">
                                            <p:txEl>
                                              <p:pRg st="1" end="1"/>
                                            </p:txEl>
                                          </p:spTgt>
                                        </p:tgtEl>
                                        <p:attrNameLst>
                                          <p:attrName>style.visibility</p:attrName>
                                        </p:attrNameLst>
                                      </p:cBhvr>
                                      <p:to>
                                        <p:strVal val="visible"/>
                                      </p:to>
                                    </p:set>
                                    <p:animEffect filter="wipe(left)" transition="in">
                                      <p:cBhvr>
                                        <p:cTn id="19" dur="1500"/>
                                        <p:tgtEl>
                                          <p:spTgt spid="14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2" fill="hold">
                                  <p:stCondLst>
                                    <p:cond delay="0"/>
                                  </p:stCondLst>
                                  <p:iterate type="el" backwards="0">
                                    <p:tmAbs val="0"/>
                                  </p:iterate>
                                  <p:childTnLst>
                                    <p:set>
                                      <p:cBhvr>
                                        <p:cTn id="23" fill="hold"/>
                                        <p:tgtEl>
                                          <p:spTgt spid="148">
                                            <p:txEl>
                                              <p:pRg st="2" end="2"/>
                                            </p:txEl>
                                          </p:spTgt>
                                        </p:tgtEl>
                                        <p:attrNameLst>
                                          <p:attrName>style.visibility</p:attrName>
                                        </p:attrNameLst>
                                      </p:cBhvr>
                                      <p:to>
                                        <p:strVal val="visible"/>
                                      </p:to>
                                    </p:set>
                                    <p:animEffect filter="wipe(left)" transition="in">
                                      <p:cBhvr>
                                        <p:cTn id="24" dur="1500"/>
                                        <p:tgtEl>
                                          <p:spTgt spid="14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2" grpId="2" fill="hold">
                                  <p:stCondLst>
                                    <p:cond delay="0"/>
                                  </p:stCondLst>
                                  <p:iterate type="el" backwards="0">
                                    <p:tmAbs val="0"/>
                                  </p:iterate>
                                  <p:childTnLst>
                                    <p:set>
                                      <p:cBhvr>
                                        <p:cTn id="28" fill="hold"/>
                                        <p:tgtEl>
                                          <p:spTgt spid="148">
                                            <p:txEl>
                                              <p:pRg st="3" end="3"/>
                                            </p:txEl>
                                          </p:spTgt>
                                        </p:tgtEl>
                                        <p:attrNameLst>
                                          <p:attrName>style.visibility</p:attrName>
                                        </p:attrNameLst>
                                      </p:cBhvr>
                                      <p:to>
                                        <p:strVal val="visible"/>
                                      </p:to>
                                    </p:set>
                                    <p:animEffect filter="wipe(left)" transition="in">
                                      <p:cBhvr>
                                        <p:cTn id="29" dur="1500"/>
                                        <p:tgtEl>
                                          <p:spTgt spid="14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8" presetID="22" grpId="2" fill="hold">
                                  <p:stCondLst>
                                    <p:cond delay="0"/>
                                  </p:stCondLst>
                                  <p:iterate type="el" backwards="0">
                                    <p:tmAbs val="0"/>
                                  </p:iterate>
                                  <p:childTnLst>
                                    <p:set>
                                      <p:cBhvr>
                                        <p:cTn id="33" fill="hold"/>
                                        <p:tgtEl>
                                          <p:spTgt spid="148">
                                            <p:txEl>
                                              <p:pRg st="4" end="4"/>
                                            </p:txEl>
                                          </p:spTgt>
                                        </p:tgtEl>
                                        <p:attrNameLst>
                                          <p:attrName>style.visibility</p:attrName>
                                        </p:attrNameLst>
                                      </p:cBhvr>
                                      <p:to>
                                        <p:strVal val="visible"/>
                                      </p:to>
                                    </p:set>
                                    <p:animEffect filter="wipe(left)" transition="in">
                                      <p:cBhvr>
                                        <p:cTn id="34" dur="1500"/>
                                        <p:tgtEl>
                                          <p:spTgt spid="148">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1" presetID="2" grpId="3" fill="hold">
                                  <p:stCondLst>
                                    <p:cond delay="0"/>
                                  </p:stCondLst>
                                  <p:iterate type="el" backwards="0">
                                    <p:tmAbs val="0"/>
                                  </p:iterate>
                                  <p:childTnLst>
                                    <p:set>
                                      <p:cBhvr>
                                        <p:cTn id="38" fill="hold"/>
                                        <p:tgtEl>
                                          <p:spTgt spid="145"/>
                                        </p:tgtEl>
                                        <p:attrNameLst>
                                          <p:attrName>style.visibility</p:attrName>
                                        </p:attrNameLst>
                                      </p:cBhvr>
                                      <p:to>
                                        <p:strVal val="visible"/>
                                      </p:to>
                                    </p:set>
                                    <p:anim calcmode="lin" valueType="num">
                                      <p:cBhvr>
                                        <p:cTn id="39" dur="1500" fill="hold"/>
                                        <p:tgtEl>
                                          <p:spTgt spid="145"/>
                                        </p:tgtEl>
                                        <p:attrNameLst>
                                          <p:attrName>ppt_x</p:attrName>
                                        </p:attrNameLst>
                                      </p:cBhvr>
                                      <p:tavLst>
                                        <p:tav tm="0">
                                          <p:val>
                                            <p:strVal val="#ppt_x"/>
                                          </p:val>
                                        </p:tav>
                                        <p:tav tm="100000">
                                          <p:val>
                                            <p:strVal val="#ppt_x"/>
                                          </p:val>
                                        </p:tav>
                                      </p:tavLst>
                                    </p:anim>
                                    <p:anim calcmode="lin" valueType="num">
                                      <p:cBhvr>
                                        <p:cTn id="40" dur="1500" fill="hold"/>
                                        <p:tgtEl>
                                          <p:spTgt spid="145"/>
                                        </p:tgtEl>
                                        <p:attrNameLst>
                                          <p:attrName>ppt_y</p:attrName>
                                        </p:attrNameLst>
                                      </p:cBhvr>
                                      <p:tavLst>
                                        <p:tav tm="0">
                                          <p:val>
                                            <p:strVal val="0-#ppt_h/2"/>
                                          </p:val>
                                        </p:tav>
                                        <p:tav tm="100000">
                                          <p:val>
                                            <p:strVal val="#ppt_y"/>
                                          </p:val>
                                        </p:tav>
                                      </p:tavLst>
                                    </p:anim>
                                  </p:childTnLst>
                                </p:cTn>
                              </p:par>
                            </p:childTnLst>
                          </p:cTn>
                        </p:par>
                        <p:par>
                          <p:cTn id="41" fill="hold">
                            <p:stCondLst>
                              <p:cond delay="1500"/>
                            </p:stCondLst>
                            <p:childTnLst>
                              <p:par>
                                <p:cTn id="42" nodeType="afterEffect" presetClass="entr" presetSubtype="1" presetID="2" grpId="4" fill="hold">
                                  <p:stCondLst>
                                    <p:cond delay="0"/>
                                  </p:stCondLst>
                                  <p:iterate type="el" backwards="0">
                                    <p:tmAbs val="0"/>
                                  </p:iterate>
                                  <p:childTnLst>
                                    <p:set>
                                      <p:cBhvr>
                                        <p:cTn id="43" fill="hold"/>
                                        <p:tgtEl>
                                          <p:spTgt spid="146">
                                            <p:bg/>
                                          </p:spTgt>
                                        </p:tgtEl>
                                        <p:attrNameLst>
                                          <p:attrName>style.visibility</p:attrName>
                                        </p:attrNameLst>
                                      </p:cBhvr>
                                      <p:to>
                                        <p:strVal val="visible"/>
                                      </p:to>
                                    </p:set>
                                    <p:anim calcmode="lin" valueType="num">
                                      <p:cBhvr>
                                        <p:cTn id="44" dur="1500" fill="hold"/>
                                        <p:tgtEl>
                                          <p:spTgt spid="146">
                                            <p:bg/>
                                          </p:spTgt>
                                        </p:tgtEl>
                                        <p:attrNameLst>
                                          <p:attrName>ppt_x</p:attrName>
                                        </p:attrNameLst>
                                      </p:cBhvr>
                                      <p:tavLst>
                                        <p:tav tm="0">
                                          <p:val>
                                            <p:strVal val="#ppt_x"/>
                                          </p:val>
                                        </p:tav>
                                        <p:tav tm="100000">
                                          <p:val>
                                            <p:strVal val="#ppt_x"/>
                                          </p:val>
                                        </p:tav>
                                      </p:tavLst>
                                    </p:anim>
                                    <p:anim calcmode="lin" valueType="num">
                                      <p:cBhvr>
                                        <p:cTn id="45" dur="1500" fill="hold"/>
                                        <p:tgtEl>
                                          <p:spTgt spid="146">
                                            <p:bg/>
                                          </p:spTgt>
                                        </p:tgtEl>
                                        <p:attrNameLst>
                                          <p:attrName>ppt_y</p:attrName>
                                        </p:attrNameLst>
                                      </p:cBhvr>
                                      <p:tavLst>
                                        <p:tav tm="0">
                                          <p:val>
                                            <p:strVal val="0-#ppt_h/2"/>
                                          </p:val>
                                        </p:tav>
                                        <p:tav tm="100000">
                                          <p:val>
                                            <p:strVal val="#ppt_y"/>
                                          </p:val>
                                        </p:tav>
                                      </p:tavLst>
                                    </p:anim>
                                  </p:childTnLst>
                                </p:cTn>
                              </p:par>
                              <p:par>
                                <p:cTn id="46" presetClass="entr" presetSubtype="1" presetID="2" grpId="4" fill="hold">
                                  <p:stCondLst>
                                    <p:cond delay="0"/>
                                  </p:stCondLst>
                                  <p:iterate type="el" backwards="0">
                                    <p:tmAbs val="0"/>
                                  </p:iterate>
                                  <p:childTnLst>
                                    <p:set>
                                      <p:cBhvr>
                                        <p:cTn id="47" fill="hold"/>
                                        <p:tgtEl>
                                          <p:spTgt spid="146">
                                            <p:txEl>
                                              <p:pRg st="0" end="0"/>
                                            </p:txEl>
                                          </p:spTgt>
                                        </p:tgtEl>
                                        <p:attrNameLst>
                                          <p:attrName>style.visibility</p:attrName>
                                        </p:attrNameLst>
                                      </p:cBhvr>
                                      <p:to>
                                        <p:strVal val="visible"/>
                                      </p:to>
                                    </p:set>
                                    <p:anim calcmode="lin" valueType="num">
                                      <p:cBhvr>
                                        <p:cTn id="48" dur="1500" fill="hold"/>
                                        <p:tgtEl>
                                          <p:spTgt spid="146">
                                            <p:txEl>
                                              <p:pRg st="0" end="0"/>
                                            </p:txEl>
                                          </p:spTgt>
                                        </p:tgtEl>
                                        <p:attrNameLst>
                                          <p:attrName>ppt_x</p:attrName>
                                        </p:attrNameLst>
                                      </p:cBhvr>
                                      <p:tavLst>
                                        <p:tav tm="0">
                                          <p:val>
                                            <p:strVal val="#ppt_x"/>
                                          </p:val>
                                        </p:tav>
                                        <p:tav tm="100000">
                                          <p:val>
                                            <p:strVal val="#ppt_x"/>
                                          </p:val>
                                        </p:tav>
                                      </p:tavLst>
                                    </p:anim>
                                    <p:anim calcmode="lin" valueType="num">
                                      <p:cBhvr>
                                        <p:cTn id="49" dur="1500" fill="hold"/>
                                        <p:tgtEl>
                                          <p:spTgt spid="1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1" presetID="2" grpId="4" fill="hold">
                                  <p:stCondLst>
                                    <p:cond delay="0"/>
                                  </p:stCondLst>
                                  <p:iterate type="el" backwards="0">
                                    <p:tmAbs val="0"/>
                                  </p:iterate>
                                  <p:childTnLst>
                                    <p:set>
                                      <p:cBhvr>
                                        <p:cTn id="53" fill="hold"/>
                                        <p:tgtEl>
                                          <p:spTgt spid="146">
                                            <p:txEl>
                                              <p:pRg st="1" end="1"/>
                                            </p:txEl>
                                          </p:spTgt>
                                        </p:tgtEl>
                                        <p:attrNameLst>
                                          <p:attrName>style.visibility</p:attrName>
                                        </p:attrNameLst>
                                      </p:cBhvr>
                                      <p:to>
                                        <p:strVal val="visible"/>
                                      </p:to>
                                    </p:set>
                                    <p:anim calcmode="lin" valueType="num">
                                      <p:cBhvr>
                                        <p:cTn id="54" dur="1500" fill="hold"/>
                                        <p:tgtEl>
                                          <p:spTgt spid="146">
                                            <p:txEl>
                                              <p:pRg st="1" end="1"/>
                                            </p:txEl>
                                          </p:spTgt>
                                        </p:tgtEl>
                                        <p:attrNameLst>
                                          <p:attrName>ppt_x</p:attrName>
                                        </p:attrNameLst>
                                      </p:cBhvr>
                                      <p:tavLst>
                                        <p:tav tm="0">
                                          <p:val>
                                            <p:strVal val="#ppt_x"/>
                                          </p:val>
                                        </p:tav>
                                        <p:tav tm="100000">
                                          <p:val>
                                            <p:strVal val="#ppt_x"/>
                                          </p:val>
                                        </p:tav>
                                      </p:tavLst>
                                    </p:anim>
                                    <p:anim calcmode="lin" valueType="num">
                                      <p:cBhvr>
                                        <p:cTn id="55" dur="1500" fill="hold"/>
                                        <p:tgtEl>
                                          <p:spTgt spid="14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nodeType="clickEffect" presetClass="entr" presetSubtype="1" presetID="2" grpId="4" fill="hold">
                                  <p:stCondLst>
                                    <p:cond delay="0"/>
                                  </p:stCondLst>
                                  <p:iterate type="el" backwards="0">
                                    <p:tmAbs val="0"/>
                                  </p:iterate>
                                  <p:childTnLst>
                                    <p:set>
                                      <p:cBhvr>
                                        <p:cTn id="59" fill="hold"/>
                                        <p:tgtEl>
                                          <p:spTgt spid="146">
                                            <p:txEl>
                                              <p:pRg st="2" end="2"/>
                                            </p:txEl>
                                          </p:spTgt>
                                        </p:tgtEl>
                                        <p:attrNameLst>
                                          <p:attrName>style.visibility</p:attrName>
                                        </p:attrNameLst>
                                      </p:cBhvr>
                                      <p:to>
                                        <p:strVal val="visible"/>
                                      </p:to>
                                    </p:set>
                                    <p:anim calcmode="lin" valueType="num">
                                      <p:cBhvr>
                                        <p:cTn id="60" dur="1500" fill="hold"/>
                                        <p:tgtEl>
                                          <p:spTgt spid="146">
                                            <p:txEl>
                                              <p:pRg st="2" end="2"/>
                                            </p:txEl>
                                          </p:spTgt>
                                        </p:tgtEl>
                                        <p:attrNameLst>
                                          <p:attrName>ppt_x</p:attrName>
                                        </p:attrNameLst>
                                      </p:cBhvr>
                                      <p:tavLst>
                                        <p:tav tm="0">
                                          <p:val>
                                            <p:strVal val="#ppt_x"/>
                                          </p:val>
                                        </p:tav>
                                        <p:tav tm="100000">
                                          <p:val>
                                            <p:strVal val="#ppt_x"/>
                                          </p:val>
                                        </p:tav>
                                      </p:tavLst>
                                    </p:anim>
                                    <p:anim calcmode="lin" valueType="num">
                                      <p:cBhvr>
                                        <p:cTn id="61" dur="1500" fill="hold"/>
                                        <p:tgtEl>
                                          <p:spTgt spid="14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nodeType="clickEffect" presetClass="entr" presetSubtype="1" presetID="2" grpId="4" fill="hold">
                                  <p:stCondLst>
                                    <p:cond delay="0"/>
                                  </p:stCondLst>
                                  <p:iterate type="el" backwards="0">
                                    <p:tmAbs val="0"/>
                                  </p:iterate>
                                  <p:childTnLst>
                                    <p:set>
                                      <p:cBhvr>
                                        <p:cTn id="65" fill="hold"/>
                                        <p:tgtEl>
                                          <p:spTgt spid="146">
                                            <p:txEl>
                                              <p:pRg st="3" end="3"/>
                                            </p:txEl>
                                          </p:spTgt>
                                        </p:tgtEl>
                                        <p:attrNameLst>
                                          <p:attrName>style.visibility</p:attrName>
                                        </p:attrNameLst>
                                      </p:cBhvr>
                                      <p:to>
                                        <p:strVal val="visible"/>
                                      </p:to>
                                    </p:set>
                                    <p:anim calcmode="lin" valueType="num">
                                      <p:cBhvr>
                                        <p:cTn id="66" dur="1500" fill="hold"/>
                                        <p:tgtEl>
                                          <p:spTgt spid="146">
                                            <p:txEl>
                                              <p:pRg st="3" end="3"/>
                                            </p:txEl>
                                          </p:spTgt>
                                        </p:tgtEl>
                                        <p:attrNameLst>
                                          <p:attrName>ppt_x</p:attrName>
                                        </p:attrNameLst>
                                      </p:cBhvr>
                                      <p:tavLst>
                                        <p:tav tm="0">
                                          <p:val>
                                            <p:strVal val="#ppt_x"/>
                                          </p:val>
                                        </p:tav>
                                        <p:tav tm="100000">
                                          <p:val>
                                            <p:strVal val="#ppt_x"/>
                                          </p:val>
                                        </p:tav>
                                      </p:tavLst>
                                    </p:anim>
                                    <p:anim calcmode="lin" valueType="num">
                                      <p:cBhvr>
                                        <p:cTn id="67" dur="1500" fill="hold"/>
                                        <p:tgtEl>
                                          <p:spTgt spid="14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nodeType="clickEffect" presetClass="entr" presetSubtype="1" presetID="2" grpId="4" fill="hold">
                                  <p:stCondLst>
                                    <p:cond delay="0"/>
                                  </p:stCondLst>
                                  <p:iterate type="el" backwards="0">
                                    <p:tmAbs val="0"/>
                                  </p:iterate>
                                  <p:childTnLst>
                                    <p:set>
                                      <p:cBhvr>
                                        <p:cTn id="71" fill="hold"/>
                                        <p:tgtEl>
                                          <p:spTgt spid="146">
                                            <p:txEl>
                                              <p:pRg st="4" end="4"/>
                                            </p:txEl>
                                          </p:spTgt>
                                        </p:tgtEl>
                                        <p:attrNameLst>
                                          <p:attrName>style.visibility</p:attrName>
                                        </p:attrNameLst>
                                      </p:cBhvr>
                                      <p:to>
                                        <p:strVal val="visible"/>
                                      </p:to>
                                    </p:set>
                                    <p:anim calcmode="lin" valueType="num">
                                      <p:cBhvr>
                                        <p:cTn id="72" dur="1500" fill="hold"/>
                                        <p:tgtEl>
                                          <p:spTgt spid="146">
                                            <p:txEl>
                                              <p:pRg st="4" end="4"/>
                                            </p:txEl>
                                          </p:spTgt>
                                        </p:tgtEl>
                                        <p:attrNameLst>
                                          <p:attrName>ppt_x</p:attrName>
                                        </p:attrNameLst>
                                      </p:cBhvr>
                                      <p:tavLst>
                                        <p:tav tm="0">
                                          <p:val>
                                            <p:strVal val="#ppt_x"/>
                                          </p:val>
                                        </p:tav>
                                        <p:tav tm="100000">
                                          <p:val>
                                            <p:strVal val="#ppt_x"/>
                                          </p:val>
                                        </p:tav>
                                      </p:tavLst>
                                    </p:anim>
                                    <p:anim calcmode="lin" valueType="num">
                                      <p:cBhvr>
                                        <p:cTn id="73" dur="1500" fill="hold"/>
                                        <p:tgtEl>
                                          <p:spTgt spid="146">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3"/>
      <p:bldP build="p" bldLvl="5" animBg="1" rev="0" advAuto="0" spid="148" grpId="2"/>
      <p:bldP build="p" bldLvl="5" animBg="1" rev="0" advAuto="0" spid="146" grpId="4"/>
      <p:bldP build="whole" bldLvl="1" animBg="1" rev="0" advAuto="0" spid="147"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51"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52" name="Shape 152"/>
          <p:cNvSpPr/>
          <p:nvPr/>
        </p:nvSpPr>
        <p:spPr>
          <a:xfrm>
            <a:off x="396299" y="2359480"/>
            <a:ext cx="8699350" cy="655797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r">
              <a:defRPr sz="1800">
                <a:solidFill>
                  <a:srgbClr val="000000"/>
                </a:solidFill>
                <a:effectLst/>
              </a:defRPr>
            </a:pPr>
            <a:r>
              <a:rPr sz="14900">
                <a:solidFill>
                  <a:srgbClr val="FFE55E"/>
                </a:solidFill>
                <a:effectLst>
                  <a:outerShdw sx="100000" sy="100000" kx="0" ky="0" algn="b" rotWithShape="0" blurRad="50800" dist="25400" dir="5400000">
                    <a:srgbClr val="000000"/>
                  </a:outerShdw>
                </a:effectLst>
                <a:latin typeface="Perpetua Titling MT Light"/>
                <a:ea typeface="Perpetua Titling MT Light"/>
                <a:cs typeface="Perpetua Titling MT Light"/>
                <a:sym typeface="Perpetua Titling MT Light"/>
              </a:rPr>
              <a:t>Peace?</a:t>
            </a:r>
            <a:endParaRPr sz="14900">
              <a:solidFill>
                <a:srgbClr val="FFE55E"/>
              </a:solidFill>
              <a:effectLst>
                <a:outerShdw sx="100000" sy="100000" kx="0" ky="0" algn="b" rotWithShape="0" blurRad="50800" dist="25400" dir="5400000">
                  <a:srgbClr val="000000"/>
                </a:outerShdw>
              </a:effectLst>
              <a:latin typeface="Perpetua Titling MT Light"/>
              <a:ea typeface="Perpetua Titling MT Light"/>
              <a:cs typeface="Perpetua Titling MT Light"/>
              <a:sym typeface="Perpetua Titling MT Light"/>
            </a:endParaRPr>
          </a:p>
          <a:p>
            <a:pPr lvl="0">
              <a:lnSpc>
                <a:spcPct val="130000"/>
              </a:lnSpc>
              <a:defRPr sz="1800">
                <a:solidFill>
                  <a:srgbClr val="000000"/>
                </a:solidFill>
                <a:effectLst/>
              </a:defRPr>
            </a:pPr>
            <a:r>
              <a:rPr sz="46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John 16:33 (NKJV)  </a:t>
            </a:r>
            <a:endParaRPr sz="46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a:lnSpc>
                <a:spcPct val="130000"/>
              </a:lnSpc>
              <a:defRPr sz="1800">
                <a:solidFill>
                  <a:srgbClr val="000000"/>
                </a:solidFill>
                <a:effectLst/>
              </a:defRPr>
            </a:pPr>
            <a:r>
              <a:rPr sz="40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    These things I have spoken to you, that in Me you may have peace. In the world you will have tribulation; but be of good cheer, I have overcome the world." </a:t>
            </a:r>
          </a:p>
        </p:txBody>
      </p:sp>
    </p:spTree>
  </p:cSld>
  <p:clrMapOvr>
    <a:masterClrMapping/>
  </p:clrMapOvr>
  <p:transition spd="slow" advClick="1">
    <p:dissolve/>
  </p:transition>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55"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pic>
        <p:nvPicPr>
          <p:cNvPr id="156" name="pasted-image.tif"/>
          <p:cNvPicPr/>
          <p:nvPr/>
        </p:nvPicPr>
        <p:blipFill>
          <a:blip r:embed="rId4">
            <a:extLst/>
          </a:blip>
          <a:stretch>
            <a:fillRect/>
          </a:stretch>
        </p:blipFill>
        <p:spPr>
          <a:xfrm>
            <a:off x="268333" y="3544301"/>
            <a:ext cx="2275644" cy="4039267"/>
          </a:xfrm>
          <a:prstGeom prst="rect">
            <a:avLst/>
          </a:prstGeom>
          <a:ln w="12700">
            <a:miter lim="400000"/>
          </a:ln>
        </p:spPr>
      </p:pic>
      <p:pic>
        <p:nvPicPr>
          <p:cNvPr id="157" name="pasted-image.tif"/>
          <p:cNvPicPr/>
          <p:nvPr/>
        </p:nvPicPr>
        <p:blipFill>
          <a:blip r:embed="rId5">
            <a:extLst/>
          </a:blip>
          <a:stretch>
            <a:fillRect/>
          </a:stretch>
        </p:blipFill>
        <p:spPr>
          <a:xfrm>
            <a:off x="2439538" y="1782274"/>
            <a:ext cx="10530400" cy="7974410"/>
          </a:xfrm>
          <a:prstGeom prst="rect">
            <a:avLst/>
          </a:prstGeom>
          <a:ln w="12700">
            <a:miter lim="400000"/>
          </a:ln>
        </p:spPr>
      </p:pic>
      <p:pic>
        <p:nvPicPr>
          <p:cNvPr id="158" name=""/>
          <p:cNvPicPr/>
          <p:nvPr/>
        </p:nvPicPr>
        <p:blipFill>
          <a:blip r:embed="rId6">
            <a:extLst/>
          </a:blip>
          <a:stretch>
            <a:fillRect/>
          </a:stretch>
        </p:blipFill>
        <p:spPr>
          <a:xfrm>
            <a:off x="240754" y="1185665"/>
            <a:ext cx="6271201" cy="25908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warp dir="in"/>
      </p:transition>
    </mc:Choice>
    <mc:Fallback>
      <p:transition xmlns:p14="http://schemas.microsoft.com/office/powerpoint/2010/main" spd="slow" advClick="1">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58"/>
                                        </p:tgtEl>
                                        <p:attrNameLst>
                                          <p:attrName>style.visibility</p:attrName>
                                        </p:attrNameLst>
                                      </p:cBhvr>
                                      <p:to>
                                        <p:strVal val="visible"/>
                                      </p:to>
                                    </p:set>
                                    <p:animEffect filter="fade" transition="in">
                                      <p:cBhvr>
                                        <p:cTn id="7" dur="15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0"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61"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62" name="Shape 162"/>
          <p:cNvSpPr/>
          <p:nvPr/>
        </p:nvSpPr>
        <p:spPr>
          <a:xfrm>
            <a:off x="396299" y="2359480"/>
            <a:ext cx="8699350" cy="681843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gn="r">
              <a:defRPr sz="1800">
                <a:solidFill>
                  <a:srgbClr val="000000"/>
                </a:solidFill>
                <a:effectLst/>
              </a:defRPr>
            </a:pPr>
            <a:r>
              <a:rPr sz="7200">
                <a:solidFill>
                  <a:srgbClr val="FFE55E"/>
                </a:solidFill>
                <a:effectLst>
                  <a:outerShdw sx="100000" sy="100000" kx="0" ky="0" algn="b" rotWithShape="0" blurRad="50800" dist="25400" dir="5400000">
                    <a:srgbClr val="000000"/>
                  </a:outerShdw>
                </a:effectLst>
                <a:latin typeface="Perpetua Titling MT Light"/>
                <a:ea typeface="Perpetua Titling MT Light"/>
                <a:cs typeface="Perpetua Titling MT Light"/>
                <a:sym typeface="Perpetua Titling MT Light"/>
              </a:rPr>
              <a:t>Peace Exemplified</a:t>
            </a:r>
            <a:endParaRPr sz="7200">
              <a:solidFill>
                <a:srgbClr val="FFE55E"/>
              </a:solidFill>
              <a:effectLst>
                <a:outerShdw sx="100000" sy="100000" kx="0" ky="0" algn="b" rotWithShape="0" blurRad="50800" dist="25400" dir="5400000">
                  <a:srgbClr val="000000"/>
                </a:outerShdw>
              </a:effectLst>
              <a:latin typeface="Perpetua Titling MT Light"/>
              <a:ea typeface="Perpetua Titling MT Light"/>
              <a:cs typeface="Perpetua Titling MT Light"/>
              <a:sym typeface="Perpetua Titling MT Light"/>
            </a:endParaRPr>
          </a:p>
          <a:p>
            <a:pPr lvl="0" marL="787399" indent="-787399" algn="l">
              <a:lnSpc>
                <a:spcPct val="130000"/>
              </a:lnSpc>
              <a:spcBef>
                <a:spcPts val="2600"/>
              </a:spcBef>
              <a:buSzPct val="100000"/>
              <a:buBlip>
                <a:blip r:embed="rId4"/>
              </a:buBlip>
              <a:defRPr sz="1800">
                <a:solidFill>
                  <a:srgbClr val="000000"/>
                </a:solidFill>
                <a:effectLst/>
              </a:defRPr>
            </a:pPr>
            <a:r>
              <a:rPr sz="3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Jesus before High Priest &amp; Pilate - (John 18,19)</a:t>
            </a:r>
            <a:endParaRPr sz="3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399" indent="-787399" algn="l">
              <a:lnSpc>
                <a:spcPct val="130000"/>
              </a:lnSpc>
              <a:spcBef>
                <a:spcPts val="2600"/>
              </a:spcBef>
              <a:buSzPct val="100000"/>
              <a:buBlip>
                <a:blip r:embed="rId4"/>
              </a:buBlip>
              <a:defRPr sz="1800">
                <a:solidFill>
                  <a:srgbClr val="000000"/>
                </a:solidFill>
                <a:effectLst/>
              </a:defRPr>
            </a:pPr>
            <a:r>
              <a:rPr sz="3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Steven on trial - (Acts 7)</a:t>
            </a:r>
            <a:endParaRPr sz="3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399" indent="-787399" algn="l">
              <a:lnSpc>
                <a:spcPct val="130000"/>
              </a:lnSpc>
              <a:spcBef>
                <a:spcPts val="2600"/>
              </a:spcBef>
              <a:buSzPct val="100000"/>
              <a:buBlip>
                <a:blip r:embed="rId4"/>
              </a:buBlip>
              <a:defRPr sz="1800">
                <a:solidFill>
                  <a:srgbClr val="000000"/>
                </a:solidFill>
                <a:effectLst/>
              </a:defRPr>
            </a:pPr>
            <a:r>
              <a:rPr sz="3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James put to death, Herod plans to kill Peter - Peter sleeps – (Acts 12:1-12 - vs 6) </a:t>
            </a:r>
            <a:endParaRPr sz="3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399" indent="-787399" algn="l">
              <a:lnSpc>
                <a:spcPct val="130000"/>
              </a:lnSpc>
              <a:spcBef>
                <a:spcPts val="2600"/>
              </a:spcBef>
              <a:buSzPct val="100000"/>
              <a:buBlip>
                <a:blip r:embed="rId4"/>
              </a:buBlip>
              <a:defRPr sz="1800">
                <a:solidFill>
                  <a:srgbClr val="000000"/>
                </a:solidFill>
                <a:effectLst/>
              </a:defRPr>
            </a:pPr>
            <a:r>
              <a:rPr sz="3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Paul preparing for death -    (2 Tim 1:12; 4:6-8)</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62">
                                            <p:txEl>
                                              <p:pRg st="1" end="1"/>
                                            </p:txEl>
                                          </p:spTgt>
                                        </p:tgtEl>
                                        <p:attrNameLst>
                                          <p:attrName>style.visibility</p:attrName>
                                        </p:attrNameLst>
                                      </p:cBhvr>
                                      <p:to>
                                        <p:strVal val="visible"/>
                                      </p:to>
                                    </p:set>
                                    <p:animEffect filter="wipe(left)" transition="in">
                                      <p:cBhvr>
                                        <p:cTn id="7" dur="1500"/>
                                        <p:tgtEl>
                                          <p:spTgt spid="1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1" fill="hold">
                                  <p:stCondLst>
                                    <p:cond delay="0"/>
                                  </p:stCondLst>
                                  <p:iterate type="el" backwards="0">
                                    <p:tmAbs val="0"/>
                                  </p:iterate>
                                  <p:childTnLst>
                                    <p:set>
                                      <p:cBhvr>
                                        <p:cTn id="11" fill="hold"/>
                                        <p:tgtEl>
                                          <p:spTgt spid="162">
                                            <p:txEl>
                                              <p:pRg st="2" end="2"/>
                                            </p:txEl>
                                          </p:spTgt>
                                        </p:tgtEl>
                                        <p:attrNameLst>
                                          <p:attrName>style.visibility</p:attrName>
                                        </p:attrNameLst>
                                      </p:cBhvr>
                                      <p:to>
                                        <p:strVal val="visible"/>
                                      </p:to>
                                    </p:set>
                                    <p:animEffect filter="wipe(left)" transition="in">
                                      <p:cBhvr>
                                        <p:cTn id="12" dur="1500"/>
                                        <p:tgtEl>
                                          <p:spTgt spid="1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1" fill="hold">
                                  <p:stCondLst>
                                    <p:cond delay="0"/>
                                  </p:stCondLst>
                                  <p:iterate type="el" backwards="0">
                                    <p:tmAbs val="0"/>
                                  </p:iterate>
                                  <p:childTnLst>
                                    <p:set>
                                      <p:cBhvr>
                                        <p:cTn id="16" fill="hold"/>
                                        <p:tgtEl>
                                          <p:spTgt spid="162">
                                            <p:txEl>
                                              <p:pRg st="3" end="3"/>
                                            </p:txEl>
                                          </p:spTgt>
                                        </p:tgtEl>
                                        <p:attrNameLst>
                                          <p:attrName>style.visibility</p:attrName>
                                        </p:attrNameLst>
                                      </p:cBhvr>
                                      <p:to>
                                        <p:strVal val="visible"/>
                                      </p:to>
                                    </p:set>
                                    <p:animEffect filter="wipe(left)" transition="in">
                                      <p:cBhvr>
                                        <p:cTn id="17" dur="1500"/>
                                        <p:tgtEl>
                                          <p:spTgt spid="16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1" fill="hold">
                                  <p:stCondLst>
                                    <p:cond delay="0"/>
                                  </p:stCondLst>
                                  <p:iterate type="el" backwards="0">
                                    <p:tmAbs val="0"/>
                                  </p:iterate>
                                  <p:childTnLst>
                                    <p:set>
                                      <p:cBhvr>
                                        <p:cTn id="21" fill="hold"/>
                                        <p:tgtEl>
                                          <p:spTgt spid="162">
                                            <p:txEl>
                                              <p:pRg st="4" end="4"/>
                                            </p:txEl>
                                          </p:spTgt>
                                        </p:tgtEl>
                                        <p:attrNameLst>
                                          <p:attrName>style.visibility</p:attrName>
                                        </p:attrNameLst>
                                      </p:cBhvr>
                                      <p:to>
                                        <p:strVal val="visible"/>
                                      </p:to>
                                    </p:set>
                                    <p:animEffect filter="wipe(left)" transition="in">
                                      <p:cBhvr>
                                        <p:cTn id="22" dur="1500"/>
                                        <p:tgtEl>
                                          <p:spTgt spid="162">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2"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65"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66" name="Shape 166"/>
          <p:cNvSpPr/>
          <p:nvPr/>
        </p:nvSpPr>
        <p:spPr>
          <a:xfrm>
            <a:off x="849237" y="2064041"/>
            <a:ext cx="11306325" cy="10136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72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7200">
                <a:solidFill>
                  <a:srgbClr val="FFE55E"/>
                </a:solidFill>
                <a:effectLst>
                  <a:outerShdw sx="100000" sy="100000" kx="0" ky="0" algn="b" rotWithShape="0" blurRad="50800" dist="25400" dir="5400000">
                    <a:srgbClr val="000000"/>
                  </a:outerShdw>
                </a:effectLst>
              </a:rPr>
              <a:t>How Can I Have Peace?</a:t>
            </a:r>
          </a:p>
        </p:txBody>
      </p:sp>
      <p:sp>
        <p:nvSpPr>
          <p:cNvPr id="167" name="Shape 167"/>
          <p:cNvSpPr/>
          <p:nvPr/>
        </p:nvSpPr>
        <p:spPr>
          <a:xfrm>
            <a:off x="427263" y="3458695"/>
            <a:ext cx="8699350" cy="58546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787400" indent="-787400" algn="l">
              <a:lnSpc>
                <a:spcPct val="130000"/>
              </a:lnSpc>
              <a:spcBef>
                <a:spcPts val="2600"/>
              </a:spcBef>
              <a:buSzPct val="100000"/>
              <a:buBlip>
                <a:blip r:embed="rId4"/>
              </a:buBlip>
              <a:defRPr sz="1800">
                <a:solidFill>
                  <a:srgbClr val="000000"/>
                </a:solidFill>
                <a:effectLst/>
              </a:defRPr>
            </a:pPr>
            <a:r>
              <a:rPr sz="41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Peace with God is based upon what God has done for us – (Eph. 2:1-14; Tit 2:11-3:8; Heb 13:20,21)</a:t>
            </a:r>
            <a:endParaRPr sz="41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400" indent="-787400" algn="l">
              <a:lnSpc>
                <a:spcPct val="130000"/>
              </a:lnSpc>
              <a:spcBef>
                <a:spcPts val="2600"/>
              </a:spcBef>
              <a:buSzPct val="100000"/>
              <a:buBlip>
                <a:blip r:embed="rId4"/>
              </a:buBlip>
              <a:defRPr sz="1800">
                <a:solidFill>
                  <a:srgbClr val="000000"/>
                </a:solidFill>
                <a:effectLst/>
              </a:defRPr>
            </a:pPr>
            <a:r>
              <a:rPr sz="41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Conditioned upon our adherence to God’s revealed will! – (Phili 4:9; Col 3:15; compare Pr 3:17).</a:t>
            </a:r>
          </a:p>
        </p:txBody>
      </p:sp>
    </p:spTree>
  </p:cSld>
  <p:clrMapOvr>
    <a:masterClrMapping/>
  </p:clrMapOvr>
  <p:transition spd="slow" advClick="1">
    <p:blinds dir="vert"/>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67">
                                            <p:txEl>
                                              <p:pRg st="1" end="1"/>
                                            </p:txEl>
                                          </p:spTgt>
                                        </p:tgtEl>
                                        <p:attrNameLst>
                                          <p:attrName>style.visibility</p:attrName>
                                        </p:attrNameLst>
                                      </p:cBhvr>
                                      <p:to>
                                        <p:strVal val="visible"/>
                                      </p:to>
                                    </p:set>
                                    <p:animEffect filter="fade" transition="in">
                                      <p:cBhvr>
                                        <p:cTn id="7" dur="1500"/>
                                        <p:tgtEl>
                                          <p:spTgt spid="167">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70"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71" name="Shape 171"/>
          <p:cNvSpPr/>
          <p:nvPr/>
        </p:nvSpPr>
        <p:spPr>
          <a:xfrm>
            <a:off x="427263" y="3458695"/>
            <a:ext cx="8699350" cy="317814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787399" indent="-787399" algn="l">
              <a:lnSpc>
                <a:spcPct val="130000"/>
              </a:lnSpc>
              <a:spcBef>
                <a:spcPts val="2600"/>
              </a:spcBef>
              <a:buSzPct val="100000"/>
              <a:buBlip>
                <a:blip r:embed="rId4"/>
              </a:buBlip>
              <a:defRPr sz="1800">
                <a:solidFill>
                  <a:srgbClr val="000000"/>
                </a:solidFill>
                <a:effectLst/>
              </a:defRPr>
            </a:pPr>
            <a:r>
              <a:rPr sz="3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Comes From Jesus - Jn 14:27; Isa 9:6-7; Jn 16:33</a:t>
            </a:r>
            <a:endParaRPr sz="3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399" indent="-787399" algn="l">
              <a:lnSpc>
                <a:spcPct val="130000"/>
              </a:lnSpc>
              <a:spcBef>
                <a:spcPts val="2600"/>
              </a:spcBef>
              <a:buSzPct val="100000"/>
              <a:buBlip>
                <a:blip r:embed="rId4"/>
              </a:buBlip>
              <a:defRPr sz="1800">
                <a:solidFill>
                  <a:srgbClr val="000000"/>
                </a:solidFill>
                <a:effectLst/>
              </a:defRPr>
            </a:pPr>
            <a:r>
              <a:rPr sz="3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Preached Through Him - remission of sins - Acts 10:36-43</a:t>
            </a:r>
          </a:p>
        </p:txBody>
      </p:sp>
      <p:sp>
        <p:nvSpPr>
          <p:cNvPr id="172" name="Shape 172"/>
          <p:cNvSpPr/>
          <p:nvPr/>
        </p:nvSpPr>
        <p:spPr>
          <a:xfrm>
            <a:off x="849237" y="2064041"/>
            <a:ext cx="11306325" cy="10136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72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7200">
                <a:solidFill>
                  <a:srgbClr val="FFE55E"/>
                </a:solidFill>
                <a:effectLst>
                  <a:outerShdw sx="100000" sy="100000" kx="0" ky="0" algn="b" rotWithShape="0" blurRad="50800" dist="25400" dir="5400000">
                    <a:srgbClr val="000000"/>
                  </a:outerShdw>
                </a:effectLst>
              </a:rPr>
              <a:t>How Can I Have Peace?</a:t>
            </a:r>
          </a:p>
        </p:txBody>
      </p:sp>
      <p:sp>
        <p:nvSpPr>
          <p:cNvPr id="173" name="Shape 173"/>
          <p:cNvSpPr/>
          <p:nvPr/>
        </p:nvSpPr>
        <p:spPr>
          <a:xfrm>
            <a:off x="1102164" y="6847524"/>
            <a:ext cx="10800472" cy="2442237"/>
          </a:xfrm>
          <a:prstGeom prst="rect">
            <a:avLst/>
          </a:prstGeom>
          <a:ln w="12700">
            <a:miter lim="400000"/>
          </a:ln>
          <a:effectLst>
            <a:outerShdw sx="100000" sy="100000" kx="0" ky="0" algn="b" rotWithShape="0" blurRad="101600" dist="71864" dir="1691871">
              <a:srgbClr val="000000"/>
            </a:outerShdw>
          </a:effectLst>
          <a:extLst>
            <a:ext uri="{C572A759-6A51-4108-AA02-DFA0A04FC94B}">
              <ma14:wrappingTextBoxFlag xmlns:ma14="http://schemas.microsoft.com/office/mac/drawingml/2011/main" val="1"/>
            </a:ext>
          </a:extLst>
        </p:spPr>
        <p:txBody>
          <a:bodyPr lIns="0" tIns="0" rIns="0" bIns="0" anchor="ctr">
            <a:spAutoFit/>
          </a:bodyPr>
          <a:lstStyle/>
          <a:p>
            <a:pPr lvl="1" marL="1016000" indent="-787400" algn="l">
              <a:lnSpc>
                <a:spcPct val="130000"/>
              </a:lnSpc>
              <a:spcBef>
                <a:spcPts val="900"/>
              </a:spcBef>
              <a:buSzPct val="100000"/>
              <a:buBlip>
                <a:blip r:embed="rId5"/>
              </a:buBlip>
              <a:defRPr sz="1800">
                <a:solidFill>
                  <a:srgbClr val="000000"/>
                </a:solidFill>
                <a:effectLst/>
              </a:defRPr>
            </a:pPr>
            <a:r>
              <a:rPr sz="39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With God – Rom 5:1-11; Ep. 2:12,13</a:t>
            </a:r>
            <a:endParaRPr sz="39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1" marL="1016000" indent="-787400" algn="l">
              <a:lnSpc>
                <a:spcPct val="130000"/>
              </a:lnSpc>
              <a:spcBef>
                <a:spcPts val="900"/>
              </a:spcBef>
              <a:buSzPct val="100000"/>
              <a:buBlip>
                <a:blip r:embed="rId5"/>
              </a:buBlip>
              <a:defRPr sz="1800">
                <a:solidFill>
                  <a:srgbClr val="000000"/>
                </a:solidFill>
                <a:effectLst/>
              </a:defRPr>
            </a:pPr>
            <a:r>
              <a:rPr sz="39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With Others – Eph. 2:14-16</a:t>
            </a:r>
            <a:endParaRPr sz="39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1" marL="1135302" indent="-906702" algn="l">
              <a:lnSpc>
                <a:spcPct val="130000"/>
              </a:lnSpc>
              <a:spcBef>
                <a:spcPts val="900"/>
              </a:spcBef>
              <a:buSzPct val="100000"/>
              <a:buBlip>
                <a:blip r:embed="rId5"/>
              </a:buBlip>
              <a:defRPr sz="1800">
                <a:solidFill>
                  <a:srgbClr val="000000"/>
                </a:solidFill>
                <a:effectLst/>
              </a:defRPr>
            </a:pPr>
            <a:r>
              <a:rPr sz="39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With Self – Phili 4:7; Col 3:15</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71">
                                            <p:txEl>
                                              <p:pRg st="1" end="1"/>
                                            </p:txEl>
                                          </p:spTgt>
                                        </p:tgtEl>
                                        <p:attrNameLst>
                                          <p:attrName>style.visibility</p:attrName>
                                        </p:attrNameLst>
                                      </p:cBhvr>
                                      <p:to>
                                        <p:strVal val="visible"/>
                                      </p:to>
                                    </p:set>
                                    <p:animEffect filter="wipe(left)" transition="in">
                                      <p:cBhvr>
                                        <p:cTn id="7" dur="1500"/>
                                        <p:tgtEl>
                                          <p:spTgt spid="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73">
                                            <p:bg/>
                                          </p:spTgt>
                                        </p:tgtEl>
                                        <p:attrNameLst>
                                          <p:attrName>style.visibility</p:attrName>
                                        </p:attrNameLst>
                                      </p:cBhvr>
                                      <p:to>
                                        <p:strVal val="visible"/>
                                      </p:to>
                                    </p:set>
                                    <p:animEffect filter="fade" transition="in">
                                      <p:cBhvr>
                                        <p:cTn id="12" dur="1500"/>
                                        <p:tgtEl>
                                          <p:spTgt spid="173">
                                            <p:bg/>
                                          </p:spTgt>
                                        </p:tgtEl>
                                      </p:cBhvr>
                                    </p:animEffect>
                                  </p:childTnLst>
                                </p:cTn>
                              </p:par>
                              <p:par>
                                <p:cTn id="13" presetClass="entr" presetSubtype="0" presetID="10" grpId="2" fill="hold">
                                  <p:stCondLst>
                                    <p:cond delay="0"/>
                                  </p:stCondLst>
                                  <p:iterate type="el" backwards="0">
                                    <p:tmAbs val="0"/>
                                  </p:iterate>
                                  <p:childTnLst>
                                    <p:set>
                                      <p:cBhvr>
                                        <p:cTn id="14" fill="hold"/>
                                        <p:tgtEl>
                                          <p:spTgt spid="173">
                                            <p:txEl>
                                              <p:pRg st="0" end="0"/>
                                            </p:txEl>
                                          </p:spTgt>
                                        </p:tgtEl>
                                        <p:attrNameLst>
                                          <p:attrName>style.visibility</p:attrName>
                                        </p:attrNameLst>
                                      </p:cBhvr>
                                      <p:to>
                                        <p:strVal val="visible"/>
                                      </p:to>
                                    </p:set>
                                    <p:animEffect filter="fade" transition="in">
                                      <p:cBhvr>
                                        <p:cTn id="15" dur="1500"/>
                                        <p:tgtEl>
                                          <p:spTgt spid="17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0" presetID="10" grpId="2" fill="hold">
                                  <p:stCondLst>
                                    <p:cond delay="0"/>
                                  </p:stCondLst>
                                  <p:iterate type="el" backwards="0">
                                    <p:tmAbs val="0"/>
                                  </p:iterate>
                                  <p:childTnLst>
                                    <p:set>
                                      <p:cBhvr>
                                        <p:cTn id="19" fill="hold"/>
                                        <p:tgtEl>
                                          <p:spTgt spid="173">
                                            <p:txEl>
                                              <p:pRg st="1" end="1"/>
                                            </p:txEl>
                                          </p:spTgt>
                                        </p:tgtEl>
                                        <p:attrNameLst>
                                          <p:attrName>style.visibility</p:attrName>
                                        </p:attrNameLst>
                                      </p:cBhvr>
                                      <p:to>
                                        <p:strVal val="visible"/>
                                      </p:to>
                                    </p:set>
                                    <p:animEffect filter="fade" transition="in">
                                      <p:cBhvr>
                                        <p:cTn id="20" dur="1500"/>
                                        <p:tgtEl>
                                          <p:spTgt spid="17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0" grpId="2" fill="hold">
                                  <p:stCondLst>
                                    <p:cond delay="0"/>
                                  </p:stCondLst>
                                  <p:iterate type="el" backwards="0">
                                    <p:tmAbs val="0"/>
                                  </p:iterate>
                                  <p:childTnLst>
                                    <p:set>
                                      <p:cBhvr>
                                        <p:cTn id="24" fill="hold"/>
                                        <p:tgtEl>
                                          <p:spTgt spid="173">
                                            <p:txEl>
                                              <p:pRg st="2" end="2"/>
                                            </p:txEl>
                                          </p:spTgt>
                                        </p:tgtEl>
                                        <p:attrNameLst>
                                          <p:attrName>style.visibility</p:attrName>
                                        </p:attrNameLst>
                                      </p:cBhvr>
                                      <p:to>
                                        <p:strVal val="visible"/>
                                      </p:to>
                                    </p:set>
                                    <p:animEffect filter="fade" transition="in">
                                      <p:cBhvr>
                                        <p:cTn id="25" dur="1500"/>
                                        <p:tgtEl>
                                          <p:spTgt spid="17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1" grpId="1"/>
      <p:bldP build="p" bldLvl="5" animBg="1" rev="0" advAuto="0" spid="173" grpId="2"/>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5"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76"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77" name="Shape 177"/>
          <p:cNvSpPr/>
          <p:nvPr/>
        </p:nvSpPr>
        <p:spPr>
          <a:xfrm>
            <a:off x="849237" y="2064041"/>
            <a:ext cx="11306325" cy="10136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72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7200">
                <a:solidFill>
                  <a:srgbClr val="FFE55E"/>
                </a:solidFill>
                <a:effectLst>
                  <a:outerShdw sx="100000" sy="100000" kx="0" ky="0" algn="b" rotWithShape="0" blurRad="50800" dist="25400" dir="5400000">
                    <a:srgbClr val="000000"/>
                  </a:outerShdw>
                </a:effectLst>
              </a:rPr>
              <a:t>How Can I Have Peace?</a:t>
            </a:r>
          </a:p>
        </p:txBody>
      </p:sp>
      <p:sp>
        <p:nvSpPr>
          <p:cNvPr id="178" name="Shape 178"/>
          <p:cNvSpPr/>
          <p:nvPr/>
        </p:nvSpPr>
        <p:spPr>
          <a:xfrm>
            <a:off x="805966" y="6046879"/>
            <a:ext cx="9830103" cy="34613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80000"/>
              </a:lnSpc>
              <a:spcBef>
                <a:spcPts val="800"/>
              </a:spcBef>
              <a:defRPr sz="1800">
                <a:solidFill>
                  <a:srgbClr val="000000"/>
                </a:solidFill>
                <a:effectLst/>
              </a:defRPr>
            </a:pPr>
            <a:r>
              <a:rPr sz="5000">
                <a:solidFill>
                  <a:srgbClr val="EBEBEB"/>
                </a:solidFill>
                <a:effectLst>
                  <a:outerShdw sx="100000" sy="100000" kx="0" ky="0" algn="b" rotWithShape="0" blurRad="50800" dist="25400" dir="5400000">
                    <a:srgbClr val="000000"/>
                  </a:outerShdw>
                </a:effectLst>
              </a:rPr>
              <a:t>Philip. 4:9 (NKJV)  </a:t>
            </a:r>
            <a:endParaRPr sz="5000">
              <a:solidFill>
                <a:srgbClr val="EBEBEB"/>
              </a:solidFill>
              <a:effectLst>
                <a:outerShdw sx="100000" sy="100000" kx="0" ky="0" algn="b" rotWithShape="0" blurRad="50800" dist="25400" dir="5400000">
                  <a:srgbClr val="000000"/>
                </a:outerShdw>
              </a:effectLst>
            </a:endParaRPr>
          </a:p>
          <a:p>
            <a:pPr lvl="0">
              <a:lnSpc>
                <a:spcPct val="80000"/>
              </a:lnSpc>
              <a:spcBef>
                <a:spcPts val="800"/>
              </a:spcBef>
              <a:defRPr sz="1800">
                <a:solidFill>
                  <a:srgbClr val="000000"/>
                </a:solidFill>
                <a:effectLst/>
              </a:defRPr>
            </a:pPr>
            <a:r>
              <a:rPr sz="5000">
                <a:solidFill>
                  <a:srgbClr val="EBEBEB"/>
                </a:solidFill>
                <a:effectLst>
                  <a:outerShdw sx="100000" sy="100000" kx="0" ky="0" algn="b" rotWithShape="0" blurRad="50800" dist="25400" dir="5400000">
                    <a:srgbClr val="000000"/>
                  </a:outerShdw>
                </a:effectLst>
              </a:rPr>
              <a:t>    The things which you learned and received and heard and saw in me, these do, and the God of peace will be with you. </a:t>
            </a:r>
          </a:p>
        </p:txBody>
      </p:sp>
      <p:sp>
        <p:nvSpPr>
          <p:cNvPr id="179" name="Shape 179"/>
          <p:cNvSpPr/>
          <p:nvPr/>
        </p:nvSpPr>
        <p:spPr>
          <a:xfrm>
            <a:off x="427263" y="3458695"/>
            <a:ext cx="8699350" cy="24775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787399" indent="-787399" algn="l">
              <a:lnSpc>
                <a:spcPct val="130000"/>
              </a:lnSpc>
              <a:spcBef>
                <a:spcPts val="2600"/>
              </a:spcBef>
              <a:buSzPct val="100000"/>
              <a:buBlip>
                <a:blip r:embed="rId4"/>
              </a:buBlip>
              <a:defRPr sz="1800">
                <a:solidFill>
                  <a:srgbClr val="000000"/>
                </a:solidFill>
                <a:effectLst/>
              </a:defRPr>
            </a:pPr>
            <a:r>
              <a:rPr sz="36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Right Thinking - Phili 4:8; Isa 26:3; 2 Pet 3:16-18</a:t>
            </a:r>
            <a:endParaRPr sz="36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399" indent="-787399" algn="l">
              <a:lnSpc>
                <a:spcPct val="130000"/>
              </a:lnSpc>
              <a:spcBef>
                <a:spcPts val="2600"/>
              </a:spcBef>
              <a:buSzPct val="100000"/>
              <a:buBlip>
                <a:blip r:embed="rId4"/>
              </a:buBlip>
              <a:defRPr sz="1800">
                <a:solidFill>
                  <a:srgbClr val="000000"/>
                </a:solidFill>
                <a:effectLst/>
              </a:defRPr>
            </a:pPr>
            <a:r>
              <a:rPr sz="36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Right Doing - Phili 4:9; Psa 119:165; Isa 48:18; Jn 14:23;</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179">
                                            <p:txEl>
                                              <p:pRg st="1" end="1"/>
                                            </p:txEl>
                                          </p:spTgt>
                                        </p:tgtEl>
                                        <p:attrNameLst>
                                          <p:attrName>style.visibility</p:attrName>
                                        </p:attrNameLst>
                                      </p:cBhvr>
                                      <p:to>
                                        <p:strVal val="visible"/>
                                      </p:to>
                                    </p:set>
                                    <p:animEffect filter="wipe(left)" transition="in">
                                      <p:cBhvr>
                                        <p:cTn id="7" dur="1500"/>
                                        <p:tgtEl>
                                          <p:spTgt spid="1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6" presetID="23" grpId="2" fill="hold">
                                  <p:stCondLst>
                                    <p:cond delay="0"/>
                                  </p:stCondLst>
                                  <p:iterate type="el" backwards="0">
                                    <p:tmAbs val="0"/>
                                  </p:iterate>
                                  <p:childTnLst>
                                    <p:set>
                                      <p:cBhvr>
                                        <p:cTn id="11" fill="hold"/>
                                        <p:tgtEl>
                                          <p:spTgt spid="178"/>
                                        </p:tgtEl>
                                        <p:attrNameLst>
                                          <p:attrName>style.visibility</p:attrName>
                                        </p:attrNameLst>
                                      </p:cBhvr>
                                      <p:to>
                                        <p:strVal val="visible"/>
                                      </p:to>
                                    </p:set>
                                    <p:anim calcmode="lin" valueType="num">
                                      <p:cBhvr>
                                        <p:cTn id="12" dur="750" fill="hold"/>
                                        <p:tgtEl>
                                          <p:spTgt spid="178"/>
                                        </p:tgtEl>
                                        <p:attrNameLst>
                                          <p:attrName>ppt_w</p:attrName>
                                        </p:attrNameLst>
                                      </p:cBhvr>
                                      <p:tavLst>
                                        <p:tav tm="0">
                                          <p:val>
                                            <p:fltVal val="0"/>
                                          </p:val>
                                        </p:tav>
                                        <p:tav tm="100000">
                                          <p:val>
                                            <p:strVal val="#ppt_w"/>
                                          </p:val>
                                        </p:tav>
                                      </p:tavLst>
                                    </p:anim>
                                    <p:anim calcmode="lin" valueType="num">
                                      <p:cBhvr>
                                        <p:cTn id="13" dur="750" fill="hold"/>
                                        <p:tgtEl>
                                          <p:spTgt spid="1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9" grpId="1"/>
      <p:bldP build="whole" bldLvl="1" animBg="1" rev="0" advAuto="0" spid="178" grpId="2"/>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1"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82"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83" name="Shape 183"/>
          <p:cNvSpPr/>
          <p:nvPr/>
        </p:nvSpPr>
        <p:spPr>
          <a:xfrm>
            <a:off x="427263" y="3458695"/>
            <a:ext cx="8699350" cy="56961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787399" indent="-787399" algn="l">
              <a:lnSpc>
                <a:spcPct val="130000"/>
              </a:lnSpc>
              <a:spcBef>
                <a:spcPts val="2600"/>
              </a:spcBef>
              <a:buSzPct val="100000"/>
              <a:buBlip>
                <a:blip r:embed="rId4"/>
              </a:buBlip>
              <a:defRPr sz="1800">
                <a:solidFill>
                  <a:srgbClr val="000000"/>
                </a:solidFill>
                <a:effectLst/>
              </a:defRPr>
            </a:pPr>
            <a:r>
              <a:rPr sz="36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Right Thinking - Phili 4:8; Isa 26:3; 2 Pet 3:16-18</a:t>
            </a:r>
            <a:endParaRPr sz="36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399" indent="-787399" algn="l">
              <a:lnSpc>
                <a:spcPct val="130000"/>
              </a:lnSpc>
              <a:spcBef>
                <a:spcPts val="2600"/>
              </a:spcBef>
              <a:buSzPct val="100000"/>
              <a:buBlip>
                <a:blip r:embed="rId4"/>
              </a:buBlip>
              <a:defRPr sz="1800">
                <a:solidFill>
                  <a:srgbClr val="000000"/>
                </a:solidFill>
                <a:effectLst/>
              </a:defRPr>
            </a:pPr>
            <a:r>
              <a:rPr sz="36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Right Doing - Phili 4:9; Psa 119:165; Isa 48:18; Jn 14:23;</a:t>
            </a:r>
            <a:endParaRPr sz="36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399" indent="-787399" algn="l">
              <a:lnSpc>
                <a:spcPct val="130000"/>
              </a:lnSpc>
              <a:spcBef>
                <a:spcPts val="2600"/>
              </a:spcBef>
              <a:buSzPct val="100000"/>
              <a:buBlip>
                <a:blip r:embed="rId4"/>
              </a:buBlip>
              <a:defRPr sz="1800">
                <a:solidFill>
                  <a:srgbClr val="000000"/>
                </a:solidFill>
                <a:effectLst/>
              </a:defRPr>
            </a:pPr>
            <a:r>
              <a:rPr sz="36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Right Attitude - (learning  contentment, trusting, loving, depending on God’s provisions - SPIRITUAL or CARNAL) Phili 4:10-13; Mark 12:29-31</a:t>
            </a:r>
          </a:p>
        </p:txBody>
      </p:sp>
      <p:sp>
        <p:nvSpPr>
          <p:cNvPr id="184" name="Shape 184"/>
          <p:cNvSpPr/>
          <p:nvPr/>
        </p:nvSpPr>
        <p:spPr>
          <a:xfrm>
            <a:off x="849237" y="2064041"/>
            <a:ext cx="11306325" cy="10136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72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7200">
                <a:solidFill>
                  <a:srgbClr val="FFE55E"/>
                </a:solidFill>
                <a:effectLst>
                  <a:outerShdw sx="100000" sy="100000" kx="0" ky="0" algn="b" rotWithShape="0" blurRad="50800" dist="25400" dir="5400000">
                    <a:srgbClr val="000000"/>
                  </a:outerShdw>
                </a:effectLst>
              </a:rPr>
              <a:t>How Can I Have Peace?</a:t>
            </a:r>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4" name="pasted-image.tif"/>
          <p:cNvPicPr/>
          <p:nvPr/>
        </p:nvPicPr>
        <p:blipFill>
          <a:blip r:embed="rId2">
            <a:extLst/>
          </a:blip>
          <a:stretch>
            <a:fillRect/>
          </a:stretch>
        </p:blipFill>
        <p:spPr>
          <a:xfrm>
            <a:off x="5401738" y="7962537"/>
            <a:ext cx="8699350" cy="1739871"/>
          </a:xfrm>
          <a:prstGeom prst="rect">
            <a:avLst/>
          </a:prstGeom>
          <a:ln w="12700">
            <a:miter lim="400000"/>
          </a:ln>
        </p:spPr>
      </p:pic>
      <p:pic>
        <p:nvPicPr>
          <p:cNvPr id="45" name="pasted-image.tif"/>
          <p:cNvPicPr/>
          <p:nvPr/>
        </p:nvPicPr>
        <p:blipFill>
          <a:blip r:embed="rId3">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46" name="pasted-image.tif"/>
          <p:cNvPicPr/>
          <p:nvPr/>
        </p:nvPicPr>
        <p:blipFill>
          <a:blip r:embed="rId4">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47" name="Shape 47"/>
          <p:cNvSpPr/>
          <p:nvPr/>
        </p:nvSpPr>
        <p:spPr>
          <a:xfrm>
            <a:off x="256962" y="4294718"/>
            <a:ext cx="8699350" cy="363546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6100">
                <a:latin typeface="Handskrib"/>
                <a:ea typeface="Handskrib"/>
                <a:cs typeface="Handskrib"/>
                <a:sym typeface="Handskrib"/>
              </a:defRPr>
            </a:lvl1pPr>
          </a:lstStyle>
          <a:p>
            <a:pPr lvl="0">
              <a:defRPr sz="1800">
                <a:solidFill>
                  <a:srgbClr val="000000"/>
                </a:solidFill>
                <a:effectLst/>
              </a:defRPr>
            </a:pPr>
            <a:r>
              <a:rPr sz="6100">
                <a:solidFill>
                  <a:srgbClr val="EBEBEB"/>
                </a:solidFill>
                <a:effectLst>
                  <a:outerShdw sx="100000" sy="100000" kx="0" ky="0" algn="b" rotWithShape="0" blurRad="50800" dist="25400" dir="5400000">
                    <a:srgbClr val="000000"/>
                  </a:outerShdw>
                </a:effectLst>
              </a:rPr>
              <a:t>The world CAN BE a place of worry, anxiety, Stress, fear and terror . . .</a:t>
            </a:r>
          </a:p>
        </p:txBody>
      </p:sp>
      <p:sp>
        <p:nvSpPr>
          <p:cNvPr id="48" name="Shape 48"/>
          <p:cNvSpPr/>
          <p:nvPr/>
        </p:nvSpPr>
        <p:spPr>
          <a:xfrm>
            <a:off x="2895580" y="2355025"/>
            <a:ext cx="6194978" cy="19903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30000"/>
              </a:lnSpc>
              <a:defRPr sz="149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14900">
                <a:solidFill>
                  <a:srgbClr val="FFE55E"/>
                </a:solidFill>
                <a:effectLst>
                  <a:outerShdw sx="100000" sy="100000" kx="0" ky="0" algn="b" rotWithShape="0" blurRad="50800" dist="25400" dir="5400000">
                    <a:srgbClr val="000000"/>
                  </a:outerShdw>
                </a:effectLst>
              </a:rPr>
              <a:t>Peace?</a:t>
            </a:r>
          </a:p>
        </p:txBody>
      </p:sp>
    </p:spTree>
  </p:cSld>
  <p:clrMapOvr>
    <a:masterClrMapping/>
  </p:clrMapOvr>
  <p:transition spd="slow" advClick="1">
    <p:dissolve/>
  </p:transition>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6"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87"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88" name="Shape 188"/>
          <p:cNvSpPr/>
          <p:nvPr/>
        </p:nvSpPr>
        <p:spPr>
          <a:xfrm>
            <a:off x="849237" y="2064041"/>
            <a:ext cx="11306325" cy="10136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72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7200">
                <a:solidFill>
                  <a:srgbClr val="FFE55E"/>
                </a:solidFill>
                <a:effectLst>
                  <a:outerShdw sx="100000" sy="100000" kx="0" ky="0" algn="b" rotWithShape="0" blurRad="50800" dist="25400" dir="5400000">
                    <a:srgbClr val="000000"/>
                  </a:outerShdw>
                </a:effectLst>
              </a:rPr>
              <a:t>How Can I Have Peace?</a:t>
            </a:r>
          </a:p>
        </p:txBody>
      </p:sp>
      <p:sp>
        <p:nvSpPr>
          <p:cNvPr id="189" name="Shape 189"/>
          <p:cNvSpPr/>
          <p:nvPr/>
        </p:nvSpPr>
        <p:spPr>
          <a:xfrm>
            <a:off x="-129016" y="7679025"/>
            <a:ext cx="5310294" cy="1733974"/>
          </a:xfrm>
          <a:prstGeom prst="rightArrow">
            <a:avLst>
              <a:gd name="adj1" fmla="val 79731"/>
              <a:gd name="adj2" fmla="val 36676"/>
            </a:avLst>
          </a:prstGeom>
          <a:gradFill>
            <a:gsLst>
              <a:gs pos="0">
                <a:srgbClr val="EDAC0F"/>
              </a:gs>
              <a:gs pos="100000">
                <a:srgbClr val="CE7123"/>
              </a:gs>
            </a:gsLst>
            <a:lin ang="5400000"/>
          </a:gradFill>
          <a:ln w="12700">
            <a:miter lim="400000"/>
          </a:ln>
          <a:effectLst>
            <a:outerShdw sx="100000" sy="100000" kx="0" ky="0" algn="b" rotWithShape="0" blurRad="50800" dist="25400" dir="5400000">
              <a:srgbClr val="000000">
                <a:alpha val="50000"/>
              </a:srgbClr>
            </a:outerShdw>
          </a:effectLst>
        </p:spPr>
        <p:txBody>
          <a:bodyPr lIns="50800" tIns="50800" rIns="50800" bIns="50800" anchor="ctr"/>
          <a:lstStyle/>
          <a:p>
            <a:pPr lvl="0">
              <a:defRPr sz="3000">
                <a:solidFill>
                  <a:srgbClr val="3B3B3B"/>
                </a:solidFill>
                <a:effectLst>
                  <a:outerShdw sx="100000" sy="100000" kx="0" ky="0" algn="b" rotWithShape="0" blurRad="12700" dist="12700" dir="5400000">
                    <a:srgbClr val="FFFFFF">
                      <a:alpha val="25000"/>
                    </a:srgbClr>
                  </a:outerShdw>
                </a:effectLst>
              </a:defRPr>
            </a:pPr>
          </a:p>
        </p:txBody>
      </p:sp>
      <p:sp>
        <p:nvSpPr>
          <p:cNvPr id="190" name="Shape 190"/>
          <p:cNvSpPr/>
          <p:nvPr/>
        </p:nvSpPr>
        <p:spPr>
          <a:xfrm>
            <a:off x="-129016" y="5403184"/>
            <a:ext cx="5310294" cy="1733975"/>
          </a:xfrm>
          <a:prstGeom prst="rightArrow">
            <a:avLst>
              <a:gd name="adj1" fmla="val 79731"/>
              <a:gd name="adj2" fmla="val 36676"/>
            </a:avLst>
          </a:prstGeom>
          <a:gradFill>
            <a:gsLst>
              <a:gs pos="0">
                <a:srgbClr val="EDAC0F"/>
              </a:gs>
              <a:gs pos="100000">
                <a:srgbClr val="CE7123"/>
              </a:gs>
            </a:gsLst>
            <a:lin ang="5400000"/>
          </a:gradFill>
          <a:ln w="12700">
            <a:miter lim="400000"/>
          </a:ln>
          <a:effectLst>
            <a:outerShdw sx="100000" sy="100000" kx="0" ky="0" algn="b" rotWithShape="0" blurRad="50800" dist="25400" dir="5400000">
              <a:srgbClr val="000000">
                <a:alpha val="50000"/>
              </a:srgbClr>
            </a:outerShdw>
          </a:effectLst>
        </p:spPr>
        <p:txBody>
          <a:bodyPr lIns="50800" tIns="50800" rIns="50800" bIns="50800" anchor="ctr"/>
          <a:lstStyle/>
          <a:p>
            <a:pPr lvl="0">
              <a:defRPr sz="3000">
                <a:solidFill>
                  <a:srgbClr val="3B3B3B"/>
                </a:solidFill>
                <a:effectLst>
                  <a:outerShdw sx="100000" sy="100000" kx="0" ky="0" algn="b" rotWithShape="0" blurRad="12700" dist="12700" dir="5400000">
                    <a:srgbClr val="FFFFFF">
                      <a:alpha val="25000"/>
                    </a:srgbClr>
                  </a:outerShdw>
                </a:effectLst>
              </a:defRPr>
            </a:pPr>
          </a:p>
        </p:txBody>
      </p:sp>
      <p:sp>
        <p:nvSpPr>
          <p:cNvPr id="191" name="Shape 191"/>
          <p:cNvSpPr/>
          <p:nvPr/>
        </p:nvSpPr>
        <p:spPr>
          <a:xfrm>
            <a:off x="-129016" y="3235717"/>
            <a:ext cx="5310294" cy="1733975"/>
          </a:xfrm>
          <a:prstGeom prst="rightArrow">
            <a:avLst>
              <a:gd name="adj1" fmla="val 79731"/>
              <a:gd name="adj2" fmla="val 36676"/>
            </a:avLst>
          </a:prstGeom>
          <a:gradFill>
            <a:gsLst>
              <a:gs pos="0">
                <a:srgbClr val="EDAC0F"/>
              </a:gs>
              <a:gs pos="100000">
                <a:srgbClr val="CE7123"/>
              </a:gs>
            </a:gsLst>
            <a:lin ang="5400000"/>
          </a:gradFill>
          <a:ln w="12700">
            <a:miter lim="400000"/>
          </a:ln>
          <a:effectLst>
            <a:outerShdw sx="100000" sy="100000" kx="0" ky="0" algn="b" rotWithShape="0" blurRad="50800" dist="25400" dir="5400000">
              <a:srgbClr val="000000">
                <a:alpha val="50000"/>
              </a:srgbClr>
            </a:outerShdw>
          </a:effectLst>
        </p:spPr>
        <p:txBody>
          <a:bodyPr lIns="50800" tIns="50800" rIns="50800" bIns="50800" anchor="ctr"/>
          <a:lstStyle/>
          <a:p>
            <a:pPr lvl="0">
              <a:defRPr sz="3000">
                <a:solidFill>
                  <a:srgbClr val="3B3B3B"/>
                </a:solidFill>
                <a:effectLst>
                  <a:outerShdw sx="100000" sy="100000" kx="0" ky="0" algn="b" rotWithShape="0" blurRad="12700" dist="12700" dir="5400000">
                    <a:srgbClr val="FFFFFF">
                      <a:alpha val="25000"/>
                    </a:srgbClr>
                  </a:outerShdw>
                </a:effectLst>
              </a:defRPr>
            </a:pPr>
          </a:p>
        </p:txBody>
      </p:sp>
      <p:sp>
        <p:nvSpPr>
          <p:cNvPr id="192" name="Shape 192"/>
          <p:cNvSpPr/>
          <p:nvPr/>
        </p:nvSpPr>
        <p:spPr>
          <a:xfrm>
            <a:off x="629597" y="3560837"/>
            <a:ext cx="3793068" cy="10837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5800"/>
            </a:lvl1pPr>
          </a:lstStyle>
          <a:p>
            <a:pPr lvl="0">
              <a:defRPr sz="1800">
                <a:solidFill>
                  <a:srgbClr val="000000"/>
                </a:solidFill>
                <a:effectLst/>
              </a:defRPr>
            </a:pPr>
            <a:r>
              <a:rPr sz="5800">
                <a:solidFill>
                  <a:srgbClr val="EBEBEB"/>
                </a:solidFill>
                <a:effectLst>
                  <a:outerShdw sx="100000" sy="100000" kx="0" ky="0" algn="b" rotWithShape="0" blurRad="50800" dist="25400" dir="5400000">
                    <a:srgbClr val="000000"/>
                  </a:outerShdw>
                </a:effectLst>
              </a:rPr>
              <a:t>With God </a:t>
            </a:r>
          </a:p>
        </p:txBody>
      </p:sp>
      <p:sp>
        <p:nvSpPr>
          <p:cNvPr id="193" name="Shape 193"/>
          <p:cNvSpPr/>
          <p:nvPr/>
        </p:nvSpPr>
        <p:spPr>
          <a:xfrm>
            <a:off x="232228" y="5728304"/>
            <a:ext cx="4587806" cy="10837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5800"/>
            </a:lvl1pPr>
          </a:lstStyle>
          <a:p>
            <a:pPr lvl="0">
              <a:defRPr sz="1800">
                <a:solidFill>
                  <a:srgbClr val="000000"/>
                </a:solidFill>
                <a:effectLst/>
              </a:defRPr>
            </a:pPr>
            <a:r>
              <a:rPr sz="5800">
                <a:solidFill>
                  <a:srgbClr val="EBEBEB"/>
                </a:solidFill>
                <a:effectLst>
                  <a:outerShdw sx="100000" sy="100000" kx="0" ky="0" algn="b" rotWithShape="0" blurRad="50800" dist="25400" dir="5400000">
                    <a:srgbClr val="000000"/>
                  </a:outerShdw>
                </a:effectLst>
              </a:rPr>
              <a:t>With Others </a:t>
            </a:r>
          </a:p>
        </p:txBody>
      </p:sp>
      <p:sp>
        <p:nvSpPr>
          <p:cNvPr id="194" name="Shape 194"/>
          <p:cNvSpPr/>
          <p:nvPr/>
        </p:nvSpPr>
        <p:spPr>
          <a:xfrm>
            <a:off x="629597" y="8004144"/>
            <a:ext cx="3793068" cy="10837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5800"/>
            </a:lvl1pPr>
          </a:lstStyle>
          <a:p>
            <a:pPr lvl="0">
              <a:defRPr sz="1800">
                <a:solidFill>
                  <a:srgbClr val="000000"/>
                </a:solidFill>
                <a:effectLst/>
              </a:defRPr>
            </a:pPr>
            <a:r>
              <a:rPr sz="5800">
                <a:solidFill>
                  <a:srgbClr val="EBEBEB"/>
                </a:solidFill>
                <a:effectLst>
                  <a:outerShdw sx="100000" sy="100000" kx="0" ky="0" algn="b" rotWithShape="0" blurRad="50800" dist="25400" dir="5400000">
                    <a:srgbClr val="000000"/>
                  </a:outerShdw>
                </a:effectLst>
              </a:rPr>
              <a:t>With Self </a:t>
            </a:r>
          </a:p>
        </p:txBody>
      </p:sp>
      <p:sp>
        <p:nvSpPr>
          <p:cNvPr id="195" name="Shape 195"/>
          <p:cNvSpPr/>
          <p:nvPr/>
        </p:nvSpPr>
        <p:spPr>
          <a:xfrm>
            <a:off x="5231903" y="3458695"/>
            <a:ext cx="7641331" cy="5985280"/>
          </a:xfrm>
          <a:prstGeom prst="rect">
            <a:avLst/>
          </a:prstGeom>
          <a:ln w="12700">
            <a:miter lim="400000"/>
          </a:ln>
          <a:effectLst>
            <a:outerShdw sx="100000" sy="100000" kx="0" ky="0" algn="b" rotWithShape="0" blurRad="63500" dist="63500" dir="2529214">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787399" indent="-787399" algn="l">
              <a:lnSpc>
                <a:spcPct val="130000"/>
              </a:lnSpc>
              <a:spcBef>
                <a:spcPts val="2600"/>
              </a:spcBef>
              <a:buSzPct val="100000"/>
              <a:buBlip>
                <a:blip r:embed="rId4"/>
              </a:buBlip>
              <a:defRPr sz="1800">
                <a:solidFill>
                  <a:srgbClr val="000000"/>
                </a:solidFill>
                <a:effectLst/>
              </a:defRPr>
            </a:pPr>
            <a:r>
              <a:rPr sz="3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Hear Him, Believe Him, &amp; Obey Him – Acts 2:38;  1 Pet 3:21</a:t>
            </a:r>
            <a:endParaRPr sz="3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399" indent="-787399" algn="l">
              <a:lnSpc>
                <a:spcPct val="130000"/>
              </a:lnSpc>
              <a:spcBef>
                <a:spcPts val="2600"/>
              </a:spcBef>
              <a:buSzPct val="100000"/>
              <a:buBlip>
                <a:blip r:embed="rId4"/>
              </a:buBlip>
              <a:defRPr sz="1800">
                <a:solidFill>
                  <a:srgbClr val="000000"/>
                </a:solidFill>
                <a:effectLst/>
              </a:defRPr>
            </a:pPr>
            <a:r>
              <a:rPr sz="3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1st - be reconciled to God - then "pursue" peace with others -     1 Pe 3:8-12 </a:t>
            </a:r>
            <a:endParaRPr sz="3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399" indent="-787399" algn="l">
              <a:lnSpc>
                <a:spcPct val="130000"/>
              </a:lnSpc>
              <a:spcBef>
                <a:spcPts val="2600"/>
              </a:spcBef>
              <a:buSzPct val="100000"/>
              <a:buBlip>
                <a:blip r:embed="rId4"/>
              </a:buBlip>
              <a:defRPr sz="1800">
                <a:solidFill>
                  <a:srgbClr val="000000"/>
                </a:solidFill>
                <a:effectLst/>
              </a:defRPr>
            </a:pPr>
            <a:r>
              <a:rPr sz="3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Walk in the Spirit - Rom. 8:1; Gal. 5:16</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 grpId="1" fill="hold">
                                  <p:stCondLst>
                                    <p:cond delay="0"/>
                                  </p:stCondLst>
                                  <p:iterate type="el" backwards="0">
                                    <p:tmAbs val="0"/>
                                  </p:iterate>
                                  <p:childTnLst>
                                    <p:set>
                                      <p:cBhvr>
                                        <p:cTn id="6" fill="hold"/>
                                        <p:tgtEl>
                                          <p:spTgt spid="191"/>
                                        </p:tgtEl>
                                        <p:attrNameLst>
                                          <p:attrName>style.visibility</p:attrName>
                                        </p:attrNameLst>
                                      </p:cBhvr>
                                      <p:to>
                                        <p:strVal val="visible"/>
                                      </p:to>
                                    </p:set>
                                    <p:anim calcmode="lin" valueType="num">
                                      <p:cBhvr>
                                        <p:cTn id="7" dur="500" fill="hold"/>
                                        <p:tgtEl>
                                          <p:spTgt spid="191"/>
                                        </p:tgtEl>
                                        <p:attrNameLst>
                                          <p:attrName>ppt_x</p:attrName>
                                        </p:attrNameLst>
                                      </p:cBhvr>
                                      <p:tavLst>
                                        <p:tav tm="0">
                                          <p:val>
                                            <p:strVal val="0-#ppt_w/2"/>
                                          </p:val>
                                        </p:tav>
                                        <p:tav tm="100000">
                                          <p:val>
                                            <p:strVal val="#ppt_x"/>
                                          </p:val>
                                        </p:tav>
                                      </p:tavLst>
                                    </p:anim>
                                    <p:anim calcmode="lin" valueType="num">
                                      <p:cBhvr>
                                        <p:cTn id="8" dur="500" fill="hold"/>
                                        <p:tgtEl>
                                          <p:spTgt spid="1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nodeType="afterEffect" presetClass="entr" presetSubtype="8" presetID="2" grpId="2" fill="hold">
                                  <p:stCondLst>
                                    <p:cond delay="0"/>
                                  </p:stCondLst>
                                  <p:iterate type="el" backwards="0">
                                    <p:tmAbs val="0"/>
                                  </p:iterate>
                                  <p:childTnLst>
                                    <p:set>
                                      <p:cBhvr>
                                        <p:cTn id="11" fill="hold"/>
                                        <p:tgtEl>
                                          <p:spTgt spid="192"/>
                                        </p:tgtEl>
                                        <p:attrNameLst>
                                          <p:attrName>style.visibility</p:attrName>
                                        </p:attrNameLst>
                                      </p:cBhvr>
                                      <p:to>
                                        <p:strVal val="visible"/>
                                      </p:to>
                                    </p:set>
                                    <p:anim calcmode="lin" valueType="num">
                                      <p:cBhvr>
                                        <p:cTn id="12" dur="500" fill="hold"/>
                                        <p:tgtEl>
                                          <p:spTgt spid="192"/>
                                        </p:tgtEl>
                                        <p:attrNameLst>
                                          <p:attrName>ppt_x</p:attrName>
                                        </p:attrNameLst>
                                      </p:cBhvr>
                                      <p:tavLst>
                                        <p:tav tm="0">
                                          <p:val>
                                            <p:strVal val="0-#ppt_w/2"/>
                                          </p:val>
                                        </p:tav>
                                        <p:tav tm="100000">
                                          <p:val>
                                            <p:strVal val="#ppt_x"/>
                                          </p:val>
                                        </p:tav>
                                      </p:tavLst>
                                    </p:anim>
                                    <p:anim calcmode="lin" valueType="num">
                                      <p:cBhvr>
                                        <p:cTn id="13" dur="500" fill="hold"/>
                                        <p:tgtEl>
                                          <p:spTgt spid="19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nodeType="afterEffect" presetClass="entr" presetSubtype="8" presetID="22" grpId="3" fill="hold">
                                  <p:stCondLst>
                                    <p:cond delay="0"/>
                                  </p:stCondLst>
                                  <p:iterate type="el" backwards="0">
                                    <p:tmAbs val="0"/>
                                  </p:iterate>
                                  <p:childTnLst>
                                    <p:set>
                                      <p:cBhvr>
                                        <p:cTn id="16" fill="hold"/>
                                        <p:tgtEl>
                                          <p:spTgt spid="195">
                                            <p:bg/>
                                          </p:spTgt>
                                        </p:tgtEl>
                                        <p:attrNameLst>
                                          <p:attrName>style.visibility</p:attrName>
                                        </p:attrNameLst>
                                      </p:cBhvr>
                                      <p:to>
                                        <p:strVal val="visible"/>
                                      </p:to>
                                    </p:set>
                                    <p:animEffect filter="wipe(left)" transition="in">
                                      <p:cBhvr>
                                        <p:cTn id="17" dur="1500"/>
                                        <p:tgtEl>
                                          <p:spTgt spid="195">
                                            <p:bg/>
                                          </p:spTgt>
                                        </p:tgtEl>
                                      </p:cBhvr>
                                    </p:animEffect>
                                  </p:childTnLst>
                                </p:cTn>
                              </p:par>
                              <p:par>
                                <p:cTn id="18" presetClass="entr" presetSubtype="8" presetID="22" grpId="3" fill="hold">
                                  <p:stCondLst>
                                    <p:cond delay="0"/>
                                  </p:stCondLst>
                                  <p:iterate type="el" backwards="0">
                                    <p:tmAbs val="0"/>
                                  </p:iterate>
                                  <p:childTnLst>
                                    <p:set>
                                      <p:cBhvr>
                                        <p:cTn id="19" fill="hold"/>
                                        <p:tgtEl>
                                          <p:spTgt spid="195">
                                            <p:txEl>
                                              <p:pRg st="0" end="0"/>
                                            </p:txEl>
                                          </p:spTgt>
                                        </p:tgtEl>
                                        <p:attrNameLst>
                                          <p:attrName>style.visibility</p:attrName>
                                        </p:attrNameLst>
                                      </p:cBhvr>
                                      <p:to>
                                        <p:strVal val="visible"/>
                                      </p:to>
                                    </p:set>
                                    <p:animEffect filter="wipe(left)" transition="in">
                                      <p:cBhvr>
                                        <p:cTn id="20" dur="1500"/>
                                        <p:tgtEl>
                                          <p:spTgt spid="19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 grpId="4" fill="hold">
                                  <p:stCondLst>
                                    <p:cond delay="0"/>
                                  </p:stCondLst>
                                  <p:iterate type="el" backwards="0">
                                    <p:tmAbs val="0"/>
                                  </p:iterate>
                                  <p:childTnLst>
                                    <p:set>
                                      <p:cBhvr>
                                        <p:cTn id="24" fill="hold"/>
                                        <p:tgtEl>
                                          <p:spTgt spid="190"/>
                                        </p:tgtEl>
                                        <p:attrNameLst>
                                          <p:attrName>style.visibility</p:attrName>
                                        </p:attrNameLst>
                                      </p:cBhvr>
                                      <p:to>
                                        <p:strVal val="visible"/>
                                      </p:to>
                                    </p:set>
                                    <p:anim calcmode="lin" valueType="num">
                                      <p:cBhvr>
                                        <p:cTn id="25" dur="500" fill="hold"/>
                                        <p:tgtEl>
                                          <p:spTgt spid="190"/>
                                        </p:tgtEl>
                                        <p:attrNameLst>
                                          <p:attrName>ppt_x</p:attrName>
                                        </p:attrNameLst>
                                      </p:cBhvr>
                                      <p:tavLst>
                                        <p:tav tm="0">
                                          <p:val>
                                            <p:strVal val="0-#ppt_w/2"/>
                                          </p:val>
                                        </p:tav>
                                        <p:tav tm="100000">
                                          <p:val>
                                            <p:strVal val="#ppt_x"/>
                                          </p:val>
                                        </p:tav>
                                      </p:tavLst>
                                    </p:anim>
                                    <p:anim calcmode="lin" valueType="num">
                                      <p:cBhvr>
                                        <p:cTn id="26" dur="500" fill="hold"/>
                                        <p:tgtEl>
                                          <p:spTgt spid="190"/>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nodeType="afterEffect" presetClass="entr" presetSubtype="8" presetID="2" grpId="5" fill="hold">
                                  <p:stCondLst>
                                    <p:cond delay="0"/>
                                  </p:stCondLst>
                                  <p:iterate type="el" backwards="0">
                                    <p:tmAbs val="0"/>
                                  </p:iterate>
                                  <p:childTnLst>
                                    <p:set>
                                      <p:cBhvr>
                                        <p:cTn id="29" fill="hold"/>
                                        <p:tgtEl>
                                          <p:spTgt spid="193"/>
                                        </p:tgtEl>
                                        <p:attrNameLst>
                                          <p:attrName>style.visibility</p:attrName>
                                        </p:attrNameLst>
                                      </p:cBhvr>
                                      <p:to>
                                        <p:strVal val="visible"/>
                                      </p:to>
                                    </p:set>
                                    <p:anim calcmode="lin" valueType="num">
                                      <p:cBhvr>
                                        <p:cTn id="30" dur="500" fill="hold"/>
                                        <p:tgtEl>
                                          <p:spTgt spid="193"/>
                                        </p:tgtEl>
                                        <p:attrNameLst>
                                          <p:attrName>ppt_x</p:attrName>
                                        </p:attrNameLst>
                                      </p:cBhvr>
                                      <p:tavLst>
                                        <p:tav tm="0">
                                          <p:val>
                                            <p:strVal val="0-#ppt_w/2"/>
                                          </p:val>
                                        </p:tav>
                                        <p:tav tm="100000">
                                          <p:val>
                                            <p:strVal val="#ppt_x"/>
                                          </p:val>
                                        </p:tav>
                                      </p:tavLst>
                                    </p:anim>
                                    <p:anim calcmode="lin" valueType="num">
                                      <p:cBhvr>
                                        <p:cTn id="31" dur="500" fill="hold"/>
                                        <p:tgtEl>
                                          <p:spTgt spid="193"/>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nodeType="afterEffect" presetClass="entr" presetSubtype="8" presetID="22" grpId="3" fill="hold">
                                  <p:stCondLst>
                                    <p:cond delay="0"/>
                                  </p:stCondLst>
                                  <p:iterate type="el" backwards="0">
                                    <p:tmAbs val="0"/>
                                  </p:iterate>
                                  <p:childTnLst>
                                    <p:set>
                                      <p:cBhvr>
                                        <p:cTn id="34" fill="hold"/>
                                        <p:tgtEl>
                                          <p:spTgt spid="195">
                                            <p:txEl>
                                              <p:pRg st="1" end="1"/>
                                            </p:txEl>
                                          </p:spTgt>
                                        </p:tgtEl>
                                        <p:attrNameLst>
                                          <p:attrName>style.visibility</p:attrName>
                                        </p:attrNameLst>
                                      </p:cBhvr>
                                      <p:to>
                                        <p:strVal val="visible"/>
                                      </p:to>
                                    </p:set>
                                    <p:animEffect filter="wipe(left)" transition="in">
                                      <p:cBhvr>
                                        <p:cTn id="35" dur="1500"/>
                                        <p:tgtEl>
                                          <p:spTgt spid="19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 grpId="6" fill="hold">
                                  <p:stCondLst>
                                    <p:cond delay="0"/>
                                  </p:stCondLst>
                                  <p:iterate type="el" backwards="0">
                                    <p:tmAbs val="0"/>
                                  </p:iterate>
                                  <p:childTnLst>
                                    <p:set>
                                      <p:cBhvr>
                                        <p:cTn id="39" fill="hold"/>
                                        <p:tgtEl>
                                          <p:spTgt spid="194"/>
                                        </p:tgtEl>
                                        <p:attrNameLst>
                                          <p:attrName>style.visibility</p:attrName>
                                        </p:attrNameLst>
                                      </p:cBhvr>
                                      <p:to>
                                        <p:strVal val="visible"/>
                                      </p:to>
                                    </p:set>
                                    <p:anim calcmode="lin" valueType="num">
                                      <p:cBhvr>
                                        <p:cTn id="40" dur="500" fill="hold"/>
                                        <p:tgtEl>
                                          <p:spTgt spid="194"/>
                                        </p:tgtEl>
                                        <p:attrNameLst>
                                          <p:attrName>ppt_x</p:attrName>
                                        </p:attrNameLst>
                                      </p:cBhvr>
                                      <p:tavLst>
                                        <p:tav tm="0">
                                          <p:val>
                                            <p:strVal val="0-#ppt_w/2"/>
                                          </p:val>
                                        </p:tav>
                                        <p:tav tm="100000">
                                          <p:val>
                                            <p:strVal val="#ppt_x"/>
                                          </p:val>
                                        </p:tav>
                                      </p:tavLst>
                                    </p:anim>
                                    <p:anim calcmode="lin" valueType="num">
                                      <p:cBhvr>
                                        <p:cTn id="41" dur="500" fill="hold"/>
                                        <p:tgtEl>
                                          <p:spTgt spid="194"/>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nodeType="afterEffect" presetClass="entr" presetSubtype="8" presetID="2" grpId="7" fill="hold">
                                  <p:stCondLst>
                                    <p:cond delay="0"/>
                                  </p:stCondLst>
                                  <p:iterate type="el" backwards="0">
                                    <p:tmAbs val="0"/>
                                  </p:iterate>
                                  <p:childTnLst>
                                    <p:set>
                                      <p:cBhvr>
                                        <p:cTn id="44" fill="hold"/>
                                        <p:tgtEl>
                                          <p:spTgt spid="189"/>
                                        </p:tgtEl>
                                        <p:attrNameLst>
                                          <p:attrName>style.visibility</p:attrName>
                                        </p:attrNameLst>
                                      </p:cBhvr>
                                      <p:to>
                                        <p:strVal val="visible"/>
                                      </p:to>
                                    </p:set>
                                    <p:anim calcmode="lin" valueType="num">
                                      <p:cBhvr>
                                        <p:cTn id="45" dur="500" fill="hold"/>
                                        <p:tgtEl>
                                          <p:spTgt spid="189"/>
                                        </p:tgtEl>
                                        <p:attrNameLst>
                                          <p:attrName>ppt_x</p:attrName>
                                        </p:attrNameLst>
                                      </p:cBhvr>
                                      <p:tavLst>
                                        <p:tav tm="0">
                                          <p:val>
                                            <p:strVal val="0-#ppt_w/2"/>
                                          </p:val>
                                        </p:tav>
                                        <p:tav tm="100000">
                                          <p:val>
                                            <p:strVal val="#ppt_x"/>
                                          </p:val>
                                        </p:tav>
                                      </p:tavLst>
                                    </p:anim>
                                    <p:anim calcmode="lin" valueType="num">
                                      <p:cBhvr>
                                        <p:cTn id="46" dur="500" fill="hold"/>
                                        <p:tgtEl>
                                          <p:spTgt spid="189"/>
                                        </p:tgtEl>
                                        <p:attrNameLst>
                                          <p:attrName>ppt_y</p:attrName>
                                        </p:attrNameLst>
                                      </p:cBhvr>
                                      <p:tavLst>
                                        <p:tav tm="0">
                                          <p:val>
                                            <p:strVal val="#ppt_y"/>
                                          </p:val>
                                        </p:tav>
                                        <p:tav tm="100000">
                                          <p:val>
                                            <p:strVal val="#ppt_y"/>
                                          </p:val>
                                        </p:tav>
                                      </p:tavLst>
                                    </p:anim>
                                  </p:childTnLst>
                                </p:cTn>
                              </p:par>
                            </p:childTnLst>
                          </p:cTn>
                        </p:par>
                        <p:par>
                          <p:cTn id="47" fill="hold">
                            <p:stCondLst>
                              <p:cond delay="1000"/>
                            </p:stCondLst>
                            <p:childTnLst>
                              <p:par>
                                <p:cTn id="48" nodeType="afterEffect" presetClass="entr" presetSubtype="8" presetID="22" grpId="3" fill="hold">
                                  <p:stCondLst>
                                    <p:cond delay="0"/>
                                  </p:stCondLst>
                                  <p:iterate type="el" backwards="0">
                                    <p:tmAbs val="0"/>
                                  </p:iterate>
                                  <p:childTnLst>
                                    <p:set>
                                      <p:cBhvr>
                                        <p:cTn id="49" fill="hold"/>
                                        <p:tgtEl>
                                          <p:spTgt spid="195">
                                            <p:txEl>
                                              <p:pRg st="2" end="2"/>
                                            </p:txEl>
                                          </p:spTgt>
                                        </p:tgtEl>
                                        <p:attrNameLst>
                                          <p:attrName>style.visibility</p:attrName>
                                        </p:attrNameLst>
                                      </p:cBhvr>
                                      <p:to>
                                        <p:strVal val="visible"/>
                                      </p:to>
                                    </p:set>
                                    <p:animEffect filter="wipe(left)" transition="in">
                                      <p:cBhvr>
                                        <p:cTn id="50" dur="1500"/>
                                        <p:tgtEl>
                                          <p:spTgt spid="19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4"/>
      <p:bldP build="p" bldLvl="5" animBg="1" rev="0" advAuto="0" spid="195" grpId="3"/>
      <p:bldP build="whole" bldLvl="1" animBg="1" rev="0" advAuto="0" spid="192" grpId="2"/>
      <p:bldP build="whole" bldLvl="1" animBg="1" rev="0" advAuto="0" spid="191" grpId="1"/>
      <p:bldP build="whole" bldLvl="1" animBg="1" rev="0" advAuto="0" spid="193" grpId="5"/>
      <p:bldP build="whole" bldLvl="1" animBg="1" rev="0" advAuto="0" spid="194" grpId="6"/>
      <p:bldP build="whole" bldLvl="1" animBg="1" rev="0" advAuto="0" spid="189" grpId="7"/>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7"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198"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199" name="Shape 199"/>
          <p:cNvSpPr/>
          <p:nvPr/>
        </p:nvSpPr>
        <p:spPr>
          <a:xfrm>
            <a:off x="318890" y="3272912"/>
            <a:ext cx="7859004" cy="59853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787400" indent="-787400" algn="l">
              <a:lnSpc>
                <a:spcPct val="130000"/>
              </a:lnSpc>
              <a:spcBef>
                <a:spcPts val="1000"/>
              </a:spcBef>
              <a:buSzPct val="100000"/>
              <a:buBlip>
                <a:blip r:embed="rId4"/>
              </a:buBlip>
              <a:defRPr sz="1800">
                <a:solidFill>
                  <a:srgbClr val="000000"/>
                </a:solidFill>
                <a:effectLst/>
              </a:defRPr>
            </a:pPr>
            <a:r>
              <a:rPr sz="43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Trust in God - Live for Him, not yourself! </a:t>
            </a:r>
            <a:endParaRPr sz="43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400" indent="-787400" algn="l">
              <a:lnSpc>
                <a:spcPct val="130000"/>
              </a:lnSpc>
              <a:spcBef>
                <a:spcPts val="1000"/>
              </a:spcBef>
              <a:buSzPct val="100000"/>
              <a:buBlip>
                <a:blip r:embed="rId4"/>
              </a:buBlip>
              <a:defRPr sz="1800">
                <a:solidFill>
                  <a:srgbClr val="000000"/>
                </a:solidFill>
                <a:effectLst/>
              </a:defRPr>
            </a:pPr>
            <a:r>
              <a:rPr sz="43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Do not live in the past - Do not waste time worrying about what you cannot change.</a:t>
            </a:r>
            <a:endParaRPr sz="43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400" indent="-787400" algn="l">
              <a:lnSpc>
                <a:spcPct val="130000"/>
              </a:lnSpc>
              <a:spcBef>
                <a:spcPts val="1000"/>
              </a:spcBef>
              <a:buSzPct val="100000"/>
              <a:buBlip>
                <a:blip r:embed="rId4"/>
              </a:buBlip>
              <a:defRPr sz="1800">
                <a:solidFill>
                  <a:srgbClr val="000000"/>
                </a:solidFill>
                <a:effectLst/>
              </a:defRPr>
            </a:pPr>
            <a:r>
              <a:rPr sz="43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Do not indulge in self pity.</a:t>
            </a:r>
          </a:p>
        </p:txBody>
      </p:sp>
      <p:sp>
        <p:nvSpPr>
          <p:cNvPr id="200" name="Shape 200"/>
          <p:cNvSpPr/>
          <p:nvPr/>
        </p:nvSpPr>
        <p:spPr>
          <a:xfrm>
            <a:off x="849237" y="2064041"/>
            <a:ext cx="11306325" cy="10136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72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7200">
                <a:solidFill>
                  <a:srgbClr val="FFE55E"/>
                </a:solidFill>
                <a:effectLst>
                  <a:outerShdw sx="100000" sy="100000" kx="0" ky="0" algn="b" rotWithShape="0" blurRad="50800" dist="25400" dir="5400000">
                    <a:srgbClr val="000000"/>
                  </a:outerShdw>
                </a:effectLst>
              </a:rPr>
              <a:t>How Can I Have Peace?</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99">
                                            <p:txEl>
                                              <p:pRg st="1" end="1"/>
                                            </p:txEl>
                                          </p:spTgt>
                                        </p:tgtEl>
                                        <p:attrNameLst>
                                          <p:attrName>style.visibility</p:attrName>
                                        </p:attrNameLst>
                                      </p:cBhvr>
                                      <p:to>
                                        <p:strVal val="visible"/>
                                      </p:to>
                                    </p:set>
                                    <p:animEffect filter="fade" transition="in">
                                      <p:cBhvr>
                                        <p:cTn id="7" dur="1500"/>
                                        <p:tgtEl>
                                          <p:spTgt spid="1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1" fill="hold">
                                  <p:stCondLst>
                                    <p:cond delay="0"/>
                                  </p:stCondLst>
                                  <p:iterate type="el" backwards="0">
                                    <p:tmAbs val="0"/>
                                  </p:iterate>
                                  <p:childTnLst>
                                    <p:set>
                                      <p:cBhvr>
                                        <p:cTn id="11" fill="hold"/>
                                        <p:tgtEl>
                                          <p:spTgt spid="199">
                                            <p:txEl>
                                              <p:pRg st="2" end="2"/>
                                            </p:txEl>
                                          </p:spTgt>
                                        </p:tgtEl>
                                        <p:attrNameLst>
                                          <p:attrName>style.visibility</p:attrName>
                                        </p:attrNameLst>
                                      </p:cBhvr>
                                      <p:to>
                                        <p:strVal val="visible"/>
                                      </p:to>
                                    </p:set>
                                    <p:animEffect filter="fade" transition="in">
                                      <p:cBhvr>
                                        <p:cTn id="12" dur="1500"/>
                                        <p:tgtEl>
                                          <p:spTgt spid="19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9"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2"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203"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204" name="Shape 204"/>
          <p:cNvSpPr/>
          <p:nvPr/>
        </p:nvSpPr>
        <p:spPr>
          <a:xfrm>
            <a:off x="318890" y="3272912"/>
            <a:ext cx="8557988" cy="58413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787400" indent="-787400" algn="l">
              <a:lnSpc>
                <a:spcPct val="130000"/>
              </a:lnSpc>
              <a:spcBef>
                <a:spcPts val="1000"/>
              </a:spcBef>
              <a:buSzPct val="100000"/>
              <a:buBlip>
                <a:blip r:embed="rId4"/>
              </a:buBlip>
              <a:defRPr sz="1800">
                <a:solidFill>
                  <a:srgbClr val="000000"/>
                </a:solidFill>
                <a:effectLst/>
              </a:defRPr>
            </a:pPr>
            <a:r>
              <a:rPr sz="41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Seek to eliminate suspicion and resentment.</a:t>
            </a:r>
            <a:endParaRPr sz="41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400" indent="-787400" algn="l">
              <a:lnSpc>
                <a:spcPct val="130000"/>
              </a:lnSpc>
              <a:spcBef>
                <a:spcPts val="1000"/>
              </a:spcBef>
              <a:buSzPct val="100000"/>
              <a:buBlip>
                <a:blip r:embed="rId4"/>
              </a:buBlip>
              <a:defRPr sz="1800">
                <a:solidFill>
                  <a:srgbClr val="000000"/>
                </a:solidFill>
                <a:effectLst/>
              </a:defRPr>
            </a:pPr>
            <a:r>
              <a:rPr sz="41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Cultivate, love, joy, compassion, good humor, and loyalty. </a:t>
            </a:r>
            <a:endParaRPr sz="41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400" indent="-787400" algn="l">
              <a:lnSpc>
                <a:spcPct val="130000"/>
              </a:lnSpc>
              <a:spcBef>
                <a:spcPts val="1000"/>
              </a:spcBef>
              <a:buSzPct val="100000"/>
              <a:buBlip>
                <a:blip r:embed="rId4"/>
              </a:buBlip>
              <a:defRPr sz="1800">
                <a:solidFill>
                  <a:srgbClr val="000000"/>
                </a:solidFill>
                <a:effectLst/>
              </a:defRPr>
            </a:pPr>
            <a:r>
              <a:rPr sz="41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Be realistic in your expectations of others as well as your expectations of yourself.</a:t>
            </a:r>
          </a:p>
        </p:txBody>
      </p:sp>
      <p:sp>
        <p:nvSpPr>
          <p:cNvPr id="205" name="Shape 205"/>
          <p:cNvSpPr/>
          <p:nvPr/>
        </p:nvSpPr>
        <p:spPr>
          <a:xfrm>
            <a:off x="849237" y="2064041"/>
            <a:ext cx="11306325" cy="10136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72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7200">
                <a:solidFill>
                  <a:srgbClr val="FFE55E"/>
                </a:solidFill>
                <a:effectLst>
                  <a:outerShdw sx="100000" sy="100000" kx="0" ky="0" algn="b" rotWithShape="0" blurRad="50800" dist="25400" dir="5400000">
                    <a:srgbClr val="000000"/>
                  </a:outerShdw>
                </a:effectLst>
              </a:rPr>
              <a:t>How Can I Have Peace?</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04">
                                            <p:txEl>
                                              <p:pRg st="1" end="1"/>
                                            </p:txEl>
                                          </p:spTgt>
                                        </p:tgtEl>
                                        <p:attrNameLst>
                                          <p:attrName>style.visibility</p:attrName>
                                        </p:attrNameLst>
                                      </p:cBhvr>
                                      <p:to>
                                        <p:strVal val="visible"/>
                                      </p:to>
                                    </p:set>
                                    <p:animEffect filter="fade" transition="in">
                                      <p:cBhvr>
                                        <p:cTn id="7" dur="1500"/>
                                        <p:tgtEl>
                                          <p:spTgt spid="20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1" fill="hold">
                                  <p:stCondLst>
                                    <p:cond delay="0"/>
                                  </p:stCondLst>
                                  <p:iterate type="el" backwards="0">
                                    <p:tmAbs val="0"/>
                                  </p:iterate>
                                  <p:childTnLst>
                                    <p:set>
                                      <p:cBhvr>
                                        <p:cTn id="11" fill="hold"/>
                                        <p:tgtEl>
                                          <p:spTgt spid="204">
                                            <p:txEl>
                                              <p:pRg st="2" end="2"/>
                                            </p:txEl>
                                          </p:spTgt>
                                        </p:tgtEl>
                                        <p:attrNameLst>
                                          <p:attrName>style.visibility</p:attrName>
                                        </p:attrNameLst>
                                      </p:cBhvr>
                                      <p:to>
                                        <p:strVal val="visible"/>
                                      </p:to>
                                    </p:set>
                                    <p:animEffect filter="fade" transition="in">
                                      <p:cBhvr>
                                        <p:cTn id="12" dur="1500"/>
                                        <p:tgtEl>
                                          <p:spTgt spid="20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4"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7"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208"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209" name="Shape 209"/>
          <p:cNvSpPr/>
          <p:nvPr/>
        </p:nvSpPr>
        <p:spPr>
          <a:xfrm>
            <a:off x="318890" y="3272912"/>
            <a:ext cx="7859004" cy="57279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787399" indent="-787399" algn="l">
              <a:lnSpc>
                <a:spcPct val="130000"/>
              </a:lnSpc>
              <a:spcBef>
                <a:spcPts val="1000"/>
              </a:spcBef>
              <a:buSzPct val="100000"/>
              <a:buBlip>
                <a:blip r:embed="rId4"/>
              </a:buBlip>
              <a:defRPr sz="1800">
                <a:solidFill>
                  <a:srgbClr val="000000"/>
                </a:solidFill>
                <a:effectLst/>
              </a:defRPr>
            </a:pPr>
            <a:r>
              <a:rPr sz="46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Slow down - live simply - live within your means - </a:t>
            </a:r>
            <a:endParaRPr sz="46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399" indent="-787399" algn="l">
              <a:lnSpc>
                <a:spcPct val="130000"/>
              </a:lnSpc>
              <a:spcBef>
                <a:spcPts val="1000"/>
              </a:spcBef>
              <a:buSzPct val="100000"/>
              <a:buBlip>
                <a:blip r:embed="rId4"/>
              </a:buBlip>
              <a:defRPr sz="1800">
                <a:solidFill>
                  <a:srgbClr val="000000"/>
                </a:solidFill>
                <a:effectLst/>
              </a:defRPr>
            </a:pPr>
            <a:r>
              <a:rPr sz="46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Value the things we should - truly put God first &amp; watch everything else fall into place . . . </a:t>
            </a:r>
          </a:p>
        </p:txBody>
      </p:sp>
      <p:sp>
        <p:nvSpPr>
          <p:cNvPr id="210" name="Shape 210"/>
          <p:cNvSpPr/>
          <p:nvPr/>
        </p:nvSpPr>
        <p:spPr>
          <a:xfrm>
            <a:off x="849237" y="2064041"/>
            <a:ext cx="11306325" cy="10136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72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7200">
                <a:solidFill>
                  <a:srgbClr val="FFE55E"/>
                </a:solidFill>
                <a:effectLst>
                  <a:outerShdw sx="100000" sy="100000" kx="0" ky="0" algn="b" rotWithShape="0" blurRad="50800" dist="25400" dir="5400000">
                    <a:srgbClr val="000000"/>
                  </a:outerShdw>
                </a:effectLst>
              </a:rPr>
              <a:t>How Can I Have Peace?</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09">
                                            <p:txEl>
                                              <p:pRg st="1" end="1"/>
                                            </p:txEl>
                                          </p:spTgt>
                                        </p:tgtEl>
                                        <p:attrNameLst>
                                          <p:attrName>style.visibility</p:attrName>
                                        </p:attrNameLst>
                                      </p:cBhvr>
                                      <p:to>
                                        <p:strVal val="visible"/>
                                      </p:to>
                                    </p:set>
                                    <p:animEffect filter="fade" transition="in">
                                      <p:cBhvr>
                                        <p:cTn id="7" dur="1500"/>
                                        <p:tgtEl>
                                          <p:spTgt spid="209">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9"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2"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213"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214" name="Shape 214"/>
          <p:cNvSpPr/>
          <p:nvPr/>
        </p:nvSpPr>
        <p:spPr>
          <a:xfrm>
            <a:off x="2127969" y="2064041"/>
            <a:ext cx="10027593" cy="10136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72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7200">
                <a:solidFill>
                  <a:srgbClr val="FFE55E"/>
                </a:solidFill>
                <a:effectLst>
                  <a:outerShdw sx="100000" sy="100000" kx="0" ky="0" algn="b" rotWithShape="0" blurRad="50800" dist="25400" dir="5400000">
                    <a:srgbClr val="000000"/>
                  </a:outerShdw>
                </a:effectLst>
              </a:rPr>
              <a:t>Will Enable you to:</a:t>
            </a:r>
          </a:p>
        </p:txBody>
      </p:sp>
      <p:sp>
        <p:nvSpPr>
          <p:cNvPr id="215" name="Shape 215"/>
          <p:cNvSpPr/>
          <p:nvPr/>
        </p:nvSpPr>
        <p:spPr>
          <a:xfrm>
            <a:off x="680223" y="3738037"/>
            <a:ext cx="8042590" cy="4939285"/>
          </a:xfrm>
          <a:prstGeom prst="rect">
            <a:avLst/>
          </a:prstGeom>
          <a:ln w="12700">
            <a:miter lim="400000"/>
          </a:ln>
          <a:effectLst>
            <a:outerShdw sx="100000" sy="100000" kx="0" ky="0" algn="b" rotWithShape="0" blurRad="63500" dist="63500" dir="2529214">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marL="787400" indent="-787400" algn="l">
              <a:lnSpc>
                <a:spcPct val="130000"/>
              </a:lnSpc>
              <a:spcBef>
                <a:spcPts val="2600"/>
              </a:spcBef>
              <a:buSzPct val="100000"/>
              <a:buBlip>
                <a:blip r:embed="rId4"/>
              </a:buBlip>
              <a:defRPr sz="1800">
                <a:solidFill>
                  <a:srgbClr val="000000"/>
                </a:solidFill>
                <a:effectLst/>
              </a:defRPr>
            </a:pPr>
            <a:r>
              <a:rPr sz="4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Get beyond the regrets of the past</a:t>
            </a:r>
            <a:endParaRPr sz="4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400" indent="-787400" algn="l">
              <a:lnSpc>
                <a:spcPct val="130000"/>
              </a:lnSpc>
              <a:spcBef>
                <a:spcPts val="2600"/>
              </a:spcBef>
              <a:buSzPct val="100000"/>
              <a:buBlip>
                <a:blip r:embed="rId4"/>
              </a:buBlip>
              <a:defRPr sz="1800">
                <a:solidFill>
                  <a:srgbClr val="000000"/>
                </a:solidFill>
                <a:effectLst/>
              </a:defRPr>
            </a:pPr>
            <a:r>
              <a:rPr sz="4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Manage the anxiety of the present</a:t>
            </a:r>
            <a:endParaRPr sz="4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marL="787400" indent="-787400" algn="l">
              <a:lnSpc>
                <a:spcPct val="130000"/>
              </a:lnSpc>
              <a:spcBef>
                <a:spcPts val="2600"/>
              </a:spcBef>
              <a:buSzPct val="100000"/>
              <a:buBlip>
                <a:blip r:embed="rId4"/>
              </a:buBlip>
              <a:defRPr sz="1800">
                <a:solidFill>
                  <a:srgbClr val="000000"/>
                </a:solidFill>
                <a:effectLst/>
              </a:defRPr>
            </a:pPr>
            <a:r>
              <a:rPr sz="48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Overcome the fear of the future</a:t>
            </a:r>
          </a:p>
        </p:txBody>
      </p:sp>
    </p:spTree>
  </p:cSld>
  <p:clrMapOvr>
    <a:masterClrMapping/>
  </p:clrMapOvr>
  <p:transition spd="slow" advClick="1">
    <p:push dir="l"/>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2" grpId="1" fill="hold">
                                  <p:stCondLst>
                                    <p:cond delay="0"/>
                                  </p:stCondLst>
                                  <p:iterate type="el" backwards="0">
                                    <p:tmAbs val="0"/>
                                  </p:iterate>
                                  <p:childTnLst>
                                    <p:set>
                                      <p:cBhvr>
                                        <p:cTn id="6" fill="hold"/>
                                        <p:tgtEl>
                                          <p:spTgt spid="215">
                                            <p:txEl>
                                              <p:pRg st="1" end="1"/>
                                            </p:txEl>
                                          </p:spTgt>
                                        </p:tgtEl>
                                        <p:attrNameLst>
                                          <p:attrName>style.visibility</p:attrName>
                                        </p:attrNameLst>
                                      </p:cBhvr>
                                      <p:to>
                                        <p:strVal val="visible"/>
                                      </p:to>
                                    </p:set>
                                    <p:animEffect filter="wipe(left)" transition="in">
                                      <p:cBhvr>
                                        <p:cTn id="7" dur="1500"/>
                                        <p:tgtEl>
                                          <p:spTgt spid="2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1" fill="hold">
                                  <p:stCondLst>
                                    <p:cond delay="0"/>
                                  </p:stCondLst>
                                  <p:iterate type="el" backwards="0">
                                    <p:tmAbs val="0"/>
                                  </p:iterate>
                                  <p:childTnLst>
                                    <p:set>
                                      <p:cBhvr>
                                        <p:cTn id="11" fill="hold"/>
                                        <p:tgtEl>
                                          <p:spTgt spid="215">
                                            <p:txEl>
                                              <p:pRg st="2" end="2"/>
                                            </p:txEl>
                                          </p:spTgt>
                                        </p:tgtEl>
                                        <p:attrNameLst>
                                          <p:attrName>style.visibility</p:attrName>
                                        </p:attrNameLst>
                                      </p:cBhvr>
                                      <p:to>
                                        <p:strVal val="visible"/>
                                      </p:to>
                                    </p:set>
                                    <p:animEffect filter="wipe(left)" transition="in">
                                      <p:cBhvr>
                                        <p:cTn id="12" dur="1500"/>
                                        <p:tgtEl>
                                          <p:spTgt spid="21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5"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7"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218"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219" name="Shape 219"/>
          <p:cNvSpPr/>
          <p:nvPr/>
        </p:nvSpPr>
        <p:spPr>
          <a:xfrm>
            <a:off x="8066071" y="6812038"/>
            <a:ext cx="5310295" cy="28041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effectLst/>
              </a:defRPr>
            </a:pPr>
            <a:r>
              <a:rPr sz="6400">
                <a:solidFill>
                  <a:srgbClr val="EBEBEB"/>
                </a:solidFill>
                <a:effectLst>
                  <a:outerShdw sx="100000" sy="100000" kx="0" ky="0" algn="b" rotWithShape="0" blurRad="50800" dist="25400" dir="5400000">
                    <a:srgbClr val="000000"/>
                  </a:outerShdw>
                </a:effectLst>
              </a:rPr>
              <a:t>No Jesus </a:t>
            </a:r>
            <a:endParaRPr sz="6400">
              <a:solidFill>
                <a:srgbClr val="EBEBEB"/>
              </a:solidFill>
              <a:effectLst>
                <a:outerShdw sx="100000" sy="100000" kx="0" ky="0" algn="b" rotWithShape="0" blurRad="50800" dist="25400" dir="5400000">
                  <a:srgbClr val="000000"/>
                </a:outerShdw>
              </a:effectLst>
            </a:endParaRPr>
          </a:p>
          <a:p>
            <a:pPr lvl="0">
              <a:defRPr sz="1800">
                <a:solidFill>
                  <a:srgbClr val="000000"/>
                </a:solidFill>
                <a:effectLst/>
              </a:defRPr>
            </a:pPr>
            <a:r>
              <a:rPr sz="6400">
                <a:solidFill>
                  <a:srgbClr val="EBEBEB"/>
                </a:solidFill>
                <a:effectLst>
                  <a:outerShdw sx="100000" sy="100000" kx="0" ky="0" algn="b" rotWithShape="0" blurRad="50800" dist="25400" dir="5400000">
                    <a:srgbClr val="000000"/>
                  </a:outerShdw>
                </a:effectLst>
              </a:rPr>
              <a:t>No Peace –</a:t>
            </a:r>
          </a:p>
        </p:txBody>
      </p:sp>
      <p:sp>
        <p:nvSpPr>
          <p:cNvPr id="220" name="Shape 220"/>
          <p:cNvSpPr/>
          <p:nvPr/>
        </p:nvSpPr>
        <p:spPr>
          <a:xfrm>
            <a:off x="270933" y="3427646"/>
            <a:ext cx="5418668" cy="24925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effectLst/>
              </a:defRPr>
            </a:pPr>
            <a:r>
              <a:rPr sz="5900">
                <a:solidFill>
                  <a:srgbClr val="EBEBEB"/>
                </a:solidFill>
                <a:effectLst>
                  <a:outerShdw sx="100000" sy="100000" kx="0" ky="0" algn="b" rotWithShape="0" blurRad="50800" dist="25400" dir="5400000">
                    <a:srgbClr val="000000"/>
                  </a:outerShdw>
                </a:effectLst>
              </a:rPr>
              <a:t>KNOW Jesus </a:t>
            </a:r>
            <a:endParaRPr sz="5900">
              <a:solidFill>
                <a:srgbClr val="EBEBEB"/>
              </a:solidFill>
              <a:effectLst>
                <a:outerShdw sx="100000" sy="100000" kx="0" ky="0" algn="b" rotWithShape="0" blurRad="50800" dist="25400" dir="5400000">
                  <a:srgbClr val="000000"/>
                </a:outerShdw>
              </a:effectLst>
            </a:endParaRPr>
          </a:p>
          <a:p>
            <a:pPr lvl="0">
              <a:defRPr sz="1800">
                <a:solidFill>
                  <a:srgbClr val="000000"/>
                </a:solidFill>
                <a:effectLst/>
              </a:defRPr>
            </a:pPr>
            <a:r>
              <a:rPr sz="5900">
                <a:solidFill>
                  <a:srgbClr val="EBEBEB"/>
                </a:solidFill>
                <a:effectLst>
                  <a:outerShdw sx="100000" sy="100000" kx="0" ky="0" algn="b" rotWithShape="0" blurRad="50800" dist="25400" dir="5400000">
                    <a:srgbClr val="000000"/>
                  </a:outerShdw>
                </a:effectLst>
              </a:rPr>
              <a:t>KNOW Peace!</a:t>
            </a:r>
          </a:p>
        </p:txBody>
      </p:sp>
      <p:pic>
        <p:nvPicPr>
          <p:cNvPr id="221" name="pasted-image.tif"/>
          <p:cNvPicPr/>
          <p:nvPr/>
        </p:nvPicPr>
        <p:blipFill>
          <a:blip r:embed="rId4">
            <a:extLst/>
          </a:blip>
          <a:stretch>
            <a:fillRect/>
          </a:stretch>
        </p:blipFill>
        <p:spPr>
          <a:xfrm rot="1301411">
            <a:off x="5645820" y="5405665"/>
            <a:ext cx="2393951" cy="2417764"/>
          </a:xfrm>
          <a:prstGeom prst="rect">
            <a:avLst/>
          </a:prstGeom>
          <a:ln w="12700">
            <a:miter lim="400000"/>
          </a:ln>
        </p:spPr>
      </p:pic>
      <p:pic>
        <p:nvPicPr>
          <p:cNvPr id="222" name="pasted-image.pdf"/>
          <p:cNvPicPr/>
          <p:nvPr/>
        </p:nvPicPr>
        <p:blipFill>
          <a:blip r:embed="rId5">
            <a:extLst/>
          </a:blip>
          <a:stretch>
            <a:fillRect/>
          </a:stretch>
        </p:blipFill>
        <p:spPr>
          <a:xfrm>
            <a:off x="495276" y="5528573"/>
            <a:ext cx="4356340" cy="4242449"/>
          </a:xfrm>
          <a:prstGeom prst="rect">
            <a:avLst/>
          </a:prstGeom>
          <a:ln w="12700">
            <a:miter lim="400000"/>
          </a:ln>
        </p:spPr>
      </p:pic>
      <p:sp>
        <p:nvSpPr>
          <p:cNvPr id="223" name="Shape 223"/>
          <p:cNvSpPr/>
          <p:nvPr/>
        </p:nvSpPr>
        <p:spPr>
          <a:xfrm>
            <a:off x="896398" y="8165194"/>
            <a:ext cx="3554096" cy="943936"/>
          </a:xfrm>
          <a:prstGeom prst="rect">
            <a:avLst/>
          </a:prstGeom>
          <a:ln w="12700">
            <a:miter lim="400000"/>
          </a:ln>
          <a:effectLst>
            <a:outerShdw sx="100000" sy="100000" kx="0" ky="0" algn="b" rotWithShape="0" blurRad="88900" dist="101600" dir="2592393">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solidFill>
                  <a:srgbClr val="000000"/>
                </a:solidFill>
                <a:effectLst/>
              </a:defRPr>
            </a:pPr>
            <a:r>
              <a:rPr sz="32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Acts 2:38</a:t>
            </a:r>
            <a:endParaRPr sz="32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a:lnSpc>
                <a:spcPct val="130000"/>
              </a:lnSpc>
              <a:defRPr sz="1800">
                <a:solidFill>
                  <a:srgbClr val="000000"/>
                </a:solidFill>
                <a:effectLst/>
              </a:defRPr>
            </a:pPr>
            <a:r>
              <a:rPr sz="32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Gal 3:26,27</a:t>
            </a:r>
          </a:p>
        </p:txBody>
      </p:sp>
      <p:sp>
        <p:nvSpPr>
          <p:cNvPr id="224" name="Shape 224"/>
          <p:cNvSpPr/>
          <p:nvPr/>
        </p:nvSpPr>
        <p:spPr>
          <a:xfrm>
            <a:off x="396299" y="2359480"/>
            <a:ext cx="8699350" cy="199031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49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14900">
                <a:solidFill>
                  <a:srgbClr val="FFE55E"/>
                </a:solidFill>
                <a:effectLst>
                  <a:outerShdw sx="100000" sy="100000" kx="0" ky="0" algn="b" rotWithShape="0" blurRad="50800" dist="25400" dir="5400000">
                    <a:srgbClr val="000000"/>
                  </a:outerShdw>
                </a:effectLst>
              </a:rPr>
              <a:t>Peace?</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 presetID="2" grpId="1" fill="hold">
                                  <p:stCondLst>
                                    <p:cond delay="0"/>
                                  </p:stCondLst>
                                  <p:iterate type="el" backwards="0">
                                    <p:tmAbs val="0"/>
                                  </p:iterate>
                                  <p:childTnLst>
                                    <p:set>
                                      <p:cBhvr>
                                        <p:cTn id="6" fill="hold"/>
                                        <p:tgtEl>
                                          <p:spTgt spid="219"/>
                                        </p:tgtEl>
                                        <p:attrNameLst>
                                          <p:attrName>style.visibility</p:attrName>
                                        </p:attrNameLst>
                                      </p:cBhvr>
                                      <p:to>
                                        <p:strVal val="visible"/>
                                      </p:to>
                                    </p:set>
                                    <p:anim calcmode="lin" valueType="num">
                                      <p:cBhvr>
                                        <p:cTn id="7" dur="1500" fill="hold"/>
                                        <p:tgtEl>
                                          <p:spTgt spid="219"/>
                                        </p:tgtEl>
                                        <p:attrNameLst>
                                          <p:attrName>ppt_x</p:attrName>
                                        </p:attrNameLst>
                                      </p:cBhvr>
                                      <p:tavLst>
                                        <p:tav tm="0">
                                          <p:val>
                                            <p:strVal val="#ppt_x"/>
                                          </p:val>
                                        </p:tav>
                                        <p:tav tm="100000">
                                          <p:val>
                                            <p:strVal val="#ppt_x"/>
                                          </p:val>
                                        </p:tav>
                                      </p:tavLst>
                                    </p:anim>
                                    <p:anim calcmode="lin" valueType="num">
                                      <p:cBhvr>
                                        <p:cTn id="8" dur="1500" fill="hold"/>
                                        <p:tgtEl>
                                          <p:spTgt spid="2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1" presetID="2" grpId="2" fill="hold">
                                  <p:stCondLst>
                                    <p:cond delay="0"/>
                                  </p:stCondLst>
                                  <p:iterate type="el" backwards="0">
                                    <p:tmAbs val="0"/>
                                  </p:iterate>
                                  <p:childTnLst>
                                    <p:set>
                                      <p:cBhvr>
                                        <p:cTn id="12" fill="hold"/>
                                        <p:tgtEl>
                                          <p:spTgt spid="220"/>
                                        </p:tgtEl>
                                        <p:attrNameLst>
                                          <p:attrName>style.visibility</p:attrName>
                                        </p:attrNameLst>
                                      </p:cBhvr>
                                      <p:to>
                                        <p:strVal val="visible"/>
                                      </p:to>
                                    </p:set>
                                    <p:anim calcmode="lin" valueType="num">
                                      <p:cBhvr>
                                        <p:cTn id="13" dur="1000" fill="hold"/>
                                        <p:tgtEl>
                                          <p:spTgt spid="220"/>
                                        </p:tgtEl>
                                        <p:attrNameLst>
                                          <p:attrName>ppt_x</p:attrName>
                                        </p:attrNameLst>
                                      </p:cBhvr>
                                      <p:tavLst>
                                        <p:tav tm="0">
                                          <p:val>
                                            <p:strVal val="#ppt_x"/>
                                          </p:val>
                                        </p:tav>
                                        <p:tav tm="100000">
                                          <p:val>
                                            <p:strVal val="#ppt_x"/>
                                          </p:val>
                                        </p:tav>
                                      </p:tavLst>
                                    </p:anim>
                                    <p:anim calcmode="lin" valueType="num">
                                      <p:cBhvr>
                                        <p:cTn id="14" dur="1000" fill="hold"/>
                                        <p:tgtEl>
                                          <p:spTgt spid="220"/>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nodeType="afterEffect" presetClass="entr" presetSubtype="16" presetID="23" grpId="3" fill="hold">
                                  <p:stCondLst>
                                    <p:cond delay="0"/>
                                  </p:stCondLst>
                                  <p:iterate type="lt" backwards="0">
                                    <p:tmAbs val="0"/>
                                  </p:iterate>
                                  <p:childTnLst>
                                    <p:set>
                                      <p:cBhvr>
                                        <p:cTn id="17" fill="hold"/>
                                        <p:tgtEl>
                                          <p:spTgt spid="222"/>
                                        </p:tgtEl>
                                        <p:attrNameLst>
                                          <p:attrName>style.visibility</p:attrName>
                                        </p:attrNameLst>
                                      </p:cBhvr>
                                      <p:to>
                                        <p:strVal val="visible"/>
                                      </p:to>
                                    </p:set>
                                    <p:anim calcmode="lin" valueType="num">
                                      <p:cBhvr>
                                        <p:cTn id="18" dur="1000" fill="hold"/>
                                        <p:tgtEl>
                                          <p:spTgt spid="222"/>
                                        </p:tgtEl>
                                        <p:attrNameLst>
                                          <p:attrName>ppt_w</p:attrName>
                                        </p:attrNameLst>
                                      </p:cBhvr>
                                      <p:tavLst>
                                        <p:tav tm="0">
                                          <p:val>
                                            <p:strVal val="4*#ppt_w"/>
                                          </p:val>
                                        </p:tav>
                                        <p:tav tm="100000">
                                          <p:val>
                                            <p:strVal val="#ppt_w"/>
                                          </p:val>
                                        </p:tav>
                                      </p:tavLst>
                                    </p:anim>
                                    <p:anim calcmode="lin" valueType="num">
                                      <p:cBhvr>
                                        <p:cTn id="19" dur="1000" fill="hold"/>
                                        <p:tgtEl>
                                          <p:spTgt spid="222"/>
                                        </p:tgtEl>
                                        <p:attrNameLst>
                                          <p:attrName>ppt_h</p:attrName>
                                        </p:attrNameLst>
                                      </p:cBhvr>
                                      <p:tavLst>
                                        <p:tav tm="0">
                                          <p:val>
                                            <p:strVal val="4*#ppt_h"/>
                                          </p:val>
                                        </p:tav>
                                        <p:tav tm="100000">
                                          <p:val>
                                            <p:strVal val="#ppt_h"/>
                                          </p:val>
                                        </p:tav>
                                      </p:tavLst>
                                    </p:anim>
                                  </p:childTnLst>
                                </p:cTn>
                              </p:par>
                            </p:childTnLst>
                          </p:cTn>
                        </p:par>
                        <p:par>
                          <p:cTn id="20" fill="hold">
                            <p:stCondLst>
                              <p:cond delay="2000"/>
                            </p:stCondLst>
                            <p:childTnLst>
                              <p:par>
                                <p:cTn id="21" nodeType="afterEffect" presetClass="entr" presetSubtype="0" presetID="9" grpId="4" fill="hold">
                                  <p:stCondLst>
                                    <p:cond delay="0"/>
                                  </p:stCondLst>
                                  <p:iterate type="el" backwards="0">
                                    <p:tmAbs val="0"/>
                                  </p:iterate>
                                  <p:childTnLst>
                                    <p:set>
                                      <p:cBhvr>
                                        <p:cTn id="22" fill="hold"/>
                                        <p:tgtEl>
                                          <p:spTgt spid="223"/>
                                        </p:tgtEl>
                                        <p:attrNameLst>
                                          <p:attrName>style.visibility</p:attrName>
                                        </p:attrNameLst>
                                      </p:cBhvr>
                                      <p:to>
                                        <p:strVal val="visible"/>
                                      </p:to>
                                    </p:set>
                                    <p:animEffect filter="dissolve" transition="in">
                                      <p:cBhvr>
                                        <p:cTn id="23"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9" grpId="1"/>
      <p:bldP build="whole" bldLvl="1" animBg="1" rev="0" advAuto="0" spid="222" grpId="3"/>
      <p:bldP build="whole" bldLvl="1" animBg="1" rev="0" advAuto="0" spid="220" grpId="2"/>
      <p:bldP build="whole" bldLvl="1" animBg="1" rev="0" advAuto="0" spid="223" grpId="4"/>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warp dir="in"/>
      </p:transition>
    </mc:Choice>
    <mc:Fallback>
      <p:transition xmlns:p14="http://schemas.microsoft.com/office/powerpoint/2010/main" spd="slow" advClick="1">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nvSpPr>
        <p:spPr>
          <a:xfrm>
            <a:off x="476250" y="4641619"/>
            <a:ext cx="12052300" cy="4114801"/>
          </a:xfrm>
          <a:prstGeom prst="rect">
            <a:avLst/>
          </a:prstGeom>
          <a:gradFill>
            <a:gsLst>
              <a:gs pos="0">
                <a:srgbClr val="655E57">
                  <a:alpha val="63000"/>
                </a:srgbClr>
              </a:gs>
              <a:gs pos="100000">
                <a:srgbClr val="2A2A20">
                  <a:alpha val="84000"/>
                </a:srgbClr>
              </a:gs>
            </a:gsLst>
            <a:lin ang="16200000"/>
          </a:gradFill>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defRPr sz="1800">
                <a:solidFill>
                  <a:srgbClr val="000000"/>
                </a:solidFill>
                <a:effectLst/>
              </a:defRPr>
            </a:pPr>
            <a:r>
              <a:rPr sz="2800">
                <a:solidFill>
                  <a:srgbClr val="FFFFFF"/>
                </a:solidFill>
                <a:effectLst>
                  <a:outerShdw sx="100000" sy="100000" kx="0" ky="0" algn="b" rotWithShape="0" blurRad="50800" dist="38100" dir="5400000">
                    <a:srgbClr val="000000"/>
                  </a:outerShdw>
                </a:effectLst>
                <a:latin typeface="Berlin Sans FB Demi Bold"/>
                <a:ea typeface="Berlin Sans FB Demi Bold"/>
                <a:cs typeface="Berlin Sans FB Demi Bold"/>
                <a:sym typeface="Berlin Sans FB Demi Bold"/>
              </a:rPr>
              <a:t>Charts by Don McClain</a:t>
            </a:r>
            <a:endParaRPr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endParaRPr>
          </a:p>
          <a:p>
            <a:pPr lvl="0">
              <a:defRPr sz="1800">
                <a:solidFill>
                  <a:srgbClr val="000000"/>
                </a:solidFill>
                <a:effectLst/>
              </a:defRPr>
            </a:pPr>
            <a:r>
              <a:rPr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rPr>
              <a:t>Prepared October 10,11, 2014 - Preached October 12, 2014</a:t>
            </a:r>
            <a:endParaRPr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endParaRPr>
          </a:p>
          <a:p>
            <a:pPr lvl="0">
              <a:defRPr sz="1800">
                <a:solidFill>
                  <a:srgbClr val="000000"/>
                </a:solidFill>
                <a:effectLst/>
              </a:defRPr>
            </a:pPr>
            <a:r>
              <a:rPr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rPr>
              <a:t>West 65</a:t>
            </a:r>
            <a:r>
              <a:rPr baseline="30714"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rPr>
              <a:t>th</a:t>
            </a:r>
            <a:r>
              <a:rPr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rPr>
              <a:t> Street church of Christ/ P.O. Box 190062 / Little Rock AR 72219</a:t>
            </a:r>
            <a:endParaRPr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endParaRPr>
          </a:p>
          <a:p>
            <a:pPr lvl="0">
              <a:defRPr sz="1800">
                <a:solidFill>
                  <a:srgbClr val="000000"/>
                </a:solidFill>
                <a:effectLst/>
              </a:defRPr>
            </a:pPr>
            <a:r>
              <a:rPr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rPr>
              <a:t>501-568-1062</a:t>
            </a:r>
            <a:endParaRPr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endParaRPr>
          </a:p>
          <a:p>
            <a:pPr lvl="0">
              <a:defRPr sz="1800">
                <a:solidFill>
                  <a:srgbClr val="000000"/>
                </a:solidFill>
                <a:effectLst/>
              </a:defRPr>
            </a:pPr>
            <a:r>
              <a:rPr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rPr>
              <a:t>Prepared using Keynote</a:t>
            </a:r>
            <a:endParaRPr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endParaRPr>
          </a:p>
          <a:p>
            <a:pPr lvl="0">
              <a:defRPr sz="1800">
                <a:solidFill>
                  <a:srgbClr val="000000"/>
                </a:solidFill>
                <a:effectLst/>
              </a:defRPr>
            </a:pPr>
            <a:r>
              <a:rPr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rPr>
              <a:t>Email –</a:t>
            </a:r>
            <a:r>
              <a:rPr sz="2800">
                <a:solidFill>
                  <a:srgbClr val="0056D6"/>
                </a:solidFill>
                <a:effectLst>
                  <a:outerShdw sx="100000" sy="100000" kx="0" ky="0" algn="b" rotWithShape="0" blurRad="50800" dist="38100" dir="5400000">
                    <a:srgbClr val="000000"/>
                  </a:outerShdw>
                </a:effectLst>
                <a:uFill>
                  <a:solidFill>
                    <a:srgbClr val="0056D6"/>
                  </a:solidFill>
                </a:uFill>
                <a:latin typeface="Helvetica Neue Light"/>
                <a:ea typeface="Helvetica Neue Light"/>
                <a:cs typeface="Helvetica Neue Light"/>
                <a:sym typeface="Helvetica Neue Light"/>
              </a:rPr>
              <a:t> </a:t>
            </a:r>
            <a:r>
              <a:rPr sz="2800">
                <a:solidFill>
                  <a:srgbClr val="0056D6"/>
                </a:solidFill>
                <a:effectLst>
                  <a:outerShdw sx="100000" sy="100000" kx="0" ky="0" algn="b" rotWithShape="0" blurRad="50800" dist="38100" dir="5400000">
                    <a:srgbClr val="000000"/>
                  </a:outerShdw>
                </a:effectLst>
                <a:uFill>
                  <a:solidFill>
                    <a:srgbClr val="0056D6"/>
                  </a:solidFill>
                </a:uFill>
                <a:latin typeface="Helvetica Neue Light"/>
                <a:ea typeface="Helvetica Neue Light"/>
                <a:cs typeface="Helvetica Neue Light"/>
                <a:sym typeface="Helvetica Neue Light"/>
                <a:hlinkClick r:id="rId2" invalidUrl="" action="" tgtFrame="" tooltip="" history="1" highlightClick="0" endSnd="0"/>
              </a:rPr>
              <a:t>donmcclain@sbcglobal.net</a:t>
            </a:r>
            <a:r>
              <a:rPr sz="2800" u="sng">
                <a:solidFill>
                  <a:srgbClr val="0056D6"/>
                </a:solidFill>
                <a:effectLst>
                  <a:outerShdw sx="100000" sy="100000" kx="0" ky="0" algn="b" rotWithShape="0" blurRad="50800" dist="38100" dir="5400000">
                    <a:srgbClr val="000000"/>
                  </a:outerShdw>
                </a:effectLst>
                <a:uFill>
                  <a:solidFill>
                    <a:srgbClr val="0056D6"/>
                  </a:solidFill>
                </a:uFill>
                <a:latin typeface="Helvetica Neue Light"/>
                <a:ea typeface="Helvetica Neue Light"/>
                <a:cs typeface="Helvetica Neue Light"/>
                <a:sym typeface="Helvetica Neue Light"/>
              </a:rPr>
              <a:t> </a:t>
            </a:r>
            <a:r>
              <a:rPr sz="2800">
                <a:solidFill>
                  <a:srgbClr val="0056D6"/>
                </a:solidFill>
                <a:effectLst>
                  <a:outerShdw sx="100000" sy="100000" kx="0" ky="0" algn="b" rotWithShape="0" blurRad="50800" dist="38100" dir="5400000">
                    <a:srgbClr val="000000"/>
                  </a:outerShdw>
                </a:effectLst>
                <a:uFill>
                  <a:solidFill>
                    <a:srgbClr val="0056D6"/>
                  </a:solidFill>
                </a:uFill>
                <a:latin typeface="Helvetica Neue Light"/>
                <a:ea typeface="Helvetica Neue Light"/>
                <a:cs typeface="Helvetica Neue Light"/>
                <a:sym typeface="Helvetica Neue Light"/>
              </a:rPr>
              <a:t> </a:t>
            </a:r>
            <a:endParaRPr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endParaRPr>
          </a:p>
          <a:p>
            <a:pPr lvl="0">
              <a:defRPr sz="1800">
                <a:solidFill>
                  <a:srgbClr val="000000"/>
                </a:solidFill>
                <a:effectLst/>
              </a:defRPr>
            </a:pPr>
            <a:r>
              <a:rPr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rPr>
              <a:t>More PPT &amp; Audio Sermons:</a:t>
            </a:r>
            <a:endParaRPr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endParaRPr>
          </a:p>
          <a:p>
            <a:pPr lvl="0">
              <a:defRPr sz="1800">
                <a:solidFill>
                  <a:srgbClr val="000000"/>
                </a:solidFill>
                <a:effectLst/>
              </a:defRPr>
            </a:pPr>
            <a:r>
              <a:rPr sz="2800" u="sng">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hlinkClick r:id="rId3" invalidUrl="" action="" tgtFrame="" tooltip="" history="1" highlightClick="0" endSnd="0"/>
              </a:rPr>
              <a:t>http://w65stchurchofchrist.org/coc/sermons/</a:t>
            </a:r>
            <a:r>
              <a:rPr sz="2800">
                <a:solidFill>
                  <a:srgbClr val="FFFFFF"/>
                </a:solidFill>
                <a:effectLst>
                  <a:outerShdw sx="100000" sy="100000" kx="0" ky="0" algn="b" rotWithShape="0" blurRad="50800" dist="38100" dir="5400000">
                    <a:srgbClr val="000000"/>
                  </a:outerShdw>
                </a:effectLst>
                <a:latin typeface="Helvetica Neue Light"/>
                <a:ea typeface="Helvetica Neue Light"/>
                <a:cs typeface="Helvetica Neue Light"/>
                <a:sym typeface="Helvetica Neue Light"/>
              </a:rPr>
              <a:t> </a:t>
            </a:r>
          </a:p>
        </p:txBody>
      </p:sp>
      <p:sp>
        <p:nvSpPr>
          <p:cNvPr id="228" name="Shape 228"/>
          <p:cNvSpPr/>
          <p:nvPr/>
        </p:nvSpPr>
        <p:spPr>
          <a:xfrm>
            <a:off x="469900" y="8580204"/>
            <a:ext cx="12052300" cy="965201"/>
          </a:xfrm>
          <a:prstGeom prst="rect">
            <a:avLst/>
          </a:prstGeom>
          <a:solidFill>
            <a:srgbClr val="424242"/>
          </a:solidFill>
          <a:ln w="38100">
            <a:solidFill>
              <a:srgbClr val="FFFFFF"/>
            </a:solidFill>
            <a:round/>
          </a:ln>
          <a:effectLst>
            <a:outerShdw sx="100000" sy="100000" kx="0" ky="0" algn="b" rotWithShape="0" blurRad="38100" dist="20000" dir="5400000">
              <a:srgbClr val="000000">
                <a:alpha val="38000"/>
              </a:srgbClr>
            </a:outerShdw>
          </a:effectLst>
          <a:extLst>
            <a:ext uri="{C572A759-6A51-4108-AA02-DFA0A04FC94B}">
              <ma14:wrappingTextBoxFlag xmlns:ma14="http://schemas.microsoft.com/office/mac/drawingml/2011/main" val="1"/>
            </a:ext>
          </a:extLst>
        </p:spPr>
        <p:txBody>
          <a:bodyPr lIns="38100" tIns="38100" rIns="38100" bIns="38100">
            <a:spAutoFit/>
          </a:bodyPr>
          <a:lstStyle/>
          <a:p>
            <a:pPr lvl="0" defTabSz="1295400">
              <a:buClr>
                <a:srgbClr val="FFFFFF"/>
              </a:buClr>
              <a:defRPr sz="1800">
                <a:solidFill>
                  <a:srgbClr val="000000"/>
                </a:solidFill>
                <a:effectLst/>
              </a:defRPr>
            </a:pPr>
            <a:r>
              <a:rPr>
                <a:solidFill>
                  <a:srgbClr val="FFFFFF"/>
                </a:solidFill>
                <a:effectLst>
                  <a:outerShdw sx="100000" sy="100000" kx="0" ky="0" algn="b" rotWithShape="0" blurRad="63500" dist="0" dir="3600000">
                    <a:srgbClr val="000000">
                      <a:alpha val="70000"/>
                    </a:srgbClr>
                  </a:outerShdw>
                </a:effectLst>
                <a:uFill>
                  <a:solidFill>
                    <a:srgbClr val="FFFFFF"/>
                  </a:solidFill>
                </a:uFill>
                <a:latin typeface="Book Antiqua"/>
                <a:ea typeface="Book Antiqua"/>
                <a:cs typeface="Book Antiqua"/>
                <a:sym typeface="Book Antiqua"/>
              </a:rPr>
              <a:t>Note – Many of the transition effects used in this presentation may be lost using PPT 2007 Viewer</a:t>
            </a:r>
            <a:endParaRPr sz="4200">
              <a:solidFill>
                <a:srgbClr val="FFFFFF"/>
              </a:solidFill>
              <a:effectLst>
                <a:outerShdw sx="100000" sy="100000" kx="0" ky="0" algn="b" rotWithShape="0" blurRad="38100" dist="64529" dir="2700000">
                  <a:srgbClr val="000000">
                    <a:alpha val="48275"/>
                  </a:srgbClr>
                </a:outerShdw>
              </a:effectLst>
              <a:uFill>
                <a:solidFill>
                  <a:srgbClr val="FFFFFF"/>
                </a:solidFill>
              </a:uFill>
              <a:latin typeface="Book Antiqua"/>
              <a:ea typeface="Book Antiqua"/>
              <a:cs typeface="Book Antiqua"/>
              <a:sym typeface="Book Antiqua"/>
            </a:endParaRPr>
          </a:p>
          <a:p>
            <a:pPr lvl="0" defTabSz="1295400">
              <a:buClr>
                <a:srgbClr val="FFFFFF"/>
              </a:buClr>
              <a:defRPr sz="1800">
                <a:solidFill>
                  <a:srgbClr val="000000"/>
                </a:solidFill>
                <a:effectLst/>
              </a:defRPr>
            </a:pPr>
            <a:r>
              <a:rPr>
                <a:solidFill>
                  <a:srgbClr val="D6A800"/>
                </a:solidFill>
                <a:effectLst>
                  <a:outerShdw sx="100000" sy="100000" kx="0" ky="0" algn="b" rotWithShape="0" blurRad="63500" dist="0" dir="3600000">
                    <a:srgbClr val="000000">
                      <a:alpha val="70000"/>
                    </a:srgbClr>
                  </a:outerShdw>
                </a:effectLst>
                <a:uFill>
                  <a:solidFill>
                    <a:srgbClr val="D6A800"/>
                  </a:solidFill>
                </a:uFill>
                <a:latin typeface="Book Antiqua"/>
                <a:ea typeface="Book Antiqua"/>
                <a:cs typeface="Book Antiqua"/>
                <a:sym typeface="Book Antiqua"/>
                <a:hlinkClick r:id="rId4" invalidUrl="" action="" tgtFrame="" tooltip="" history="1" highlightClick="0" endSnd="0"/>
              </a:rPr>
              <a:t>http://www.microsoft.com/downloads/details.aspx?FamilyID=cb9bf144-1076-4615-9951-294eeb832823&amp;displaylang=en</a:t>
            </a:r>
            <a:r>
              <a:rPr>
                <a:solidFill>
                  <a:srgbClr val="FFFFFF"/>
                </a:solidFill>
                <a:effectLst>
                  <a:outerShdw sx="100000" sy="100000" kx="0" ky="0" algn="b" rotWithShape="0" blurRad="63500" dist="0" dir="3600000">
                    <a:srgbClr val="000000">
                      <a:alpha val="70000"/>
                    </a:srgbClr>
                  </a:outerShdw>
                </a:effectLst>
                <a:uFill>
                  <a:solidFill>
                    <a:srgbClr val="FFFFFF"/>
                  </a:solidFill>
                </a:uFill>
                <a:latin typeface="Book Antiqua"/>
                <a:ea typeface="Book Antiqua"/>
                <a:cs typeface="Book Antiqua"/>
                <a:sym typeface="Book Antiqua"/>
              </a:rPr>
              <a:t> </a:t>
            </a:r>
          </a:p>
        </p:txBody>
      </p:sp>
      <p:pic>
        <p:nvPicPr>
          <p:cNvPr id="229" name="pasted-image.tif"/>
          <p:cNvPicPr/>
          <p:nvPr/>
        </p:nvPicPr>
        <p:blipFill>
          <a:blip r:embed="rId5">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230" name="pasted-image.tif"/>
          <p:cNvPicPr/>
          <p:nvPr/>
        </p:nvPicPr>
        <p:blipFill>
          <a:blip r:embed="rId6">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pic>
        <p:nvPicPr>
          <p:cNvPr id="231" name="pasted-image.tif"/>
          <p:cNvPicPr/>
          <p:nvPr/>
        </p:nvPicPr>
        <p:blipFill>
          <a:blip r:embed="rId7">
            <a:extLst/>
          </a:blip>
          <a:stretch>
            <a:fillRect/>
          </a:stretch>
        </p:blipFill>
        <p:spPr>
          <a:xfrm>
            <a:off x="907232" y="1568510"/>
            <a:ext cx="11088021" cy="2217605"/>
          </a:xfrm>
          <a:prstGeom prst="rect">
            <a:avLst/>
          </a:prstGeom>
          <a:ln w="12700">
            <a:miter lim="400000"/>
          </a:ln>
          <a:effectLst>
            <a:outerShdw sx="100000" sy="100000" kx="0" ky="0" algn="b" rotWithShape="0" blurRad="88900" dist="88900" dir="4092783">
              <a:srgbClr val="000000"/>
            </a:outerShdw>
          </a:effectLst>
        </p:spPr>
      </p:pic>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3" name="pasted-image.tif"/>
          <p:cNvPicPr/>
          <p:nvPr/>
        </p:nvPicPr>
        <p:blipFill>
          <a:blip r:embed="rId2">
            <a:extLst/>
          </a:blip>
          <a:srcRect l="0" t="0" r="2865" b="4288"/>
          <a:stretch>
            <a:fillRect/>
          </a:stretch>
        </p:blipFill>
        <p:spPr>
          <a:xfrm>
            <a:off x="0" y="0"/>
            <a:ext cx="13004816" cy="9753519"/>
          </a:xfrm>
          <a:prstGeom prst="rect">
            <a:avLst/>
          </a:prstGeom>
          <a:ln w="12700">
            <a:miter lim="400000"/>
          </a:ln>
        </p:spPr>
      </p:pic>
      <p:sp>
        <p:nvSpPr>
          <p:cNvPr id="234" name="Shape 234"/>
          <p:cNvSpPr/>
          <p:nvPr/>
        </p:nvSpPr>
        <p:spPr>
          <a:xfrm>
            <a:off x="715797" y="381000"/>
            <a:ext cx="11573207" cy="6896101"/>
          </a:xfrm>
          <a:prstGeom prst="rect">
            <a:avLst/>
          </a:prstGeom>
          <a:ln w="12700">
            <a:miter lim="400000"/>
          </a:ln>
          <a:effectLst>
            <a:outerShdw sx="100000" sy="100000" kx="0" ky="0" algn="b" rotWithShape="0" blurRad="139700" dist="88900" dir="2729149">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700">
                <a:solidFill>
                  <a:srgbClr val="FFFFFF"/>
                </a:solidFill>
                <a:effectLst>
                  <a:outerShdw sx="100000" sy="100000" kx="0" ky="0" algn="b" rotWithShape="0" blurRad="63500" dist="63500" dir="2323581">
                    <a:srgbClr val="000000"/>
                  </a:outerShdw>
                </a:effectLst>
                <a:latin typeface="Abject Failure"/>
                <a:ea typeface="Abject Failure"/>
                <a:cs typeface="Abject Failure"/>
                <a:sym typeface="Abject Failure"/>
              </a:rPr>
              <a:t>Isaiah 26:1–9 (NKJV)</a:t>
            </a:r>
            <a:endParaRPr sz="6700">
              <a:solidFill>
                <a:srgbClr val="FFFFFF"/>
              </a:solidFill>
              <a:effectLst>
                <a:outerShdw sx="100000" sy="100000" kx="0" ky="0" algn="b" rotWithShape="0" blurRad="63500" dist="63500" dir="2323581">
                  <a:srgbClr val="000000"/>
                </a:outerShdw>
              </a:effectLst>
              <a:latin typeface="Abject Failure"/>
              <a:ea typeface="Abject Failure"/>
              <a:cs typeface="Abject Failure"/>
              <a:sym typeface="Abject Failure"/>
            </a:endParaRPr>
          </a:p>
          <a:p>
            <a:pPr lvl="0" defTabSz="457200">
              <a:defRPr sz="1800">
                <a:solidFill>
                  <a:srgbClr val="000000"/>
                </a:solidFill>
                <a:effectLst/>
              </a:defRPr>
            </a:pPr>
            <a:r>
              <a:rPr baseline="31999" sz="58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1</a:t>
            </a:r>
            <a:r>
              <a:rPr sz="58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In that day this song will be sung in the land of Judah: “We have a strong city; </a:t>
            </a:r>
            <a:r>
              <a:rPr i="1" sz="58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God</a:t>
            </a:r>
            <a:r>
              <a:rPr sz="58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will appoint salvation </a:t>
            </a:r>
            <a:r>
              <a:rPr i="1" sz="58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for</a:t>
            </a:r>
            <a:r>
              <a:rPr sz="58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walls and bulwarks. </a:t>
            </a:r>
            <a:r>
              <a:rPr baseline="31999" sz="58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2</a:t>
            </a:r>
            <a:r>
              <a:rPr sz="58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Open the gates, That the righteous nation which keeps the truth may enter in. </a:t>
            </a:r>
          </a:p>
        </p:txBody>
      </p:sp>
    </p:spTree>
  </p:cSld>
  <p:clrMapOvr>
    <a:masterClrMapping/>
  </p:clrMapOvr>
  <p:transition spd="slow" advClick="1">
    <p:dissolve/>
  </p:transition>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6" name="pasted-image.tif"/>
          <p:cNvPicPr/>
          <p:nvPr/>
        </p:nvPicPr>
        <p:blipFill>
          <a:blip r:embed="rId2">
            <a:extLst/>
          </a:blip>
          <a:srcRect l="0" t="0" r="2865" b="4288"/>
          <a:stretch>
            <a:fillRect/>
          </a:stretch>
        </p:blipFill>
        <p:spPr>
          <a:xfrm>
            <a:off x="0" y="0"/>
            <a:ext cx="13004816" cy="9753519"/>
          </a:xfrm>
          <a:prstGeom prst="rect">
            <a:avLst/>
          </a:prstGeom>
          <a:ln w="12700">
            <a:miter lim="400000"/>
          </a:ln>
        </p:spPr>
      </p:pic>
      <p:sp>
        <p:nvSpPr>
          <p:cNvPr id="237" name="Shape 237"/>
          <p:cNvSpPr/>
          <p:nvPr/>
        </p:nvSpPr>
        <p:spPr>
          <a:xfrm>
            <a:off x="715797" y="381000"/>
            <a:ext cx="11573207" cy="7962901"/>
          </a:xfrm>
          <a:prstGeom prst="rect">
            <a:avLst/>
          </a:prstGeom>
          <a:ln w="12700">
            <a:miter lim="400000"/>
          </a:ln>
          <a:effectLst>
            <a:outerShdw sx="100000" sy="100000" kx="0" ky="0" algn="b" rotWithShape="0" blurRad="139700" dist="88900" dir="2729149">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700">
                <a:solidFill>
                  <a:srgbClr val="FFFFFF"/>
                </a:solidFill>
                <a:effectLst>
                  <a:outerShdw sx="100000" sy="100000" kx="0" ky="0" algn="b" rotWithShape="0" blurRad="63500" dist="63500" dir="2323581">
                    <a:srgbClr val="000000"/>
                  </a:outerShdw>
                </a:effectLst>
                <a:latin typeface="Abject Failure"/>
                <a:ea typeface="Abject Failure"/>
                <a:cs typeface="Abject Failure"/>
                <a:sym typeface="Abject Failure"/>
              </a:rPr>
              <a:t>Isaiah 26:1–9 (NKJV)</a:t>
            </a:r>
            <a:endParaRPr sz="6700">
              <a:solidFill>
                <a:srgbClr val="FFFFFF"/>
              </a:solidFill>
              <a:effectLst>
                <a:outerShdw sx="100000" sy="100000" kx="0" ky="0" algn="b" rotWithShape="0" blurRad="63500" dist="63500" dir="2323581">
                  <a:srgbClr val="000000"/>
                </a:outerShdw>
              </a:effectLst>
              <a:latin typeface="Abject Failure"/>
              <a:ea typeface="Abject Failure"/>
              <a:cs typeface="Abject Failure"/>
              <a:sym typeface="Abject Failure"/>
            </a:endParaRPr>
          </a:p>
          <a:p>
            <a:pPr lvl="0" defTabSz="457200">
              <a:defRPr sz="1800">
                <a:solidFill>
                  <a:srgbClr val="000000"/>
                </a:solidFill>
                <a:effectLst/>
              </a:defRPr>
            </a:pPr>
            <a:r>
              <a:rPr baseline="31999" sz="70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3</a:t>
            </a:r>
            <a:r>
              <a:rPr sz="70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You will keep </a:t>
            </a:r>
            <a:r>
              <a:rPr i="1" sz="70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him</a:t>
            </a:r>
            <a:r>
              <a:rPr sz="70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in perfect peace, </a:t>
            </a:r>
            <a:r>
              <a:rPr i="1" sz="70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Whose</a:t>
            </a:r>
            <a:r>
              <a:rPr sz="70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mind </a:t>
            </a:r>
            <a:r>
              <a:rPr i="1" sz="70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is</a:t>
            </a:r>
            <a:r>
              <a:rPr sz="70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stayed </a:t>
            </a:r>
            <a:r>
              <a:rPr i="1" sz="70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on You,</a:t>
            </a:r>
            <a:r>
              <a:rPr sz="70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Because he trusts in You. </a:t>
            </a:r>
            <a:r>
              <a:rPr baseline="31999" sz="70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4</a:t>
            </a:r>
            <a:r>
              <a:rPr sz="70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Trust in the Lord forever, For in Yah, the Lord, </a:t>
            </a:r>
            <a:r>
              <a:rPr i="1" sz="70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is</a:t>
            </a:r>
            <a:r>
              <a:rPr sz="70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everlasting strength. </a:t>
            </a:r>
          </a:p>
        </p:txBody>
      </p:sp>
    </p:spTree>
  </p:cSld>
  <p:clrMapOvr>
    <a:masterClrMapping/>
  </p:clrMapOvr>
  <p:transition spd="slow"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0" name="pasted-image.tif"/>
          <p:cNvPicPr/>
          <p:nvPr/>
        </p:nvPicPr>
        <p:blipFill>
          <a:blip r:embed="rId2">
            <a:extLst/>
          </a:blip>
          <a:stretch>
            <a:fillRect/>
          </a:stretch>
        </p:blipFill>
        <p:spPr>
          <a:xfrm>
            <a:off x="5401738" y="7962537"/>
            <a:ext cx="8699350" cy="1739871"/>
          </a:xfrm>
          <a:prstGeom prst="rect">
            <a:avLst/>
          </a:prstGeom>
          <a:ln w="12700">
            <a:miter lim="400000"/>
          </a:ln>
        </p:spPr>
      </p:pic>
      <p:pic>
        <p:nvPicPr>
          <p:cNvPr id="51" name="pasted-image.tif"/>
          <p:cNvPicPr/>
          <p:nvPr/>
        </p:nvPicPr>
        <p:blipFill>
          <a:blip r:embed="rId3">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52" name="pasted-image.tif"/>
          <p:cNvPicPr/>
          <p:nvPr/>
        </p:nvPicPr>
        <p:blipFill>
          <a:blip r:embed="rId4">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53" name="Shape 53"/>
          <p:cNvSpPr/>
          <p:nvPr/>
        </p:nvSpPr>
        <p:spPr>
          <a:xfrm>
            <a:off x="396299" y="2359480"/>
            <a:ext cx="8699350" cy="34758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4600">
                <a:latin typeface="Handskrib"/>
                <a:ea typeface="Handskrib"/>
                <a:cs typeface="Handskrib"/>
                <a:sym typeface="Handskrib"/>
              </a:defRPr>
            </a:lvl1pPr>
          </a:lstStyle>
          <a:p>
            <a:pPr lvl="0">
              <a:defRPr sz="1800">
                <a:solidFill>
                  <a:srgbClr val="000000"/>
                </a:solidFill>
                <a:effectLst/>
              </a:defRPr>
            </a:pPr>
            <a:r>
              <a:rPr sz="4600">
                <a:solidFill>
                  <a:srgbClr val="EBEBEB"/>
                </a:solidFill>
                <a:effectLst>
                  <a:outerShdw sx="100000" sy="100000" kx="0" ky="0" algn="b" rotWithShape="0" blurRad="50800" dist="25400" dir="5400000">
                    <a:srgbClr val="000000"/>
                  </a:outerShdw>
                </a:effectLst>
              </a:rPr>
              <a:t>Severe weather -Work overload -Unexpected expenses - Material loss - Anxieties concerning future provisions . . .</a:t>
            </a:r>
          </a:p>
        </p:txBody>
      </p:sp>
      <p:sp>
        <p:nvSpPr>
          <p:cNvPr id="54" name="Shape 54"/>
          <p:cNvSpPr/>
          <p:nvPr/>
        </p:nvSpPr>
        <p:spPr>
          <a:xfrm>
            <a:off x="650704" y="6380320"/>
            <a:ext cx="6194978" cy="199031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30000"/>
              </a:lnSpc>
              <a:defRPr sz="149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14900">
                <a:solidFill>
                  <a:srgbClr val="FFE55E"/>
                </a:solidFill>
                <a:effectLst>
                  <a:outerShdw sx="100000" sy="100000" kx="0" ky="0" algn="b" rotWithShape="0" blurRad="50800" dist="25400" dir="5400000">
                    <a:srgbClr val="000000"/>
                  </a:outerShdw>
                </a:effectLst>
              </a:rPr>
              <a:t>Peace?</a:t>
            </a:r>
          </a:p>
        </p:txBody>
      </p:sp>
    </p:spTree>
  </p:cSld>
  <p:clrMapOvr>
    <a:masterClrMapping/>
  </p:clrMapOvr>
  <p:transition spd="slow" advClick="1">
    <p:dissolve/>
  </p:transition>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9" name="pasted-image.tif"/>
          <p:cNvPicPr/>
          <p:nvPr/>
        </p:nvPicPr>
        <p:blipFill>
          <a:blip r:embed="rId2">
            <a:extLst/>
          </a:blip>
          <a:srcRect l="0" t="0" r="2865" b="4288"/>
          <a:stretch>
            <a:fillRect/>
          </a:stretch>
        </p:blipFill>
        <p:spPr>
          <a:xfrm>
            <a:off x="0" y="0"/>
            <a:ext cx="13004816" cy="9753519"/>
          </a:xfrm>
          <a:prstGeom prst="rect">
            <a:avLst/>
          </a:prstGeom>
          <a:ln w="12700">
            <a:miter lim="400000"/>
          </a:ln>
        </p:spPr>
      </p:pic>
      <p:sp>
        <p:nvSpPr>
          <p:cNvPr id="240" name="Shape 240"/>
          <p:cNvSpPr/>
          <p:nvPr/>
        </p:nvSpPr>
        <p:spPr>
          <a:xfrm>
            <a:off x="715797" y="381000"/>
            <a:ext cx="11573207" cy="6896101"/>
          </a:xfrm>
          <a:prstGeom prst="rect">
            <a:avLst/>
          </a:prstGeom>
          <a:ln w="12700">
            <a:miter lim="400000"/>
          </a:ln>
          <a:effectLst>
            <a:outerShdw sx="100000" sy="100000" kx="0" ky="0" algn="b" rotWithShape="0" blurRad="139700" dist="88900" dir="2729149">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700">
                <a:solidFill>
                  <a:srgbClr val="FFFFFF"/>
                </a:solidFill>
                <a:effectLst>
                  <a:outerShdw sx="100000" sy="100000" kx="0" ky="0" algn="b" rotWithShape="0" blurRad="63500" dist="63500" dir="2323581">
                    <a:srgbClr val="000000"/>
                  </a:outerShdw>
                </a:effectLst>
                <a:latin typeface="Abject Failure"/>
                <a:ea typeface="Abject Failure"/>
                <a:cs typeface="Abject Failure"/>
                <a:sym typeface="Abject Failure"/>
              </a:rPr>
              <a:t>Isaiah 26:1–9 (NKJV)</a:t>
            </a:r>
            <a:endParaRPr sz="6700">
              <a:solidFill>
                <a:srgbClr val="FFFFFF"/>
              </a:solidFill>
              <a:effectLst>
                <a:outerShdw sx="100000" sy="100000" kx="0" ky="0" algn="b" rotWithShape="0" blurRad="63500" dist="63500" dir="2323581">
                  <a:srgbClr val="000000"/>
                </a:outerShdw>
              </a:effectLst>
              <a:latin typeface="Abject Failure"/>
              <a:ea typeface="Abject Failure"/>
              <a:cs typeface="Abject Failure"/>
              <a:sym typeface="Abject Failure"/>
            </a:endParaRPr>
          </a:p>
          <a:p>
            <a:pPr lvl="0" defTabSz="457200">
              <a:defRPr sz="1800">
                <a:solidFill>
                  <a:srgbClr val="000000"/>
                </a:solidFill>
                <a:effectLst/>
              </a:defRPr>
            </a:pPr>
            <a:r>
              <a:rPr baseline="31999" sz="58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5</a:t>
            </a:r>
            <a:r>
              <a:rPr sz="58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For He brings down those who dwell on high, The lofty city; He lays it low, He lays it low to the ground, He brings it down to the dust. </a:t>
            </a:r>
            <a:r>
              <a:rPr baseline="31999" sz="58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6</a:t>
            </a:r>
            <a:r>
              <a:rPr sz="58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The foot shall tread it down— The feet of the poor </a:t>
            </a:r>
            <a:r>
              <a:rPr i="1" sz="58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And</a:t>
            </a:r>
            <a:r>
              <a:rPr sz="58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the steps of the needy.” </a:t>
            </a:r>
          </a:p>
        </p:txBody>
      </p:sp>
    </p:spTree>
  </p:cSld>
  <p:clrMapOvr>
    <a:masterClrMapping/>
  </p:clrMapOvr>
  <p:transition spd="slow" advClick="1">
    <p:dissolve/>
  </p:transition>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2" name="pasted-image.tif"/>
          <p:cNvPicPr/>
          <p:nvPr/>
        </p:nvPicPr>
        <p:blipFill>
          <a:blip r:embed="rId2">
            <a:extLst/>
          </a:blip>
          <a:srcRect l="0" t="0" r="2865" b="4288"/>
          <a:stretch>
            <a:fillRect/>
          </a:stretch>
        </p:blipFill>
        <p:spPr>
          <a:xfrm>
            <a:off x="0" y="0"/>
            <a:ext cx="13004816" cy="9753519"/>
          </a:xfrm>
          <a:prstGeom prst="rect">
            <a:avLst/>
          </a:prstGeom>
          <a:ln w="12700">
            <a:miter lim="400000"/>
          </a:ln>
        </p:spPr>
      </p:pic>
      <p:sp>
        <p:nvSpPr>
          <p:cNvPr id="243" name="Shape 243"/>
          <p:cNvSpPr/>
          <p:nvPr/>
        </p:nvSpPr>
        <p:spPr>
          <a:xfrm>
            <a:off x="715797" y="381000"/>
            <a:ext cx="11573207" cy="8178801"/>
          </a:xfrm>
          <a:prstGeom prst="rect">
            <a:avLst/>
          </a:prstGeom>
          <a:ln w="12700">
            <a:miter lim="400000"/>
          </a:ln>
          <a:effectLst>
            <a:outerShdw sx="100000" sy="100000" kx="0" ky="0" algn="b" rotWithShape="0" blurRad="139700" dist="88900" dir="2729149">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700">
                <a:solidFill>
                  <a:srgbClr val="FFFFFF"/>
                </a:solidFill>
                <a:effectLst>
                  <a:outerShdw sx="100000" sy="100000" kx="0" ky="0" algn="b" rotWithShape="0" blurRad="63500" dist="63500" dir="2323581">
                    <a:srgbClr val="000000"/>
                  </a:outerShdw>
                </a:effectLst>
                <a:latin typeface="Abject Failure"/>
                <a:ea typeface="Abject Failure"/>
                <a:cs typeface="Abject Failure"/>
                <a:sym typeface="Abject Failure"/>
              </a:rPr>
              <a:t>Isaiah 26:1–9 (NKJV)</a:t>
            </a:r>
            <a:endParaRPr sz="6700">
              <a:solidFill>
                <a:srgbClr val="FFFFFF"/>
              </a:solidFill>
              <a:effectLst>
                <a:outerShdw sx="100000" sy="100000" kx="0" ky="0" algn="b" rotWithShape="0" blurRad="63500" dist="63500" dir="2323581">
                  <a:srgbClr val="000000"/>
                </a:outerShdw>
              </a:effectLst>
              <a:latin typeface="Abject Failure"/>
              <a:ea typeface="Abject Failure"/>
              <a:cs typeface="Abject Failure"/>
              <a:sym typeface="Abject Failure"/>
            </a:endParaRPr>
          </a:p>
          <a:p>
            <a:pPr lvl="0" defTabSz="457200">
              <a:defRPr sz="1800">
                <a:solidFill>
                  <a:srgbClr val="000000"/>
                </a:solidFill>
                <a:effectLst/>
              </a:defRPr>
            </a:pPr>
            <a:r>
              <a:rPr baseline="31999" sz="62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7</a:t>
            </a:r>
            <a:r>
              <a:rPr sz="62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The way of the just </a:t>
            </a:r>
            <a:r>
              <a:rPr i="1" sz="62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is</a:t>
            </a:r>
            <a:r>
              <a:rPr sz="62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uprightness; O Most Upright, You weigh the path of the just. </a:t>
            </a:r>
            <a:r>
              <a:rPr baseline="31999" sz="62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8</a:t>
            </a:r>
            <a:r>
              <a:rPr sz="62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Yes, in the way of Your judgments, O Lord, we have waited for You; The desire of </a:t>
            </a:r>
            <a:r>
              <a:rPr i="1" sz="62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our</a:t>
            </a:r>
            <a:r>
              <a:rPr sz="62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soul </a:t>
            </a:r>
            <a:r>
              <a:rPr i="1" sz="62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is</a:t>
            </a:r>
            <a:r>
              <a:rPr sz="62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for Your name And for the remembrance of You. </a:t>
            </a:r>
          </a:p>
        </p:txBody>
      </p:sp>
    </p:spTree>
  </p:cSld>
  <p:clrMapOvr>
    <a:masterClrMapping/>
  </p:clrMapOvr>
  <p:transition spd="slow" advClick="1">
    <p:dissolve/>
  </p:transition>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5" name="pasted-image.tif"/>
          <p:cNvPicPr/>
          <p:nvPr/>
        </p:nvPicPr>
        <p:blipFill>
          <a:blip r:embed="rId2">
            <a:extLst/>
          </a:blip>
          <a:srcRect l="0" t="0" r="2865" b="4288"/>
          <a:stretch>
            <a:fillRect/>
          </a:stretch>
        </p:blipFill>
        <p:spPr>
          <a:xfrm>
            <a:off x="0" y="0"/>
            <a:ext cx="13004816" cy="9753519"/>
          </a:xfrm>
          <a:prstGeom prst="rect">
            <a:avLst/>
          </a:prstGeom>
          <a:ln w="12700">
            <a:miter lim="400000"/>
          </a:ln>
        </p:spPr>
      </p:pic>
      <p:sp>
        <p:nvSpPr>
          <p:cNvPr id="246" name="Shape 246"/>
          <p:cNvSpPr/>
          <p:nvPr/>
        </p:nvSpPr>
        <p:spPr>
          <a:xfrm>
            <a:off x="715797" y="381000"/>
            <a:ext cx="11573207" cy="7429501"/>
          </a:xfrm>
          <a:prstGeom prst="rect">
            <a:avLst/>
          </a:prstGeom>
          <a:ln w="12700">
            <a:miter lim="400000"/>
          </a:ln>
          <a:effectLst>
            <a:outerShdw sx="100000" sy="100000" kx="0" ky="0" algn="b" rotWithShape="0" blurRad="139700" dist="88900" dir="2729149">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700">
                <a:solidFill>
                  <a:srgbClr val="FFFFFF"/>
                </a:solidFill>
                <a:effectLst>
                  <a:outerShdw sx="100000" sy="100000" kx="0" ky="0" algn="b" rotWithShape="0" blurRad="63500" dist="63500" dir="2323581">
                    <a:srgbClr val="000000"/>
                  </a:outerShdw>
                </a:effectLst>
                <a:latin typeface="Abject Failure"/>
                <a:ea typeface="Abject Failure"/>
                <a:cs typeface="Abject Failure"/>
                <a:sym typeface="Abject Failure"/>
              </a:rPr>
              <a:t>Isaiah 26:1–9 (NKJV)</a:t>
            </a:r>
            <a:endParaRPr sz="6700">
              <a:solidFill>
                <a:srgbClr val="FFFFFF"/>
              </a:solidFill>
              <a:effectLst>
                <a:outerShdw sx="100000" sy="100000" kx="0" ky="0" algn="b" rotWithShape="0" blurRad="63500" dist="63500" dir="2323581">
                  <a:srgbClr val="000000"/>
                </a:outerShdw>
              </a:effectLst>
              <a:latin typeface="Abject Failure"/>
              <a:ea typeface="Abject Failure"/>
              <a:cs typeface="Abject Failure"/>
              <a:sym typeface="Abject Failure"/>
            </a:endParaRPr>
          </a:p>
          <a:p>
            <a:pPr lvl="0" defTabSz="457200">
              <a:defRPr sz="1800">
                <a:solidFill>
                  <a:srgbClr val="000000"/>
                </a:solidFill>
                <a:effectLst/>
              </a:defRPr>
            </a:pPr>
            <a:r>
              <a:rPr baseline="31999" sz="65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9</a:t>
            </a:r>
            <a:r>
              <a:rPr sz="65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With my soul I have desired You in the night, Yes, by my spirit within me I will seek You early; For when Your judgments </a:t>
            </a:r>
            <a:r>
              <a:rPr i="1" sz="65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are</a:t>
            </a:r>
            <a:r>
              <a:rPr sz="6500">
                <a:solidFill>
                  <a:srgbClr val="FFFFFF"/>
                </a:solidFill>
                <a:effectLst>
                  <a:outerShdw sx="100000" sy="100000" kx="0" ky="0" algn="b" rotWithShape="0" blurRad="63500" dist="63500" dir="2323581">
                    <a:srgbClr val="000000"/>
                  </a:outerShdw>
                </a:effectLst>
                <a:latin typeface="Adelon-Light-Regular"/>
                <a:ea typeface="Adelon-Light-Regular"/>
                <a:cs typeface="Adelon-Light-Regular"/>
                <a:sym typeface="Adelon-Light-Regular"/>
              </a:rPr>
              <a:t> in the earth, The inhabitants of the world will learn righteousness.</a:t>
            </a:r>
          </a:p>
        </p:txBody>
      </p:sp>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6" name="pasted-image.tif"/>
          <p:cNvPicPr/>
          <p:nvPr/>
        </p:nvPicPr>
        <p:blipFill>
          <a:blip r:embed="rId2">
            <a:extLst/>
          </a:blip>
          <a:stretch>
            <a:fillRect/>
          </a:stretch>
        </p:blipFill>
        <p:spPr>
          <a:xfrm>
            <a:off x="5401738" y="7962537"/>
            <a:ext cx="8699350" cy="1739871"/>
          </a:xfrm>
          <a:prstGeom prst="rect">
            <a:avLst/>
          </a:prstGeom>
          <a:ln w="12700">
            <a:miter lim="400000"/>
          </a:ln>
        </p:spPr>
      </p:pic>
      <p:pic>
        <p:nvPicPr>
          <p:cNvPr id="57" name="pasted-image.tif"/>
          <p:cNvPicPr/>
          <p:nvPr/>
        </p:nvPicPr>
        <p:blipFill>
          <a:blip r:embed="rId3">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58" name="pasted-image.tif"/>
          <p:cNvPicPr/>
          <p:nvPr/>
        </p:nvPicPr>
        <p:blipFill>
          <a:blip r:embed="rId4">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59" name="Shape 59"/>
          <p:cNvSpPr/>
          <p:nvPr/>
        </p:nvSpPr>
        <p:spPr>
          <a:xfrm>
            <a:off x="365335" y="4681765"/>
            <a:ext cx="8699350" cy="32375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5100">
                <a:latin typeface="Handskrib"/>
                <a:ea typeface="Handskrib"/>
                <a:cs typeface="Handskrib"/>
                <a:sym typeface="Handskrib"/>
              </a:defRPr>
            </a:lvl1pPr>
          </a:lstStyle>
          <a:p>
            <a:pPr lvl="0">
              <a:defRPr sz="1800">
                <a:solidFill>
                  <a:srgbClr val="000000"/>
                </a:solidFill>
                <a:effectLst/>
              </a:defRPr>
            </a:pPr>
            <a:r>
              <a:rPr sz="5100">
                <a:solidFill>
                  <a:srgbClr val="EBEBEB"/>
                </a:solidFill>
                <a:effectLst>
                  <a:outerShdw sx="100000" sy="100000" kx="0" ky="0" algn="b" rotWithShape="0" blurRad="50800" dist="25400" dir="5400000">
                    <a:srgbClr val="000000"/>
                  </a:outerShdw>
                </a:effectLst>
              </a:rPr>
              <a:t>Rejection - Emotional Scars - Mistreatment - Sickness – Death - Loss of a loved one . . .</a:t>
            </a:r>
          </a:p>
        </p:txBody>
      </p:sp>
      <p:sp>
        <p:nvSpPr>
          <p:cNvPr id="60" name="Shape 60"/>
          <p:cNvSpPr/>
          <p:nvPr/>
        </p:nvSpPr>
        <p:spPr>
          <a:xfrm>
            <a:off x="2895580" y="2355025"/>
            <a:ext cx="6194978" cy="19903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30000"/>
              </a:lnSpc>
              <a:defRPr sz="149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14900">
                <a:solidFill>
                  <a:srgbClr val="FFE55E"/>
                </a:solidFill>
                <a:effectLst>
                  <a:outerShdw sx="100000" sy="100000" kx="0" ky="0" algn="b" rotWithShape="0" blurRad="50800" dist="25400" dir="5400000">
                    <a:srgbClr val="000000"/>
                  </a:outerShdw>
                </a:effectLst>
              </a:rPr>
              <a:t>Peace?</a:t>
            </a:r>
          </a:p>
        </p:txBody>
      </p:sp>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2" name="pasted-image.tif"/>
          <p:cNvPicPr/>
          <p:nvPr/>
        </p:nvPicPr>
        <p:blipFill>
          <a:blip r:embed="rId2">
            <a:extLst/>
          </a:blip>
          <a:stretch>
            <a:fillRect/>
          </a:stretch>
        </p:blipFill>
        <p:spPr>
          <a:xfrm>
            <a:off x="5401738" y="7962537"/>
            <a:ext cx="8699350" cy="1739871"/>
          </a:xfrm>
          <a:prstGeom prst="rect">
            <a:avLst/>
          </a:prstGeom>
          <a:ln w="12700">
            <a:miter lim="400000"/>
          </a:ln>
        </p:spPr>
      </p:pic>
      <p:pic>
        <p:nvPicPr>
          <p:cNvPr id="63" name="pasted-image.tif"/>
          <p:cNvPicPr/>
          <p:nvPr/>
        </p:nvPicPr>
        <p:blipFill>
          <a:blip r:embed="rId3">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64" name="pasted-image.tif"/>
          <p:cNvPicPr/>
          <p:nvPr/>
        </p:nvPicPr>
        <p:blipFill>
          <a:blip r:embed="rId4">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65" name="Shape 65"/>
          <p:cNvSpPr/>
          <p:nvPr/>
        </p:nvSpPr>
        <p:spPr>
          <a:xfrm>
            <a:off x="396299" y="2359480"/>
            <a:ext cx="8699350" cy="37898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0000"/>
              </a:lnSpc>
              <a:defRPr sz="5000">
                <a:latin typeface="Handskrib"/>
                <a:ea typeface="Handskrib"/>
                <a:cs typeface="Handskrib"/>
                <a:sym typeface="Handskrib"/>
              </a:defRPr>
            </a:lvl1pPr>
          </a:lstStyle>
          <a:p>
            <a:pPr lvl="0">
              <a:defRPr sz="1800">
                <a:solidFill>
                  <a:srgbClr val="000000"/>
                </a:solidFill>
                <a:effectLst/>
              </a:defRPr>
            </a:pPr>
            <a:r>
              <a:rPr sz="5000">
                <a:solidFill>
                  <a:srgbClr val="EBEBEB"/>
                </a:solidFill>
                <a:effectLst>
                  <a:outerShdw sx="100000" sy="100000" kx="0" ky="0" algn="b" rotWithShape="0" blurRad="50800" dist="25400" dir="5400000">
                    <a:srgbClr val="000000"/>
                  </a:outerShdw>
                </a:effectLst>
              </a:rPr>
              <a:t>Sin / Repeatedly sub-coming to temptation / Absence of inner peace, i.e., spiritual insecurity . . .  </a:t>
            </a:r>
          </a:p>
        </p:txBody>
      </p:sp>
      <p:sp>
        <p:nvSpPr>
          <p:cNvPr id="66" name="Shape 66"/>
          <p:cNvSpPr/>
          <p:nvPr/>
        </p:nvSpPr>
        <p:spPr>
          <a:xfrm>
            <a:off x="1648485" y="6674476"/>
            <a:ext cx="6194978" cy="19903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30000"/>
              </a:lnSpc>
              <a:defRPr sz="149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14900">
                <a:solidFill>
                  <a:srgbClr val="FFE55E"/>
                </a:solidFill>
                <a:effectLst>
                  <a:outerShdw sx="100000" sy="100000" kx="0" ky="0" algn="b" rotWithShape="0" blurRad="50800" dist="25400" dir="5400000">
                    <a:srgbClr val="000000"/>
                  </a:outerShdw>
                </a:effectLst>
              </a:rPr>
              <a:t>Peace?</a:t>
            </a:r>
          </a:p>
        </p:txBody>
      </p:sp>
    </p:spTree>
  </p:cSld>
  <p:clrMapOvr>
    <a:masterClrMapping/>
  </p:clrMapOvr>
  <p:transition spd="slow"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8" name="pasted-image.tif"/>
          <p:cNvPicPr/>
          <p:nvPr/>
        </p:nvPicPr>
        <p:blipFill>
          <a:blip r:embed="rId2">
            <a:extLst/>
          </a:blip>
          <a:stretch>
            <a:fillRect/>
          </a:stretch>
        </p:blipFill>
        <p:spPr>
          <a:xfrm>
            <a:off x="5401738" y="7962537"/>
            <a:ext cx="8699350" cy="1739871"/>
          </a:xfrm>
          <a:prstGeom prst="rect">
            <a:avLst/>
          </a:prstGeom>
          <a:ln w="12700">
            <a:miter lim="400000"/>
          </a:ln>
        </p:spPr>
      </p:pic>
      <p:pic>
        <p:nvPicPr>
          <p:cNvPr id="69" name="pasted-image.tif"/>
          <p:cNvPicPr/>
          <p:nvPr/>
        </p:nvPicPr>
        <p:blipFill>
          <a:blip r:embed="rId3">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70" name="pasted-image.tif"/>
          <p:cNvPicPr/>
          <p:nvPr/>
        </p:nvPicPr>
        <p:blipFill>
          <a:blip r:embed="rId4">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71" name="Shape 71"/>
          <p:cNvSpPr/>
          <p:nvPr/>
        </p:nvSpPr>
        <p:spPr>
          <a:xfrm>
            <a:off x="334372" y="4266463"/>
            <a:ext cx="8699349" cy="355819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130000"/>
              </a:lnSpc>
              <a:defRPr sz="1800">
                <a:solidFill>
                  <a:srgbClr val="000000"/>
                </a:solidFill>
                <a:effectLst/>
              </a:defRPr>
            </a:pPr>
            <a:r>
              <a:rPr sz="52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WE ALL WANT IT - </a:t>
            </a:r>
            <a:endParaRPr sz="52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endParaRPr>
          </a:p>
          <a:p>
            <a:pPr lvl="0">
              <a:lnSpc>
                <a:spcPct val="130000"/>
              </a:lnSpc>
              <a:defRPr sz="1800">
                <a:solidFill>
                  <a:srgbClr val="000000"/>
                </a:solidFill>
                <a:effectLst/>
              </a:defRPr>
            </a:pPr>
            <a:r>
              <a:rPr sz="4600">
                <a:solidFill>
                  <a:srgbClr val="EBEBEB"/>
                </a:solidFill>
                <a:effectLst>
                  <a:outerShdw sx="100000" sy="100000" kx="0" ky="0" algn="b" rotWithShape="0" blurRad="50800" dist="25400" dir="5400000">
                    <a:srgbClr val="000000"/>
                  </a:outerShdw>
                </a:effectLst>
                <a:latin typeface="Handskrib"/>
                <a:ea typeface="Handskrib"/>
                <a:cs typeface="Handskrib"/>
                <a:sym typeface="Handskrib"/>
              </a:rPr>
              <a:t>BUT - Most are searching for it in all the wrong places and all the wrong ways.</a:t>
            </a:r>
          </a:p>
        </p:txBody>
      </p:sp>
      <p:sp>
        <p:nvSpPr>
          <p:cNvPr id="72" name="Shape 72"/>
          <p:cNvSpPr/>
          <p:nvPr/>
        </p:nvSpPr>
        <p:spPr>
          <a:xfrm>
            <a:off x="1307883" y="2138278"/>
            <a:ext cx="6194978" cy="19903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130000"/>
              </a:lnSpc>
              <a:defRPr sz="14900">
                <a:solidFill>
                  <a:srgbClr val="FFE55E"/>
                </a:solidFill>
                <a:latin typeface="Perpetua Titling MT Light"/>
                <a:ea typeface="Perpetua Titling MT Light"/>
                <a:cs typeface="Perpetua Titling MT Light"/>
                <a:sym typeface="Perpetua Titling MT Light"/>
              </a:defRPr>
            </a:lvl1pPr>
          </a:lstStyle>
          <a:p>
            <a:pPr lvl="0">
              <a:defRPr sz="1800">
                <a:solidFill>
                  <a:srgbClr val="000000"/>
                </a:solidFill>
                <a:effectLst/>
              </a:defRPr>
            </a:pPr>
            <a:r>
              <a:rPr sz="14900">
                <a:solidFill>
                  <a:srgbClr val="FFE55E"/>
                </a:solidFill>
                <a:effectLst>
                  <a:outerShdw sx="100000" sy="100000" kx="0" ky="0" algn="b" rotWithShape="0" blurRad="50800" dist="25400" dir="5400000">
                    <a:srgbClr val="000000"/>
                  </a:outerShdw>
                </a:effectLst>
              </a:rPr>
              <a:t>Peace?</a:t>
            </a:r>
          </a:p>
        </p:txBody>
      </p:sp>
    </p:spTree>
  </p:cSld>
  <p:clrMapOvr>
    <a:masterClrMapping/>
  </p:clrMapOvr>
  <p:transition spd="slow"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4"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75"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76" name="Shape 76"/>
          <p:cNvSpPr/>
          <p:nvPr/>
        </p:nvSpPr>
        <p:spPr>
          <a:xfrm>
            <a:off x="315262" y="2813050"/>
            <a:ext cx="12374276" cy="5575301"/>
          </a:xfrm>
          <a:prstGeom prst="rect">
            <a:avLst/>
          </a:prstGeom>
          <a:ln w="12700">
            <a:miter lim="400000"/>
          </a:ln>
          <a:effectLst>
            <a:outerShdw sx="100000" sy="100000" kx="0" ky="0" algn="b" rotWithShape="0" blurRad="101600" dist="1397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700">
                <a:solidFill>
                  <a:srgbClr val="FFFFFF"/>
                </a:solidFill>
                <a:effectLst>
                  <a:outerShdw sx="100000" sy="100000" kx="0" ky="0" algn="b" rotWithShape="0" blurRad="63500" dist="63500" dir="2990628">
                    <a:srgbClr val="000000"/>
                  </a:outerShdw>
                </a:effectLst>
                <a:latin typeface="Denmark Regular"/>
                <a:ea typeface="Denmark Regular"/>
                <a:cs typeface="Denmark Regular"/>
                <a:sym typeface="Denmark Regular"/>
              </a:rPr>
              <a:t>Philippians 4:6–13 (NKJV)</a:t>
            </a:r>
            <a:endParaRPr sz="6700">
              <a:solidFill>
                <a:srgbClr val="FFFFFF"/>
              </a:solidFill>
              <a:effectLst>
                <a:outerShdw sx="100000" sy="100000" kx="0" ky="0" algn="b" rotWithShape="0" blurRad="63500" dist="63500" dir="2990628">
                  <a:srgbClr val="000000"/>
                </a:outerShdw>
              </a:effectLst>
              <a:latin typeface="Denmark Regular"/>
              <a:ea typeface="Denmark Regular"/>
              <a:cs typeface="Denmark Regular"/>
              <a:sym typeface="Denmark Regular"/>
            </a:endParaRPr>
          </a:p>
          <a:p>
            <a:pPr lvl="0" defTabSz="457200">
              <a:spcBef>
                <a:spcPts val="1600"/>
              </a:spcBef>
              <a:defRPr sz="1800">
                <a:solidFill>
                  <a:srgbClr val="000000"/>
                </a:solidFill>
                <a:effectLst/>
              </a:defRPr>
            </a:pPr>
            <a:r>
              <a:rPr baseline="31999"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6</a:t>
            </a:r>
            <a:r>
              <a:rPr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 Be anxious for nothing, but in everything by prayer and supplication, with thanksgiving, let your requests be made known to God; </a:t>
            </a:r>
            <a:r>
              <a:rPr baseline="31999"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7</a:t>
            </a:r>
            <a:r>
              <a:rPr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 and the peace of God, which surpasses all understanding, will guard your hearts and minds through Christ Jesus.</a:t>
            </a:r>
          </a:p>
        </p:txBody>
      </p:sp>
    </p:spTree>
  </p:cSld>
  <p:clrMapOvr>
    <a:masterClrMapping/>
  </p:clrMapOvr>
  <p:transition spd="slow" advClick="1">
    <p:newsflash/>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8" name="pasted-image.tif"/>
          <p:cNvPicPr/>
          <p:nvPr/>
        </p:nvPicPr>
        <p:blipFill>
          <a:blip r:embed="rId2">
            <a:extLst/>
          </a:blip>
          <a:stretch>
            <a:fillRect/>
          </a:stretch>
        </p:blipFill>
        <p:spPr>
          <a:xfrm>
            <a:off x="-574277" y="104623"/>
            <a:ext cx="6495446" cy="1299090"/>
          </a:xfrm>
          <a:prstGeom prst="rect">
            <a:avLst/>
          </a:prstGeom>
          <a:ln w="12700">
            <a:miter lim="400000"/>
          </a:ln>
          <a:effectLst>
            <a:outerShdw sx="100000" sy="100000" kx="0" ky="0" algn="b" rotWithShape="0" blurRad="63500" dist="25400" dir="5400000">
              <a:srgbClr val="000000">
                <a:alpha val="50000"/>
              </a:srgbClr>
            </a:outerShdw>
          </a:effectLst>
        </p:spPr>
      </p:pic>
      <p:pic>
        <p:nvPicPr>
          <p:cNvPr id="79" name="pasted-image.tif"/>
          <p:cNvPicPr/>
          <p:nvPr/>
        </p:nvPicPr>
        <p:blipFill>
          <a:blip r:embed="rId3">
            <a:extLst/>
          </a:blip>
          <a:stretch>
            <a:fillRect/>
          </a:stretch>
        </p:blipFill>
        <p:spPr>
          <a:xfrm>
            <a:off x="4960408" y="260050"/>
            <a:ext cx="7657936" cy="1423006"/>
          </a:xfrm>
          <a:prstGeom prst="rect">
            <a:avLst/>
          </a:prstGeom>
          <a:ln w="12700">
            <a:miter lim="400000"/>
          </a:ln>
          <a:effectLst>
            <a:outerShdw sx="100000" sy="100000" kx="0" ky="0" algn="b" rotWithShape="0" blurRad="101600" dist="139700" dir="5400000">
              <a:srgbClr val="000000">
                <a:alpha val="50000"/>
              </a:srgbClr>
            </a:outerShdw>
          </a:effectLst>
        </p:spPr>
      </p:pic>
      <p:sp>
        <p:nvSpPr>
          <p:cNvPr id="80" name="Shape 80"/>
          <p:cNvSpPr/>
          <p:nvPr/>
        </p:nvSpPr>
        <p:spPr>
          <a:xfrm>
            <a:off x="315262" y="2813050"/>
            <a:ext cx="12374276" cy="6452047"/>
          </a:xfrm>
          <a:prstGeom prst="rect">
            <a:avLst/>
          </a:prstGeom>
          <a:ln w="12700">
            <a:miter lim="400000"/>
          </a:ln>
          <a:effectLst>
            <a:outerShdw sx="100000" sy="100000" kx="0" ky="0" algn="b" rotWithShape="0" blurRad="101600" dist="139700" dir="5400000">
              <a:srgbClr val="000000"/>
            </a:outerShdw>
          </a:effectLst>
          <a:extLst>
            <a:ext uri="{C572A759-6A51-4108-AA02-DFA0A04FC94B}">
              <ma14:wrappingTextBoxFlag xmlns:ma14="http://schemas.microsoft.com/office/mac/drawingml/2011/main" val="1"/>
            </a:ext>
          </a:extLst>
        </p:spPr>
        <p:txBody>
          <a:bodyPr lIns="0" tIns="0" rIns="0" bIns="0">
            <a:spAutoFit/>
          </a:bodyPr>
          <a:lstStyle/>
          <a:p>
            <a:pPr lvl="0" defTabSz="457200">
              <a:defRPr sz="1800">
                <a:solidFill>
                  <a:srgbClr val="000000"/>
                </a:solidFill>
                <a:effectLst/>
              </a:defRPr>
            </a:pPr>
            <a:r>
              <a:rPr sz="6700">
                <a:solidFill>
                  <a:srgbClr val="FFFFFF"/>
                </a:solidFill>
                <a:effectLst>
                  <a:outerShdw sx="100000" sy="100000" kx="0" ky="0" algn="b" rotWithShape="0" blurRad="63500" dist="63500" dir="2990628">
                    <a:srgbClr val="000000"/>
                  </a:outerShdw>
                </a:effectLst>
                <a:latin typeface="Denmark Regular"/>
                <a:ea typeface="Denmark Regular"/>
                <a:cs typeface="Denmark Regular"/>
                <a:sym typeface="Denmark Regular"/>
              </a:rPr>
              <a:t>Philippians 4:6–13 (NKJV)</a:t>
            </a:r>
            <a:endParaRPr sz="6700">
              <a:solidFill>
                <a:srgbClr val="FFFFFF"/>
              </a:solidFill>
              <a:effectLst>
                <a:outerShdw sx="100000" sy="100000" kx="0" ky="0" algn="b" rotWithShape="0" blurRad="63500" dist="63500" dir="2990628">
                  <a:srgbClr val="000000"/>
                </a:outerShdw>
              </a:effectLst>
              <a:latin typeface="Denmark Regular"/>
              <a:ea typeface="Denmark Regular"/>
              <a:cs typeface="Denmark Regular"/>
              <a:sym typeface="Denmark Regular"/>
            </a:endParaRPr>
          </a:p>
          <a:p>
            <a:pPr lvl="0" defTabSz="457200">
              <a:spcBef>
                <a:spcPts val="1600"/>
              </a:spcBef>
              <a:defRPr sz="1800">
                <a:solidFill>
                  <a:srgbClr val="000000"/>
                </a:solidFill>
                <a:effectLst/>
              </a:defRPr>
            </a:pPr>
            <a:r>
              <a:rPr baseline="31999"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8</a:t>
            </a:r>
            <a:r>
              <a:rPr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 Finally, brethren, whatever things are true, whatever things </a:t>
            </a:r>
            <a:r>
              <a:rPr i="1"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are</a:t>
            </a:r>
            <a:r>
              <a:rPr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 noble, whatever things </a:t>
            </a:r>
            <a:r>
              <a:rPr i="1"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are</a:t>
            </a:r>
            <a:r>
              <a:rPr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 just, whatever things </a:t>
            </a:r>
            <a:r>
              <a:rPr i="1"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are</a:t>
            </a:r>
            <a:r>
              <a:rPr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 pure, whatever things </a:t>
            </a:r>
            <a:r>
              <a:rPr i="1"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are</a:t>
            </a:r>
            <a:r>
              <a:rPr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 lovely, whatever things </a:t>
            </a:r>
            <a:r>
              <a:rPr i="1"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are</a:t>
            </a:r>
            <a:r>
              <a:rPr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 of good report, if </a:t>
            </a:r>
            <a:r>
              <a:rPr i="1"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there is</a:t>
            </a:r>
            <a:r>
              <a:rPr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 any virtue and if </a:t>
            </a:r>
            <a:r>
              <a:rPr i="1"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there is</a:t>
            </a:r>
            <a:r>
              <a:rPr sz="5600">
                <a:solidFill>
                  <a:srgbClr val="FFFFFF"/>
                </a:solidFill>
                <a:effectLst>
                  <a:outerShdw sx="100000" sy="100000" kx="0" ky="0" algn="b" rotWithShape="0" blurRad="63500" dist="63500" dir="2990628">
                    <a:srgbClr val="000000"/>
                  </a:outerShdw>
                </a:effectLst>
                <a:latin typeface="Narkisim"/>
                <a:ea typeface="Narkisim"/>
                <a:cs typeface="Narkisim"/>
                <a:sym typeface="Narkisim"/>
              </a:rPr>
              <a:t> anything praiseworthy—meditate on these things. </a:t>
            </a:r>
          </a:p>
        </p:txBody>
      </p:sp>
    </p:spTree>
  </p:cSld>
  <p:clrMapOvr>
    <a:masterClrMapping/>
  </p:clrMapOvr>
  <p:transition spd="slow" advClick="1">
    <p:dissolve/>
  </p:transition>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2">
  <a:themeElements>
    <a:clrScheme name="New_Template2">
      <a:dk1>
        <a:srgbClr val="000000"/>
      </a:dk1>
      <a:lt1>
        <a:srgbClr val="FFFFFF"/>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
          <a:effectLst>
            <a:outerShdw sx="100000" sy="100000" kx="0" ky="0" algn="b" rotWithShape="0" blurRad="508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EBEBEB"/>
            </a:solidFill>
            <a:effectLst>
              <a:outerShdw sx="100000" sy="100000" kx="0" ky="0" algn="b" rotWithShape="0" blurRad="50800" dist="25400" dir="540000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