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lvl1pPr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indent="228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indent="457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indent="685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indent="9144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indent="11430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indent="1371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indent="1600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indent="1828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D03317"/>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ph type="sldImg"/>
          </p:nvPr>
        </p:nvSpPr>
        <p:spPr>
          <a:xfrm>
            <a:off x="1143000" y="685800"/>
            <a:ext cx="4572000" cy="3429000"/>
          </a:xfrm>
          <a:prstGeom prst="rect">
            <a:avLst/>
          </a:prstGeom>
        </p:spPr>
        <p:txBody>
          <a:bodyPr/>
          <a:lstStyle/>
          <a:p>
            <a:pPr lvl="0"/>
          </a:p>
        </p:txBody>
      </p:sp>
      <p:sp>
        <p:nvSpPr>
          <p:cNvPr id="56" name="Shape 5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 name="Shape 7"/>
          <p:cNvSpPr/>
          <p:nvPr>
            <p:ph type="title"/>
          </p:nvPr>
        </p:nvSpPr>
        <p:spPr>
          <a:xfrm>
            <a:off x="762000" y="2463800"/>
            <a:ext cx="11480800" cy="2540000"/>
          </a:xfrm>
          <a:prstGeom prst="rect">
            <a:avLst/>
          </a:prstGeom>
        </p:spPr>
        <p:txBody>
          <a:bodyPr lIns="0" tIns="0" rIns="0" bIns="0" anchor="b">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8" name="Shape 8"/>
          <p:cNvSpPr/>
          <p:nvPr>
            <p:ph type="body" idx="1"/>
          </p:nvPr>
        </p:nvSpPr>
        <p:spPr>
          <a:xfrm>
            <a:off x="762000" y="5156200"/>
            <a:ext cx="11480800" cy="863600"/>
          </a:xfrm>
          <a:prstGeom prst="rect">
            <a:avLst/>
          </a:prstGeom>
        </p:spPr>
        <p:txBody>
          <a:bodyPr lIns="0" tIns="0" rIns="0" bIns="0">
            <a:normAutofit fontScale="100000" lnSpcReduction="0"/>
          </a:bodyPr>
          <a:lstStyle>
            <a:lvl1pPr marL="0" indent="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0" indent="2286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0" indent="4572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0" indent="6858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0" indent="9144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gradFill flip="none" rotWithShape="1">
          <a:gsLst>
            <a:gs pos="0">
              <a:srgbClr val="FFFF99"/>
            </a:gs>
            <a:gs pos="100000">
              <a:srgbClr val="FFCC66"/>
            </a:gs>
          </a:gsLst>
          <a:path path="circle">
            <a:fillToRect l="50000" t="50000" r="50000" b="50000"/>
          </a:path>
        </a:gradFill>
      </p:bgPr>
    </p:bg>
    <p:spTree>
      <p:nvGrpSpPr>
        <p:cNvPr id="1" name=""/>
        <p:cNvGrpSpPr/>
        <p:nvPr/>
      </p:nvGrpSpPr>
      <p:grpSpPr>
        <a:xfrm>
          <a:off x="0" y="0"/>
          <a:ext cx="0" cy="0"/>
          <a:chOff x="0" y="0"/>
          <a:chExt cx="0" cy="0"/>
        </a:xfrm>
      </p:grpSpPr>
      <p:sp>
        <p:nvSpPr>
          <p:cNvPr id="32" name="Shape 32"/>
          <p:cNvSpPr/>
          <p:nvPr>
            <p:ph type="sldNum" sz="quarter" idx="2"/>
          </p:nvPr>
        </p:nvSpPr>
        <p:spPr>
          <a:xfrm>
            <a:off x="11270826" y="-1"/>
            <a:ext cx="1733975" cy="389271"/>
          </a:xfrm>
          <a:prstGeom prst="rect">
            <a:avLst/>
          </a:prstGeom>
        </p:spPr>
        <p:txBody>
          <a:bodyPr/>
          <a:lstStyle>
            <a:lvl1pPr algn="r">
              <a:defRPr sz="1800"/>
            </a:lvl1pPr>
          </a:lstStyle>
          <a:p>
            <a:pPr lvl="0">
              <a:defRPr>
                <a:effectLst/>
              </a:defRPr>
            </a:pPr>
            <a:fld id="{86CB4B4D-7CA3-9044-876B-883B54F8677D}" type="slidenum"/>
          </a:p>
        </p:txBody>
      </p:sp>
      <p:sp>
        <p:nvSpPr>
          <p:cNvPr id="33" name="Shape 33"/>
          <p:cNvSpPr/>
          <p:nvPr>
            <p:ph type="title"/>
          </p:nvPr>
        </p:nvSpPr>
        <p:spPr>
          <a:xfrm>
            <a:off x="975359" y="2623537"/>
            <a:ext cx="11054082" cy="2903503"/>
          </a:xfrm>
          <a:prstGeom prst="rect">
            <a:avLst/>
          </a:prstGeom>
        </p:spPr>
        <p:txBody>
          <a:bodyPr/>
          <a:lstStyle>
            <a:lvl1pPr>
              <a:defRPr>
                <a:solidFill>
                  <a:srgbClr val="000000"/>
                </a:solidFill>
                <a:latin typeface="Black Chancery"/>
                <a:ea typeface="Black Chancery"/>
                <a:cs typeface="Black Chancery"/>
                <a:sym typeface="Black Chancery"/>
              </a:defRPr>
            </a:lvl1pPr>
          </a:lstStyle>
          <a:p>
            <a:pPr lvl="0">
              <a:defRPr sz="1800"/>
            </a:pPr>
            <a:r>
              <a:rPr sz="6200"/>
              <a:t>Title Text</a:t>
            </a:r>
          </a:p>
        </p:txBody>
      </p:sp>
      <p:sp>
        <p:nvSpPr>
          <p:cNvPr id="34" name="Shape 34"/>
          <p:cNvSpPr/>
          <p:nvPr>
            <p:ph type="body" idx="1"/>
          </p:nvPr>
        </p:nvSpPr>
        <p:spPr>
          <a:xfrm>
            <a:off x="1950719" y="5527040"/>
            <a:ext cx="9103361" cy="4226561"/>
          </a:xfrm>
          <a:prstGeom prst="rect">
            <a:avLst/>
          </a:prstGeom>
        </p:spPr>
        <p:txBody>
          <a:bodyPr/>
          <a:lstStyle>
            <a:lvl1pPr marL="0" indent="0" algn="ctr">
              <a:buSzTx/>
              <a:buNone/>
              <a:defRPr>
                <a:solidFill>
                  <a:srgbClr val="000000"/>
                </a:solidFill>
              </a:defRPr>
            </a:lvl1pPr>
            <a:lvl2pPr marL="0" indent="457200" algn="ctr">
              <a:buSzTx/>
              <a:buNone/>
              <a:defRPr>
                <a:solidFill>
                  <a:srgbClr val="000000"/>
                </a:solidFill>
              </a:defRPr>
            </a:lvl2pPr>
            <a:lvl3pPr marL="0" indent="914400" algn="ctr">
              <a:buSzTx/>
              <a:buNone/>
              <a:defRPr>
                <a:solidFill>
                  <a:srgbClr val="000000"/>
                </a:solidFill>
              </a:defRPr>
            </a:lvl3pPr>
            <a:lvl4pPr marL="0" indent="1371600" algn="ctr">
              <a:buSzTx/>
              <a:buNone/>
              <a:defRPr>
                <a:solidFill>
                  <a:srgbClr val="000000"/>
                </a:solidFill>
              </a:defRPr>
            </a:lvl4pPr>
            <a:lvl5pPr marL="0" indent="1828800" algn="ctr">
              <a:buSzTx/>
              <a:buNone/>
              <a:defRPr>
                <a:solidFill>
                  <a:srgbClr val="000000"/>
                </a:solidFill>
              </a:defRPr>
            </a:lvl5pPr>
          </a:lstStyle>
          <a:p>
            <a:pPr lvl="0">
              <a:defRPr sz="1800"/>
            </a:pPr>
            <a:r>
              <a:rPr sz="4400"/>
              <a:t>Body Level One</a:t>
            </a:r>
            <a:endParaRPr sz="4400"/>
          </a:p>
          <a:p>
            <a:pPr lvl="1">
              <a:defRPr sz="1800"/>
            </a:pPr>
            <a:r>
              <a:rPr sz="4400"/>
              <a:t>Body Level Two</a:t>
            </a:r>
            <a:endParaRPr sz="4400"/>
          </a:p>
          <a:p>
            <a:pPr lvl="2">
              <a:defRPr sz="1800"/>
            </a:pPr>
            <a:r>
              <a:rPr sz="4400"/>
              <a:t>Body Level Three</a:t>
            </a:r>
            <a:endParaRPr sz="4400"/>
          </a:p>
          <a:p>
            <a:pPr lvl="3">
              <a:defRPr sz="1800"/>
            </a:pPr>
            <a:r>
              <a:rPr sz="4400"/>
              <a:t>Body Level Four</a:t>
            </a:r>
            <a:endParaRPr sz="4400"/>
          </a:p>
          <a:p>
            <a:pPr lvl="4">
              <a:defRPr sz="1800"/>
            </a:pPr>
            <a:r>
              <a:rPr sz="44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gradFill flip="none" rotWithShape="1">
          <a:gsLst>
            <a:gs pos="0">
              <a:srgbClr val="FFFF99"/>
            </a:gs>
            <a:gs pos="100000">
              <a:srgbClr val="FFCC66"/>
            </a:gs>
          </a:gsLst>
          <a:path path="circle">
            <a:fillToRect l="50000" t="50000" r="50000" b="50000"/>
          </a:path>
        </a:gradFill>
      </p:bgPr>
    </p:bg>
    <p:spTree>
      <p:nvGrpSpPr>
        <p:cNvPr id="1" name=""/>
        <p:cNvGrpSpPr/>
        <p:nvPr/>
      </p:nvGrpSpPr>
      <p:grpSpPr>
        <a:xfrm>
          <a:off x="0" y="0"/>
          <a:ext cx="0" cy="0"/>
          <a:chOff x="0" y="0"/>
          <a:chExt cx="0" cy="0"/>
        </a:xfrm>
      </p:grpSpPr>
      <p:sp>
        <p:nvSpPr>
          <p:cNvPr id="36" name="Shape 36"/>
          <p:cNvSpPr/>
          <p:nvPr>
            <p:ph type="sldNum" sz="quarter" idx="2"/>
          </p:nvPr>
        </p:nvSpPr>
        <p:spPr>
          <a:xfrm>
            <a:off x="11270826" y="-1"/>
            <a:ext cx="1733975" cy="389271"/>
          </a:xfrm>
          <a:prstGeom prst="rect">
            <a:avLst/>
          </a:prstGeom>
        </p:spPr>
        <p:txBody>
          <a:bodyPr/>
          <a:lstStyle>
            <a:lvl1pPr algn="r">
              <a:defRPr sz="1800"/>
            </a:lvl1pPr>
          </a:lstStyle>
          <a:p>
            <a:pPr lvl="0">
              <a:defRPr>
                <a:effectLst/>
              </a:defRPr>
            </a:pPr>
            <a:fld id="{86CB4B4D-7CA3-9044-876B-883B54F8677D}" type="slidenum"/>
          </a:p>
        </p:txBody>
      </p:sp>
      <p:sp>
        <p:nvSpPr>
          <p:cNvPr id="37" name="Shape 37"/>
          <p:cNvSpPr/>
          <p:nvPr>
            <p:ph type="title"/>
          </p:nvPr>
        </p:nvSpPr>
        <p:spPr>
          <a:xfrm>
            <a:off x="-1" y="-1"/>
            <a:ext cx="13004801" cy="1625601"/>
          </a:xfrm>
          <a:prstGeom prst="rect">
            <a:avLst/>
          </a:prstGeom>
        </p:spPr>
        <p:txBody>
          <a:bodyPr/>
          <a:lstStyle>
            <a:lvl1pPr>
              <a:defRPr>
                <a:solidFill>
                  <a:srgbClr val="000000"/>
                </a:solidFill>
                <a:latin typeface="Black Chancery"/>
                <a:ea typeface="Black Chancery"/>
                <a:cs typeface="Black Chancery"/>
                <a:sym typeface="Black Chancery"/>
              </a:defRPr>
            </a:lvl1pPr>
          </a:lstStyle>
          <a:p>
            <a:pPr lvl="0">
              <a:defRPr sz="1800"/>
            </a:pPr>
            <a:r>
              <a:rPr sz="6200"/>
              <a:t>Title Text</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9" name="Shape 39"/>
          <p:cNvSpPr/>
          <p:nvPr>
            <p:ph type="sldNum" sz="quarter" idx="2"/>
          </p:nvPr>
        </p:nvSpPr>
        <p:spPr>
          <a:prstGeom prst="rect">
            <a:avLst/>
          </a:prstGeom>
        </p:spPr>
        <p:txBody>
          <a:bodyPr/>
          <a:lstStyle/>
          <a:p>
            <a:pPr lvl="0">
              <a:defRPr>
                <a:effectLst/>
              </a:defRPr>
            </a:pPr>
            <a:fld id="{86CB4B4D-7CA3-9044-876B-883B54F8677D}" type="slidenum"/>
          </a:p>
        </p:txBody>
      </p:sp>
      <p:sp>
        <p:nvSpPr>
          <p:cNvPr id="40" name="Shape 40"/>
          <p:cNvSpPr/>
          <p:nvPr>
            <p:ph type="title"/>
          </p:nvPr>
        </p:nvSpPr>
        <p:spPr>
          <a:xfrm>
            <a:off x="975359" y="2623537"/>
            <a:ext cx="11054082" cy="2903503"/>
          </a:xfrm>
          <a:prstGeom prst="rect">
            <a:avLst/>
          </a:prstGeom>
        </p:spPr>
        <p:txBody>
          <a:bodyPr/>
          <a:lstStyle/>
          <a:p>
            <a:pPr lvl="0">
              <a:defRPr sz="1800">
                <a:solidFill>
                  <a:srgbClr val="000000"/>
                </a:solidFill>
              </a:defRPr>
            </a:pPr>
            <a:r>
              <a:rPr sz="6200">
                <a:solidFill>
                  <a:srgbClr val="990099"/>
                </a:solidFill>
              </a:rPr>
              <a:t>Title Text</a:t>
            </a:r>
          </a:p>
        </p:txBody>
      </p:sp>
      <p:sp>
        <p:nvSpPr>
          <p:cNvPr id="41" name="Shape 41"/>
          <p:cNvSpPr/>
          <p:nvPr>
            <p:ph type="body" idx="1"/>
          </p:nvPr>
        </p:nvSpPr>
        <p:spPr>
          <a:xfrm>
            <a:off x="1950719" y="5527040"/>
            <a:ext cx="9103361" cy="4226561"/>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defRPr sz="1800">
                <a:solidFill>
                  <a:srgbClr val="000000"/>
                </a:solidFill>
              </a:defRPr>
            </a:pPr>
            <a:r>
              <a:rPr sz="4400">
                <a:solidFill>
                  <a:srgbClr val="660066"/>
                </a:solidFill>
              </a:rPr>
              <a:t>Body Level One</a:t>
            </a:r>
            <a:endParaRPr sz="4400">
              <a:solidFill>
                <a:srgbClr val="660066"/>
              </a:solidFill>
            </a:endParaRPr>
          </a:p>
          <a:p>
            <a:pPr lvl="1">
              <a:defRPr sz="1800">
                <a:solidFill>
                  <a:srgbClr val="000000"/>
                </a:solidFill>
              </a:defRPr>
            </a:pPr>
            <a:r>
              <a:rPr sz="4400">
                <a:solidFill>
                  <a:srgbClr val="660066"/>
                </a:solidFill>
              </a:rPr>
              <a:t>Body Level Two</a:t>
            </a:r>
            <a:endParaRPr sz="4400">
              <a:solidFill>
                <a:srgbClr val="660066"/>
              </a:solidFill>
            </a:endParaRPr>
          </a:p>
          <a:p>
            <a:pPr lvl="2">
              <a:defRPr sz="1800">
                <a:solidFill>
                  <a:srgbClr val="000000"/>
                </a:solidFill>
              </a:defRPr>
            </a:pPr>
            <a:r>
              <a:rPr sz="4400">
                <a:solidFill>
                  <a:srgbClr val="660066"/>
                </a:solidFill>
              </a:rPr>
              <a:t>Body Level Three</a:t>
            </a:r>
            <a:endParaRPr sz="4400">
              <a:solidFill>
                <a:srgbClr val="660066"/>
              </a:solidFill>
            </a:endParaRPr>
          </a:p>
          <a:p>
            <a:pPr lvl="3">
              <a:defRPr sz="1800">
                <a:solidFill>
                  <a:srgbClr val="000000"/>
                </a:solidFill>
              </a:defRPr>
            </a:pPr>
            <a:r>
              <a:rPr sz="4400">
                <a:solidFill>
                  <a:srgbClr val="660066"/>
                </a:solidFill>
              </a:rPr>
              <a:t>Body Level Four</a:t>
            </a:r>
            <a:endParaRPr sz="4400">
              <a:solidFill>
                <a:srgbClr val="660066"/>
              </a:solidFill>
            </a:endParaRPr>
          </a:p>
          <a:p>
            <a:pPr lvl="4">
              <a:defRPr sz="1800">
                <a:solidFill>
                  <a:srgbClr val="000000"/>
                </a:solidFill>
              </a:defRPr>
            </a:pPr>
            <a:r>
              <a:rPr sz="4400">
                <a:solidFill>
                  <a:srgbClr val="660066"/>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3" name="Shape 43"/>
          <p:cNvSpPr/>
          <p:nvPr>
            <p:ph type="sldNum" sz="quarter" idx="2"/>
          </p:nvPr>
        </p:nvSpPr>
        <p:spPr>
          <a:prstGeom prst="rect">
            <a:avLst/>
          </a:prstGeom>
        </p:spPr>
        <p:txBody>
          <a:bodyPr/>
          <a:lstStyle/>
          <a:p>
            <a:pPr lvl="0">
              <a:defRPr>
                <a:effectLst/>
              </a:defRPr>
            </a:pPr>
            <a:fld id="{86CB4B4D-7CA3-9044-876B-883B54F8677D}" type="slidenum"/>
          </a:p>
        </p:txBody>
      </p:sp>
      <p:sp>
        <p:nvSpPr>
          <p:cNvPr id="44" name="Shape 44"/>
          <p:cNvSpPr/>
          <p:nvPr>
            <p:ph type="title"/>
          </p:nvPr>
        </p:nvSpPr>
        <p:spPr>
          <a:prstGeom prst="rect">
            <a:avLst/>
          </a:prstGeom>
        </p:spPr>
        <p:txBody>
          <a:bodyPr/>
          <a:lstStyle/>
          <a:p>
            <a:pPr lvl="0">
              <a:defRPr sz="1800">
                <a:solidFill>
                  <a:srgbClr val="000000"/>
                </a:solidFill>
              </a:defRPr>
            </a:pPr>
            <a:r>
              <a:rPr sz="6200">
                <a:solidFill>
                  <a:srgbClr val="990099"/>
                </a:solidFill>
              </a:rPr>
              <a:t>Title Text</a:t>
            </a:r>
          </a:p>
        </p:txBody>
      </p:sp>
      <p:sp>
        <p:nvSpPr>
          <p:cNvPr id="45" name="Shape 45"/>
          <p:cNvSpPr/>
          <p:nvPr>
            <p:ph type="body" idx="1"/>
          </p:nvPr>
        </p:nvSpPr>
        <p:spPr>
          <a:prstGeom prst="rect">
            <a:avLst/>
          </a:prstGeom>
        </p:spPr>
        <p:txBody>
          <a:bodyPr/>
          <a:lstStyle/>
          <a:p>
            <a:pPr lvl="0">
              <a:defRPr sz="1800">
                <a:solidFill>
                  <a:srgbClr val="000000"/>
                </a:solidFill>
              </a:defRPr>
            </a:pPr>
            <a:r>
              <a:rPr sz="4400">
                <a:solidFill>
                  <a:srgbClr val="660066"/>
                </a:solidFill>
              </a:rPr>
              <a:t>Body Level One</a:t>
            </a:r>
            <a:endParaRPr sz="4400">
              <a:solidFill>
                <a:srgbClr val="660066"/>
              </a:solidFill>
            </a:endParaRPr>
          </a:p>
          <a:p>
            <a:pPr lvl="1">
              <a:defRPr sz="1800">
                <a:solidFill>
                  <a:srgbClr val="000000"/>
                </a:solidFill>
              </a:defRPr>
            </a:pPr>
            <a:r>
              <a:rPr sz="4400">
                <a:solidFill>
                  <a:srgbClr val="660066"/>
                </a:solidFill>
              </a:rPr>
              <a:t>Body Level Two</a:t>
            </a:r>
            <a:endParaRPr sz="4400">
              <a:solidFill>
                <a:srgbClr val="660066"/>
              </a:solidFill>
            </a:endParaRPr>
          </a:p>
          <a:p>
            <a:pPr lvl="2">
              <a:defRPr sz="1800">
                <a:solidFill>
                  <a:srgbClr val="000000"/>
                </a:solidFill>
              </a:defRPr>
            </a:pPr>
            <a:r>
              <a:rPr sz="4400">
                <a:solidFill>
                  <a:srgbClr val="660066"/>
                </a:solidFill>
              </a:rPr>
              <a:t>Body Level Three</a:t>
            </a:r>
            <a:endParaRPr sz="4400">
              <a:solidFill>
                <a:srgbClr val="660066"/>
              </a:solidFill>
            </a:endParaRPr>
          </a:p>
          <a:p>
            <a:pPr lvl="3">
              <a:defRPr sz="1800">
                <a:solidFill>
                  <a:srgbClr val="000000"/>
                </a:solidFill>
              </a:defRPr>
            </a:pPr>
            <a:r>
              <a:rPr sz="4400">
                <a:solidFill>
                  <a:srgbClr val="660066"/>
                </a:solidFill>
              </a:rPr>
              <a:t>Body Level Four</a:t>
            </a:r>
            <a:endParaRPr sz="4400">
              <a:solidFill>
                <a:srgbClr val="660066"/>
              </a:solidFill>
            </a:endParaRPr>
          </a:p>
          <a:p>
            <a:pPr lvl="4">
              <a:defRPr sz="1800">
                <a:solidFill>
                  <a:srgbClr val="000000"/>
                </a:solidFill>
              </a:defRPr>
            </a:pPr>
            <a:r>
              <a:rPr sz="4400">
                <a:solidFill>
                  <a:srgbClr val="660066"/>
                </a:solid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gradFill flip="none" rotWithShape="1">
          <a:gsLst>
            <a:gs pos="0">
              <a:srgbClr val="F4E7ED"/>
            </a:gs>
            <a:gs pos="52000">
              <a:srgbClr val="D8D8D8"/>
            </a:gs>
            <a:gs pos="100000">
              <a:srgbClr val="51253A"/>
            </a:gs>
          </a:gsLst>
          <a:path path="circle">
            <a:fillToRect l="50000" t="50000" r="50000" b="50000"/>
          </a:path>
        </a:gradFill>
      </p:bgPr>
    </p:bg>
    <p:spTree>
      <p:nvGrpSpPr>
        <p:cNvPr id="1" name=""/>
        <p:cNvGrpSpPr/>
        <p:nvPr/>
      </p:nvGrpSpPr>
      <p:grpSpPr>
        <a:xfrm>
          <a:off x="0" y="0"/>
          <a:ext cx="0" cy="0"/>
          <a:chOff x="0" y="0"/>
          <a:chExt cx="0" cy="0"/>
        </a:xfrm>
      </p:grpSpPr>
      <p:pic>
        <p:nvPicPr>
          <p:cNvPr id="47" name="image1.png" descr="dandelion.png"/>
          <p:cNvPicPr/>
          <p:nvPr/>
        </p:nvPicPr>
        <p:blipFill>
          <a:blip r:embed="rId2">
            <a:extLst/>
          </a:blip>
          <a:srcRect l="0" t="0" r="19766" b="19999"/>
          <a:stretch>
            <a:fillRect/>
          </a:stretch>
        </p:blipFill>
        <p:spPr>
          <a:xfrm>
            <a:off x="11054080" y="4551679"/>
            <a:ext cx="1950721" cy="5201921"/>
          </a:xfrm>
          <a:prstGeom prst="rect">
            <a:avLst/>
          </a:prstGeom>
          <a:ln w="12700">
            <a:miter lim="400000"/>
          </a:ln>
        </p:spPr>
      </p:pic>
      <p:pic>
        <p:nvPicPr>
          <p:cNvPr id="48" name="image2.png" descr="Air title.png"/>
          <p:cNvPicPr/>
          <p:nvPr/>
        </p:nvPicPr>
        <p:blipFill>
          <a:blip r:embed="rId3">
            <a:extLst/>
          </a:blip>
          <a:srcRect l="42293" t="29512" r="38656" b="34962"/>
          <a:stretch>
            <a:fillRect/>
          </a:stretch>
        </p:blipFill>
        <p:spPr>
          <a:xfrm>
            <a:off x="0" y="0"/>
            <a:ext cx="2099030" cy="5087830"/>
          </a:xfrm>
          <a:prstGeom prst="rect">
            <a:avLst/>
          </a:prstGeom>
          <a:ln w="12700">
            <a:miter lim="400000"/>
          </a:ln>
        </p:spPr>
      </p:pic>
      <p:sp>
        <p:nvSpPr>
          <p:cNvPr id="49" name="Shape 49"/>
          <p:cNvSpPr/>
          <p:nvPr>
            <p:ph type="title"/>
          </p:nvPr>
        </p:nvSpPr>
        <p:spPr>
          <a:xfrm>
            <a:off x="650239" y="-1"/>
            <a:ext cx="11704322" cy="2318739"/>
          </a:xfrm>
          <a:prstGeom prst="rect">
            <a:avLst/>
          </a:prstGeom>
        </p:spPr>
        <p:txBody>
          <a:bodyPr>
            <a:normAutofit fontScale="100000" lnSpcReduction="0"/>
          </a:bodyPr>
          <a:lstStyle>
            <a:lvl1pPr algn="l">
              <a:defRPr spc="138" sz="5000">
                <a:solidFill>
                  <a:srgbClr val="B13F9A"/>
                </a:solidFill>
                <a:effectLst>
                  <a:outerShdw sx="100000" sy="100000" kx="0" ky="0" algn="b" rotWithShape="0" blurRad="127000" dist="0" dir="0">
                    <a:srgbClr val="FFFFFF">
                      <a:alpha val="50000"/>
                    </a:srgbClr>
                  </a:outerShdw>
                </a:effectLst>
                <a:latin typeface="Corbel"/>
                <a:ea typeface="Corbel"/>
                <a:cs typeface="Corbel"/>
                <a:sym typeface="Corbel"/>
              </a:defRPr>
            </a:lvl1pPr>
          </a:lstStyle>
          <a:p>
            <a:pPr lvl="0">
              <a:defRPr spc="0" sz="1800">
                <a:solidFill>
                  <a:srgbClr val="000000"/>
                </a:solidFill>
                <a:effectLst/>
              </a:defRPr>
            </a:pPr>
            <a:r>
              <a:rPr spc="138" sz="5000">
                <a:solidFill>
                  <a:srgbClr val="B13F9A"/>
                </a:solidFill>
                <a:effectLst>
                  <a:outerShdw sx="100000" sy="100000" kx="0" ky="0" algn="b" rotWithShape="0" blurRad="127000" dist="0" dir="0">
                    <a:srgbClr val="FFFFFF">
                      <a:alpha val="50000"/>
                    </a:srgbClr>
                  </a:outerShdw>
                </a:effectLst>
              </a:rPr>
              <a:t>Title Text</a:t>
            </a:r>
          </a:p>
        </p:txBody>
      </p:sp>
      <p:sp>
        <p:nvSpPr>
          <p:cNvPr id="50" name="Shape 50"/>
          <p:cNvSpPr/>
          <p:nvPr>
            <p:ph type="body" idx="1"/>
          </p:nvPr>
        </p:nvSpPr>
        <p:spPr>
          <a:xfrm>
            <a:off x="2275839" y="2753958"/>
            <a:ext cx="8453122" cy="6999642"/>
          </a:xfrm>
          <a:prstGeom prst="rect">
            <a:avLst/>
          </a:prstGeom>
        </p:spPr>
        <p:txBody>
          <a:bodyPr>
            <a:normAutofit fontScale="100000" lnSpcReduction="0"/>
          </a:bodyPr>
          <a:lstStyle>
            <a:lvl1pPr marL="480059" indent="-480059">
              <a:spcBef>
                <a:spcPts val="1600"/>
              </a:spcBef>
              <a:buSzPct val="80000"/>
              <a:buFont typeface="Wingdings"/>
              <a:buChar char="✹"/>
              <a:defRPr sz="2800">
                <a:solidFill>
                  <a:srgbClr val="B13F9A"/>
                </a:solidFill>
                <a:latin typeface="Corbel"/>
                <a:ea typeface="Corbel"/>
                <a:cs typeface="Corbel"/>
                <a:sym typeface="Corbel"/>
              </a:defRPr>
            </a:lvl1pPr>
            <a:lvl2pPr marL="788811" indent="-439561">
              <a:spcBef>
                <a:spcPts val="1600"/>
              </a:spcBef>
              <a:buSzPct val="60000"/>
              <a:buFont typeface="Wingdings"/>
              <a:buChar char="Ë"/>
              <a:defRPr sz="2800">
                <a:solidFill>
                  <a:srgbClr val="B13F9A"/>
                </a:solidFill>
                <a:latin typeface="Corbel"/>
                <a:ea typeface="Corbel"/>
                <a:cs typeface="Corbel"/>
                <a:sym typeface="Corbel"/>
              </a:defRPr>
            </a:lvl2pPr>
            <a:lvl3pPr marL="1071386" indent="-439561">
              <a:spcBef>
                <a:spcPts val="1600"/>
              </a:spcBef>
              <a:buSzPct val="70000"/>
              <a:buFont typeface="Wingdings"/>
              <a:buChar char="✹"/>
              <a:defRPr sz="2800">
                <a:solidFill>
                  <a:srgbClr val="B13F9A"/>
                </a:solidFill>
                <a:latin typeface="Corbel"/>
                <a:ea typeface="Corbel"/>
                <a:cs typeface="Corbel"/>
                <a:sym typeface="Corbel"/>
              </a:defRPr>
            </a:lvl3pPr>
            <a:lvl4pPr marL="1353961" indent="-439561">
              <a:spcBef>
                <a:spcPts val="1600"/>
              </a:spcBef>
              <a:buSzPct val="60000"/>
              <a:buFont typeface="Wingdings"/>
              <a:buChar char="Ë"/>
              <a:defRPr sz="2800">
                <a:solidFill>
                  <a:srgbClr val="B13F9A"/>
                </a:solidFill>
                <a:latin typeface="Corbel"/>
                <a:ea typeface="Corbel"/>
                <a:cs typeface="Corbel"/>
                <a:sym typeface="Corbel"/>
              </a:defRPr>
            </a:lvl4pPr>
            <a:lvl5pPr marL="1656291" indent="-459316">
              <a:spcBef>
                <a:spcPts val="1600"/>
              </a:spcBef>
              <a:buSzPct val="70000"/>
              <a:buFont typeface="Wingdings"/>
              <a:buChar char="✹"/>
              <a:defRPr sz="2800">
                <a:solidFill>
                  <a:srgbClr val="B13F9A"/>
                </a:solidFill>
                <a:latin typeface="Corbel"/>
                <a:ea typeface="Corbel"/>
                <a:cs typeface="Corbel"/>
                <a:sym typeface="Corbel"/>
              </a:defRPr>
            </a:lvl5pPr>
          </a:lstStyle>
          <a:p>
            <a:pPr lvl="0">
              <a:defRPr sz="1800">
                <a:solidFill>
                  <a:srgbClr val="000000"/>
                </a:solidFill>
              </a:defRPr>
            </a:pPr>
            <a:r>
              <a:rPr sz="2800">
                <a:solidFill>
                  <a:srgbClr val="B13F9A"/>
                </a:solidFill>
              </a:rPr>
              <a:t>Body Level One</a:t>
            </a:r>
            <a:endParaRPr sz="2800">
              <a:solidFill>
                <a:srgbClr val="B13F9A"/>
              </a:solidFill>
            </a:endParaRPr>
          </a:p>
          <a:p>
            <a:pPr lvl="1">
              <a:defRPr sz="1800">
                <a:solidFill>
                  <a:srgbClr val="000000"/>
                </a:solidFill>
              </a:defRPr>
            </a:pPr>
            <a:r>
              <a:rPr sz="2800">
                <a:solidFill>
                  <a:srgbClr val="B13F9A"/>
                </a:solidFill>
              </a:rPr>
              <a:t>Body Level Two</a:t>
            </a:r>
            <a:endParaRPr sz="2800">
              <a:solidFill>
                <a:srgbClr val="B13F9A"/>
              </a:solidFill>
            </a:endParaRPr>
          </a:p>
          <a:p>
            <a:pPr lvl="2">
              <a:defRPr sz="1800">
                <a:solidFill>
                  <a:srgbClr val="000000"/>
                </a:solidFill>
              </a:defRPr>
            </a:pPr>
            <a:r>
              <a:rPr sz="2800">
                <a:solidFill>
                  <a:srgbClr val="B13F9A"/>
                </a:solidFill>
              </a:rPr>
              <a:t>Body Level Three</a:t>
            </a:r>
            <a:endParaRPr sz="2800">
              <a:solidFill>
                <a:srgbClr val="B13F9A"/>
              </a:solidFill>
            </a:endParaRPr>
          </a:p>
          <a:p>
            <a:pPr lvl="3">
              <a:defRPr sz="1800">
                <a:solidFill>
                  <a:srgbClr val="000000"/>
                </a:solidFill>
              </a:defRPr>
            </a:pPr>
            <a:r>
              <a:rPr sz="2800">
                <a:solidFill>
                  <a:srgbClr val="B13F9A"/>
                </a:solidFill>
              </a:rPr>
              <a:t>Body Level Four</a:t>
            </a:r>
            <a:endParaRPr sz="2800">
              <a:solidFill>
                <a:srgbClr val="B13F9A"/>
              </a:solidFill>
            </a:endParaRPr>
          </a:p>
          <a:p>
            <a:pPr lvl="4">
              <a:defRPr sz="1800">
                <a:solidFill>
                  <a:srgbClr val="000000"/>
                </a:solidFill>
              </a:defRPr>
            </a:pPr>
            <a:r>
              <a:rPr sz="2800">
                <a:solidFill>
                  <a:srgbClr val="B13F9A"/>
                </a:solidFill>
              </a:rPr>
              <a:t>Body Level Five</a:t>
            </a:r>
          </a:p>
        </p:txBody>
      </p:sp>
      <p:sp>
        <p:nvSpPr>
          <p:cNvPr id="51" name="Shape 51"/>
          <p:cNvSpPr/>
          <p:nvPr>
            <p:ph type="sldNum" sz="quarter" idx="2"/>
          </p:nvPr>
        </p:nvSpPr>
        <p:spPr>
          <a:xfrm>
            <a:off x="12029440" y="77414"/>
            <a:ext cx="975361" cy="387038"/>
          </a:xfrm>
          <a:prstGeom prst="rect">
            <a:avLst/>
          </a:prstGeom>
        </p:spPr>
        <p:txBody>
          <a:bodyPr anchor="ctr"/>
          <a:lstStyle>
            <a:lvl1pPr algn="r">
              <a:defRPr i="1" sz="1800">
                <a:ln w="23676">
                  <a:solidFill>
                    <a:srgbClr val="FFFFFF"/>
                  </a:solidFill>
                </a:ln>
                <a:effectLst>
                  <a:outerShdw sx="100000" sy="100000" kx="0" ky="0" algn="b" rotWithShape="0" blurRad="63500" dist="0" dir="3600000">
                    <a:srgbClr val="000000">
                      <a:alpha val="70000"/>
                    </a:srgbClr>
                  </a:outerShdw>
                </a:effectLst>
                <a:latin typeface="Times New Roman"/>
                <a:ea typeface="Times New Roman"/>
                <a:cs typeface="Times New Roman"/>
                <a:sym typeface="Times New Roman"/>
              </a:defRPr>
            </a:lvl1p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gradFill flip="none" rotWithShape="1">
          <a:gsLst>
            <a:gs pos="0">
              <a:srgbClr val="DDF0F1"/>
            </a:gs>
            <a:gs pos="100000">
              <a:srgbClr val="E8F5F6"/>
            </a:gs>
          </a:gsLst>
          <a:path path="circle">
            <a:fillToRect l="50000" t="50000" r="50000" b="50000"/>
          </a:path>
        </a:gradFill>
      </p:bgPr>
    </p:bg>
    <p:spTree>
      <p:nvGrpSpPr>
        <p:cNvPr id="1" name=""/>
        <p:cNvGrpSpPr/>
        <p:nvPr/>
      </p:nvGrpSpPr>
      <p:grpSpPr>
        <a:xfrm>
          <a:off x="0" y="0"/>
          <a:ext cx="0" cy="0"/>
          <a:chOff x="0" y="0"/>
          <a:chExt cx="0" cy="0"/>
        </a:xfrm>
      </p:grpSpPr>
      <p:pic>
        <p:nvPicPr>
          <p:cNvPr id="53" name="image.png"/>
          <p:cNvPicPr/>
          <p:nvPr/>
        </p:nvPicPr>
        <p:blipFill>
          <a:blip r:embed="rId2">
            <a:extLst/>
          </a:blip>
          <a:stretch>
            <a:fillRect/>
          </a:stretch>
        </p:blipFill>
        <p:spPr>
          <a:xfrm>
            <a:off x="3921759" y="-1"/>
            <a:ext cx="9083041" cy="9753601"/>
          </a:xfrm>
          <a:prstGeom prst="rect">
            <a:avLst/>
          </a:prstGeom>
          <a:ln w="12700">
            <a:miter lim="400000"/>
          </a:ln>
        </p:spPr>
      </p:pic>
      <p:sp>
        <p:nvSpPr>
          <p:cNvPr id="54" name="Shape 54"/>
          <p:cNvSpPr/>
          <p:nvPr>
            <p:ph type="sldNum" sz="quarter" idx="2"/>
          </p:nvPr>
        </p:nvSpPr>
        <p:spPr>
          <a:xfrm>
            <a:off x="9970346" y="-1"/>
            <a:ext cx="3034454" cy="389271"/>
          </a:xfrm>
          <a:prstGeom prst="rect">
            <a:avLst/>
          </a:prstGeom>
        </p:spPr>
        <p:txBody>
          <a:bodyPr/>
          <a:lstStyle>
            <a:lvl1pPr algn="r">
              <a:defRPr sz="1800"/>
            </a:lvl1pPr>
          </a:lstStyle>
          <a:p>
            <a:pPr lvl="0">
              <a:defRPr>
                <a:effectLst/>
              </a:defRPr>
            </a:pPr>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 name="Shape 10"/>
          <p:cNvSpPr/>
          <p:nvPr>
            <p:ph type="title"/>
          </p:nvPr>
        </p:nvSpPr>
        <p:spPr>
          <a:xfrm>
            <a:off x="762000" y="6883400"/>
            <a:ext cx="11480800" cy="1079500"/>
          </a:xfrm>
          <a:prstGeom prst="rect">
            <a:avLst/>
          </a:prstGeom>
        </p:spPr>
        <p:txBody>
          <a:bodyPr lIns="0" tIns="0" rIns="0" bIns="0" anchor="b">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11" name="Shape 11"/>
          <p:cNvSpPr/>
          <p:nvPr>
            <p:ph type="body" idx="1"/>
          </p:nvPr>
        </p:nvSpPr>
        <p:spPr>
          <a:xfrm>
            <a:off x="762000" y="8128000"/>
            <a:ext cx="11480800" cy="914400"/>
          </a:xfrm>
          <a:prstGeom prst="rect">
            <a:avLst/>
          </a:prstGeom>
        </p:spPr>
        <p:txBody>
          <a:bodyPr lIns="0" tIns="0" rIns="0" bIns="0">
            <a:normAutofit fontScale="100000" lnSpcReduction="0"/>
          </a:bodyPr>
          <a:lstStyle>
            <a:lvl1pPr marL="0" indent="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0" indent="2286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0" indent="4572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0" indent="6858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0" indent="9144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Shape 13"/>
          <p:cNvSpPr/>
          <p:nvPr>
            <p:ph type="title"/>
          </p:nvPr>
        </p:nvSpPr>
        <p:spPr>
          <a:xfrm>
            <a:off x="762000" y="3517900"/>
            <a:ext cx="11480800" cy="2717800"/>
          </a:xfrm>
          <a:prstGeom prst="rect">
            <a:avLst/>
          </a:prstGeom>
        </p:spPr>
        <p:txBody>
          <a:bodyPr lIns="0" tIns="0" rIns="0" bIns="0">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ph type="title"/>
          </p:nvPr>
        </p:nvSpPr>
        <p:spPr>
          <a:xfrm>
            <a:off x="762000" y="419100"/>
            <a:ext cx="5384800" cy="4597400"/>
          </a:xfrm>
          <a:prstGeom prst="rect">
            <a:avLst/>
          </a:prstGeom>
        </p:spPr>
        <p:txBody>
          <a:bodyPr lIns="0" tIns="0" rIns="0" bIns="0" anchor="b">
            <a:normAutofit fontScale="100000" lnSpcReduction="0"/>
          </a:bodyPr>
          <a:lstStyle>
            <a:lvl1pPr defTabSz="584200">
              <a:defRPr b="1" sz="52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Title Text</a:t>
            </a:r>
          </a:p>
        </p:txBody>
      </p:sp>
      <p:sp>
        <p:nvSpPr>
          <p:cNvPr id="16" name="Shape 16"/>
          <p:cNvSpPr/>
          <p:nvPr>
            <p:ph type="body" idx="1"/>
          </p:nvPr>
        </p:nvSpPr>
        <p:spPr>
          <a:xfrm>
            <a:off x="762000" y="5245100"/>
            <a:ext cx="5384800" cy="3810000"/>
          </a:xfrm>
          <a:prstGeom prst="rect">
            <a:avLst/>
          </a:prstGeom>
        </p:spPr>
        <p:txBody>
          <a:bodyPr lIns="0" tIns="0" rIns="0" bIns="0">
            <a:normAutofit fontScale="100000" lnSpcReduction="0"/>
          </a:bodyPr>
          <a:lstStyle>
            <a:lvl1pPr marL="0" indent="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0" indent="2286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0" indent="4572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0" indent="6858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0" indent="914400" algn="ctr" defTabSz="584200">
              <a:spcBef>
                <a:spcPts val="0"/>
              </a:spcBef>
              <a:buSzTx/>
              <a:buNone/>
              <a:defRPr sz="2400">
                <a:solidFill>
                  <a:srgbClr val="FFFFFF"/>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title"/>
          </p:nvPr>
        </p:nvSpPr>
        <p:spPr>
          <a:xfrm>
            <a:off x="762000" y="203200"/>
            <a:ext cx="11480800" cy="2146300"/>
          </a:xfrm>
          <a:prstGeom prst="rect">
            <a:avLst/>
          </a:prstGeom>
        </p:spPr>
        <p:txBody>
          <a:bodyPr lIns="0" tIns="0" rIns="0" bIns="0">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title"/>
          </p:nvPr>
        </p:nvSpPr>
        <p:spPr>
          <a:xfrm>
            <a:off x="762000" y="203200"/>
            <a:ext cx="11480800" cy="2146300"/>
          </a:xfrm>
          <a:prstGeom prst="rect">
            <a:avLst/>
          </a:prstGeom>
        </p:spPr>
        <p:txBody>
          <a:bodyPr lIns="0" tIns="0" rIns="0" bIns="0">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1" name="Shape 21"/>
          <p:cNvSpPr/>
          <p:nvPr>
            <p:ph type="body" idx="1"/>
          </p:nvPr>
        </p:nvSpPr>
        <p:spPr>
          <a:xfrm>
            <a:off x="762000" y="2413000"/>
            <a:ext cx="11480800" cy="6362700"/>
          </a:xfrm>
          <a:prstGeom prst="rect">
            <a:avLst/>
          </a:prstGeom>
        </p:spPr>
        <p:txBody>
          <a:bodyPr lIns="0" tIns="0" rIns="0" bIns="0" anchor="ctr">
            <a:normAutofit fontScale="100000" lnSpcReduction="0"/>
          </a:bodyPr>
          <a:lstStyle>
            <a:lvl1pPr marL="406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defTabSz="584200">
              <a:spcBef>
                <a:spcPts val="4200"/>
              </a:spcBef>
              <a:buSzPct val="750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762000" y="203200"/>
            <a:ext cx="11480800" cy="2146300"/>
          </a:xfrm>
          <a:prstGeom prst="rect">
            <a:avLst/>
          </a:prstGeom>
        </p:spPr>
        <p:txBody>
          <a:bodyPr lIns="0" tIns="0" rIns="0" bIns="0">
            <a:normAutofit fontScale="100000" lnSpcReduction="0"/>
          </a:bodyPr>
          <a:lstStyle>
            <a:lvl1pP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4" name="Shape 24"/>
          <p:cNvSpPr/>
          <p:nvPr>
            <p:ph type="body" idx="1"/>
          </p:nvPr>
        </p:nvSpPr>
        <p:spPr>
          <a:xfrm>
            <a:off x="762000" y="2374900"/>
            <a:ext cx="5384800" cy="6807200"/>
          </a:xfrm>
          <a:prstGeom prst="rect">
            <a:avLst/>
          </a:prstGeom>
        </p:spPr>
        <p:txBody>
          <a:bodyPr lIns="0" tIns="0" rIns="0" bIns="0" anchor="ctr">
            <a:normAutofit fontScale="100000" lnSpcReduction="0"/>
          </a:bodyPr>
          <a:lstStyle>
            <a:lvl1pPr marL="342900" indent="-342900" defTabSz="584200">
              <a:spcBef>
                <a:spcPts val="3200"/>
              </a:spcBef>
              <a:buClr>
                <a:srgbClr val="EBEBEB"/>
              </a:buClr>
              <a:buSzPct val="75000"/>
              <a:buChar char="•"/>
              <a:defRPr sz="2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685800" indent="-342900" defTabSz="584200">
              <a:spcBef>
                <a:spcPts val="3200"/>
              </a:spcBef>
              <a:buClr>
                <a:srgbClr val="EBEBEB"/>
              </a:buClr>
              <a:buSzPct val="75000"/>
              <a:buChar char="•"/>
              <a:defRPr sz="2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028700" indent="-342900" defTabSz="584200">
              <a:spcBef>
                <a:spcPts val="3200"/>
              </a:spcBef>
              <a:buClr>
                <a:srgbClr val="EBEBEB"/>
              </a:buClr>
              <a:buSzPct val="75000"/>
              <a:defRPr sz="2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371600" indent="-342900" defTabSz="584200">
              <a:spcBef>
                <a:spcPts val="3200"/>
              </a:spcBef>
              <a:buClr>
                <a:srgbClr val="EBEBEB"/>
              </a:buClr>
              <a:buSzPct val="75000"/>
              <a:buChar char="•"/>
              <a:defRPr sz="2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1714500" indent="-342900" defTabSz="584200">
              <a:spcBef>
                <a:spcPts val="3200"/>
              </a:spcBef>
              <a:buClr>
                <a:srgbClr val="EBEBEB"/>
              </a:buClr>
              <a:buSzPct val="75000"/>
              <a:buChar char="•"/>
              <a:defRPr sz="2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One</a:t>
            </a:r>
            <a:endParaRPr sz="28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Two</a:t>
            </a:r>
            <a:endParaRPr sz="28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Three</a:t>
            </a:r>
            <a:endParaRPr sz="28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Four</a:t>
            </a:r>
            <a:endParaRPr sz="28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idx="1"/>
          </p:nvPr>
        </p:nvSpPr>
        <p:spPr>
          <a:xfrm>
            <a:off x="762000" y="965200"/>
            <a:ext cx="11480800" cy="7823200"/>
          </a:xfrm>
          <a:prstGeom prst="rect">
            <a:avLst/>
          </a:prstGeom>
        </p:spPr>
        <p:txBody>
          <a:bodyPr lIns="0" tIns="0" rIns="0" bIns="0" anchor="ctr">
            <a:normAutofit fontScale="100000" lnSpcReduction="0"/>
          </a:bodyPr>
          <a:lstStyle>
            <a:lvl1pPr marL="406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defTabSz="584200">
              <a:spcBef>
                <a:spcPts val="4200"/>
              </a:spcBef>
              <a:buSzPct val="750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E0E3"/>
        </a:solidFill>
      </p:bgPr>
    </p:bg>
    <p:spTree>
      <p:nvGrpSpPr>
        <p:cNvPr id="1" name=""/>
        <p:cNvGrpSpPr/>
        <p:nvPr/>
      </p:nvGrpSpPr>
      <p:grpSpPr>
        <a:xfrm>
          <a:off x="0" y="0"/>
          <a:ext cx="0" cy="0"/>
          <a:chOff x="0" y="0"/>
          <a:chExt cx="0" cy="0"/>
        </a:xfrm>
      </p:grpSpPr>
      <p:sp>
        <p:nvSpPr>
          <p:cNvPr id="2" name="Shape 2"/>
          <p:cNvSpPr/>
          <p:nvPr/>
        </p:nvSpPr>
        <p:spPr>
          <a:xfrm>
            <a:off x="10846364" y="9211733"/>
            <a:ext cx="1204563" cy="302863"/>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914400">
              <a:defRPr i="1" sz="1200">
                <a:solidFill>
                  <a:srgbClr val="000000"/>
                </a:solidFill>
                <a:latin typeface="Arial"/>
                <a:ea typeface="Arial"/>
                <a:cs typeface="Arial"/>
                <a:sym typeface="Arial"/>
              </a:defRPr>
            </a:lvl1pPr>
          </a:lstStyle>
          <a:p>
            <a:pPr lvl="0">
              <a:defRPr i="0" sz="1800">
                <a:effectLst/>
              </a:defRPr>
            </a:pPr>
            <a:r>
              <a:rPr i="1" sz="1200"/>
              <a:t>Jeff Asher 2001</a:t>
            </a:r>
          </a:p>
        </p:txBody>
      </p:sp>
      <p:sp>
        <p:nvSpPr>
          <p:cNvPr id="3" name="Shape 3"/>
          <p:cNvSpPr/>
          <p:nvPr>
            <p:ph type="sldNum" sz="quarter" idx="2"/>
          </p:nvPr>
        </p:nvSpPr>
        <p:spPr>
          <a:xfrm>
            <a:off x="9320107" y="8882098"/>
            <a:ext cx="3034454" cy="475677"/>
          </a:xfrm>
          <a:prstGeom prst="rect">
            <a:avLst/>
          </a:prstGeom>
          <a:ln w="12700">
            <a:miter lim="400000"/>
          </a:ln>
        </p:spPr>
        <p:txBody>
          <a:bodyPr lIns="65023" tIns="65023" rIns="65023" bIns="65023">
            <a:spAutoFit/>
          </a:bodyPr>
          <a:lstStyle>
            <a:lvl1pPr algn="l" defTabSz="914400">
              <a:defRPr sz="2400">
                <a:solidFill>
                  <a:srgbClr val="000000"/>
                </a:solidFill>
                <a:latin typeface="Arial"/>
                <a:ea typeface="Arial"/>
                <a:cs typeface="Arial"/>
                <a:sym typeface="Arial"/>
              </a:defRPr>
            </a:lvl1pPr>
          </a:lstStyle>
          <a:p>
            <a:pPr lvl="0">
              <a:defRPr>
                <a:effectLst/>
              </a:defRPr>
            </a:pPr>
            <a:fld id="{86CB4B4D-7CA3-9044-876B-883B54F8677D}" type="slidenum"/>
          </a:p>
        </p:txBody>
      </p:sp>
      <p:sp>
        <p:nvSpPr>
          <p:cNvPr id="4" name="Shape 4"/>
          <p:cNvSpPr/>
          <p:nvPr>
            <p:ph type="title"/>
          </p:nvPr>
        </p:nvSpPr>
        <p:spPr>
          <a:xfrm>
            <a:off x="650239" y="130950"/>
            <a:ext cx="11704322" cy="2144890"/>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lstStyle/>
          <a:p>
            <a:pPr lvl="0">
              <a:defRPr sz="1800">
                <a:solidFill>
                  <a:srgbClr val="000000"/>
                </a:solidFill>
              </a:defRPr>
            </a:pPr>
            <a:r>
              <a:rPr sz="6200">
                <a:solidFill>
                  <a:srgbClr val="990099"/>
                </a:solidFill>
              </a:rPr>
              <a:t>Title Text</a:t>
            </a:r>
          </a:p>
        </p:txBody>
      </p:sp>
      <p:sp>
        <p:nvSpPr>
          <p:cNvPr id="5" name="Shape 5"/>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lstStyle/>
          <a:p>
            <a:pPr lvl="0">
              <a:defRPr sz="1800">
                <a:solidFill>
                  <a:srgbClr val="000000"/>
                </a:solidFill>
              </a:defRPr>
            </a:pPr>
            <a:r>
              <a:rPr sz="4400">
                <a:solidFill>
                  <a:srgbClr val="660066"/>
                </a:solidFill>
              </a:rPr>
              <a:t>Body Level One</a:t>
            </a:r>
            <a:endParaRPr sz="4400">
              <a:solidFill>
                <a:srgbClr val="660066"/>
              </a:solidFill>
            </a:endParaRPr>
          </a:p>
          <a:p>
            <a:pPr lvl="1">
              <a:defRPr sz="1800">
                <a:solidFill>
                  <a:srgbClr val="000000"/>
                </a:solidFill>
              </a:defRPr>
            </a:pPr>
            <a:r>
              <a:rPr sz="4400">
                <a:solidFill>
                  <a:srgbClr val="660066"/>
                </a:solidFill>
              </a:rPr>
              <a:t>Body Level Two</a:t>
            </a:r>
            <a:endParaRPr sz="4400">
              <a:solidFill>
                <a:srgbClr val="660066"/>
              </a:solidFill>
            </a:endParaRPr>
          </a:p>
          <a:p>
            <a:pPr lvl="2">
              <a:defRPr sz="1800">
                <a:solidFill>
                  <a:srgbClr val="000000"/>
                </a:solidFill>
              </a:defRPr>
            </a:pPr>
            <a:r>
              <a:rPr sz="4400">
                <a:solidFill>
                  <a:srgbClr val="660066"/>
                </a:solidFill>
              </a:rPr>
              <a:t>Body Level Three</a:t>
            </a:r>
            <a:endParaRPr sz="4400">
              <a:solidFill>
                <a:srgbClr val="660066"/>
              </a:solidFill>
            </a:endParaRPr>
          </a:p>
          <a:p>
            <a:pPr lvl="3">
              <a:defRPr sz="1800">
                <a:solidFill>
                  <a:srgbClr val="000000"/>
                </a:solidFill>
              </a:defRPr>
            </a:pPr>
            <a:r>
              <a:rPr sz="4400">
                <a:solidFill>
                  <a:srgbClr val="660066"/>
                </a:solidFill>
              </a:rPr>
              <a:t>Body Level Four</a:t>
            </a:r>
            <a:endParaRPr sz="4400">
              <a:solidFill>
                <a:srgbClr val="660066"/>
              </a:solidFill>
            </a:endParaRPr>
          </a:p>
          <a:p>
            <a:pPr lvl="4">
              <a:defRPr sz="1800">
                <a:solidFill>
                  <a:srgbClr val="000000"/>
                </a:solidFill>
              </a:defRPr>
            </a:pPr>
            <a:r>
              <a:rPr sz="4400">
                <a:solidFill>
                  <a:srgbClr val="660066"/>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spd="med" advClick="1"/>
  <p:txStyles>
    <p:titleStyle>
      <a:lvl1pPr algn="ctr">
        <a:defRPr sz="6200">
          <a:solidFill>
            <a:srgbClr val="990099"/>
          </a:solidFill>
          <a:latin typeface="Arial Black"/>
          <a:ea typeface="Arial Black"/>
          <a:cs typeface="Arial Black"/>
          <a:sym typeface="Arial Black"/>
        </a:defRPr>
      </a:lvl1pPr>
      <a:lvl2pPr algn="ctr">
        <a:defRPr sz="6200">
          <a:solidFill>
            <a:srgbClr val="990099"/>
          </a:solidFill>
          <a:latin typeface="Arial Black"/>
          <a:ea typeface="Arial Black"/>
          <a:cs typeface="Arial Black"/>
          <a:sym typeface="Arial Black"/>
        </a:defRPr>
      </a:lvl2pPr>
      <a:lvl3pPr algn="ctr">
        <a:defRPr sz="6200">
          <a:solidFill>
            <a:srgbClr val="990099"/>
          </a:solidFill>
          <a:latin typeface="Arial Black"/>
          <a:ea typeface="Arial Black"/>
          <a:cs typeface="Arial Black"/>
          <a:sym typeface="Arial Black"/>
        </a:defRPr>
      </a:lvl3pPr>
      <a:lvl4pPr algn="ctr">
        <a:defRPr sz="6200">
          <a:solidFill>
            <a:srgbClr val="990099"/>
          </a:solidFill>
          <a:latin typeface="Arial Black"/>
          <a:ea typeface="Arial Black"/>
          <a:cs typeface="Arial Black"/>
          <a:sym typeface="Arial Black"/>
        </a:defRPr>
      </a:lvl4pPr>
      <a:lvl5pPr algn="ctr">
        <a:defRPr sz="6200">
          <a:solidFill>
            <a:srgbClr val="990099"/>
          </a:solidFill>
          <a:latin typeface="Arial Black"/>
          <a:ea typeface="Arial Black"/>
          <a:cs typeface="Arial Black"/>
          <a:sym typeface="Arial Black"/>
        </a:defRPr>
      </a:lvl5pPr>
      <a:lvl6pPr indent="457200" algn="ctr">
        <a:defRPr sz="6200">
          <a:solidFill>
            <a:srgbClr val="990099"/>
          </a:solidFill>
          <a:latin typeface="Arial Black"/>
          <a:ea typeface="Arial Black"/>
          <a:cs typeface="Arial Black"/>
          <a:sym typeface="Arial Black"/>
        </a:defRPr>
      </a:lvl6pPr>
      <a:lvl7pPr indent="914400" algn="ctr">
        <a:defRPr sz="6200">
          <a:solidFill>
            <a:srgbClr val="990099"/>
          </a:solidFill>
          <a:latin typeface="Arial Black"/>
          <a:ea typeface="Arial Black"/>
          <a:cs typeface="Arial Black"/>
          <a:sym typeface="Arial Black"/>
        </a:defRPr>
      </a:lvl7pPr>
      <a:lvl8pPr indent="1371600" algn="ctr">
        <a:defRPr sz="6200">
          <a:solidFill>
            <a:srgbClr val="990099"/>
          </a:solidFill>
          <a:latin typeface="Arial Black"/>
          <a:ea typeface="Arial Black"/>
          <a:cs typeface="Arial Black"/>
          <a:sym typeface="Arial Black"/>
        </a:defRPr>
      </a:lvl8pPr>
      <a:lvl9pPr indent="1828800" algn="ctr">
        <a:defRPr sz="6200">
          <a:solidFill>
            <a:srgbClr val="990099"/>
          </a:solidFill>
          <a:latin typeface="Arial Black"/>
          <a:ea typeface="Arial Black"/>
          <a:cs typeface="Arial Black"/>
          <a:sym typeface="Arial Black"/>
        </a:defRPr>
      </a:lvl9pPr>
    </p:titleStyle>
    <p:bodyStyle>
      <a:lvl1pPr marL="471487" indent="-471487">
        <a:spcBef>
          <a:spcPts val="700"/>
        </a:spcBef>
        <a:buSzPct val="100000"/>
        <a:buChar char="»"/>
        <a:defRPr sz="4400">
          <a:solidFill>
            <a:srgbClr val="660066"/>
          </a:solidFill>
          <a:latin typeface="Arial"/>
          <a:ea typeface="Arial"/>
          <a:cs typeface="Arial"/>
          <a:sym typeface="Arial"/>
        </a:defRPr>
      </a:lvl1pPr>
      <a:lvl2pPr marL="906235" indent="-449035">
        <a:spcBef>
          <a:spcPts val="700"/>
        </a:spcBef>
        <a:buSzPct val="100000"/>
        <a:buChar char="–"/>
        <a:defRPr sz="4400">
          <a:solidFill>
            <a:srgbClr val="660066"/>
          </a:solidFill>
          <a:latin typeface="Arial"/>
          <a:ea typeface="Arial"/>
          <a:cs typeface="Arial"/>
          <a:sym typeface="Arial"/>
        </a:defRPr>
      </a:lvl2pPr>
      <a:lvl3pPr marL="1333500" indent="-419100">
        <a:spcBef>
          <a:spcPts val="700"/>
        </a:spcBef>
        <a:buSzPct val="100000"/>
        <a:buChar char="•"/>
        <a:defRPr sz="4400">
          <a:solidFill>
            <a:srgbClr val="660066"/>
          </a:solidFill>
          <a:latin typeface="Arial"/>
          <a:ea typeface="Arial"/>
          <a:cs typeface="Arial"/>
          <a:sym typeface="Arial"/>
        </a:defRPr>
      </a:lvl3pPr>
      <a:lvl4pPr marL="1874520" indent="-502920">
        <a:spcBef>
          <a:spcPts val="700"/>
        </a:spcBef>
        <a:buSzPct val="100000"/>
        <a:buChar char="–"/>
        <a:defRPr sz="4400">
          <a:solidFill>
            <a:srgbClr val="660066"/>
          </a:solidFill>
          <a:latin typeface="Arial"/>
          <a:ea typeface="Arial"/>
          <a:cs typeface="Arial"/>
          <a:sym typeface="Arial"/>
        </a:defRPr>
      </a:lvl4pPr>
      <a:lvl5pPr marL="2387600" indent="-558800">
        <a:spcBef>
          <a:spcPts val="700"/>
        </a:spcBef>
        <a:buSzPct val="100000"/>
        <a:buChar char="»"/>
        <a:defRPr sz="4400">
          <a:solidFill>
            <a:srgbClr val="660066"/>
          </a:solidFill>
          <a:latin typeface="Arial"/>
          <a:ea typeface="Arial"/>
          <a:cs typeface="Arial"/>
          <a:sym typeface="Arial"/>
        </a:defRPr>
      </a:lvl5pPr>
      <a:lvl6pPr marL="2844800" indent="-558800">
        <a:spcBef>
          <a:spcPts val="700"/>
        </a:spcBef>
        <a:buSzPct val="100000"/>
        <a:buChar char="•"/>
        <a:defRPr sz="4400">
          <a:solidFill>
            <a:srgbClr val="660066"/>
          </a:solidFill>
          <a:latin typeface="Arial"/>
          <a:ea typeface="Arial"/>
          <a:cs typeface="Arial"/>
          <a:sym typeface="Arial"/>
        </a:defRPr>
      </a:lvl6pPr>
      <a:lvl7pPr marL="3302000" indent="-558800">
        <a:spcBef>
          <a:spcPts val="700"/>
        </a:spcBef>
        <a:buSzPct val="100000"/>
        <a:buChar char="•"/>
        <a:defRPr sz="4400">
          <a:solidFill>
            <a:srgbClr val="660066"/>
          </a:solidFill>
          <a:latin typeface="Arial"/>
          <a:ea typeface="Arial"/>
          <a:cs typeface="Arial"/>
          <a:sym typeface="Arial"/>
        </a:defRPr>
      </a:lvl7pPr>
      <a:lvl8pPr marL="3759200" indent="-558800">
        <a:spcBef>
          <a:spcPts val="700"/>
        </a:spcBef>
        <a:buSzPct val="100000"/>
        <a:buChar char="•"/>
        <a:defRPr sz="4400">
          <a:solidFill>
            <a:srgbClr val="660066"/>
          </a:solidFill>
          <a:latin typeface="Arial"/>
          <a:ea typeface="Arial"/>
          <a:cs typeface="Arial"/>
          <a:sym typeface="Arial"/>
        </a:defRPr>
      </a:lvl8pPr>
      <a:lvl9pPr marL="4216400" indent="-558800">
        <a:spcBef>
          <a:spcPts val="700"/>
        </a:spcBef>
        <a:buSzPct val="100000"/>
        <a:buChar char="•"/>
        <a:defRPr sz="4400">
          <a:solidFill>
            <a:srgbClr val="660066"/>
          </a:solidFill>
          <a:latin typeface="Arial"/>
          <a:ea typeface="Arial"/>
          <a:cs typeface="Arial"/>
          <a:sym typeface="Arial"/>
        </a:defRPr>
      </a:lvl9pPr>
    </p:bodyStyle>
    <p:otherStyle>
      <a:lvl1pPr>
        <a:defRPr sz="2400">
          <a:solidFill>
            <a:schemeClr val="tx1"/>
          </a:solidFill>
          <a:latin typeface="+mn-lt"/>
          <a:ea typeface="+mn-ea"/>
          <a:cs typeface="+mn-cs"/>
          <a:sym typeface="Arial"/>
        </a:defRPr>
      </a:lvl1pPr>
      <a:lvl2pPr indent="457200">
        <a:defRPr sz="2400">
          <a:solidFill>
            <a:schemeClr val="tx1"/>
          </a:solidFill>
          <a:latin typeface="+mn-lt"/>
          <a:ea typeface="+mn-ea"/>
          <a:cs typeface="+mn-cs"/>
          <a:sym typeface="Arial"/>
        </a:defRPr>
      </a:lvl2pPr>
      <a:lvl3pPr indent="914400">
        <a:defRPr sz="2400">
          <a:solidFill>
            <a:schemeClr val="tx1"/>
          </a:solidFill>
          <a:latin typeface="+mn-lt"/>
          <a:ea typeface="+mn-ea"/>
          <a:cs typeface="+mn-cs"/>
          <a:sym typeface="Arial"/>
        </a:defRPr>
      </a:lvl3pPr>
      <a:lvl4pPr indent="1371600">
        <a:defRPr sz="2400">
          <a:solidFill>
            <a:schemeClr val="tx1"/>
          </a:solidFill>
          <a:latin typeface="+mn-lt"/>
          <a:ea typeface="+mn-ea"/>
          <a:cs typeface="+mn-cs"/>
          <a:sym typeface="Arial"/>
        </a:defRPr>
      </a:lvl4pPr>
      <a:lvl5pPr indent="1828800">
        <a:defRPr sz="2400">
          <a:solidFill>
            <a:schemeClr val="tx1"/>
          </a:solidFill>
          <a:latin typeface="+mn-lt"/>
          <a:ea typeface="+mn-ea"/>
          <a:cs typeface="+mn-cs"/>
          <a:sym typeface="Arial"/>
        </a:defRPr>
      </a:lvl5pPr>
      <a:lvl6pPr>
        <a:defRPr sz="2400">
          <a:solidFill>
            <a:schemeClr val="tx1"/>
          </a:solidFill>
          <a:latin typeface="+mn-lt"/>
          <a:ea typeface="+mn-ea"/>
          <a:cs typeface="+mn-cs"/>
          <a:sym typeface="Arial"/>
        </a:defRPr>
      </a:lvl6pPr>
      <a:lvl7pPr>
        <a:defRPr sz="2400">
          <a:solidFill>
            <a:schemeClr val="tx1"/>
          </a:solidFill>
          <a:latin typeface="+mn-lt"/>
          <a:ea typeface="+mn-ea"/>
          <a:cs typeface="+mn-cs"/>
          <a:sym typeface="Arial"/>
        </a:defRPr>
      </a:lvl7pPr>
      <a:lvl8pPr>
        <a:defRPr sz="2400">
          <a:solidFill>
            <a:schemeClr val="tx1"/>
          </a:solidFill>
          <a:latin typeface="+mn-lt"/>
          <a:ea typeface="+mn-ea"/>
          <a:cs typeface="+mn-cs"/>
          <a:sym typeface="Arial"/>
        </a:defRPr>
      </a:lvl8pPr>
      <a:lvl9pPr>
        <a:defRPr sz="2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 TargetMode="External"/><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 Id="rId5"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pasted-image.pdf"/>
          <p:cNvPicPr/>
          <p:nvPr/>
        </p:nvPicPr>
        <p:blipFill>
          <a:blip r:embed="rId2">
            <a:extLst/>
          </a:blip>
          <a:stretch>
            <a:fillRect/>
          </a:stretch>
        </p:blipFill>
        <p:spPr>
          <a:xfrm>
            <a:off x="105833" y="63500"/>
            <a:ext cx="12688064" cy="9626600"/>
          </a:xfrm>
          <a:prstGeom prst="rect">
            <a:avLst/>
          </a:prstGeom>
          <a:ln w="12700">
            <a:miter lim="400000"/>
          </a:ln>
        </p:spPr>
      </p:pic>
      <p:sp>
        <p:nvSpPr>
          <p:cNvPr id="59" name="Shape 59"/>
          <p:cNvSpPr/>
          <p:nvPr/>
        </p:nvSpPr>
        <p:spPr>
          <a:xfrm>
            <a:off x="390392" y="245533"/>
            <a:ext cx="9032629" cy="1066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64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6400">
                <a:solidFill>
                  <a:srgbClr val="FFFFFF"/>
                </a:solidFill>
                <a:effectLst>
                  <a:outerShdw sx="100000" sy="100000" kx="0" ky="0" algn="b" rotWithShape="0" blurRad="50800" dist="63500" dir="2939947">
                    <a:srgbClr val="000000"/>
                  </a:outerShdw>
                </a:effectLst>
              </a:rPr>
              <a:t>Are We Setting Ourselves Up </a:t>
            </a:r>
          </a:p>
        </p:txBody>
      </p:sp>
      <p:pic>
        <p:nvPicPr>
          <p:cNvPr id="60" name="pasted-image.pdf"/>
          <p:cNvPicPr/>
          <p:nvPr/>
        </p:nvPicPr>
        <p:blipFill>
          <a:blip r:embed="rId3">
            <a:extLst/>
          </a:blip>
          <a:stretch>
            <a:fillRect/>
          </a:stretch>
        </p:blipFill>
        <p:spPr>
          <a:xfrm>
            <a:off x="491992" y="838164"/>
            <a:ext cx="4901703" cy="2193662"/>
          </a:xfrm>
          <a:prstGeom prst="rect">
            <a:avLst/>
          </a:prstGeom>
          <a:ln w="12700">
            <a:miter lim="400000"/>
          </a:ln>
          <a:effectLst>
            <a:outerShdw sx="100000" sy="100000" kx="0" ky="0" algn="b" rotWithShape="0" blurRad="165100" dist="95593" dir="2486452">
              <a:srgbClr val="000000"/>
            </a:outerShdw>
          </a:effectLst>
        </p:spPr>
      </p:pic>
      <p:sp>
        <p:nvSpPr>
          <p:cNvPr id="61" name="Shape 61"/>
          <p:cNvSpPr/>
          <p:nvPr/>
        </p:nvSpPr>
        <p:spPr>
          <a:xfrm>
            <a:off x="6172969" y="8504003"/>
            <a:ext cx="6246863" cy="1009062"/>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spcBef>
                <a:spcPts val="900"/>
              </a:spcBef>
              <a:defRPr sz="3700">
                <a:solidFill>
                  <a:srgbClr val="FFE55E"/>
                </a:solidFill>
                <a:effectLst>
                  <a:outerShdw sx="100000" sy="100000" kx="0" ky="0" algn="b" rotWithShape="0" blurRad="50800" dist="63500" dir="2734992">
                    <a:srgbClr val="000000"/>
                  </a:outerShdw>
                </a:effectLst>
                <a:latin typeface="Abject Failure"/>
                <a:ea typeface="Abject Failure"/>
                <a:cs typeface="Abject Failure"/>
                <a:sym typeface="Abject Failure"/>
              </a:defRPr>
            </a:lvl1pPr>
          </a:lstStyle>
          <a:p>
            <a:pPr lvl="0">
              <a:defRPr sz="1800">
                <a:solidFill>
                  <a:srgbClr val="000000"/>
                </a:solidFill>
                <a:effectLst/>
              </a:defRPr>
            </a:pPr>
            <a:r>
              <a:rPr sz="3700">
                <a:solidFill>
                  <a:srgbClr val="FFE55E"/>
                </a:solidFill>
                <a:effectLst>
                  <a:outerShdw sx="100000" sy="100000" kx="0" ky="0" algn="b" rotWithShape="0" blurRad="50800" dist="63500" dir="2734992">
                    <a:srgbClr val="000000"/>
                  </a:outerShdw>
                </a:effectLst>
              </a:rPr>
              <a:t>Mark 14:27-31, 53,54, 66-72</a:t>
            </a:r>
          </a:p>
        </p:txBody>
      </p:sp>
      <p:sp>
        <p:nvSpPr>
          <p:cNvPr id="62" name="Shape 62"/>
          <p:cNvSpPr/>
          <p:nvPr/>
        </p:nvSpPr>
        <p:spPr>
          <a:xfrm>
            <a:off x="295025" y="6961121"/>
            <a:ext cx="5764346" cy="1742944"/>
          </a:xfrm>
          <a:prstGeom prst="wedgeEllipseCallout">
            <a:avLst>
              <a:gd name="adj1" fmla="val 12007"/>
              <a:gd name="adj2" fmla="val -151279"/>
            </a:avLst>
          </a:prstGeom>
          <a:gradFill>
            <a:gsLst>
              <a:gs pos="0">
                <a:srgbClr val="5E5E5E">
                  <a:alpha val="28000"/>
                </a:srgbClr>
              </a:gs>
              <a:gs pos="100000">
                <a:srgbClr val="212121">
                  <a:alpha val="32000"/>
                </a:srgbClr>
              </a:gs>
            </a:gsLst>
            <a:lin ang="2700000"/>
          </a:gradFill>
          <a:ln w="12700">
            <a:solidFill>
              <a:srgbClr val="FFE55E"/>
            </a:solidFill>
            <a:round/>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defTabSz="914400">
              <a:defRPr i="1" sz="2900">
                <a:solidFill>
                  <a:srgbClr val="FFFFFF"/>
                </a:solidFill>
                <a:effectLst>
                  <a:outerShdw sx="100000" sy="100000" kx="0" ky="0" algn="b" rotWithShape="0" blurRad="50800" dist="63500" dir="3542109">
                    <a:srgbClr val="000000"/>
                  </a:outerShdw>
                </a:effectLst>
                <a:latin typeface="Book Antiqua"/>
                <a:ea typeface="Book Antiqua"/>
                <a:cs typeface="Book Antiqua"/>
                <a:sym typeface="Book Antiqua"/>
              </a:defRPr>
            </a:lvl1pPr>
          </a:lstStyle>
          <a:p>
            <a:pPr lvl="0">
              <a:defRPr i="0" sz="1800">
                <a:solidFill>
                  <a:srgbClr val="000000"/>
                </a:solidFill>
                <a:effectLst/>
              </a:defRPr>
            </a:pPr>
            <a:r>
              <a:rPr i="1" sz="2900">
                <a:solidFill>
                  <a:srgbClr val="FFFFFF"/>
                </a:solidFill>
                <a:effectLst>
                  <a:outerShdw sx="100000" sy="100000" kx="0" ky="0" algn="b" rotWithShape="0" blurRad="50800" dist="63500" dir="3542109">
                    <a:srgbClr val="000000"/>
                  </a:outerShdw>
                </a:effectLst>
              </a:rPr>
              <a:t>"I do not know this Man of whom you speak!” - Mark 14:71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fade" transition="in">
                                      <p:cBhvr>
                                        <p:cTn id="7" dur="1500"/>
                                        <p:tgtEl>
                                          <p:spTgt spid="60"/>
                                        </p:tgtEl>
                                      </p:cBhvr>
                                    </p:animEffect>
                                  </p:childTnLst>
                                </p:cTn>
                              </p:par>
                            </p:childTnLst>
                          </p:cTn>
                        </p:par>
                        <p:par>
                          <p:cTn id="8" fill="hold">
                            <p:stCondLst>
                              <p:cond delay="1500"/>
                            </p:stCondLst>
                            <p:childTnLst>
                              <p:par>
                                <p:cTn id="9" nodeType="afterEffect" presetClass="entr" presetSubtype="32" presetID="23" grpId="2" fill="hold">
                                  <p:stCondLst>
                                    <p:cond delay="0"/>
                                  </p:stCondLst>
                                  <p:iterate type="el" backwards="0">
                                    <p:tmAbs val="0"/>
                                  </p:iterate>
                                  <p:childTnLst>
                                    <p:set>
                                      <p:cBhvr>
                                        <p:cTn id="10" fill="hold"/>
                                        <p:tgtEl>
                                          <p:spTgt spid="62"/>
                                        </p:tgtEl>
                                        <p:attrNameLst>
                                          <p:attrName>style.visibility</p:attrName>
                                        </p:attrNameLst>
                                      </p:cBhvr>
                                      <p:to>
                                        <p:strVal val="visible"/>
                                      </p:to>
                                    </p:set>
                                    <p:anim calcmode="lin" valueType="num">
                                      <p:cBhvr>
                                        <p:cTn id="11" dur="2500" fill="hold"/>
                                        <p:tgtEl>
                                          <p:spTgt spid="62"/>
                                        </p:tgtEl>
                                        <p:attrNameLst>
                                          <p:attrName>ppt_w</p:attrName>
                                        </p:attrNameLst>
                                      </p:cBhvr>
                                      <p:tavLst>
                                        <p:tav tm="0">
                                          <p:val>
                                            <p:fltVal val="0"/>
                                          </p:val>
                                        </p:tav>
                                        <p:tav tm="100000">
                                          <p:val>
                                            <p:strVal val="#ppt_w"/>
                                          </p:val>
                                        </p:tav>
                                      </p:tavLst>
                                    </p:anim>
                                    <p:anim calcmode="lin" valueType="num">
                                      <p:cBhvr>
                                        <p:cTn id="12" dur="2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P build="whole" bldLvl="1" animBg="1" rev="0" advAuto="0" spid="62"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91" name="Shape 91"/>
          <p:cNvSpPr/>
          <p:nvPr/>
        </p:nvSpPr>
        <p:spPr>
          <a:xfrm>
            <a:off x="6521753" y="2266950"/>
            <a:ext cx="6244420" cy="6907139"/>
          </a:xfrm>
          <a:prstGeom prst="rect">
            <a:avLst/>
          </a:prstGeom>
          <a:ln w="12700">
            <a:miter lim="400000"/>
          </a:ln>
          <a:effectLst>
            <a:outerShdw sx="100000" sy="100000" kx="0" ky="0" algn="b" rotWithShape="0" blurRad="1016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1700"/>
              </a:spcBef>
              <a:buClr>
                <a:srgbClr val="FFE55E"/>
              </a:buClr>
              <a:buSzPct val="75000"/>
              <a:buChar char="✦"/>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Peter - Close to Jesus:</a:t>
            </a:r>
            <a:endParaRPr sz="4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400">
                <a:solidFill>
                  <a:srgbClr val="FFE55E"/>
                </a:solidFill>
                <a:effectLst>
                  <a:outerShdw sx="100000" sy="100000" kx="0" ky="0" algn="b" rotWithShape="0" blurRad="63500" dist="88900" dir="2817255">
                    <a:srgbClr val="000000"/>
                  </a:outerShdw>
                </a:effectLst>
                <a:latin typeface="Corbel"/>
                <a:ea typeface="Corbel"/>
                <a:cs typeface="Corbel"/>
                <a:sym typeface="Corbel"/>
              </a:rPr>
              <a:t>At transfiguration - (Mat. 17:1)</a:t>
            </a:r>
            <a:endParaRPr sz="44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400">
                <a:solidFill>
                  <a:srgbClr val="FFE55E"/>
                </a:solidFill>
                <a:effectLst>
                  <a:outerShdw sx="100000" sy="100000" kx="0" ky="0" algn="b" rotWithShape="0" blurRad="63500" dist="88900" dir="2817255">
                    <a:srgbClr val="000000"/>
                  </a:outerShdw>
                </a:effectLst>
                <a:latin typeface="Corbel"/>
                <a:ea typeface="Corbel"/>
                <a:cs typeface="Corbel"/>
                <a:sym typeface="Corbel"/>
              </a:rPr>
              <a:t>Raising daughter of Jarius - (Lk 8:51)</a:t>
            </a:r>
            <a:endParaRPr sz="44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400">
                <a:solidFill>
                  <a:srgbClr val="FFE55E"/>
                </a:solidFill>
                <a:effectLst>
                  <a:outerShdw sx="100000" sy="100000" kx="0" ky="0" algn="b" rotWithShape="0" blurRad="63500" dist="88900" dir="2817255">
                    <a:srgbClr val="000000"/>
                  </a:outerShdw>
                </a:effectLst>
                <a:latin typeface="Corbel"/>
                <a:ea typeface="Corbel"/>
                <a:cs typeface="Corbel"/>
                <a:sym typeface="Corbel"/>
              </a:rPr>
              <a:t>Asked about destr. of Jerusalem - (Mk. 13:3)</a:t>
            </a:r>
            <a:endParaRPr sz="44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400">
                <a:solidFill>
                  <a:srgbClr val="FFE55E"/>
                </a:solidFill>
                <a:effectLst>
                  <a:outerShdw sx="100000" sy="100000" kx="0" ky="0" algn="b" rotWithShape="0" blurRad="63500" dist="88900" dir="2817255">
                    <a:srgbClr val="000000"/>
                  </a:outerShdw>
                </a:effectLst>
                <a:latin typeface="Corbel"/>
                <a:ea typeface="Corbel"/>
                <a:cs typeface="Corbel"/>
                <a:sym typeface="Corbel"/>
              </a:rPr>
              <a:t>In Garden - (Mat. 26:37-40; Mk. 5:37)</a:t>
            </a:r>
          </a:p>
        </p:txBody>
      </p:sp>
      <p:sp>
        <p:nvSpPr>
          <p:cNvPr id="92" name="Shape 92"/>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93"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Tree>
  </p:cSld>
  <p:clrMapOvr>
    <a:masterClrMapping/>
  </p:clrMapOvr>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1">
                                            <p:txEl>
                                              <p:pRg st="1" end="1"/>
                                            </p:txEl>
                                          </p:spTgt>
                                        </p:tgtEl>
                                        <p:attrNameLst>
                                          <p:attrName>style.visibility</p:attrName>
                                        </p:attrNameLst>
                                      </p:cBhvr>
                                      <p:to>
                                        <p:strVal val="visible"/>
                                      </p:to>
                                    </p:set>
                                    <p:animEffect filter="wipe(left)" transition="in">
                                      <p:cBhvr>
                                        <p:cTn id="7" dur="500"/>
                                        <p:tgtEl>
                                          <p:spTgt spid="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91">
                                            <p:txEl>
                                              <p:pRg st="2" end="2"/>
                                            </p:txEl>
                                          </p:spTgt>
                                        </p:tgtEl>
                                        <p:attrNameLst>
                                          <p:attrName>style.visibility</p:attrName>
                                        </p:attrNameLst>
                                      </p:cBhvr>
                                      <p:to>
                                        <p:strVal val="visible"/>
                                      </p:to>
                                    </p:set>
                                    <p:animEffect filter="wipe(left)" transition="in">
                                      <p:cBhvr>
                                        <p:cTn id="12" dur="500"/>
                                        <p:tgtEl>
                                          <p:spTgt spid="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1" fill="hold">
                                  <p:stCondLst>
                                    <p:cond delay="0"/>
                                  </p:stCondLst>
                                  <p:iterate type="el" backwards="0">
                                    <p:tmAbs val="0"/>
                                  </p:iterate>
                                  <p:childTnLst>
                                    <p:set>
                                      <p:cBhvr>
                                        <p:cTn id="16" fill="hold"/>
                                        <p:tgtEl>
                                          <p:spTgt spid="91">
                                            <p:txEl>
                                              <p:pRg st="3" end="3"/>
                                            </p:txEl>
                                          </p:spTgt>
                                        </p:tgtEl>
                                        <p:attrNameLst>
                                          <p:attrName>style.visibility</p:attrName>
                                        </p:attrNameLst>
                                      </p:cBhvr>
                                      <p:to>
                                        <p:strVal val="visible"/>
                                      </p:to>
                                    </p:set>
                                    <p:animEffect filter="wipe(left)" transition="in">
                                      <p:cBhvr>
                                        <p:cTn id="17" dur="500"/>
                                        <p:tgtEl>
                                          <p:spTgt spid="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1" fill="hold">
                                  <p:stCondLst>
                                    <p:cond delay="0"/>
                                  </p:stCondLst>
                                  <p:iterate type="el" backwards="0">
                                    <p:tmAbs val="0"/>
                                  </p:iterate>
                                  <p:childTnLst>
                                    <p:set>
                                      <p:cBhvr>
                                        <p:cTn id="21" fill="hold"/>
                                        <p:tgtEl>
                                          <p:spTgt spid="91">
                                            <p:txEl>
                                              <p:pRg st="4" end="4"/>
                                            </p:txEl>
                                          </p:spTgt>
                                        </p:tgtEl>
                                        <p:attrNameLst>
                                          <p:attrName>style.visibility</p:attrName>
                                        </p:attrNameLst>
                                      </p:cBhvr>
                                      <p:to>
                                        <p:strVal val="visible"/>
                                      </p:to>
                                    </p:set>
                                    <p:animEffect filter="wipe(left)" transition="in">
                                      <p:cBhvr>
                                        <p:cTn id="22" dur="500"/>
                                        <p:tgtEl>
                                          <p:spTgt spid="9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96" name="Shape 96"/>
          <p:cNvSpPr/>
          <p:nvPr/>
        </p:nvSpPr>
        <p:spPr>
          <a:xfrm>
            <a:off x="6521753" y="2266950"/>
            <a:ext cx="6244420" cy="7245245"/>
          </a:xfrm>
          <a:prstGeom prst="rect">
            <a:avLst/>
          </a:prstGeom>
          <a:ln w="12700">
            <a:miter lim="400000"/>
          </a:ln>
          <a:effectLst>
            <a:outerShdw sx="100000" sy="100000" kx="0" ky="0" algn="b" rotWithShape="0" blurRad="1016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1700"/>
              </a:spcBef>
              <a:buClr>
                <a:srgbClr val="FFE55E"/>
              </a:buClr>
              <a:buSzPct val="75000"/>
              <a:buChar char="✦"/>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Peter - Close to Jesus:</a:t>
            </a:r>
            <a:endParaRPr sz="4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100">
                <a:solidFill>
                  <a:srgbClr val="FFE55E"/>
                </a:solidFill>
                <a:effectLst>
                  <a:outerShdw sx="100000" sy="100000" kx="0" ky="0" algn="b" rotWithShape="0" blurRad="63500" dist="88900" dir="2817255">
                    <a:srgbClr val="000000"/>
                  </a:outerShdw>
                </a:effectLst>
                <a:latin typeface="Corbel"/>
                <a:ea typeface="Corbel"/>
                <a:cs typeface="Corbel"/>
                <a:sym typeface="Corbel"/>
              </a:rPr>
              <a:t>Jesus healed mother-in-law - (Mat 8:14)</a:t>
            </a:r>
            <a:endParaRPr sz="41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100">
                <a:solidFill>
                  <a:srgbClr val="FFE55E"/>
                </a:solidFill>
                <a:effectLst>
                  <a:outerShdw sx="100000" sy="100000" kx="0" ky="0" algn="b" rotWithShape="0" blurRad="63500" dist="88900" dir="2817255">
                    <a:srgbClr val="000000"/>
                  </a:outerShdw>
                </a:effectLst>
                <a:latin typeface="Corbel"/>
                <a:ea typeface="Corbel"/>
                <a:cs typeface="Corbel"/>
                <a:sym typeface="Corbel"/>
              </a:rPr>
              <a:t>Walked on the water - (Mat. 14:28)</a:t>
            </a:r>
            <a:endParaRPr sz="41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100">
                <a:solidFill>
                  <a:srgbClr val="FFE55E"/>
                </a:solidFill>
                <a:effectLst>
                  <a:outerShdw sx="100000" sy="100000" kx="0" ky="0" algn="b" rotWithShape="0" blurRad="63500" dist="88900" dir="2817255">
                    <a:srgbClr val="000000"/>
                  </a:outerShdw>
                </a:effectLst>
                <a:latin typeface="Corbel"/>
                <a:ea typeface="Corbel"/>
                <a:cs typeface="Corbel"/>
                <a:sym typeface="Corbel"/>
              </a:rPr>
              <a:t>Confessed Jesus as being the Christ -     (Mat. 16:13ff)</a:t>
            </a:r>
            <a:endParaRPr sz="4100">
              <a:solidFill>
                <a:srgbClr val="FFE55E"/>
              </a:solidFill>
              <a:effectLst>
                <a:outerShdw sx="100000" sy="100000" kx="0" ky="0" algn="b" rotWithShape="0" blurRad="63500" dist="88900" dir="2817255">
                  <a:srgbClr val="000000"/>
                </a:outerShdw>
              </a:effectLst>
              <a:latin typeface="Corbel"/>
              <a:ea typeface="Corbel"/>
              <a:cs typeface="Corbel"/>
              <a:sym typeface="Corbel"/>
            </a:endParaRPr>
          </a:p>
          <a:p>
            <a:pPr lvl="1" marL="914400" indent="-457200" algn="l" defTabSz="914400">
              <a:spcBef>
                <a:spcPts val="1700"/>
              </a:spcBef>
              <a:buClr>
                <a:srgbClr val="874396"/>
              </a:buClr>
              <a:buSzPct val="100000"/>
              <a:buFont typeface="Monotype Sorts"/>
              <a:buChar char=""/>
              <a:defRPr sz="1800">
                <a:solidFill>
                  <a:srgbClr val="000000"/>
                </a:solidFill>
                <a:effectLst/>
              </a:defRPr>
            </a:pPr>
            <a:r>
              <a:rPr sz="4100">
                <a:solidFill>
                  <a:srgbClr val="FFE55E"/>
                </a:solidFill>
                <a:effectLst>
                  <a:outerShdw sx="100000" sy="100000" kx="0" ky="0" algn="b" rotWithShape="0" blurRad="63500" dist="88900" dir="2817255">
                    <a:srgbClr val="000000"/>
                  </a:outerShdw>
                </a:effectLst>
                <a:latin typeface="Corbel"/>
                <a:ea typeface="Corbel"/>
                <a:cs typeface="Corbel"/>
                <a:sym typeface="Corbel"/>
              </a:rPr>
              <a:t>Asked “To whom shall we go” - (Jn 6:68)</a:t>
            </a:r>
          </a:p>
        </p:txBody>
      </p:sp>
      <p:sp>
        <p:nvSpPr>
          <p:cNvPr id="97" name="Shape 97"/>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98"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6">
                                            <p:txEl>
                                              <p:pRg st="2" end="2"/>
                                            </p:txEl>
                                          </p:spTgt>
                                        </p:tgtEl>
                                        <p:attrNameLst>
                                          <p:attrName>style.visibility</p:attrName>
                                        </p:attrNameLst>
                                      </p:cBhvr>
                                      <p:to>
                                        <p:strVal val="visible"/>
                                      </p:to>
                                    </p:set>
                                    <p:animEffect filter="wipe(left)" transition="in">
                                      <p:cBhvr>
                                        <p:cTn id="7" dur="500"/>
                                        <p:tgtEl>
                                          <p:spTgt spid="9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96">
                                            <p:txEl>
                                              <p:pRg st="3" end="3"/>
                                            </p:txEl>
                                          </p:spTgt>
                                        </p:tgtEl>
                                        <p:attrNameLst>
                                          <p:attrName>style.visibility</p:attrName>
                                        </p:attrNameLst>
                                      </p:cBhvr>
                                      <p:to>
                                        <p:strVal val="visible"/>
                                      </p:to>
                                    </p:set>
                                    <p:animEffect filter="wipe(left)" transition="in">
                                      <p:cBhvr>
                                        <p:cTn id="12" dur="500"/>
                                        <p:tgtEl>
                                          <p:spTgt spid="9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1" fill="hold">
                                  <p:stCondLst>
                                    <p:cond delay="0"/>
                                  </p:stCondLst>
                                  <p:iterate type="el" backwards="0">
                                    <p:tmAbs val="0"/>
                                  </p:iterate>
                                  <p:childTnLst>
                                    <p:set>
                                      <p:cBhvr>
                                        <p:cTn id="16" fill="hold"/>
                                        <p:tgtEl>
                                          <p:spTgt spid="96">
                                            <p:txEl>
                                              <p:pRg st="4" end="4"/>
                                            </p:txEl>
                                          </p:spTgt>
                                        </p:tgtEl>
                                        <p:attrNameLst>
                                          <p:attrName>style.visibility</p:attrName>
                                        </p:attrNameLst>
                                      </p:cBhvr>
                                      <p:to>
                                        <p:strVal val="visible"/>
                                      </p:to>
                                    </p:set>
                                    <p:animEffect filter="wipe(left)" transition="in">
                                      <p:cBhvr>
                                        <p:cTn id="17" dur="500"/>
                                        <p:tgtEl>
                                          <p:spTgt spid="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101" name="Shape 101"/>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02"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pic>
        <p:nvPicPr>
          <p:cNvPr id="103" name="pasted-image.pdf"/>
          <p:cNvPicPr/>
          <p:nvPr/>
        </p:nvPicPr>
        <p:blipFill>
          <a:blip r:embed="rId4">
            <a:extLst/>
          </a:blip>
          <a:stretch>
            <a:fillRect/>
          </a:stretch>
        </p:blipFill>
        <p:spPr>
          <a:xfrm>
            <a:off x="5636683" y="3399366"/>
            <a:ext cx="7556501" cy="6375401"/>
          </a:xfrm>
          <a:prstGeom prst="rect">
            <a:avLst/>
          </a:prstGeom>
          <a:ln w="12700">
            <a:miter lim="400000"/>
          </a:ln>
          <a:effectLst>
            <a:outerShdw sx="100000" sy="100000" kx="0" ky="0" algn="b" rotWithShape="0" blurRad="165100" dist="95593" dir="2486452">
              <a:srgbClr val="000000"/>
            </a:outerShdw>
          </a:effectLst>
        </p:spPr>
      </p:pic>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106" name="Shape 106"/>
          <p:cNvSpPr/>
          <p:nvPr/>
        </p:nvSpPr>
        <p:spPr>
          <a:xfrm>
            <a:off x="6521753" y="1866900"/>
            <a:ext cx="6244420" cy="7467600"/>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Peter - quick to follow - John 1:35-42; Mt 4:18-22</a:t>
            </a:r>
            <a:endParaRPr sz="47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Impulsive - Quick to Speak &amp; act - Mt 15:15; 16:13-18; 17:4; Jn 13:8-9</a:t>
            </a:r>
            <a:endParaRPr sz="47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Rebuked Jesus for speaking of His death - Mat 16:21-23</a:t>
            </a:r>
          </a:p>
        </p:txBody>
      </p:sp>
      <p:sp>
        <p:nvSpPr>
          <p:cNvPr id="107" name="Shape 107"/>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08"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09" name="Shape 109"/>
          <p:cNvSpPr/>
          <p:nvPr/>
        </p:nvSpPr>
        <p:spPr>
          <a:xfrm>
            <a:off x="156034" y="4351866"/>
            <a:ext cx="6403013" cy="7239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Misunderstanding</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6">
                                            <p:bg/>
                                          </p:spTgt>
                                        </p:tgtEl>
                                        <p:attrNameLst>
                                          <p:attrName>style.visibility</p:attrName>
                                        </p:attrNameLst>
                                      </p:cBhvr>
                                      <p:to>
                                        <p:strVal val="visible"/>
                                      </p:to>
                                    </p:set>
                                    <p:animEffect filter="fade" transition="in">
                                      <p:cBhvr>
                                        <p:cTn id="7" dur="1500"/>
                                        <p:tgtEl>
                                          <p:spTgt spid="106">
                                            <p:bg/>
                                          </p:spTgt>
                                        </p:tgtEl>
                                      </p:cBhvr>
                                    </p:animEffect>
                                  </p:childTnLst>
                                </p:cTn>
                              </p:par>
                              <p:par>
                                <p:cTn id="8" presetClass="entr" presetSubtype="0" presetID="10" grpId="1" fill="hold">
                                  <p:stCondLst>
                                    <p:cond delay="0"/>
                                  </p:stCondLst>
                                  <p:iterate type="el" backwards="0">
                                    <p:tmAbs val="0"/>
                                  </p:iterate>
                                  <p:childTnLst>
                                    <p:set>
                                      <p:cBhvr>
                                        <p:cTn id="9" fill="hold"/>
                                        <p:tgtEl>
                                          <p:spTgt spid="106">
                                            <p:txEl>
                                              <p:pRg st="0" end="0"/>
                                            </p:txEl>
                                          </p:spTgt>
                                        </p:tgtEl>
                                        <p:attrNameLst>
                                          <p:attrName>style.visibility</p:attrName>
                                        </p:attrNameLst>
                                      </p:cBhvr>
                                      <p:to>
                                        <p:strVal val="visible"/>
                                      </p:to>
                                    </p:set>
                                    <p:animEffect filter="fade" transition="in">
                                      <p:cBhvr>
                                        <p:cTn id="10" dur="1500"/>
                                        <p:tgtEl>
                                          <p:spTgt spid="1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106">
                                            <p:txEl>
                                              <p:pRg st="1" end="1"/>
                                            </p:txEl>
                                          </p:spTgt>
                                        </p:tgtEl>
                                        <p:attrNameLst>
                                          <p:attrName>style.visibility</p:attrName>
                                        </p:attrNameLst>
                                      </p:cBhvr>
                                      <p:to>
                                        <p:strVal val="visible"/>
                                      </p:to>
                                    </p:set>
                                    <p:animEffect filter="fade" transition="in">
                                      <p:cBhvr>
                                        <p:cTn id="15" dur="1500"/>
                                        <p:tgtEl>
                                          <p:spTgt spid="1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1" fill="hold">
                                  <p:stCondLst>
                                    <p:cond delay="0"/>
                                  </p:stCondLst>
                                  <p:iterate type="el" backwards="0">
                                    <p:tmAbs val="0"/>
                                  </p:iterate>
                                  <p:childTnLst>
                                    <p:set>
                                      <p:cBhvr>
                                        <p:cTn id="19" fill="hold"/>
                                        <p:tgtEl>
                                          <p:spTgt spid="106">
                                            <p:txEl>
                                              <p:pRg st="2" end="2"/>
                                            </p:txEl>
                                          </p:spTgt>
                                        </p:tgtEl>
                                        <p:attrNameLst>
                                          <p:attrName>style.visibility</p:attrName>
                                        </p:attrNameLst>
                                      </p:cBhvr>
                                      <p:to>
                                        <p:strVal val="visible"/>
                                      </p:to>
                                    </p:set>
                                    <p:animEffect filter="fade" transition="in">
                                      <p:cBhvr>
                                        <p:cTn id="20" dur="1500"/>
                                        <p:tgtEl>
                                          <p:spTgt spid="10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112" name="Shape 112"/>
          <p:cNvSpPr/>
          <p:nvPr/>
        </p:nvSpPr>
        <p:spPr>
          <a:xfrm>
            <a:off x="6470953" y="1720850"/>
            <a:ext cx="6244420" cy="7759700"/>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lvl="0" marL="406400" indent="-406400" algn="l">
              <a:spcBef>
                <a:spcPts val="2000"/>
              </a:spcBef>
              <a:buClr>
                <a:srgbClr val="FFE55E"/>
              </a:buClr>
              <a:buSzPct val="75000"/>
              <a:buChar char="✦"/>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Initially refuses to allow Jesus to wash his feet - (Jn 13:6-9)</a:t>
            </a:r>
            <a:endParaRPr sz="4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Over Confident - Told he would deny Jesus - which he denied - </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“Even if all are made to stumble, yet I </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will</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 not </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be</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 - </a:t>
            </a:r>
            <a:r>
              <a:rPr sz="4600">
                <a:solidFill>
                  <a:srgbClr val="EBEBEB"/>
                </a:solidFill>
                <a:effectLst>
                  <a:outerShdw sx="100000" sy="100000" kx="0" ky="0" algn="b" rotWithShape="0" blurRad="50800" dist="25400" dir="5400000">
                    <a:srgbClr val="000000"/>
                  </a:outerShdw>
                </a:effectLst>
                <a:latin typeface="Adelon"/>
                <a:ea typeface="Adelon"/>
                <a:cs typeface="Adelon"/>
                <a:sym typeface="Adelon"/>
              </a:rPr>
              <a:t>(Mark 14:29-31;  - cf. Mat 26:31-35; Lk 22:33, 34; Jn 13:6-38)</a:t>
            </a:r>
          </a:p>
        </p:txBody>
      </p:sp>
      <p:sp>
        <p:nvSpPr>
          <p:cNvPr id="113" name="Shape 113"/>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14"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15" name="Shape 115"/>
          <p:cNvSpPr/>
          <p:nvPr/>
        </p:nvSpPr>
        <p:spPr>
          <a:xfrm>
            <a:off x="156034" y="4351866"/>
            <a:ext cx="6403013" cy="16002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Misunderstanding</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Pride</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Effect filter="fade" transition="in">
                                      <p:cBhvr>
                                        <p:cTn id="7" dur="1500"/>
                                        <p:tgtEl>
                                          <p:spTgt spid="112">
                                            <p:bg/>
                                          </p:spTgt>
                                        </p:tgtEl>
                                      </p:cBhvr>
                                    </p:animEffect>
                                  </p:childTnLst>
                                </p:cTn>
                              </p:par>
                              <p:par>
                                <p:cTn id="8" presetClass="entr" presetSubtype="0" presetID="10" grpId="1" fill="hold">
                                  <p:stCondLst>
                                    <p:cond delay="0"/>
                                  </p:stCondLst>
                                  <p:iterate type="el" backwards="0">
                                    <p:tmAbs val="0"/>
                                  </p:iterate>
                                  <p:childTnLst>
                                    <p:set>
                                      <p:cBhvr>
                                        <p:cTn id="9" fill="hold"/>
                                        <p:tgtEl>
                                          <p:spTgt spid="112">
                                            <p:txEl>
                                              <p:pRg st="0" end="0"/>
                                            </p:txEl>
                                          </p:spTgt>
                                        </p:tgtEl>
                                        <p:attrNameLst>
                                          <p:attrName>style.visibility</p:attrName>
                                        </p:attrNameLst>
                                      </p:cBhvr>
                                      <p:to>
                                        <p:strVal val="visible"/>
                                      </p:to>
                                    </p:set>
                                    <p:animEffect filter="fade" transition="in">
                                      <p:cBhvr>
                                        <p:cTn id="10" dur="1500"/>
                                        <p:tgtEl>
                                          <p:spTgt spid="1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112">
                                            <p:txEl>
                                              <p:pRg st="1" end="1"/>
                                            </p:txEl>
                                          </p:spTgt>
                                        </p:tgtEl>
                                        <p:attrNameLst>
                                          <p:attrName>style.visibility</p:attrName>
                                        </p:attrNameLst>
                                      </p:cBhvr>
                                      <p:to>
                                        <p:strVal val="visible"/>
                                      </p:to>
                                    </p:set>
                                    <p:animEffect filter="fade" transition="in">
                                      <p:cBhvr>
                                        <p:cTn id="15" dur="1500"/>
                                        <p:tgtEl>
                                          <p:spTgt spid="11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pasted-image.pdf"/>
          <p:cNvPicPr/>
          <p:nvPr/>
        </p:nvPicPr>
        <p:blipFill>
          <a:blip r:embed="rId2">
            <a:extLst/>
          </a:blip>
          <a:stretch>
            <a:fillRect/>
          </a:stretch>
        </p:blipFill>
        <p:spPr>
          <a:xfrm>
            <a:off x="16933" y="4233"/>
            <a:ext cx="12970934" cy="9745134"/>
          </a:xfrm>
          <a:prstGeom prst="rect">
            <a:avLst/>
          </a:prstGeom>
          <a:ln w="12700">
            <a:miter lim="400000"/>
          </a:ln>
        </p:spPr>
      </p:pic>
      <p:sp>
        <p:nvSpPr>
          <p:cNvPr id="118" name="Shape 118"/>
          <p:cNvSpPr/>
          <p:nvPr/>
        </p:nvSpPr>
        <p:spPr>
          <a:xfrm>
            <a:off x="6504820" y="1930399"/>
            <a:ext cx="6244420" cy="73406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500">
                <a:solidFill>
                  <a:srgbClr val="EBEBEB"/>
                </a:solidFill>
                <a:effectLst>
                  <a:outerShdw sx="100000" sy="100000" kx="0" ky="0" algn="b" rotWithShape="0" blurRad="50800" dist="25400" dir="5400000">
                    <a:srgbClr val="000000"/>
                  </a:outerShdw>
                </a:effectLst>
                <a:latin typeface="Adelon"/>
                <a:ea typeface="Adelon"/>
                <a:cs typeface="Adelon"/>
                <a:sym typeface="Adelon"/>
              </a:rPr>
              <a:t>In Garden / Asleep - (Mt. 26:36-46)</a:t>
            </a:r>
            <a:endParaRPr sz="45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500">
                <a:solidFill>
                  <a:srgbClr val="EBEBEB"/>
                </a:solidFill>
                <a:effectLst>
                  <a:outerShdw sx="100000" sy="100000" kx="0" ky="0" algn="b" rotWithShape="0" blurRad="50800" dist="25400" dir="5400000">
                    <a:srgbClr val="000000"/>
                  </a:outerShdw>
                </a:effectLst>
                <a:latin typeface="Adelon"/>
                <a:ea typeface="Adelon"/>
                <a:cs typeface="Adelon"/>
                <a:sym typeface="Adelon"/>
              </a:rPr>
              <a:t>Attacks Malchus / rebuked by Jesus - (Jn 18:10-12; Mat 6:51-54)</a:t>
            </a:r>
            <a:endParaRPr sz="45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500">
                <a:solidFill>
                  <a:srgbClr val="EBEBEB"/>
                </a:solidFill>
                <a:effectLst>
                  <a:outerShdw sx="100000" sy="100000" kx="0" ky="0" algn="b" rotWithShape="0" blurRad="50800" dist="25400" dir="5400000">
                    <a:srgbClr val="000000"/>
                  </a:outerShdw>
                </a:effectLst>
                <a:latin typeface="Adelon"/>
                <a:ea typeface="Adelon"/>
                <a:cs typeface="Adelon"/>
                <a:sym typeface="Adelon"/>
              </a:rPr>
              <a:t>Followed at a distance - (Mat 26:56-58)</a:t>
            </a:r>
            <a:endParaRPr sz="45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500">
                <a:solidFill>
                  <a:srgbClr val="EBEBEB"/>
                </a:solidFill>
                <a:effectLst>
                  <a:outerShdw sx="100000" sy="100000" kx="0" ky="0" algn="b" rotWithShape="0" blurRad="50800" dist="25400" dir="5400000">
                    <a:srgbClr val="000000"/>
                  </a:outerShdw>
                </a:effectLst>
                <a:latin typeface="Adelon"/>
                <a:ea typeface="Adelon"/>
                <a:cs typeface="Adelon"/>
                <a:sym typeface="Adelon"/>
              </a:rPr>
              <a:t>Warms himself by the fire - (Mark 14:54; Mat 26:58)</a:t>
            </a:r>
          </a:p>
        </p:txBody>
      </p:sp>
      <p:sp>
        <p:nvSpPr>
          <p:cNvPr id="119" name="Shape 119"/>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20"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21" name="Shape 121"/>
          <p:cNvSpPr/>
          <p:nvPr/>
        </p:nvSpPr>
        <p:spPr>
          <a:xfrm>
            <a:off x="156034" y="4351866"/>
            <a:ext cx="6403013" cy="51054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Misunderstanding</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Pride</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Neglect</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Presumptuous</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Cowardice</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endParaRPr sz="43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3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Worldliness</a:t>
            </a:r>
            <a:r>
              <a:rPr sz="43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18">
                                            <p:bg/>
                                          </p:spTgt>
                                        </p:tgtEl>
                                        <p:attrNameLst>
                                          <p:attrName>style.visibility</p:attrName>
                                        </p:attrNameLst>
                                      </p:cBhvr>
                                      <p:to>
                                        <p:strVal val="visible"/>
                                      </p:to>
                                    </p:set>
                                    <p:animEffect filter="wipe(left)" transition="in">
                                      <p:cBhvr>
                                        <p:cTn id="7" dur="2500"/>
                                        <p:tgtEl>
                                          <p:spTgt spid="118">
                                            <p:bg/>
                                          </p:spTgt>
                                        </p:tgtEl>
                                      </p:cBhvr>
                                    </p:animEffect>
                                  </p:childTnLst>
                                </p:cTn>
                              </p:par>
                              <p:par>
                                <p:cTn id="8" presetClass="entr" presetSubtype="8" presetID="22" grpId="1" fill="hold">
                                  <p:stCondLst>
                                    <p:cond delay="0"/>
                                  </p:stCondLst>
                                  <p:iterate type="el" backwards="0">
                                    <p:tmAbs val="0"/>
                                  </p:iterate>
                                  <p:childTnLst>
                                    <p:set>
                                      <p:cBhvr>
                                        <p:cTn id="9" fill="hold"/>
                                        <p:tgtEl>
                                          <p:spTgt spid="118">
                                            <p:txEl>
                                              <p:pRg st="0" end="0"/>
                                            </p:txEl>
                                          </p:spTgt>
                                        </p:tgtEl>
                                        <p:attrNameLst>
                                          <p:attrName>style.visibility</p:attrName>
                                        </p:attrNameLst>
                                      </p:cBhvr>
                                      <p:to>
                                        <p:strVal val="visible"/>
                                      </p:to>
                                    </p:set>
                                    <p:animEffect filter="wipe(left)" transition="in">
                                      <p:cBhvr>
                                        <p:cTn id="10" dur="2500"/>
                                        <p:tgtEl>
                                          <p:spTgt spid="1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2" fill="hold">
                                  <p:stCondLst>
                                    <p:cond delay="0"/>
                                  </p:stCondLst>
                                  <p:iterate type="el" backwards="0">
                                    <p:tmAbs val="0"/>
                                  </p:iterate>
                                  <p:childTnLst>
                                    <p:set>
                                      <p:cBhvr>
                                        <p:cTn id="14" fill="hold"/>
                                        <p:tgtEl>
                                          <p:spTgt spid="121">
                                            <p:txEl>
                                              <p:pRg st="3" end="3"/>
                                            </p:txEl>
                                          </p:spTgt>
                                        </p:tgtEl>
                                        <p:attrNameLst>
                                          <p:attrName>style.visibility</p:attrName>
                                        </p:attrNameLst>
                                      </p:cBhvr>
                                      <p:to>
                                        <p:strVal val="visible"/>
                                      </p:to>
                                    </p:set>
                                    <p:animEffect filter="fade" transition="in">
                                      <p:cBhvr>
                                        <p:cTn id="15" dur="1500"/>
                                        <p:tgtEl>
                                          <p:spTgt spid="121">
                                            <p:txEl>
                                              <p:pRg st="3" end="3"/>
                                            </p:txEl>
                                          </p:spTgt>
                                        </p:tgtEl>
                                      </p:cBhvr>
                                    </p:animEffect>
                                  </p:childTnLst>
                                </p:cTn>
                              </p:par>
                            </p:childTnLst>
                          </p:cTn>
                        </p:par>
                        <p:par>
                          <p:cTn id="16" fill="hold">
                            <p:stCondLst>
                              <p:cond delay="1500"/>
                            </p:stCondLst>
                            <p:childTnLst>
                              <p:par>
                                <p:cTn id="17" nodeType="afterEffect" presetClass="entr" presetSubtype="8" presetID="22" grpId="1" fill="hold">
                                  <p:stCondLst>
                                    <p:cond delay="0"/>
                                  </p:stCondLst>
                                  <p:iterate type="el" backwards="0">
                                    <p:tmAbs val="0"/>
                                  </p:iterate>
                                  <p:childTnLst>
                                    <p:set>
                                      <p:cBhvr>
                                        <p:cTn id="18" fill="hold"/>
                                        <p:tgtEl>
                                          <p:spTgt spid="118">
                                            <p:txEl>
                                              <p:pRg st="1" end="1"/>
                                            </p:txEl>
                                          </p:spTgt>
                                        </p:tgtEl>
                                        <p:attrNameLst>
                                          <p:attrName>style.visibility</p:attrName>
                                        </p:attrNameLst>
                                      </p:cBhvr>
                                      <p:to>
                                        <p:strVal val="visible"/>
                                      </p:to>
                                    </p:set>
                                    <p:animEffect filter="wipe(left)" transition="in">
                                      <p:cBhvr>
                                        <p:cTn id="19" dur="2500"/>
                                        <p:tgtEl>
                                          <p:spTgt spid="11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0" grpId="2" fill="hold">
                                  <p:stCondLst>
                                    <p:cond delay="0"/>
                                  </p:stCondLst>
                                  <p:iterate type="el" backwards="0">
                                    <p:tmAbs val="0"/>
                                  </p:iterate>
                                  <p:childTnLst>
                                    <p:set>
                                      <p:cBhvr>
                                        <p:cTn id="23" fill="hold"/>
                                        <p:tgtEl>
                                          <p:spTgt spid="121">
                                            <p:txEl>
                                              <p:pRg st="4" end="4"/>
                                            </p:txEl>
                                          </p:spTgt>
                                        </p:tgtEl>
                                        <p:attrNameLst>
                                          <p:attrName>style.visibility</p:attrName>
                                        </p:attrNameLst>
                                      </p:cBhvr>
                                      <p:to>
                                        <p:strVal val="visible"/>
                                      </p:to>
                                    </p:set>
                                    <p:animEffect filter="fade" transition="in">
                                      <p:cBhvr>
                                        <p:cTn id="24" dur="1500"/>
                                        <p:tgtEl>
                                          <p:spTgt spid="121">
                                            <p:txEl>
                                              <p:pRg st="4" end="4"/>
                                            </p:txEl>
                                          </p:spTgt>
                                        </p:tgtEl>
                                      </p:cBhvr>
                                    </p:animEffect>
                                  </p:childTnLst>
                                </p:cTn>
                              </p:par>
                            </p:childTnLst>
                          </p:cTn>
                        </p:par>
                        <p:par>
                          <p:cTn id="25" fill="hold">
                            <p:stCondLst>
                              <p:cond delay="1500"/>
                            </p:stCondLst>
                            <p:childTnLst>
                              <p:par>
                                <p:cTn id="26" nodeType="afterEffect" presetClass="entr" presetSubtype="8" presetID="22" grpId="1" fill="hold">
                                  <p:stCondLst>
                                    <p:cond delay="0"/>
                                  </p:stCondLst>
                                  <p:iterate type="el" backwards="0">
                                    <p:tmAbs val="0"/>
                                  </p:iterate>
                                  <p:childTnLst>
                                    <p:set>
                                      <p:cBhvr>
                                        <p:cTn id="27" fill="hold"/>
                                        <p:tgtEl>
                                          <p:spTgt spid="118">
                                            <p:txEl>
                                              <p:pRg st="2" end="2"/>
                                            </p:txEl>
                                          </p:spTgt>
                                        </p:tgtEl>
                                        <p:attrNameLst>
                                          <p:attrName>style.visibility</p:attrName>
                                        </p:attrNameLst>
                                      </p:cBhvr>
                                      <p:to>
                                        <p:strVal val="visible"/>
                                      </p:to>
                                    </p:set>
                                    <p:animEffect filter="wipe(left)" transition="in">
                                      <p:cBhvr>
                                        <p:cTn id="28" dur="2500"/>
                                        <p:tgtEl>
                                          <p:spTgt spid="1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2" fill="hold">
                                  <p:stCondLst>
                                    <p:cond delay="0"/>
                                  </p:stCondLst>
                                  <p:iterate type="el" backwards="0">
                                    <p:tmAbs val="0"/>
                                  </p:iterate>
                                  <p:childTnLst>
                                    <p:set>
                                      <p:cBhvr>
                                        <p:cTn id="32" fill="hold"/>
                                        <p:tgtEl>
                                          <p:spTgt spid="121">
                                            <p:txEl>
                                              <p:pRg st="5" end="5"/>
                                            </p:txEl>
                                          </p:spTgt>
                                        </p:tgtEl>
                                        <p:attrNameLst>
                                          <p:attrName>style.visibility</p:attrName>
                                        </p:attrNameLst>
                                      </p:cBhvr>
                                      <p:to>
                                        <p:strVal val="visible"/>
                                      </p:to>
                                    </p:set>
                                    <p:animEffect filter="fade" transition="in">
                                      <p:cBhvr>
                                        <p:cTn id="33" dur="1500"/>
                                        <p:tgtEl>
                                          <p:spTgt spid="121">
                                            <p:txEl>
                                              <p:pRg st="5" end="5"/>
                                            </p:txEl>
                                          </p:spTgt>
                                        </p:tgtEl>
                                      </p:cBhvr>
                                    </p:animEffect>
                                  </p:childTnLst>
                                </p:cTn>
                              </p:par>
                            </p:childTnLst>
                          </p:cTn>
                        </p:par>
                        <p:par>
                          <p:cTn id="34" fill="hold">
                            <p:stCondLst>
                              <p:cond delay="1500"/>
                            </p:stCondLst>
                            <p:childTnLst>
                              <p:par>
                                <p:cTn id="35" nodeType="afterEffect" presetClass="entr" presetSubtype="8" presetID="22" grpId="1" fill="hold">
                                  <p:stCondLst>
                                    <p:cond delay="0"/>
                                  </p:stCondLst>
                                  <p:iterate type="el" backwards="0">
                                    <p:tmAbs val="0"/>
                                  </p:iterate>
                                  <p:childTnLst>
                                    <p:set>
                                      <p:cBhvr>
                                        <p:cTn id="36" fill="hold"/>
                                        <p:tgtEl>
                                          <p:spTgt spid="118">
                                            <p:txEl>
                                              <p:pRg st="3" end="3"/>
                                            </p:txEl>
                                          </p:spTgt>
                                        </p:tgtEl>
                                        <p:attrNameLst>
                                          <p:attrName>style.visibility</p:attrName>
                                        </p:attrNameLst>
                                      </p:cBhvr>
                                      <p:to>
                                        <p:strVal val="visible"/>
                                      </p:to>
                                    </p:set>
                                    <p:animEffect filter="wipe(left)" transition="in">
                                      <p:cBhvr>
                                        <p:cTn id="37" dur="2500"/>
                                        <p:tgtEl>
                                          <p:spTgt spid="11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1"/>
      <p:bldP build="p" bldLvl="5" animBg="1" rev="0" advAuto="0" spid="121"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image9.png"/>
          <p:cNvPicPr/>
          <p:nvPr/>
        </p:nvPicPr>
        <p:blipFill>
          <a:blip r:embed="rId2">
            <a:extLst/>
          </a:blip>
          <a:stretch>
            <a:fillRect/>
          </a:stretch>
        </p:blipFill>
        <p:spPr>
          <a:xfrm>
            <a:off x="245534" y="1880204"/>
            <a:ext cx="6091860" cy="7237793"/>
          </a:xfrm>
          <a:prstGeom prst="rect">
            <a:avLst/>
          </a:prstGeom>
          <a:ln w="12700">
            <a:miter lim="400000"/>
          </a:ln>
          <a:effectLst>
            <a:reflection blurRad="0" stA="30000" stPos="0" endA="0" endPos="40000" dist="0" dir="5400000" fadeDir="5400000" sx="100000" sy="-100000" kx="0" ky="0" algn="bl" rotWithShape="0"/>
          </a:effectLst>
        </p:spPr>
      </p:pic>
      <p:sp>
        <p:nvSpPr>
          <p:cNvPr id="124" name="Shape 124"/>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25"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26" name="Shape 126"/>
          <p:cNvSpPr/>
          <p:nvPr/>
        </p:nvSpPr>
        <p:spPr>
          <a:xfrm>
            <a:off x="6408313" y="1562100"/>
            <a:ext cx="6425593" cy="78740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67</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“You also were with Jesus of Nazareth.” </a:t>
            </a: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68</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But he denied it, saying, “I neither know nor understand what you are saying.” </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69 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.“This is one of them.” </a:t>
            </a: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70 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But he denied it again.</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70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 “Surely you are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one</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of them; for you are a Galilean, and your speech shows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it</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a:t>
            </a:r>
            <a:r>
              <a:rPr baseline="31999" sz="3800">
                <a:solidFill>
                  <a:srgbClr val="EBEBEB"/>
                </a:solidFill>
                <a:effectLst>
                  <a:outerShdw sx="100000" sy="100000" kx="0" ky="0" algn="b" rotWithShape="0" blurRad="50800" dist="25400" dir="5400000">
                    <a:srgbClr val="000000"/>
                  </a:outerShdw>
                </a:effectLst>
                <a:latin typeface="Adelon"/>
                <a:ea typeface="Adelon"/>
                <a:cs typeface="Adelon"/>
                <a:sym typeface="Adelon"/>
              </a:rPr>
              <a:t>71 </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Then he began to curse and swear, “I do not know this Man of whom you speak!”</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26">
                                            <p:txEl>
                                              <p:pRg st="1" end="1"/>
                                            </p:txEl>
                                          </p:spTgt>
                                        </p:tgtEl>
                                        <p:attrNameLst>
                                          <p:attrName>style.visibility</p:attrName>
                                        </p:attrNameLst>
                                      </p:cBhvr>
                                      <p:to>
                                        <p:strVal val="visible"/>
                                      </p:to>
                                    </p:set>
                                    <p:animEffect filter="fade" transition="in">
                                      <p:cBhvr>
                                        <p:cTn id="7" dur="1500"/>
                                        <p:tgtEl>
                                          <p:spTgt spid="1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126">
                                            <p:txEl>
                                              <p:pRg st="2" end="2"/>
                                            </p:txEl>
                                          </p:spTgt>
                                        </p:tgtEl>
                                        <p:attrNameLst>
                                          <p:attrName>style.visibility</p:attrName>
                                        </p:attrNameLst>
                                      </p:cBhvr>
                                      <p:to>
                                        <p:strVal val="visible"/>
                                      </p:to>
                                    </p:set>
                                    <p:animEffect filter="fade" transition="in">
                                      <p:cBhvr>
                                        <p:cTn id="12" dur="1500"/>
                                        <p:tgtEl>
                                          <p:spTgt spid="12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29" name="pasted-image.pdf"/>
          <p:cNvPicPr/>
          <p:nvPr/>
        </p:nvPicPr>
        <p:blipFill>
          <a:blip r:embed="rId2">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30" name="Shape 130"/>
          <p:cNvSpPr/>
          <p:nvPr/>
        </p:nvSpPr>
        <p:spPr>
          <a:xfrm>
            <a:off x="5501411" y="1294613"/>
            <a:ext cx="7297040" cy="80772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Misunderstanding</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Mat 16:21-23; Hos 4:6; 2 Pt 3:16-18</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Pride</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14:29,31; Prov 16:18; 18:12; 1 Cor. 10:12</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Neglect</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14:37-38; John 9:4; 1 Thes. 5:6</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Presumptuous</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14:47; 2 Chro 13:1-14; 15:2,13</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Cowardice</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14:54; 8:38; Rev 21:8</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Worldliness</a:t>
            </a: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14:54; Prov. 6:27-29; Ja 4:4</a:t>
            </a:r>
          </a:p>
        </p:txBody>
      </p:sp>
      <p:pic>
        <p:nvPicPr>
          <p:cNvPr id="131" name="pasted-image.pdf"/>
          <p:cNvPicPr/>
          <p:nvPr/>
        </p:nvPicPr>
        <p:blipFill>
          <a:blip r:embed="rId3">
            <a:extLst/>
          </a:blip>
          <a:stretch>
            <a:fillRect/>
          </a:stretch>
        </p:blipFill>
        <p:spPr>
          <a:xfrm>
            <a:off x="-84667" y="938228"/>
            <a:ext cx="5859982" cy="8789972"/>
          </a:xfrm>
          <a:prstGeom prst="rect">
            <a:avLst/>
          </a:prstGeom>
          <a:ln w="12700">
            <a:miter lim="400000"/>
          </a:ln>
          <a:effectLst>
            <a:outerShdw sx="100000" sy="100000" kx="0" ky="0" algn="b" rotWithShape="0" blurRad="165100" dist="95593" dir="2486452">
              <a:srgbClr val="000000"/>
            </a:outerShdw>
          </a:effectLst>
        </p:spPr>
      </p:pic>
    </p:spTree>
  </p:cSld>
  <p:clrMapOvr>
    <a:masterClrMapping/>
  </p:clrMapOvr>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30">
                                            <p:txEl>
                                              <p:pRg st="1" end="1"/>
                                            </p:txEl>
                                          </p:spTgt>
                                        </p:tgtEl>
                                        <p:attrNameLst>
                                          <p:attrName>style.visibility</p:attrName>
                                        </p:attrNameLst>
                                      </p:cBhvr>
                                      <p:to>
                                        <p:strVal val="visible"/>
                                      </p:to>
                                    </p:set>
                                    <p:anim calcmode="lin" valueType="num">
                                      <p:cBhvr>
                                        <p:cTn id="7" dur="1500" fill="hold"/>
                                        <p:tgtEl>
                                          <p:spTgt spid="130">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13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 presetID="2" grpId="1" fill="hold">
                                  <p:stCondLst>
                                    <p:cond delay="0"/>
                                  </p:stCondLst>
                                  <p:iterate type="el" backwards="0">
                                    <p:tmAbs val="0"/>
                                  </p:iterate>
                                  <p:childTnLst>
                                    <p:set>
                                      <p:cBhvr>
                                        <p:cTn id="12" fill="hold"/>
                                        <p:tgtEl>
                                          <p:spTgt spid="130">
                                            <p:txEl>
                                              <p:pRg st="2" end="2"/>
                                            </p:txEl>
                                          </p:spTgt>
                                        </p:tgtEl>
                                        <p:attrNameLst>
                                          <p:attrName>style.visibility</p:attrName>
                                        </p:attrNameLst>
                                      </p:cBhvr>
                                      <p:to>
                                        <p:strVal val="visible"/>
                                      </p:to>
                                    </p:set>
                                    <p:anim calcmode="lin" valueType="num">
                                      <p:cBhvr>
                                        <p:cTn id="13" dur="1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13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 presetID="2" grpId="1" fill="hold">
                                  <p:stCondLst>
                                    <p:cond delay="0"/>
                                  </p:stCondLst>
                                  <p:iterate type="el" backwards="0">
                                    <p:tmAbs val="0"/>
                                  </p:iterate>
                                  <p:childTnLst>
                                    <p:set>
                                      <p:cBhvr>
                                        <p:cTn id="18" fill="hold"/>
                                        <p:tgtEl>
                                          <p:spTgt spid="130">
                                            <p:txEl>
                                              <p:pRg st="3" end="3"/>
                                            </p:txEl>
                                          </p:spTgt>
                                        </p:tgtEl>
                                        <p:attrNameLst>
                                          <p:attrName>style.visibility</p:attrName>
                                        </p:attrNameLst>
                                      </p:cBhvr>
                                      <p:to>
                                        <p:strVal val="visible"/>
                                      </p:to>
                                    </p:set>
                                    <p:anim calcmode="lin" valueType="num">
                                      <p:cBhvr>
                                        <p:cTn id="19" dur="1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0" dur="1500" fill="hold"/>
                                        <p:tgtEl>
                                          <p:spTgt spid="13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 presetID="2" grpId="1" fill="hold">
                                  <p:stCondLst>
                                    <p:cond delay="0"/>
                                  </p:stCondLst>
                                  <p:iterate type="el" backwards="0">
                                    <p:tmAbs val="0"/>
                                  </p:iterate>
                                  <p:childTnLst>
                                    <p:set>
                                      <p:cBhvr>
                                        <p:cTn id="24" fill="hold"/>
                                        <p:tgtEl>
                                          <p:spTgt spid="130">
                                            <p:txEl>
                                              <p:pRg st="4" end="4"/>
                                            </p:txEl>
                                          </p:spTgt>
                                        </p:tgtEl>
                                        <p:attrNameLst>
                                          <p:attrName>style.visibility</p:attrName>
                                        </p:attrNameLst>
                                      </p:cBhvr>
                                      <p:to>
                                        <p:strVal val="visible"/>
                                      </p:to>
                                    </p:set>
                                    <p:anim calcmode="lin" valueType="num">
                                      <p:cBhvr>
                                        <p:cTn id="25" dur="1500" fill="hold"/>
                                        <p:tgtEl>
                                          <p:spTgt spid="130">
                                            <p:txEl>
                                              <p:pRg st="4" end="4"/>
                                            </p:txEl>
                                          </p:spTgt>
                                        </p:tgtEl>
                                        <p:attrNameLst>
                                          <p:attrName>ppt_x</p:attrName>
                                        </p:attrNameLst>
                                      </p:cBhvr>
                                      <p:tavLst>
                                        <p:tav tm="0">
                                          <p:val>
                                            <p:strVal val="#ppt_x"/>
                                          </p:val>
                                        </p:tav>
                                        <p:tav tm="100000">
                                          <p:val>
                                            <p:strVal val="#ppt_x"/>
                                          </p:val>
                                        </p:tav>
                                      </p:tavLst>
                                    </p:anim>
                                    <p:anim calcmode="lin" valueType="num">
                                      <p:cBhvr>
                                        <p:cTn id="26" dur="1500" fill="hold"/>
                                        <p:tgtEl>
                                          <p:spTgt spid="1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 presetID="2" grpId="1" fill="hold">
                                  <p:stCondLst>
                                    <p:cond delay="0"/>
                                  </p:stCondLst>
                                  <p:iterate type="el" backwards="0">
                                    <p:tmAbs val="0"/>
                                  </p:iterate>
                                  <p:childTnLst>
                                    <p:set>
                                      <p:cBhvr>
                                        <p:cTn id="30" fill="hold"/>
                                        <p:tgtEl>
                                          <p:spTgt spid="130">
                                            <p:txEl>
                                              <p:pRg st="5" end="5"/>
                                            </p:txEl>
                                          </p:spTgt>
                                        </p:tgtEl>
                                        <p:attrNameLst>
                                          <p:attrName>style.visibility</p:attrName>
                                        </p:attrNameLst>
                                      </p:cBhvr>
                                      <p:to>
                                        <p:strVal val="visible"/>
                                      </p:to>
                                    </p:set>
                                    <p:anim calcmode="lin" valueType="num">
                                      <p:cBhvr>
                                        <p:cTn id="31" dur="1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2" dur="1500" fill="hold"/>
                                        <p:tgtEl>
                                          <p:spTgt spid="1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pasted-image.pdf"/>
          <p:cNvPicPr/>
          <p:nvPr/>
        </p:nvPicPr>
        <p:blipFill>
          <a:blip r:embed="rId2">
            <a:extLst/>
          </a:blip>
          <a:stretch>
            <a:fillRect/>
          </a:stretch>
        </p:blipFill>
        <p:spPr>
          <a:xfrm>
            <a:off x="-84667" y="938228"/>
            <a:ext cx="5859982" cy="8789972"/>
          </a:xfrm>
          <a:prstGeom prst="rect">
            <a:avLst/>
          </a:prstGeom>
          <a:ln w="12700">
            <a:miter lim="400000"/>
          </a:ln>
          <a:effectLst>
            <a:outerShdw sx="100000" sy="100000" kx="0" ky="0" algn="b" rotWithShape="0" blurRad="165100" dist="95593" dir="2486452">
              <a:srgbClr val="000000"/>
            </a:outerShdw>
          </a:effectLst>
        </p:spPr>
      </p:pic>
      <p:sp>
        <p:nvSpPr>
          <p:cNvPr id="134" name="Shape 134"/>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35"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36" name="Shape 136"/>
          <p:cNvSpPr/>
          <p:nvPr/>
        </p:nvSpPr>
        <p:spPr>
          <a:xfrm>
            <a:off x="3644512" y="1397000"/>
            <a:ext cx="9104859" cy="1574800"/>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51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Denial</a:t>
            </a:r>
            <a:r>
              <a:rPr sz="5100">
                <a:solidFill>
                  <a:srgbClr val="EBEBEB"/>
                </a:solidFill>
                <a:effectLst>
                  <a:outerShdw sx="100000" sy="100000" kx="0" ky="0" algn="b" rotWithShape="0" blurRad="50800" dist="25400" dir="5400000">
                    <a:srgbClr val="000000"/>
                  </a:outerShdw>
                </a:effectLst>
                <a:latin typeface="Adelon"/>
                <a:ea typeface="Adelon"/>
                <a:cs typeface="Adelon"/>
                <a:sym typeface="Adelon"/>
              </a:rPr>
              <a:t> – Mark 14:66-71; Mat 10:32,33; 2 Tim 2:12; Tit 1:16</a:t>
            </a:r>
          </a:p>
        </p:txBody>
      </p:sp>
      <p:sp>
        <p:nvSpPr>
          <p:cNvPr id="137" name="Shape 137"/>
          <p:cNvSpPr/>
          <p:nvPr/>
        </p:nvSpPr>
        <p:spPr>
          <a:xfrm>
            <a:off x="5369162" y="3291416"/>
            <a:ext cx="7464744" cy="5991973"/>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3900">
                <a:solidFill>
                  <a:srgbClr val="8DF4EF"/>
                </a:solidFill>
                <a:effectLst>
                  <a:outerShdw sx="100000" sy="100000" kx="0" ky="0" algn="b" rotWithShape="0" blurRad="50800" dist="25400" dir="5400000">
                    <a:srgbClr val="000000"/>
                  </a:outerShdw>
                </a:effectLst>
                <a:latin typeface="Boulder"/>
                <a:ea typeface="Boulder"/>
                <a:cs typeface="Boulder"/>
                <a:sym typeface="Boulder"/>
              </a:rPr>
              <a:t>Stubborn unbelief</a:t>
            </a:r>
            <a:r>
              <a:rPr sz="3900">
                <a:solidFill>
                  <a:srgbClr val="EBEBEB"/>
                </a:solidFill>
                <a:effectLst>
                  <a:outerShdw sx="100000" sy="100000" kx="0" ky="0" algn="b" rotWithShape="0" blurRad="50800" dist="25400" dir="5400000">
                    <a:srgbClr val="000000"/>
                  </a:outerShdw>
                </a:effectLst>
                <a:latin typeface="Adelon"/>
                <a:ea typeface="Adelon"/>
                <a:cs typeface="Adelon"/>
                <a:sym typeface="Adelon"/>
              </a:rPr>
              <a:t> - Jn 20:30,31; 8:24; Heb 11:6</a:t>
            </a:r>
            <a:endParaRPr sz="39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900">
                <a:solidFill>
                  <a:srgbClr val="8DF4EF"/>
                </a:solidFill>
                <a:effectLst>
                  <a:outerShdw sx="100000" sy="100000" kx="0" ky="0" algn="b" rotWithShape="0" blurRad="50800" dist="25400" dir="5400000">
                    <a:srgbClr val="000000"/>
                  </a:outerShdw>
                </a:effectLst>
                <a:latin typeface="Boulder"/>
                <a:ea typeface="Boulder"/>
                <a:cs typeface="Boulder"/>
                <a:sym typeface="Boulder"/>
              </a:rPr>
              <a:t>Cowardice</a:t>
            </a:r>
            <a:r>
              <a:rPr sz="3900">
                <a:solidFill>
                  <a:srgbClr val="EBEBEB"/>
                </a:solidFill>
                <a:effectLst>
                  <a:outerShdw sx="100000" sy="100000" kx="0" ky="0" algn="b" rotWithShape="0" blurRad="50800" dist="25400" dir="5400000">
                    <a:srgbClr val="000000"/>
                  </a:outerShdw>
                </a:effectLst>
                <a:latin typeface="Adelon"/>
                <a:ea typeface="Adelon"/>
                <a:cs typeface="Adelon"/>
                <a:sym typeface="Adelon"/>
              </a:rPr>
              <a:t> - Rev 21:8; John 12:42,43; Mat 10:28</a:t>
            </a:r>
            <a:endParaRPr sz="39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900">
                <a:solidFill>
                  <a:srgbClr val="8DF4EF"/>
                </a:solidFill>
                <a:effectLst>
                  <a:outerShdw sx="100000" sy="100000" kx="0" ky="0" algn="b" rotWithShape="0" blurRad="50800" dist="25400" dir="5400000">
                    <a:srgbClr val="000000"/>
                  </a:outerShdw>
                </a:effectLst>
                <a:latin typeface="Boulder"/>
                <a:ea typeface="Boulder"/>
                <a:cs typeface="Boulder"/>
                <a:sym typeface="Boulder"/>
              </a:rPr>
              <a:t>Teaching / following the wrong Jesus</a:t>
            </a:r>
            <a:r>
              <a:rPr sz="3900">
                <a:solidFill>
                  <a:srgbClr val="EBEBEB"/>
                </a:solidFill>
                <a:effectLst>
                  <a:outerShdw sx="100000" sy="100000" kx="0" ky="0" algn="b" rotWithShape="0" blurRad="50800" dist="25400" dir="5400000">
                    <a:srgbClr val="000000"/>
                  </a:outerShdw>
                </a:effectLst>
                <a:latin typeface="Adelon"/>
                <a:ea typeface="Adelon"/>
                <a:cs typeface="Adelon"/>
                <a:sym typeface="Adelon"/>
              </a:rPr>
              <a:t> - 2 Cor 11:3,4; Gal 1:6-9; Mat 7:21-23</a:t>
            </a:r>
            <a:endParaRPr sz="39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900">
                <a:solidFill>
                  <a:srgbClr val="8DF4EF"/>
                </a:solidFill>
                <a:effectLst>
                  <a:outerShdw sx="100000" sy="100000" kx="0" ky="0" algn="b" rotWithShape="0" blurRad="50800" dist="25400" dir="5400000">
                    <a:srgbClr val="000000"/>
                  </a:outerShdw>
                </a:effectLst>
                <a:latin typeface="Boulder"/>
                <a:ea typeface="Boulder"/>
                <a:cs typeface="Boulder"/>
                <a:sym typeface="Boulder"/>
              </a:rPr>
              <a:t>Not obeying the REAL Jesus</a:t>
            </a:r>
            <a:r>
              <a:rPr sz="3900">
                <a:solidFill>
                  <a:srgbClr val="EBEBEB"/>
                </a:solidFill>
                <a:effectLst>
                  <a:outerShdw sx="100000" sy="100000" kx="0" ky="0" algn="b" rotWithShape="0" blurRad="50800" dist="25400" dir="5400000">
                    <a:srgbClr val="000000"/>
                  </a:outerShdw>
                </a:effectLst>
                <a:latin typeface="Adelon"/>
                <a:ea typeface="Adelon"/>
                <a:cs typeface="Adelon"/>
                <a:sym typeface="Adelon"/>
              </a:rPr>
              <a:t> - Luke 6:46; Heb 5:8,9; 2 Thes 1:8</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Effect filter="wipe(left)" transition="in">
                                      <p:cBhvr>
                                        <p:cTn id="7" dur="2500"/>
                                        <p:tgtEl>
                                          <p:spTgt spid="137">
                                            <p:bg/>
                                          </p:spTgt>
                                        </p:tgtEl>
                                      </p:cBhvr>
                                    </p:animEffect>
                                  </p:childTnLst>
                                </p:cTn>
                              </p:par>
                              <p:par>
                                <p:cTn id="8" presetClass="entr" presetSubtype="8" presetID="22" grpId="1" fill="hold">
                                  <p:stCondLst>
                                    <p:cond delay="0"/>
                                  </p:stCondLst>
                                  <p:iterate type="el" backwards="0">
                                    <p:tmAbs val="0"/>
                                  </p:iterate>
                                  <p:childTnLst>
                                    <p:set>
                                      <p:cBhvr>
                                        <p:cTn id="9" fill="hold"/>
                                        <p:tgtEl>
                                          <p:spTgt spid="137">
                                            <p:txEl>
                                              <p:pRg st="0" end="0"/>
                                            </p:txEl>
                                          </p:spTgt>
                                        </p:tgtEl>
                                        <p:attrNameLst>
                                          <p:attrName>style.visibility</p:attrName>
                                        </p:attrNameLst>
                                      </p:cBhvr>
                                      <p:to>
                                        <p:strVal val="visible"/>
                                      </p:to>
                                    </p:set>
                                    <p:animEffect filter="wipe(left)" transition="in">
                                      <p:cBhvr>
                                        <p:cTn id="10" dur="2500"/>
                                        <p:tgtEl>
                                          <p:spTgt spid="1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37">
                                            <p:txEl>
                                              <p:pRg st="1" end="1"/>
                                            </p:txEl>
                                          </p:spTgt>
                                        </p:tgtEl>
                                        <p:attrNameLst>
                                          <p:attrName>style.visibility</p:attrName>
                                        </p:attrNameLst>
                                      </p:cBhvr>
                                      <p:to>
                                        <p:strVal val="visible"/>
                                      </p:to>
                                    </p:set>
                                    <p:animEffect filter="wipe(left)" transition="in">
                                      <p:cBhvr>
                                        <p:cTn id="15" dur="2500"/>
                                        <p:tgtEl>
                                          <p:spTgt spid="1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37">
                                            <p:txEl>
                                              <p:pRg st="2" end="2"/>
                                            </p:txEl>
                                          </p:spTgt>
                                        </p:tgtEl>
                                        <p:attrNameLst>
                                          <p:attrName>style.visibility</p:attrName>
                                        </p:attrNameLst>
                                      </p:cBhvr>
                                      <p:to>
                                        <p:strVal val="visible"/>
                                      </p:to>
                                    </p:set>
                                    <p:animEffect filter="wipe(left)" transition="in">
                                      <p:cBhvr>
                                        <p:cTn id="20" dur="2500"/>
                                        <p:tgtEl>
                                          <p:spTgt spid="1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37">
                                            <p:txEl>
                                              <p:pRg st="3" end="3"/>
                                            </p:txEl>
                                          </p:spTgt>
                                        </p:tgtEl>
                                        <p:attrNameLst>
                                          <p:attrName>style.visibility</p:attrName>
                                        </p:attrNameLst>
                                      </p:cBhvr>
                                      <p:to>
                                        <p:strVal val="visible"/>
                                      </p:to>
                                    </p:set>
                                    <p:animEffect filter="wipe(left)" transition="in">
                                      <p:cBhvr>
                                        <p:cTn id="25" dur="2500"/>
                                        <p:tgtEl>
                                          <p:spTgt spid="13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697665" y="999066"/>
            <a:ext cx="116094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Peter’s Return To The Lord</a:t>
            </a:r>
          </a:p>
        </p:txBody>
      </p:sp>
      <p:sp>
        <p:nvSpPr>
          <p:cNvPr id="140" name="Shape 140"/>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41" name="pasted-image.pdf"/>
          <p:cNvPicPr/>
          <p:nvPr/>
        </p:nvPicPr>
        <p:blipFill>
          <a:blip r:embed="rId2">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42" name="Shape 142"/>
          <p:cNvSpPr/>
          <p:nvPr/>
        </p:nvSpPr>
        <p:spPr>
          <a:xfrm>
            <a:off x="5699759" y="2506761"/>
            <a:ext cx="7015614" cy="6781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Jesus prophesied Peter’s Denial – Mark 14:30 </a:t>
            </a:r>
            <a:endParaRPr sz="47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Jesus prayed that Peter’s faith would not fail - Luke 22:32</a:t>
            </a:r>
            <a:endParaRPr sz="47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Adelon"/>
                <a:ea typeface="Adelon"/>
                <a:cs typeface="Adelon"/>
                <a:sym typeface="Adelon"/>
              </a:rPr>
              <a:t>Jesus said, “when you have returned to Me, strengthen your brethren ." Luke 22:32; John 21:15 </a:t>
            </a:r>
          </a:p>
        </p:txBody>
      </p:sp>
      <p:pic>
        <p:nvPicPr>
          <p:cNvPr id="143" name=""/>
          <p:cNvPicPr/>
          <p:nvPr/>
        </p:nvPicPr>
        <p:blipFill>
          <a:blip r:embed="rId3">
            <a:extLst/>
          </a:blip>
          <a:stretch>
            <a:fillRect/>
          </a:stretch>
        </p:blipFill>
        <p:spPr>
          <a:xfrm>
            <a:off x="-110067" y="1996825"/>
            <a:ext cx="5933806" cy="78016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warp dir="in"/>
      </p:transition>
    </mc:Choice>
    <mc:Fallback>
      <p:transition xmlns:p14="http://schemas.microsoft.com/office/powerpoint/2010/main" spd="slow"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2">
                                            <p:txEl>
                                              <p:pRg st="1" end="1"/>
                                            </p:txEl>
                                          </p:spTgt>
                                        </p:tgtEl>
                                        <p:attrNameLst>
                                          <p:attrName>style.visibility</p:attrName>
                                        </p:attrNameLst>
                                      </p:cBhvr>
                                      <p:to>
                                        <p:strVal val="visible"/>
                                      </p:to>
                                    </p:set>
                                    <p:animEffect filter="wipe(left)" transition="in">
                                      <p:cBhvr>
                                        <p:cTn id="7" dur="2500"/>
                                        <p:tgtEl>
                                          <p:spTgt spid="142">
                                            <p:txEl>
                                              <p:pRg st="1" end="1"/>
                                            </p:txEl>
                                          </p:spTgt>
                                        </p:tgtEl>
                                      </p:cBhvr>
                                    </p:animEffect>
                                  </p:childTnLst>
                                </p:cTn>
                              </p:par>
                            </p:childTnLst>
                          </p:cTn>
                        </p:par>
                        <p:par>
                          <p:cTn id="8" fill="hold">
                            <p:stCondLst>
                              <p:cond delay="2500"/>
                            </p:stCondLst>
                            <p:childTnLst>
                              <p:par>
                                <p:cTn id="9" nodeType="afterEffect" presetClass="entr" presetSubtype="8" presetID="22" grpId="1" fill="hold">
                                  <p:stCondLst>
                                    <p:cond delay="0"/>
                                  </p:stCondLst>
                                  <p:iterate type="el" backwards="0">
                                    <p:tmAbs val="0"/>
                                  </p:iterate>
                                  <p:childTnLst>
                                    <p:set>
                                      <p:cBhvr>
                                        <p:cTn id="10" fill="hold"/>
                                        <p:tgtEl>
                                          <p:spTgt spid="142">
                                            <p:txEl>
                                              <p:pRg st="2" end="2"/>
                                            </p:txEl>
                                          </p:spTgt>
                                        </p:tgtEl>
                                        <p:attrNameLst>
                                          <p:attrName>style.visibility</p:attrName>
                                        </p:attrNameLst>
                                      </p:cBhvr>
                                      <p:to>
                                        <p:strVal val="visible"/>
                                      </p:to>
                                    </p:set>
                                    <p:animEffect filter="wipe(left)" transition="in">
                                      <p:cBhvr>
                                        <p:cTn id="11" dur="2500"/>
                                        <p:tgtEl>
                                          <p:spTgt spid="14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image9.png"/>
          <p:cNvPicPr/>
          <p:nvPr/>
        </p:nvPicPr>
        <p:blipFill>
          <a:blip r:embed="rId2">
            <a:extLst/>
          </a:blip>
          <a:stretch>
            <a:fillRect/>
          </a:stretch>
        </p:blipFill>
        <p:spPr>
          <a:xfrm>
            <a:off x="211667" y="1600803"/>
            <a:ext cx="6412538" cy="7618794"/>
          </a:xfrm>
          <a:prstGeom prst="rect">
            <a:avLst/>
          </a:prstGeom>
          <a:ln w="12700">
            <a:miter lim="400000"/>
          </a:ln>
          <a:effectLst>
            <a:reflection blurRad="0" stA="30000" stPos="0" endA="0" endPos="40000" dist="0" dir="5400000" fadeDir="5400000" sx="100000" sy="-100000" kx="0" ky="0" algn="bl" rotWithShape="0"/>
          </a:effectLst>
        </p:spPr>
      </p:pic>
      <p:sp>
        <p:nvSpPr>
          <p:cNvPr id="65" name="Shape 65"/>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66"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67" name="Shape 67"/>
          <p:cNvSpPr/>
          <p:nvPr/>
        </p:nvSpPr>
        <p:spPr>
          <a:xfrm>
            <a:off x="6981334" y="1231900"/>
            <a:ext cx="5734038" cy="8356600"/>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000">
                <a:solidFill>
                  <a:srgbClr val="EBEBEB"/>
                </a:solidFill>
                <a:effectLst>
                  <a:outerShdw sx="100000" sy="100000" kx="0" ky="0" algn="b" rotWithShape="0" blurRad="50800" dist="25400" dir="5400000">
                    <a:srgbClr val="000000"/>
                  </a:outerShdw>
                </a:effectLst>
                <a:latin typeface="Adelon"/>
                <a:ea typeface="Adelon"/>
                <a:cs typeface="Adelon"/>
                <a:sym typeface="Adelon"/>
              </a:rPr>
              <a:t>Every sin we commit is a result of our failure to implement the wisdom &amp; strength of God, which He provides us through His word - Ps 119:9-11; Ep 6:10-18; 2 Pet 1:5-11; 1 Jn 3:9</a:t>
            </a:r>
            <a:endParaRPr sz="40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000">
                <a:solidFill>
                  <a:srgbClr val="EBEBEB"/>
                </a:solidFill>
                <a:effectLst>
                  <a:outerShdw sx="100000" sy="100000" kx="0" ky="0" algn="b" rotWithShape="0" blurRad="50800" dist="25400" dir="5400000">
                    <a:srgbClr val="000000"/>
                  </a:outerShdw>
                </a:effectLst>
                <a:latin typeface="Adelon"/>
                <a:ea typeface="Adelon"/>
                <a:cs typeface="Adelon"/>
                <a:sym typeface="Adelon"/>
              </a:rPr>
              <a:t>After Peter is told he will deny Jesus three times, he assures Jesus he would never do that - then he denies Jesus three times.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67">
                                            <p:txEl>
                                              <p:pRg st="1" end="1"/>
                                            </p:txEl>
                                          </p:spTgt>
                                        </p:tgtEl>
                                        <p:attrNameLst>
                                          <p:attrName>style.visibility</p:attrName>
                                        </p:attrNameLst>
                                      </p:cBhvr>
                                      <p:to>
                                        <p:strVal val="visible"/>
                                      </p:to>
                                    </p:set>
                                    <p:anim calcmode="lin" valueType="num">
                                      <p:cBhvr>
                                        <p:cTn id="7" dur="750" fill="hold"/>
                                        <p:tgtEl>
                                          <p:spTgt spid="67">
                                            <p:txEl>
                                              <p:pRg st="1" end="1"/>
                                            </p:txEl>
                                          </p:spTgt>
                                        </p:tgtEl>
                                        <p:attrNameLst>
                                          <p:attrName>ppt_w</p:attrName>
                                        </p:attrNameLst>
                                      </p:cBhvr>
                                      <p:tavLst>
                                        <p:tav tm="0">
                                          <p:val>
                                            <p:fltVal val="0"/>
                                          </p:val>
                                        </p:tav>
                                        <p:tav tm="100000">
                                          <p:val>
                                            <p:strVal val="#ppt_w"/>
                                          </p:val>
                                        </p:tav>
                                      </p:tavLst>
                                    </p:anim>
                                    <p:anim calcmode="lin" valueType="num">
                                      <p:cBhvr>
                                        <p:cTn id="8" dur="750" fill="hold"/>
                                        <p:tgtEl>
                                          <p:spTgt spid="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
          <p:cNvPicPr/>
          <p:nvPr/>
        </p:nvPicPr>
        <p:blipFill>
          <a:blip r:embed="rId2">
            <a:extLst/>
          </a:blip>
          <a:stretch>
            <a:fillRect/>
          </a:stretch>
        </p:blipFill>
        <p:spPr>
          <a:xfrm>
            <a:off x="-52587" y="3304628"/>
            <a:ext cx="6333349" cy="6464534"/>
          </a:xfrm>
          <a:prstGeom prst="rect">
            <a:avLst/>
          </a:prstGeom>
        </p:spPr>
      </p:pic>
      <p:sp>
        <p:nvSpPr>
          <p:cNvPr id="146" name="Shape 146"/>
          <p:cNvSpPr/>
          <p:nvPr/>
        </p:nvSpPr>
        <p:spPr>
          <a:xfrm>
            <a:off x="697665" y="999066"/>
            <a:ext cx="116094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Peter’s Return To The Lord</a:t>
            </a:r>
          </a:p>
        </p:txBody>
      </p:sp>
      <p:sp>
        <p:nvSpPr>
          <p:cNvPr id="147" name="Shape 147"/>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48"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49" name="Shape 149"/>
          <p:cNvSpPr/>
          <p:nvPr/>
        </p:nvSpPr>
        <p:spPr>
          <a:xfrm>
            <a:off x="3466867" y="2612280"/>
            <a:ext cx="8882000" cy="10287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62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6200">
                <a:solidFill>
                  <a:srgbClr val="67F470"/>
                </a:solidFill>
                <a:effectLst>
                  <a:outerShdw sx="100000" sy="100000" kx="0" ky="0" algn="b" rotWithShape="0" blurRad="63500" dist="63500" dir="3391766">
                    <a:srgbClr val="000000"/>
                  </a:outerShdw>
                </a:effectLst>
              </a:rPr>
              <a:t>When the Cock Crew…</a:t>
            </a:r>
          </a:p>
        </p:txBody>
      </p:sp>
      <p:sp>
        <p:nvSpPr>
          <p:cNvPr id="150" name="Shape 150"/>
          <p:cNvSpPr/>
          <p:nvPr/>
        </p:nvSpPr>
        <p:spPr>
          <a:xfrm>
            <a:off x="6050235" y="3488894"/>
            <a:ext cx="6714779" cy="60960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3500">
                <a:solidFill>
                  <a:srgbClr val="FFFFFF"/>
                </a:solidFill>
                <a:effectLst>
                  <a:outerShdw sx="100000" sy="100000" kx="0" ky="0" algn="b" rotWithShape="0" blurRad="63500" dist="63500" dir="3549248">
                    <a:srgbClr val="000000"/>
                  </a:outerShdw>
                </a:effectLst>
                <a:latin typeface="Abject Failure"/>
                <a:ea typeface="Abject Failure"/>
                <a:cs typeface="Abject Failure"/>
                <a:sym typeface="Abject Failure"/>
              </a:rPr>
              <a:t>Luke 22:60–62 (NKJV)</a:t>
            </a:r>
            <a:endParaRPr sz="3500">
              <a:solidFill>
                <a:srgbClr val="FFFFFF"/>
              </a:solidFill>
              <a:effectLst>
                <a:outerShdw sx="100000" sy="100000" kx="0" ky="0" algn="b" rotWithShape="0" blurRad="63500" dist="63500" dir="3549248">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3500">
                <a:solidFill>
                  <a:srgbClr val="FFFFFF"/>
                </a:solidFill>
                <a:effectLst>
                  <a:outerShdw sx="100000" sy="100000" kx="0" ky="0" algn="b" rotWithShape="0" blurRad="63500" dist="63500" dir="3549248">
                    <a:srgbClr val="000000"/>
                  </a:outerShdw>
                </a:effectLst>
                <a:latin typeface="Adelon"/>
                <a:ea typeface="Adelon"/>
                <a:cs typeface="Adelon"/>
                <a:sym typeface="Adelon"/>
              </a:rPr>
              <a:t>60</a:t>
            </a:r>
            <a:r>
              <a:rPr sz="3500">
                <a:solidFill>
                  <a:srgbClr val="FFFFFF"/>
                </a:solidFill>
                <a:effectLst>
                  <a:outerShdw sx="100000" sy="100000" kx="0" ky="0" algn="b" rotWithShape="0" blurRad="63500" dist="63500" dir="3549248">
                    <a:srgbClr val="000000"/>
                  </a:outerShdw>
                </a:effectLst>
                <a:latin typeface="Adelon"/>
                <a:ea typeface="Adelon"/>
                <a:cs typeface="Adelon"/>
                <a:sym typeface="Adelon"/>
              </a:rPr>
              <a:t> But Peter said, “Man, I do not know what you are saying!” Immediately, while he was still speaking, the rooster crowed. </a:t>
            </a:r>
            <a:r>
              <a:rPr baseline="31999" sz="3500">
                <a:solidFill>
                  <a:srgbClr val="FFFFFF"/>
                </a:solidFill>
                <a:effectLst>
                  <a:outerShdw sx="100000" sy="100000" kx="0" ky="0" algn="b" rotWithShape="0" blurRad="63500" dist="63500" dir="3549248">
                    <a:srgbClr val="000000"/>
                  </a:outerShdw>
                </a:effectLst>
                <a:latin typeface="Adelon"/>
                <a:ea typeface="Adelon"/>
                <a:cs typeface="Adelon"/>
                <a:sym typeface="Adelon"/>
              </a:rPr>
              <a:t>61</a:t>
            </a:r>
            <a:r>
              <a:rPr sz="3500">
                <a:solidFill>
                  <a:srgbClr val="FFFFFF"/>
                </a:solidFill>
                <a:effectLst>
                  <a:outerShdw sx="100000" sy="100000" kx="0" ky="0" algn="b" rotWithShape="0" blurRad="63500" dist="63500" dir="3549248">
                    <a:srgbClr val="000000"/>
                  </a:outerShdw>
                </a:effectLst>
                <a:latin typeface="Adelon"/>
                <a:ea typeface="Adelon"/>
                <a:cs typeface="Adelon"/>
                <a:sym typeface="Adelon"/>
              </a:rPr>
              <a:t> And the Lord turned and looked at Peter. Then Peter remembered the word of the Lord, how He had said to him, “Before the rooster crows, you will deny Me three times.” </a:t>
            </a:r>
            <a:r>
              <a:rPr baseline="31999" sz="3500">
                <a:solidFill>
                  <a:srgbClr val="FFFFFF"/>
                </a:solidFill>
                <a:effectLst>
                  <a:outerShdw sx="100000" sy="100000" kx="0" ky="0" algn="b" rotWithShape="0" blurRad="63500" dist="63500" dir="3549248">
                    <a:srgbClr val="000000"/>
                  </a:outerShdw>
                </a:effectLst>
                <a:latin typeface="Adelon"/>
                <a:ea typeface="Adelon"/>
                <a:cs typeface="Adelon"/>
                <a:sym typeface="Adelon"/>
              </a:rPr>
              <a:t>62</a:t>
            </a:r>
            <a:r>
              <a:rPr sz="3500">
                <a:solidFill>
                  <a:srgbClr val="FFFFFF"/>
                </a:solidFill>
                <a:effectLst>
                  <a:outerShdw sx="100000" sy="100000" kx="0" ky="0" algn="b" rotWithShape="0" blurRad="63500" dist="63500" dir="3549248">
                    <a:srgbClr val="000000"/>
                  </a:outerShdw>
                </a:effectLst>
                <a:latin typeface="Adelon"/>
                <a:ea typeface="Adelon"/>
                <a:cs typeface="Adelon"/>
                <a:sym typeface="Adelon"/>
              </a:rPr>
              <a:t> So Peter went out and wept bitterly.</a:t>
            </a:r>
          </a:p>
        </p:txBody>
      </p:sp>
    </p:spTree>
  </p:cSld>
  <p:clrMapOvr>
    <a:masterClrMapping/>
  </p:clrMapOvr>
  <mc:AlternateContent xmlns:mc="http://schemas.openxmlformats.org/markup-compatibility/2006">
    <mc:Choice xmlns:p14="http://schemas.microsoft.com/office/powerpoint/2010/main" Requires="p14">
      <p:transition spd="slow" advClick="1">
        <p14:flip dir="r"/>
      </p:transition>
    </mc:Choice>
    <mc:Fallback>
      <p:transition xmlns:p14="http://schemas.microsoft.com/office/powerpoint/2010/main" spd="slow" advClick="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
          <p:cNvPicPr/>
          <p:nvPr/>
        </p:nvPicPr>
        <p:blipFill>
          <a:blip r:embed="rId2">
            <a:extLst/>
          </a:blip>
          <a:stretch>
            <a:fillRect/>
          </a:stretch>
        </p:blipFill>
        <p:spPr>
          <a:xfrm>
            <a:off x="-52587" y="3304628"/>
            <a:ext cx="6333349" cy="6464534"/>
          </a:xfrm>
          <a:prstGeom prst="rect">
            <a:avLst/>
          </a:prstGeom>
        </p:spPr>
      </p:pic>
      <p:sp>
        <p:nvSpPr>
          <p:cNvPr id="153" name="Shape 153"/>
          <p:cNvSpPr/>
          <p:nvPr/>
        </p:nvSpPr>
        <p:spPr>
          <a:xfrm>
            <a:off x="697665" y="999066"/>
            <a:ext cx="116094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Peter’s Return To The Lord</a:t>
            </a:r>
          </a:p>
        </p:txBody>
      </p:sp>
      <p:sp>
        <p:nvSpPr>
          <p:cNvPr id="154" name="Shape 154"/>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55"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56" name="Shape 156"/>
          <p:cNvSpPr/>
          <p:nvPr/>
        </p:nvSpPr>
        <p:spPr>
          <a:xfrm>
            <a:off x="5889068" y="4187394"/>
            <a:ext cx="6961772" cy="46990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Adelon"/>
                <a:ea typeface="Adelon"/>
                <a:cs typeface="Adelon"/>
                <a:sym typeface="Adelon"/>
              </a:rPr>
              <a:t>A Moral Coward Remembered - Mat 26:75; Luke 12:4, 5 (cf. 2 Peter 1:5)</a:t>
            </a:r>
            <a:endParaRPr sz="41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Adelon"/>
                <a:ea typeface="Adelon"/>
                <a:cs typeface="Adelon"/>
                <a:sym typeface="Adelon"/>
              </a:rPr>
              <a:t>A Sorrowful Man Wept Bitter Tears - Mat 26:75; 2 Cor 7:10</a:t>
            </a:r>
            <a:endParaRPr sz="41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Adelon"/>
                <a:ea typeface="Adelon"/>
                <a:cs typeface="Adelon"/>
                <a:sym typeface="Adelon"/>
              </a:rPr>
              <a:t>An Erring Disciple Returned to God - Luke 22:31; Mk 14:72</a:t>
            </a:r>
          </a:p>
        </p:txBody>
      </p:sp>
      <p:sp>
        <p:nvSpPr>
          <p:cNvPr id="157" name="Shape 157"/>
          <p:cNvSpPr/>
          <p:nvPr/>
        </p:nvSpPr>
        <p:spPr>
          <a:xfrm>
            <a:off x="3466867" y="2612280"/>
            <a:ext cx="8882000" cy="10287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62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6200">
                <a:solidFill>
                  <a:srgbClr val="67F470"/>
                </a:solidFill>
                <a:effectLst>
                  <a:outerShdw sx="100000" sy="100000" kx="0" ky="0" algn="b" rotWithShape="0" blurRad="63500" dist="63500" dir="3391766">
                    <a:srgbClr val="000000"/>
                  </a:outerShdw>
                </a:effectLst>
              </a:rPr>
              <a:t>When the Cock Crew…</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6">
                                            <p:txEl>
                                              <p:pRg st="1" end="1"/>
                                            </p:txEl>
                                          </p:spTgt>
                                        </p:tgtEl>
                                        <p:attrNameLst>
                                          <p:attrName>style.visibility</p:attrName>
                                        </p:attrNameLst>
                                      </p:cBhvr>
                                      <p:to>
                                        <p:strVal val="visible"/>
                                      </p:to>
                                    </p:set>
                                    <p:animEffect filter="wipe(left)" transition="in">
                                      <p:cBhvr>
                                        <p:cTn id="7" dur="2500"/>
                                        <p:tgtEl>
                                          <p:spTgt spid="1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156">
                                            <p:txEl>
                                              <p:pRg st="2" end="2"/>
                                            </p:txEl>
                                          </p:spTgt>
                                        </p:tgtEl>
                                        <p:attrNameLst>
                                          <p:attrName>style.visibility</p:attrName>
                                        </p:attrNameLst>
                                      </p:cBhvr>
                                      <p:to>
                                        <p:strVal val="visible"/>
                                      </p:to>
                                    </p:set>
                                    <p:animEffect filter="wipe(left)" transition="in">
                                      <p:cBhvr>
                                        <p:cTn id="12" dur="2500"/>
                                        <p:tgtEl>
                                          <p:spTgt spid="15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697665" y="999066"/>
            <a:ext cx="116094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Peter’s Return To The Lord</a:t>
            </a:r>
          </a:p>
        </p:txBody>
      </p:sp>
      <p:sp>
        <p:nvSpPr>
          <p:cNvPr id="160" name="Shape 160"/>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61" name="pasted-image.pdf"/>
          <p:cNvPicPr/>
          <p:nvPr/>
        </p:nvPicPr>
        <p:blipFill>
          <a:blip r:embed="rId2">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pic>
        <p:nvPicPr>
          <p:cNvPr id="162" name=""/>
          <p:cNvPicPr/>
          <p:nvPr/>
        </p:nvPicPr>
        <p:blipFill>
          <a:blip r:embed="rId3">
            <a:extLst/>
          </a:blip>
          <a:stretch>
            <a:fillRect/>
          </a:stretch>
        </p:blipFill>
        <p:spPr>
          <a:xfrm>
            <a:off x="-126438" y="2006798"/>
            <a:ext cx="13257676" cy="7781727"/>
          </a:xfrm>
          <a:prstGeom prst="rect">
            <a:avLst/>
          </a:prstGeom>
        </p:spPr>
      </p:pic>
      <p:sp>
        <p:nvSpPr>
          <p:cNvPr id="163" name="Shape 163"/>
          <p:cNvSpPr/>
          <p:nvPr/>
        </p:nvSpPr>
        <p:spPr>
          <a:xfrm>
            <a:off x="1934650" y="2656730"/>
            <a:ext cx="10422434" cy="939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56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5600">
                <a:solidFill>
                  <a:srgbClr val="67F470"/>
                </a:solidFill>
                <a:effectLst>
                  <a:outerShdw sx="100000" sy="100000" kx="0" ky="0" algn="b" rotWithShape="0" blurRad="63500" dist="63500" dir="3391766">
                    <a:srgbClr val="000000"/>
                  </a:outerShdw>
                </a:effectLst>
              </a:rPr>
              <a:t>His Restoration / Usefulness</a:t>
            </a:r>
          </a:p>
        </p:txBody>
      </p:sp>
      <p:sp>
        <p:nvSpPr>
          <p:cNvPr id="164" name="Shape 164"/>
          <p:cNvSpPr/>
          <p:nvPr/>
        </p:nvSpPr>
        <p:spPr>
          <a:xfrm>
            <a:off x="4679724" y="3831794"/>
            <a:ext cx="8069516" cy="55372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Preached on Pentecost - Converted 3,000 + (Acts 2)</a:t>
            </a:r>
            <a:endParaRPr sz="3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Preached to Cornelius (Acts 10)</a:t>
            </a:r>
            <a:endParaRPr sz="3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Participated in Discussion at Jerusalem (Acts 15)</a:t>
            </a:r>
            <a:endParaRPr sz="3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Served as an Elder (1 Pet. 5:1-4)</a:t>
            </a:r>
            <a:endParaRPr sz="3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Wrote 1 Peter (Living Holy)</a:t>
            </a:r>
            <a:endParaRPr sz="36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Adelon"/>
                <a:ea typeface="Adelon"/>
                <a:cs typeface="Adelon"/>
                <a:sym typeface="Adelon"/>
              </a:rPr>
              <a:t>Wrote 2 Peter (Danger of Departing)</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Effect filter="wipe(left)" transition="in">
                                      <p:cBhvr>
                                        <p:cTn id="7" dur="2500"/>
                                        <p:tgtEl>
                                          <p:spTgt spid="164">
                                            <p:bg/>
                                          </p:spTgt>
                                        </p:tgtEl>
                                      </p:cBhvr>
                                    </p:animEffect>
                                  </p:childTnLst>
                                </p:cTn>
                              </p:par>
                              <p:par>
                                <p:cTn id="8" presetClass="entr" presetSubtype="8" presetID="22" grpId="1" fill="hold">
                                  <p:stCondLst>
                                    <p:cond delay="0"/>
                                  </p:stCondLst>
                                  <p:iterate type="el" backwards="0">
                                    <p:tmAbs val="0"/>
                                  </p:iterate>
                                  <p:childTnLst>
                                    <p:set>
                                      <p:cBhvr>
                                        <p:cTn id="9" fill="hold"/>
                                        <p:tgtEl>
                                          <p:spTgt spid="164">
                                            <p:txEl>
                                              <p:pRg st="0" end="0"/>
                                            </p:txEl>
                                          </p:spTgt>
                                        </p:tgtEl>
                                        <p:attrNameLst>
                                          <p:attrName>style.visibility</p:attrName>
                                        </p:attrNameLst>
                                      </p:cBhvr>
                                      <p:to>
                                        <p:strVal val="visible"/>
                                      </p:to>
                                    </p:set>
                                    <p:animEffect filter="wipe(left)" transition="in">
                                      <p:cBhvr>
                                        <p:cTn id="10" dur="2500"/>
                                        <p:tgtEl>
                                          <p:spTgt spid="1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64">
                                            <p:txEl>
                                              <p:pRg st="1" end="1"/>
                                            </p:txEl>
                                          </p:spTgt>
                                        </p:tgtEl>
                                        <p:attrNameLst>
                                          <p:attrName>style.visibility</p:attrName>
                                        </p:attrNameLst>
                                      </p:cBhvr>
                                      <p:to>
                                        <p:strVal val="visible"/>
                                      </p:to>
                                    </p:set>
                                    <p:animEffect filter="wipe(left)" transition="in">
                                      <p:cBhvr>
                                        <p:cTn id="15" dur="2500"/>
                                        <p:tgtEl>
                                          <p:spTgt spid="1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64">
                                            <p:txEl>
                                              <p:pRg st="2" end="2"/>
                                            </p:txEl>
                                          </p:spTgt>
                                        </p:tgtEl>
                                        <p:attrNameLst>
                                          <p:attrName>style.visibility</p:attrName>
                                        </p:attrNameLst>
                                      </p:cBhvr>
                                      <p:to>
                                        <p:strVal val="visible"/>
                                      </p:to>
                                    </p:set>
                                    <p:animEffect filter="wipe(left)" transition="in">
                                      <p:cBhvr>
                                        <p:cTn id="20" dur="2500"/>
                                        <p:tgtEl>
                                          <p:spTgt spid="1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64">
                                            <p:txEl>
                                              <p:pRg st="3" end="3"/>
                                            </p:txEl>
                                          </p:spTgt>
                                        </p:tgtEl>
                                        <p:attrNameLst>
                                          <p:attrName>style.visibility</p:attrName>
                                        </p:attrNameLst>
                                      </p:cBhvr>
                                      <p:to>
                                        <p:strVal val="visible"/>
                                      </p:to>
                                    </p:set>
                                    <p:animEffect filter="wipe(left)" transition="in">
                                      <p:cBhvr>
                                        <p:cTn id="25" dur="2500"/>
                                        <p:tgtEl>
                                          <p:spTgt spid="16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164">
                                            <p:txEl>
                                              <p:pRg st="4" end="4"/>
                                            </p:txEl>
                                          </p:spTgt>
                                        </p:tgtEl>
                                        <p:attrNameLst>
                                          <p:attrName>style.visibility</p:attrName>
                                        </p:attrNameLst>
                                      </p:cBhvr>
                                      <p:to>
                                        <p:strVal val="visible"/>
                                      </p:to>
                                    </p:set>
                                    <p:animEffect filter="wipe(left)" transition="in">
                                      <p:cBhvr>
                                        <p:cTn id="30" dur="2500"/>
                                        <p:tgtEl>
                                          <p:spTgt spid="16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164">
                                            <p:txEl>
                                              <p:pRg st="5" end="5"/>
                                            </p:txEl>
                                          </p:spTgt>
                                        </p:tgtEl>
                                        <p:attrNameLst>
                                          <p:attrName>style.visibility</p:attrName>
                                        </p:attrNameLst>
                                      </p:cBhvr>
                                      <p:to>
                                        <p:strVal val="visible"/>
                                      </p:to>
                                    </p:set>
                                    <p:animEffect filter="wipe(left)" transition="in">
                                      <p:cBhvr>
                                        <p:cTn id="35" dur="2500"/>
                                        <p:tgtEl>
                                          <p:spTgt spid="16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nvSpPr>
        <p:spPr>
          <a:xfrm>
            <a:off x="697665" y="999066"/>
            <a:ext cx="116094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Peter’s Return To The Lord</a:t>
            </a:r>
          </a:p>
        </p:txBody>
      </p:sp>
      <p:sp>
        <p:nvSpPr>
          <p:cNvPr id="167" name="Shape 167"/>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68" name="pasted-image.pdf"/>
          <p:cNvPicPr/>
          <p:nvPr/>
        </p:nvPicPr>
        <p:blipFill>
          <a:blip r:embed="rId2">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pic>
        <p:nvPicPr>
          <p:cNvPr id="169" name=""/>
          <p:cNvPicPr/>
          <p:nvPr/>
        </p:nvPicPr>
        <p:blipFill>
          <a:blip r:embed="rId3">
            <a:extLst/>
          </a:blip>
          <a:stretch>
            <a:fillRect/>
          </a:stretch>
        </p:blipFill>
        <p:spPr>
          <a:xfrm>
            <a:off x="-126438" y="2006798"/>
            <a:ext cx="13257676" cy="7781727"/>
          </a:xfrm>
          <a:prstGeom prst="rect">
            <a:avLst/>
          </a:prstGeom>
        </p:spPr>
      </p:pic>
      <p:sp>
        <p:nvSpPr>
          <p:cNvPr id="170" name="Shape 170"/>
          <p:cNvSpPr/>
          <p:nvPr/>
        </p:nvSpPr>
        <p:spPr>
          <a:xfrm>
            <a:off x="1934650" y="2656730"/>
            <a:ext cx="10422434" cy="939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56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5600">
                <a:solidFill>
                  <a:srgbClr val="67F470"/>
                </a:solidFill>
                <a:effectLst>
                  <a:outerShdw sx="100000" sy="100000" kx="0" ky="0" algn="b" rotWithShape="0" blurRad="63500" dist="63500" dir="3391766">
                    <a:srgbClr val="000000"/>
                  </a:outerShdw>
                </a:effectLst>
              </a:rPr>
              <a:t>His Restoration / Usefulness</a:t>
            </a:r>
          </a:p>
        </p:txBody>
      </p:sp>
      <p:sp>
        <p:nvSpPr>
          <p:cNvPr id="171" name="Shape 171"/>
          <p:cNvSpPr/>
          <p:nvPr/>
        </p:nvSpPr>
        <p:spPr>
          <a:xfrm>
            <a:off x="3393440" y="4717126"/>
            <a:ext cx="4761653" cy="4650064"/>
          </a:xfrm>
          <a:prstGeom prst="rect">
            <a:avLst/>
          </a:prstGeom>
          <a:gradFill>
            <a:gsLst>
              <a:gs pos="0">
                <a:srgbClr val="F4E7ED">
                  <a:alpha val="25000"/>
                </a:srgbClr>
              </a:gs>
              <a:gs pos="100000">
                <a:srgbClr val="51253A">
                  <a:alpha val="33000"/>
                </a:srgbClr>
              </a:gs>
            </a:gsLst>
            <a:lin ang="2700000"/>
          </a:gradFill>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65023" tIns="65023" rIns="65023" bIns="65023">
            <a:spAutoFit/>
          </a:bodyPr>
          <a:lstStyle/>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Pride</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(Mt. 26:31-33)</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Indifference</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(Mt. 26:36-46)</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Coward</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(Mt. 26:58)</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distracted By  World</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(Mk. 14:54)</a:t>
            </a:r>
          </a:p>
        </p:txBody>
      </p:sp>
      <p:sp>
        <p:nvSpPr>
          <p:cNvPr id="172" name="Shape 172"/>
          <p:cNvSpPr/>
          <p:nvPr/>
        </p:nvSpPr>
        <p:spPr>
          <a:xfrm>
            <a:off x="8289017" y="4717126"/>
            <a:ext cx="4515970" cy="4650064"/>
          </a:xfrm>
          <a:prstGeom prst="rect">
            <a:avLst/>
          </a:prstGeom>
          <a:gradFill>
            <a:gsLst>
              <a:gs pos="0">
                <a:srgbClr val="FFD479">
                  <a:alpha val="33000"/>
                </a:srgbClr>
              </a:gs>
              <a:gs pos="100000">
                <a:srgbClr val="FFFC79">
                  <a:alpha val="30000"/>
                </a:srgbClr>
              </a:gs>
            </a:gsLst>
            <a:lin ang="2700000"/>
          </a:gradFill>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65023" tIns="65023" rIns="65023" bIns="65023">
            <a:spAutoFit/>
          </a:bodyPr>
          <a:lstStyle/>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Humility</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(1 Pet 5:5-6)</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Diligence</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(2 Pet. 1:5, 10)</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Bold</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(Acts 4:19; 5:29)</a:t>
            </a:r>
            <a:endParaRPr sz="3900">
              <a:solidFill>
                <a:srgbClr val="FFFFFF"/>
              </a:solidFill>
              <a:effectLst>
                <a:outerShdw sx="100000" sy="100000" kx="0" ky="0" algn="b" rotWithShape="0" blurRad="63500" dist="63500" dir="2984337">
                  <a:srgbClr val="000000"/>
                </a:outerShdw>
              </a:effectLst>
              <a:latin typeface="Corbel"/>
              <a:ea typeface="Corbel"/>
              <a:cs typeface="Corbel"/>
              <a:sym typeface="Corbel"/>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rPr>
              <a:t>Focused on Heaven</a:t>
            </a:r>
            <a:endParaRPr sz="3900">
              <a:solidFill>
                <a:srgbClr val="FFFFFF"/>
              </a:solidFill>
              <a:effectLst>
                <a:outerShdw sx="100000" sy="100000" kx="0" ky="0" algn="b" rotWithShape="0" blurRad="63500" dist="63500" dir="2984337">
                  <a:srgbClr val="000000"/>
                </a:outerShdw>
              </a:effectLst>
              <a:latin typeface="Berlin Sans FB Demi"/>
              <a:ea typeface="Berlin Sans FB Demi"/>
              <a:cs typeface="Berlin Sans FB Demi"/>
              <a:sym typeface="Berlin Sans FB Demi"/>
            </a:endParaRPr>
          </a:p>
          <a:p>
            <a:pPr lvl="0" defTabSz="914400">
              <a:defRPr sz="1800">
                <a:solidFill>
                  <a:srgbClr val="000000"/>
                </a:solidFill>
                <a:effectLst/>
              </a:defRPr>
            </a:pPr>
            <a:r>
              <a:rPr sz="3900">
                <a:solidFill>
                  <a:srgbClr val="FFFFFF"/>
                </a:solidFill>
                <a:effectLst>
                  <a:outerShdw sx="100000" sy="100000" kx="0" ky="0" algn="b" rotWithShape="0" blurRad="63500" dist="63500" dir="2984337">
                    <a:srgbClr val="000000"/>
                  </a:outerShdw>
                </a:effectLst>
                <a:latin typeface="Corbel"/>
                <a:ea typeface="Corbel"/>
                <a:cs typeface="Corbel"/>
                <a:sym typeface="Corbel"/>
              </a:rPr>
              <a:t>(2 Pet 3:13-14)</a:t>
            </a:r>
          </a:p>
        </p:txBody>
      </p:sp>
      <p:sp>
        <p:nvSpPr>
          <p:cNvPr id="173" name="Shape 173"/>
          <p:cNvSpPr/>
          <p:nvPr/>
        </p:nvSpPr>
        <p:spPr>
          <a:xfrm>
            <a:off x="3393440" y="3889441"/>
            <a:ext cx="4761653" cy="805326"/>
          </a:xfrm>
          <a:prstGeom prst="rect">
            <a:avLst/>
          </a:prstGeom>
          <a:gradFill>
            <a:gsLst>
              <a:gs pos="0">
                <a:srgbClr val="EDAC0F"/>
              </a:gs>
              <a:gs pos="100000">
                <a:srgbClr val="CE7123"/>
              </a:gs>
            </a:gsLst>
            <a:lin ang="5400000"/>
          </a:gra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800">
                <a:solidFill>
                  <a:srgbClr val="FFFFFF"/>
                </a:solidFill>
                <a:effectLst>
                  <a:outerShdw sx="100000" sy="100000" kx="0" ky="0" algn="b" rotWithShape="0" blurRad="63500" dist="63500" dir="3514964">
                    <a:srgbClr val="000000"/>
                  </a:outerShdw>
                </a:effectLst>
                <a:latin typeface="Grunge Face"/>
                <a:ea typeface="Grunge Face"/>
                <a:cs typeface="Grunge Face"/>
                <a:sym typeface="Grunge Face"/>
              </a:defRPr>
            </a:lvl1pPr>
          </a:lstStyle>
          <a:p>
            <a:pPr lvl="0">
              <a:defRPr sz="1800">
                <a:solidFill>
                  <a:srgbClr val="000000"/>
                </a:solidFill>
                <a:effectLst/>
              </a:defRPr>
            </a:pPr>
            <a:r>
              <a:rPr sz="4800">
                <a:solidFill>
                  <a:srgbClr val="FFFFFF"/>
                </a:solidFill>
                <a:effectLst>
                  <a:outerShdw sx="100000" sy="100000" kx="0" ky="0" algn="b" rotWithShape="0" blurRad="63500" dist="63500" dir="3514964">
                    <a:srgbClr val="000000"/>
                  </a:outerShdw>
                </a:effectLst>
              </a:rPr>
              <a:t>Before</a:t>
            </a:r>
          </a:p>
        </p:txBody>
      </p:sp>
      <p:sp>
        <p:nvSpPr>
          <p:cNvPr id="174" name="Shape 174"/>
          <p:cNvSpPr/>
          <p:nvPr/>
        </p:nvSpPr>
        <p:spPr>
          <a:xfrm>
            <a:off x="8289016" y="3889441"/>
            <a:ext cx="4515971" cy="805326"/>
          </a:xfrm>
          <a:prstGeom prst="rect">
            <a:avLst/>
          </a:prstGeom>
          <a:gradFill>
            <a:gsLst>
              <a:gs pos="0">
                <a:srgbClr val="941751">
                  <a:alpha val="41000"/>
                </a:srgbClr>
              </a:gs>
              <a:gs pos="100000">
                <a:srgbClr val="FF2F92">
                  <a:alpha val="58999"/>
                </a:srgbClr>
              </a:gs>
            </a:gsLst>
            <a:lin ang="5400000"/>
          </a:gra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4800">
                <a:solidFill>
                  <a:srgbClr val="FFFFFF"/>
                </a:solidFill>
                <a:effectLst>
                  <a:outerShdw sx="100000" sy="100000" kx="0" ky="0" algn="b" rotWithShape="0" blurRad="63500" dist="63500" dir="3514964">
                    <a:srgbClr val="000000"/>
                  </a:outerShdw>
                </a:effectLst>
                <a:latin typeface="Grunge Face"/>
                <a:ea typeface="Grunge Face"/>
                <a:cs typeface="Grunge Face"/>
                <a:sym typeface="Grunge Face"/>
              </a:defRPr>
            </a:lvl1pPr>
          </a:lstStyle>
          <a:p>
            <a:pPr lvl="0">
              <a:defRPr sz="1800">
                <a:solidFill>
                  <a:srgbClr val="000000"/>
                </a:solidFill>
                <a:effectLst/>
              </a:defRPr>
            </a:pPr>
            <a:r>
              <a:rPr sz="4800">
                <a:solidFill>
                  <a:srgbClr val="FFFFFF"/>
                </a:solidFill>
                <a:effectLst>
                  <a:outerShdw sx="100000" sy="100000" kx="0" ky="0" algn="b" rotWithShape="0" blurRad="63500" dist="63500" dir="3514964">
                    <a:srgbClr val="000000"/>
                  </a:outerShdw>
                </a:effectLst>
              </a:rPr>
              <a:t>After</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wipe(left)" transition="in">
                                      <p:cBhvr>
                                        <p:cTn id="7" dur="1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72">
                                            <p:bg/>
                                          </p:spTgt>
                                        </p:tgtEl>
                                        <p:attrNameLst>
                                          <p:attrName>style.visibility</p:attrName>
                                        </p:attrNameLst>
                                      </p:cBhvr>
                                      <p:to>
                                        <p:strVal val="visible"/>
                                      </p:to>
                                    </p:set>
                                    <p:animEffect filter="wipe(left)" transition="in">
                                      <p:cBhvr>
                                        <p:cTn id="12" dur="500"/>
                                        <p:tgtEl>
                                          <p:spTgt spid="172">
                                            <p:bg/>
                                          </p:spTgt>
                                        </p:tgtEl>
                                      </p:cBhvr>
                                    </p:animEffect>
                                  </p:childTnLst>
                                </p:cTn>
                              </p:par>
                              <p:par>
                                <p:cTn id="13" presetClass="entr" presetSubtype="8" presetID="22" grpId="2" fill="hold">
                                  <p:stCondLst>
                                    <p:cond delay="0"/>
                                  </p:stCondLst>
                                  <p:iterate type="el" backwards="0">
                                    <p:tmAbs val="0"/>
                                  </p:iterate>
                                  <p:childTnLst>
                                    <p:set>
                                      <p:cBhvr>
                                        <p:cTn id="14" fill="hold"/>
                                        <p:tgtEl>
                                          <p:spTgt spid="172">
                                            <p:txEl>
                                              <p:pRg st="0" end="0"/>
                                            </p:txEl>
                                          </p:spTgt>
                                        </p:tgtEl>
                                        <p:attrNameLst>
                                          <p:attrName>style.visibility</p:attrName>
                                        </p:attrNameLst>
                                      </p:cBhvr>
                                      <p:to>
                                        <p:strVal val="visible"/>
                                      </p:to>
                                    </p:set>
                                    <p:animEffect filter="wipe(left)" transition="in">
                                      <p:cBhvr>
                                        <p:cTn id="15" dur="500"/>
                                        <p:tgtEl>
                                          <p:spTgt spid="172">
                                            <p:txEl>
                                              <p:pRg st="0" end="0"/>
                                            </p:txEl>
                                          </p:spTgt>
                                        </p:tgtEl>
                                      </p:cBhvr>
                                    </p:animEffect>
                                  </p:childTnLst>
                                </p:cTn>
                              </p:par>
                            </p:childTnLst>
                          </p:cTn>
                        </p:par>
                        <p:par>
                          <p:cTn id="16" fill="hold">
                            <p:stCondLst>
                              <p:cond delay="500"/>
                            </p:stCondLst>
                            <p:childTnLst>
                              <p:par>
                                <p:cTn id="17" nodeType="afterEffect" presetClass="entr" presetSubtype="8" presetID="22" grpId="2" fill="hold">
                                  <p:stCondLst>
                                    <p:cond delay="0"/>
                                  </p:stCondLst>
                                  <p:iterate type="el" backwards="0">
                                    <p:tmAbs val="0"/>
                                  </p:iterate>
                                  <p:childTnLst>
                                    <p:set>
                                      <p:cBhvr>
                                        <p:cTn id="18" fill="hold"/>
                                        <p:tgtEl>
                                          <p:spTgt spid="172">
                                            <p:txEl>
                                              <p:pRg st="1" end="1"/>
                                            </p:txEl>
                                          </p:spTgt>
                                        </p:tgtEl>
                                        <p:attrNameLst>
                                          <p:attrName>style.visibility</p:attrName>
                                        </p:attrNameLst>
                                      </p:cBhvr>
                                      <p:to>
                                        <p:strVal val="visible"/>
                                      </p:to>
                                    </p:set>
                                    <p:animEffect filter="wipe(left)" transition="in">
                                      <p:cBhvr>
                                        <p:cTn id="19" dur="500"/>
                                        <p:tgtEl>
                                          <p:spTgt spid="17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2" fill="hold">
                                  <p:stCondLst>
                                    <p:cond delay="0"/>
                                  </p:stCondLst>
                                  <p:iterate type="el" backwards="0">
                                    <p:tmAbs val="0"/>
                                  </p:iterate>
                                  <p:childTnLst>
                                    <p:set>
                                      <p:cBhvr>
                                        <p:cTn id="23" fill="hold"/>
                                        <p:tgtEl>
                                          <p:spTgt spid="172">
                                            <p:txEl>
                                              <p:pRg st="2" end="2"/>
                                            </p:txEl>
                                          </p:spTgt>
                                        </p:tgtEl>
                                        <p:attrNameLst>
                                          <p:attrName>style.visibility</p:attrName>
                                        </p:attrNameLst>
                                      </p:cBhvr>
                                      <p:to>
                                        <p:strVal val="visible"/>
                                      </p:to>
                                    </p:set>
                                    <p:animEffect filter="wipe(left)" transition="in">
                                      <p:cBhvr>
                                        <p:cTn id="24" dur="500"/>
                                        <p:tgtEl>
                                          <p:spTgt spid="172">
                                            <p:txEl>
                                              <p:pRg st="2" end="2"/>
                                            </p:txEl>
                                          </p:spTgt>
                                        </p:tgtEl>
                                      </p:cBhvr>
                                    </p:animEffect>
                                  </p:childTnLst>
                                </p:cTn>
                              </p:par>
                            </p:childTnLst>
                          </p:cTn>
                        </p:par>
                        <p:par>
                          <p:cTn id="25" fill="hold">
                            <p:stCondLst>
                              <p:cond delay="500"/>
                            </p:stCondLst>
                            <p:childTnLst>
                              <p:par>
                                <p:cTn id="26" nodeType="afterEffect" presetClass="entr" presetSubtype="8" presetID="22" grpId="2" fill="hold">
                                  <p:stCondLst>
                                    <p:cond delay="0"/>
                                  </p:stCondLst>
                                  <p:iterate type="el" backwards="0">
                                    <p:tmAbs val="0"/>
                                  </p:iterate>
                                  <p:childTnLst>
                                    <p:set>
                                      <p:cBhvr>
                                        <p:cTn id="27" fill="hold"/>
                                        <p:tgtEl>
                                          <p:spTgt spid="172">
                                            <p:txEl>
                                              <p:pRg st="3" end="3"/>
                                            </p:txEl>
                                          </p:spTgt>
                                        </p:tgtEl>
                                        <p:attrNameLst>
                                          <p:attrName>style.visibility</p:attrName>
                                        </p:attrNameLst>
                                      </p:cBhvr>
                                      <p:to>
                                        <p:strVal val="visible"/>
                                      </p:to>
                                    </p:set>
                                    <p:animEffect filter="wipe(left)" transition="in">
                                      <p:cBhvr>
                                        <p:cTn id="28" dur="500"/>
                                        <p:tgtEl>
                                          <p:spTgt spid="17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172">
                                            <p:txEl>
                                              <p:pRg st="4" end="4"/>
                                            </p:txEl>
                                          </p:spTgt>
                                        </p:tgtEl>
                                        <p:attrNameLst>
                                          <p:attrName>style.visibility</p:attrName>
                                        </p:attrNameLst>
                                      </p:cBhvr>
                                      <p:to>
                                        <p:strVal val="visible"/>
                                      </p:to>
                                    </p:set>
                                    <p:animEffect filter="wipe(left)" transition="in">
                                      <p:cBhvr>
                                        <p:cTn id="33" dur="500"/>
                                        <p:tgtEl>
                                          <p:spTgt spid="172">
                                            <p:txEl>
                                              <p:pRg st="4" end="4"/>
                                            </p:txEl>
                                          </p:spTgt>
                                        </p:tgtEl>
                                      </p:cBhvr>
                                    </p:animEffect>
                                  </p:childTnLst>
                                </p:cTn>
                              </p:par>
                            </p:childTnLst>
                          </p:cTn>
                        </p:par>
                        <p:par>
                          <p:cTn id="34" fill="hold">
                            <p:stCondLst>
                              <p:cond delay="500"/>
                            </p:stCondLst>
                            <p:childTnLst>
                              <p:par>
                                <p:cTn id="35" nodeType="afterEffect" presetClass="entr" presetSubtype="8" presetID="22" grpId="2" fill="hold">
                                  <p:stCondLst>
                                    <p:cond delay="0"/>
                                  </p:stCondLst>
                                  <p:iterate type="el" backwards="0">
                                    <p:tmAbs val="0"/>
                                  </p:iterate>
                                  <p:childTnLst>
                                    <p:set>
                                      <p:cBhvr>
                                        <p:cTn id="36" fill="hold"/>
                                        <p:tgtEl>
                                          <p:spTgt spid="172">
                                            <p:txEl>
                                              <p:pRg st="5" end="5"/>
                                            </p:txEl>
                                          </p:spTgt>
                                        </p:tgtEl>
                                        <p:attrNameLst>
                                          <p:attrName>style.visibility</p:attrName>
                                        </p:attrNameLst>
                                      </p:cBhvr>
                                      <p:to>
                                        <p:strVal val="visible"/>
                                      </p:to>
                                    </p:set>
                                    <p:animEffect filter="wipe(left)" transition="in">
                                      <p:cBhvr>
                                        <p:cTn id="37" dur="500"/>
                                        <p:tgtEl>
                                          <p:spTgt spid="17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2" fill="hold">
                                  <p:stCondLst>
                                    <p:cond delay="0"/>
                                  </p:stCondLst>
                                  <p:iterate type="el" backwards="0">
                                    <p:tmAbs val="0"/>
                                  </p:iterate>
                                  <p:childTnLst>
                                    <p:set>
                                      <p:cBhvr>
                                        <p:cTn id="41" fill="hold"/>
                                        <p:tgtEl>
                                          <p:spTgt spid="172">
                                            <p:txEl>
                                              <p:pRg st="6" end="6"/>
                                            </p:txEl>
                                          </p:spTgt>
                                        </p:tgtEl>
                                        <p:attrNameLst>
                                          <p:attrName>style.visibility</p:attrName>
                                        </p:attrNameLst>
                                      </p:cBhvr>
                                      <p:to>
                                        <p:strVal val="visible"/>
                                      </p:to>
                                    </p:set>
                                    <p:animEffect filter="wipe(left)" transition="in">
                                      <p:cBhvr>
                                        <p:cTn id="42" dur="500"/>
                                        <p:tgtEl>
                                          <p:spTgt spid="172">
                                            <p:txEl>
                                              <p:pRg st="6" end="6"/>
                                            </p:txEl>
                                          </p:spTgt>
                                        </p:tgtEl>
                                      </p:cBhvr>
                                    </p:animEffect>
                                  </p:childTnLst>
                                </p:cTn>
                              </p:par>
                            </p:childTnLst>
                          </p:cTn>
                        </p:par>
                        <p:par>
                          <p:cTn id="43" fill="hold">
                            <p:stCondLst>
                              <p:cond delay="500"/>
                            </p:stCondLst>
                            <p:childTnLst>
                              <p:par>
                                <p:cTn id="44" nodeType="afterEffect" presetClass="entr" presetSubtype="8" presetID="22" grpId="2" fill="hold">
                                  <p:stCondLst>
                                    <p:cond delay="0"/>
                                  </p:stCondLst>
                                  <p:iterate type="el" backwards="0">
                                    <p:tmAbs val="0"/>
                                  </p:iterate>
                                  <p:childTnLst>
                                    <p:set>
                                      <p:cBhvr>
                                        <p:cTn id="45" fill="hold"/>
                                        <p:tgtEl>
                                          <p:spTgt spid="172">
                                            <p:txEl>
                                              <p:pRg st="7" end="7"/>
                                            </p:txEl>
                                          </p:spTgt>
                                        </p:tgtEl>
                                        <p:attrNameLst>
                                          <p:attrName>style.visibility</p:attrName>
                                        </p:attrNameLst>
                                      </p:cBhvr>
                                      <p:to>
                                        <p:strVal val="visible"/>
                                      </p:to>
                                    </p:set>
                                    <p:animEffect filter="wipe(left)" transition="in">
                                      <p:cBhvr>
                                        <p:cTn id="46" dur="500"/>
                                        <p:tgtEl>
                                          <p:spTgt spid="17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2"/>
      <p:bldP build="whole" bldLvl="1" animBg="1" rev="0" advAuto="0" spid="17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nvSpPr>
        <p:spPr>
          <a:xfrm>
            <a:off x="1747536" y="999066"/>
            <a:ext cx="9509728"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Lessons &amp; Applications</a:t>
            </a:r>
          </a:p>
        </p:txBody>
      </p:sp>
      <p:sp>
        <p:nvSpPr>
          <p:cNvPr id="177" name="Shape 177"/>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78" name="pasted-image.pdf"/>
          <p:cNvPicPr/>
          <p:nvPr/>
        </p:nvPicPr>
        <p:blipFill>
          <a:blip r:embed="rId2">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pic>
        <p:nvPicPr>
          <p:cNvPr id="179" name=""/>
          <p:cNvPicPr/>
          <p:nvPr/>
        </p:nvPicPr>
        <p:blipFill>
          <a:blip r:embed="rId3">
            <a:extLst/>
          </a:blip>
          <a:stretch>
            <a:fillRect/>
          </a:stretch>
        </p:blipFill>
        <p:spPr>
          <a:xfrm>
            <a:off x="-126438" y="2006798"/>
            <a:ext cx="13257676" cy="7781727"/>
          </a:xfrm>
          <a:prstGeom prst="rect">
            <a:avLst/>
          </a:prstGeom>
        </p:spPr>
      </p:pic>
      <p:sp>
        <p:nvSpPr>
          <p:cNvPr id="180" name="Shape 180"/>
          <p:cNvSpPr/>
          <p:nvPr/>
        </p:nvSpPr>
        <p:spPr>
          <a:xfrm>
            <a:off x="2147299" y="2656730"/>
            <a:ext cx="9997136" cy="939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56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5600">
                <a:solidFill>
                  <a:srgbClr val="67F470"/>
                </a:solidFill>
                <a:effectLst>
                  <a:outerShdw sx="100000" sy="100000" kx="0" ky="0" algn="b" rotWithShape="0" blurRad="63500" dist="63500" dir="3391766">
                    <a:srgbClr val="000000"/>
                  </a:outerShdw>
                </a:effectLst>
              </a:rPr>
              <a:t>Take Heed / Watch &amp; Pray</a:t>
            </a:r>
          </a:p>
        </p:txBody>
      </p:sp>
      <p:sp>
        <p:nvSpPr>
          <p:cNvPr id="181" name="Shape 181"/>
          <p:cNvSpPr/>
          <p:nvPr/>
        </p:nvSpPr>
        <p:spPr>
          <a:xfrm>
            <a:off x="4561190" y="3776604"/>
            <a:ext cx="8069516" cy="12192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lvl1pPr marL="406400" indent="-406400" algn="l">
              <a:spcBef>
                <a:spcPts val="2000"/>
              </a:spcBef>
              <a:buClr>
                <a:srgbClr val="FFE55E"/>
              </a:buClr>
              <a:buSzPct val="75000"/>
              <a:buChar char="✦"/>
              <a:defRPr>
                <a:latin typeface="Adelon"/>
                <a:ea typeface="Adelon"/>
                <a:cs typeface="Adelon"/>
                <a:sym typeface="Adelon"/>
              </a:defRPr>
            </a:lvl1pPr>
          </a:lstStyle>
          <a:p>
            <a:pPr lvl="0">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rPr>
              <a:t>If you are now a child of God carefully following in your masters footsteps</a:t>
            </a:r>
          </a:p>
        </p:txBody>
      </p:sp>
      <p:sp>
        <p:nvSpPr>
          <p:cNvPr id="182" name="Shape 182"/>
          <p:cNvSpPr/>
          <p:nvPr/>
        </p:nvSpPr>
        <p:spPr>
          <a:xfrm>
            <a:off x="7165906" y="5175878"/>
            <a:ext cx="6306440" cy="39497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Grow In Knowledge</a:t>
            </a:r>
            <a:endParaRPr sz="34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Be Humble</a:t>
            </a:r>
            <a:endParaRPr sz="34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Be Diligent</a:t>
            </a:r>
            <a:endParaRPr sz="34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Walk by faith</a:t>
            </a:r>
            <a:endParaRPr sz="34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Courageous</a:t>
            </a:r>
            <a:endParaRPr sz="34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100"/>
              </a:spcBef>
              <a:buClr>
                <a:srgbClr val="FFE55E"/>
              </a:buClr>
              <a:buSzPct val="75000"/>
              <a:buChar char="✦"/>
              <a:defRPr sz="1800">
                <a:solidFill>
                  <a:srgbClr val="000000"/>
                </a:solidFill>
                <a:effectLst/>
              </a:defRPr>
            </a:pPr>
            <a:r>
              <a:rPr sz="3400">
                <a:solidFill>
                  <a:srgbClr val="FFE55E"/>
                </a:solidFill>
                <a:effectLst>
                  <a:outerShdw sx="100000" sy="100000" kx="0" ky="0" algn="b" rotWithShape="0" blurRad="50800" dist="25400" dir="5400000">
                    <a:srgbClr val="000000"/>
                  </a:outerShdw>
                </a:effectLst>
                <a:latin typeface="Grunge Face"/>
                <a:ea typeface="Grunge Face"/>
                <a:cs typeface="Grunge Face"/>
                <a:sym typeface="Grunge Face"/>
              </a:rPr>
              <a:t>Spiritual Minded</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Effect filter="wipe(left)" transition="in">
                                      <p:cBhvr>
                                        <p:cTn id="7" dur="1500"/>
                                        <p:tgtEl>
                                          <p:spTgt spid="182">
                                            <p:bg/>
                                          </p:spTgt>
                                        </p:tgtEl>
                                      </p:cBhvr>
                                    </p:animEffect>
                                  </p:childTnLst>
                                </p:cTn>
                              </p:par>
                              <p:par>
                                <p:cTn id="8" presetClass="entr" presetSubtype="8" presetID="22" grpId="1" fill="hold">
                                  <p:stCondLst>
                                    <p:cond delay="0"/>
                                  </p:stCondLst>
                                  <p:iterate type="el" backwards="0">
                                    <p:tmAbs val="0"/>
                                  </p:iterate>
                                  <p:childTnLst>
                                    <p:set>
                                      <p:cBhvr>
                                        <p:cTn id="9" fill="hold"/>
                                        <p:tgtEl>
                                          <p:spTgt spid="182">
                                            <p:txEl>
                                              <p:pRg st="0" end="0"/>
                                            </p:txEl>
                                          </p:spTgt>
                                        </p:tgtEl>
                                        <p:attrNameLst>
                                          <p:attrName>style.visibility</p:attrName>
                                        </p:attrNameLst>
                                      </p:cBhvr>
                                      <p:to>
                                        <p:strVal val="visible"/>
                                      </p:to>
                                    </p:set>
                                    <p:animEffect filter="wipe(left)" transition="in">
                                      <p:cBhvr>
                                        <p:cTn id="10" dur="1500"/>
                                        <p:tgtEl>
                                          <p:spTgt spid="1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82">
                                            <p:txEl>
                                              <p:pRg st="1" end="1"/>
                                            </p:txEl>
                                          </p:spTgt>
                                        </p:tgtEl>
                                        <p:attrNameLst>
                                          <p:attrName>style.visibility</p:attrName>
                                        </p:attrNameLst>
                                      </p:cBhvr>
                                      <p:to>
                                        <p:strVal val="visible"/>
                                      </p:to>
                                    </p:set>
                                    <p:animEffect filter="wipe(left)" transition="in">
                                      <p:cBhvr>
                                        <p:cTn id="15" dur="1500"/>
                                        <p:tgtEl>
                                          <p:spTgt spid="1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82">
                                            <p:txEl>
                                              <p:pRg st="2" end="2"/>
                                            </p:txEl>
                                          </p:spTgt>
                                        </p:tgtEl>
                                        <p:attrNameLst>
                                          <p:attrName>style.visibility</p:attrName>
                                        </p:attrNameLst>
                                      </p:cBhvr>
                                      <p:to>
                                        <p:strVal val="visible"/>
                                      </p:to>
                                    </p:set>
                                    <p:animEffect filter="wipe(left)" transition="in">
                                      <p:cBhvr>
                                        <p:cTn id="20" dur="1500"/>
                                        <p:tgtEl>
                                          <p:spTgt spid="18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82">
                                            <p:txEl>
                                              <p:pRg st="3" end="3"/>
                                            </p:txEl>
                                          </p:spTgt>
                                        </p:tgtEl>
                                        <p:attrNameLst>
                                          <p:attrName>style.visibility</p:attrName>
                                        </p:attrNameLst>
                                      </p:cBhvr>
                                      <p:to>
                                        <p:strVal val="visible"/>
                                      </p:to>
                                    </p:set>
                                    <p:animEffect filter="wipe(left)" transition="in">
                                      <p:cBhvr>
                                        <p:cTn id="25" dur="1500"/>
                                        <p:tgtEl>
                                          <p:spTgt spid="18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182">
                                            <p:txEl>
                                              <p:pRg st="4" end="4"/>
                                            </p:txEl>
                                          </p:spTgt>
                                        </p:tgtEl>
                                        <p:attrNameLst>
                                          <p:attrName>style.visibility</p:attrName>
                                        </p:attrNameLst>
                                      </p:cBhvr>
                                      <p:to>
                                        <p:strVal val="visible"/>
                                      </p:to>
                                    </p:set>
                                    <p:animEffect filter="wipe(left)" transition="in">
                                      <p:cBhvr>
                                        <p:cTn id="30" dur="1500"/>
                                        <p:tgtEl>
                                          <p:spTgt spid="18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182">
                                            <p:txEl>
                                              <p:pRg st="5" end="5"/>
                                            </p:txEl>
                                          </p:spTgt>
                                        </p:tgtEl>
                                        <p:attrNameLst>
                                          <p:attrName>style.visibility</p:attrName>
                                        </p:attrNameLst>
                                      </p:cBhvr>
                                      <p:to>
                                        <p:strVal val="visible"/>
                                      </p:to>
                                    </p:set>
                                    <p:animEffect filter="wipe(left)" transition="in">
                                      <p:cBhvr>
                                        <p:cTn id="35" dur="1500"/>
                                        <p:tgtEl>
                                          <p:spTgt spid="18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
          <p:cNvPicPr/>
          <p:nvPr/>
        </p:nvPicPr>
        <p:blipFill>
          <a:blip r:embed="rId2">
            <a:extLst/>
          </a:blip>
          <a:stretch>
            <a:fillRect/>
          </a:stretch>
        </p:blipFill>
        <p:spPr>
          <a:xfrm flipH="1">
            <a:off x="35556" y="2280919"/>
            <a:ext cx="5760723" cy="7354148"/>
          </a:xfrm>
          <a:prstGeom prst="rect">
            <a:avLst/>
          </a:prstGeom>
          <a:effectLst>
            <a:reflection blurRad="0" stA="30000" stPos="0" endA="0" endPos="40000" dist="0" dir="5400000" fadeDir="5400000" sx="100000" sy="-100000" kx="0" ky="0" algn="bl" rotWithShape="0"/>
          </a:effectLst>
        </p:spPr>
      </p:pic>
      <p:sp>
        <p:nvSpPr>
          <p:cNvPr id="185" name="Shape 185"/>
          <p:cNvSpPr/>
          <p:nvPr/>
        </p:nvSpPr>
        <p:spPr>
          <a:xfrm>
            <a:off x="1747536" y="999066"/>
            <a:ext cx="9509728"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Lessons &amp; Applications</a:t>
            </a:r>
          </a:p>
        </p:txBody>
      </p:sp>
      <p:sp>
        <p:nvSpPr>
          <p:cNvPr id="186" name="Shape 186"/>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87"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88" name="Shape 188"/>
          <p:cNvSpPr/>
          <p:nvPr/>
        </p:nvSpPr>
        <p:spPr>
          <a:xfrm>
            <a:off x="5858111" y="2579793"/>
            <a:ext cx="6915471" cy="67564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406400" indent="-406400" algn="l">
              <a:spcBef>
                <a:spcPts val="2000"/>
              </a:spcBef>
              <a:buClr>
                <a:srgbClr val="FFE55E"/>
              </a:buClr>
              <a:buSzPct val="75000"/>
              <a:buChar char="✦"/>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Your response, after becoming aware of your sin, is what matters MOST!</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If you have traveled the road of a backslider . . . You can come home! Acts 8:22; 1 John 1:9.10</a:t>
            </a:r>
            <a:endParaRPr sz="3800">
              <a:solidFill>
                <a:srgbClr val="EBEBEB"/>
              </a:solidFill>
              <a:effectLst>
                <a:outerShdw sx="100000" sy="100000" kx="0" ky="0" algn="b" rotWithShape="0" blurRad="50800" dist="25400" dir="5400000">
                  <a:srgbClr val="000000"/>
                </a:outerShdw>
              </a:effectLst>
              <a:latin typeface="Adelon"/>
              <a:ea typeface="Adelon"/>
              <a:cs typeface="Adelon"/>
              <a:sym typeface="Adelon"/>
            </a:endParaRPr>
          </a:p>
          <a:p>
            <a:pPr lvl="0" marL="406400" indent="-406400" algn="l">
              <a:spcBef>
                <a:spcPts val="2000"/>
              </a:spcBef>
              <a:buClr>
                <a:srgbClr val="FFE55E"/>
              </a:buClr>
              <a:buSzPct val="75000"/>
              <a:buChar char="✦"/>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Adelon"/>
                <a:ea typeface="Adelon"/>
                <a:cs typeface="Adelon"/>
                <a:sym typeface="Adelon"/>
              </a:rPr>
              <a:t>You can be a valuable &amp; an effective servant of the Lord - you can confess Him daily - you can lead many to Christ – 1 Pet 3:14,15; 4:16 </a:t>
            </a:r>
          </a:p>
        </p:txBody>
      </p:sp>
      <p:sp>
        <p:nvSpPr>
          <p:cNvPr id="189" name="Shape 189"/>
          <p:cNvSpPr/>
          <p:nvPr/>
        </p:nvSpPr>
        <p:spPr>
          <a:xfrm>
            <a:off x="1253233" y="2521264"/>
            <a:ext cx="3325369" cy="939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56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5600">
                <a:solidFill>
                  <a:srgbClr val="67F470"/>
                </a:solidFill>
                <a:effectLst>
                  <a:outerShdw sx="100000" sy="100000" kx="0" ky="0" algn="b" rotWithShape="0" blurRad="63500" dist="63500" dir="3391766">
                    <a:srgbClr val="000000"/>
                  </a:outerShdw>
                </a:effectLst>
              </a:rPr>
              <a:t>Invitation</a:t>
            </a:r>
          </a:p>
        </p:txBody>
      </p:sp>
    </p:spTree>
  </p:cSld>
  <p:clrMapOvr>
    <a:masterClrMapping/>
  </p:clrMapOvr>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88">
                                            <p:bg/>
                                          </p:spTgt>
                                        </p:tgtEl>
                                        <p:attrNameLst>
                                          <p:attrName>style.visibility</p:attrName>
                                        </p:attrNameLst>
                                      </p:cBhvr>
                                      <p:to>
                                        <p:strVal val="visible"/>
                                      </p:to>
                                    </p:set>
                                    <p:animEffect filter="wipe(left)" transition="in">
                                      <p:cBhvr>
                                        <p:cTn id="7" dur="2500"/>
                                        <p:tgtEl>
                                          <p:spTgt spid="188">
                                            <p:bg/>
                                          </p:spTgt>
                                        </p:tgtEl>
                                      </p:cBhvr>
                                    </p:animEffect>
                                  </p:childTnLst>
                                </p:cTn>
                              </p:par>
                              <p:par>
                                <p:cTn id="8" presetClass="entr" presetSubtype="8" presetID="22" grpId="1" fill="hold">
                                  <p:stCondLst>
                                    <p:cond delay="0"/>
                                  </p:stCondLst>
                                  <p:iterate type="el" backwards="0">
                                    <p:tmAbs val="0"/>
                                  </p:iterate>
                                  <p:childTnLst>
                                    <p:set>
                                      <p:cBhvr>
                                        <p:cTn id="9" fill="hold"/>
                                        <p:tgtEl>
                                          <p:spTgt spid="188">
                                            <p:txEl>
                                              <p:pRg st="0" end="0"/>
                                            </p:txEl>
                                          </p:spTgt>
                                        </p:tgtEl>
                                        <p:attrNameLst>
                                          <p:attrName>style.visibility</p:attrName>
                                        </p:attrNameLst>
                                      </p:cBhvr>
                                      <p:to>
                                        <p:strVal val="visible"/>
                                      </p:to>
                                    </p:set>
                                    <p:animEffect filter="wipe(left)" transition="in">
                                      <p:cBhvr>
                                        <p:cTn id="10" dur="2500"/>
                                        <p:tgtEl>
                                          <p:spTgt spid="1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88">
                                            <p:txEl>
                                              <p:pRg st="1" end="1"/>
                                            </p:txEl>
                                          </p:spTgt>
                                        </p:tgtEl>
                                        <p:attrNameLst>
                                          <p:attrName>style.visibility</p:attrName>
                                        </p:attrNameLst>
                                      </p:cBhvr>
                                      <p:to>
                                        <p:strVal val="visible"/>
                                      </p:to>
                                    </p:set>
                                    <p:animEffect filter="wipe(left)" transition="in">
                                      <p:cBhvr>
                                        <p:cTn id="15" dur="2500"/>
                                        <p:tgtEl>
                                          <p:spTgt spid="18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88">
                                            <p:txEl>
                                              <p:pRg st="2" end="2"/>
                                            </p:txEl>
                                          </p:spTgt>
                                        </p:tgtEl>
                                        <p:attrNameLst>
                                          <p:attrName>style.visibility</p:attrName>
                                        </p:attrNameLst>
                                      </p:cBhvr>
                                      <p:to>
                                        <p:strVal val="visible"/>
                                      </p:to>
                                    </p:set>
                                    <p:animEffect filter="wipe(left)" transition="in">
                                      <p:cBhvr>
                                        <p:cTn id="20" dur="2500"/>
                                        <p:tgtEl>
                                          <p:spTgt spid="18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
          <p:cNvPicPr/>
          <p:nvPr/>
        </p:nvPicPr>
        <p:blipFill>
          <a:blip r:embed="rId2">
            <a:extLst/>
          </a:blip>
          <a:stretch>
            <a:fillRect/>
          </a:stretch>
        </p:blipFill>
        <p:spPr>
          <a:xfrm flipH="1">
            <a:off x="35556" y="2280919"/>
            <a:ext cx="5760723" cy="7354148"/>
          </a:xfrm>
          <a:prstGeom prst="rect">
            <a:avLst/>
          </a:prstGeom>
          <a:effectLst>
            <a:reflection blurRad="0" stA="30000" stPos="0" endA="0" endPos="40000" dist="0" dir="5400000" fadeDir="5400000" sx="100000" sy="-100000" kx="0" ky="0" algn="bl" rotWithShape="0"/>
          </a:effectLst>
        </p:spPr>
      </p:pic>
      <p:sp>
        <p:nvSpPr>
          <p:cNvPr id="192" name="Shape 192"/>
          <p:cNvSpPr/>
          <p:nvPr/>
        </p:nvSpPr>
        <p:spPr>
          <a:xfrm>
            <a:off x="1747536" y="999066"/>
            <a:ext cx="9509728"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8700">
                <a:solidFill>
                  <a:srgbClr val="FFE55E"/>
                </a:solidFill>
                <a:effectLst>
                  <a:outerShdw sx="100000" sy="100000" kx="0" ky="0" algn="b" rotWithShape="0" blurRad="76200" dist="76200" dir="2700000">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8700">
                <a:solidFill>
                  <a:srgbClr val="FFE55E"/>
                </a:solidFill>
                <a:effectLst>
                  <a:outerShdw sx="100000" sy="100000" kx="0" ky="0" algn="b" rotWithShape="0" blurRad="76200" dist="76200" dir="2700000">
                    <a:srgbClr val="000000"/>
                  </a:outerShdw>
                </a:effectLst>
              </a:rPr>
              <a:t>Lessons &amp; Applications</a:t>
            </a:r>
          </a:p>
        </p:txBody>
      </p:sp>
      <p:sp>
        <p:nvSpPr>
          <p:cNvPr id="193" name="Shape 193"/>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194" name="pasted-image.pdf"/>
          <p:cNvPicPr/>
          <p:nvPr/>
        </p:nvPicPr>
        <p:blipFill>
          <a:blip r:embed="rId3">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195" name="Shape 195"/>
          <p:cNvSpPr/>
          <p:nvPr/>
        </p:nvSpPr>
        <p:spPr>
          <a:xfrm>
            <a:off x="1253233" y="2521264"/>
            <a:ext cx="3325369" cy="9398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defRPr sz="5600">
                <a:solidFill>
                  <a:srgbClr val="67F470"/>
                </a:solidFill>
                <a:effectLst>
                  <a:outerShdw sx="100000" sy="100000" kx="0" ky="0" algn="b" rotWithShape="0" blurRad="63500" dist="63500" dir="3391766">
                    <a:srgbClr val="000000"/>
                  </a:outerShdw>
                </a:effectLst>
                <a:latin typeface="Denmark"/>
                <a:ea typeface="Denmark"/>
                <a:cs typeface="Denmark"/>
                <a:sym typeface="Denmark"/>
              </a:defRPr>
            </a:lvl1pPr>
          </a:lstStyle>
          <a:p>
            <a:pPr lvl="0">
              <a:defRPr sz="1800">
                <a:solidFill>
                  <a:srgbClr val="000000"/>
                </a:solidFill>
                <a:effectLst/>
              </a:defRPr>
            </a:pPr>
            <a:r>
              <a:rPr sz="5600">
                <a:solidFill>
                  <a:srgbClr val="67F470"/>
                </a:solidFill>
                <a:effectLst>
                  <a:outerShdw sx="100000" sy="100000" kx="0" ky="0" algn="b" rotWithShape="0" blurRad="63500" dist="63500" dir="3391766">
                    <a:srgbClr val="000000"/>
                  </a:outerShdw>
                </a:effectLst>
              </a:rPr>
              <a:t>Invitation</a:t>
            </a:r>
          </a:p>
        </p:txBody>
      </p:sp>
      <p:sp>
        <p:nvSpPr>
          <p:cNvPr id="196" name="Shape 196"/>
          <p:cNvSpPr/>
          <p:nvPr/>
        </p:nvSpPr>
        <p:spPr>
          <a:xfrm>
            <a:off x="2805260" y="2408838"/>
            <a:ext cx="9934973" cy="6985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08" y="0"/>
                </a:moveTo>
                <a:cubicBezTo>
                  <a:pt x="7056" y="0"/>
                  <a:pt x="6851" y="291"/>
                  <a:pt x="6851" y="649"/>
                </a:cubicBezTo>
                <a:lnTo>
                  <a:pt x="6851" y="8232"/>
                </a:lnTo>
                <a:lnTo>
                  <a:pt x="0" y="7807"/>
                </a:lnTo>
                <a:lnTo>
                  <a:pt x="6851" y="10296"/>
                </a:lnTo>
                <a:lnTo>
                  <a:pt x="6851" y="20952"/>
                </a:lnTo>
                <a:cubicBezTo>
                  <a:pt x="6851" y="21310"/>
                  <a:pt x="7056" y="21600"/>
                  <a:pt x="7308" y="21600"/>
                </a:cubicBezTo>
                <a:lnTo>
                  <a:pt x="21144" y="21600"/>
                </a:lnTo>
                <a:cubicBezTo>
                  <a:pt x="21396" y="21600"/>
                  <a:pt x="21600" y="21310"/>
                  <a:pt x="21600" y="20952"/>
                </a:cubicBezTo>
                <a:lnTo>
                  <a:pt x="21600" y="649"/>
                </a:lnTo>
                <a:cubicBezTo>
                  <a:pt x="21600" y="291"/>
                  <a:pt x="21396" y="0"/>
                  <a:pt x="21144" y="0"/>
                </a:cubicBezTo>
                <a:lnTo>
                  <a:pt x="7308" y="0"/>
                </a:lnTo>
                <a:close/>
              </a:path>
            </a:pathLst>
          </a:custGeom>
          <a:gradFill>
            <a:gsLst>
              <a:gs pos="0">
                <a:srgbClr val="5E5E5E">
                  <a:alpha val="28000"/>
                </a:srgbClr>
              </a:gs>
              <a:gs pos="100000">
                <a:srgbClr val="212121">
                  <a:alpha val="32000"/>
                </a:srgbClr>
              </a:gs>
            </a:gsLst>
            <a:lin ang="2700000"/>
          </a:gradFill>
          <a:ln w="12700">
            <a:solidFill>
              <a:srgbClr val="FFE55E"/>
            </a:solidFill>
            <a:round/>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lvl="0" defTabSz="914400">
              <a:defRPr sz="1800">
                <a:solidFill>
                  <a:srgbClr val="000000"/>
                </a:solidFill>
                <a:effectLst/>
              </a:defRPr>
            </a:pPr>
            <a:r>
              <a:rPr i="1" sz="3200">
                <a:solidFill>
                  <a:srgbClr val="FFFFFF"/>
                </a:solidFill>
                <a:effectLst>
                  <a:outerShdw sx="100000" sy="100000" kx="0" ky="0" algn="b" rotWithShape="0" blurRad="50800" dist="63500" dir="3542109">
                    <a:srgbClr val="000000"/>
                  </a:outerShdw>
                </a:effectLst>
                <a:latin typeface="Book Antiqua"/>
                <a:ea typeface="Book Antiqua"/>
                <a:cs typeface="Book Antiqua"/>
                <a:sym typeface="Book Antiqua"/>
              </a:rPr>
              <a:t>Acts 2:36–38 (NKJV)</a:t>
            </a:r>
            <a:endParaRPr i="1" sz="3200">
              <a:solidFill>
                <a:srgbClr val="FFFFFF"/>
              </a:solidFill>
              <a:effectLst>
                <a:outerShdw sx="100000" sy="100000" kx="0" ky="0" algn="b" rotWithShape="0" blurRad="50800" dist="63500" dir="3542109">
                  <a:srgbClr val="000000"/>
                </a:outerShdw>
              </a:effectLst>
              <a:latin typeface="Book Antiqua"/>
              <a:ea typeface="Book Antiqua"/>
              <a:cs typeface="Book Antiqua"/>
              <a:sym typeface="Book Antiqua"/>
            </a:endParaRPr>
          </a:p>
          <a:p>
            <a:pPr lvl="0" defTabSz="914400">
              <a:defRPr sz="1800">
                <a:solidFill>
                  <a:srgbClr val="000000"/>
                </a:solidFill>
                <a:effectLst/>
              </a:defRPr>
            </a:pPr>
            <a:r>
              <a:rPr i="1" sz="3200">
                <a:solidFill>
                  <a:srgbClr val="FFFFFF"/>
                </a:solidFill>
                <a:effectLst>
                  <a:outerShdw sx="100000" sy="100000" kx="0" ky="0" algn="b" rotWithShape="0" blurRad="50800" dist="63500" dir="3542109">
                    <a:srgbClr val="000000"/>
                  </a:outerShdw>
                </a:effectLst>
                <a:latin typeface="Book Antiqua"/>
                <a:ea typeface="Book Antiqua"/>
                <a:cs typeface="Book Antiqua"/>
                <a:sym typeface="Book Antiqua"/>
              </a:rPr>
              <a:t>36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a:t>
            </a:r>
          </a:p>
        </p:txBody>
      </p:sp>
    </p:spTree>
  </p:cSld>
  <p:clrMapOvr>
    <a:masterClrMapping/>
  </p:clrMapOvr>
  <p:transition spd="slow"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slow" advClick="1">
    <p:dissolve/>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400050" y="2904391"/>
            <a:ext cx="12204700" cy="5392618"/>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152400" dist="76200" dir="246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42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rPr>
              <a:t>Charts by Don McClain</a:t>
            </a:r>
            <a:endParaRPr sz="42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Prepared October 30 - November 1, 2014 </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Preached - November 2, 2014</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West 65th Street church of Christ</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P.O. Box 190062</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Little Rock AR 72219</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501-568-1062</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Prepared using Keynote</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Email – </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hlinkClick r:id="rId2" invalidUrl="" action="" tgtFrame="" tooltip="" history="1" highlightClick="0" endSnd="0"/>
              </a:rPr>
              <a:t>donmcclain@sbcglobal.net</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  </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More Keynote, PPT &amp; Audio Sermons:</a:t>
            </a:r>
            <a:endPar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endParaRPr>
          </a:p>
          <a:p>
            <a:pPr lvl="0" defTabSz="457200">
              <a:defRPr sz="1800">
                <a:solidFill>
                  <a:srgbClr val="000000"/>
                </a:solidFill>
                <a:effectLst/>
              </a:defRPr>
            </a:pP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hlinkClick r:id="rId3" invalidUrl="" action="" tgtFrame="" tooltip="" history="1" highlightClick="0" endSnd="0"/>
              </a:rPr>
              <a:t>http://w65stchurchofchrist.org/coc/sermons/</a:t>
            </a:r>
            <a:r>
              <a: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rPr>
              <a:t> </a:t>
            </a:r>
          </a:p>
        </p:txBody>
      </p:sp>
      <p:sp>
        <p:nvSpPr>
          <p:cNvPr id="200" name="Shape 200"/>
          <p:cNvSpPr/>
          <p:nvPr/>
        </p:nvSpPr>
        <p:spPr>
          <a:xfrm>
            <a:off x="469900" y="8580204"/>
            <a:ext cx="12052300" cy="977901"/>
          </a:xfrm>
          <a:prstGeom prst="rect">
            <a:avLst/>
          </a:prstGeom>
          <a:solidFill>
            <a:srgbClr val="424242"/>
          </a:solidFill>
          <a:ln w="38100">
            <a:solidFill>
              <a:srgbClr val="FFFFFF"/>
            </a:solidFill>
            <a:round/>
          </a:ln>
          <a:effectLst>
            <a:outerShdw sx="100000" sy="100000" kx="0" ky="0" algn="b" rotWithShape="0" blurRad="38100" dist="19999" dir="5400000">
              <a:srgbClr val="000000">
                <a:alpha val="38000"/>
              </a:srgbClr>
            </a:outerShdw>
          </a:effectLst>
          <a:extLst>
            <a:ext uri="{C572A759-6A51-4108-AA02-DFA0A04FC94B}">
              <ma14:wrappingTextBoxFlag xmlns:ma14="http://schemas.microsoft.com/office/mac/drawingml/2011/main" val="1"/>
            </a:ext>
          </a:extLst>
        </p:spPr>
        <p:txBody>
          <a:bodyPr lIns="0" tIns="0" rIns="0" bIns="0">
            <a:spAutoFit/>
          </a:bodyPr>
          <a:lstStyle/>
          <a:p>
            <a:pPr lvl="0" defTabSz="1295400">
              <a:buClr>
                <a:srgbClr val="FFFFFF"/>
              </a:buClr>
              <a:defRPr sz="1800">
                <a:solidFill>
                  <a:srgbClr val="000000"/>
                </a:solidFill>
                <a:effectLst/>
              </a:defRPr>
            </a:pP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Note – Many of the transition effects used in this presentation will be lost using PPT 2007 Viewer</a:t>
            </a:r>
            <a:endParaRPr sz="4000">
              <a:solidFill>
                <a:srgbClr val="FFFFFF"/>
              </a:solidFill>
              <a:uFill>
                <a:solidFill>
                  <a:srgbClr val="FFFFFF"/>
                </a:solidFill>
              </a:uFill>
              <a:latin typeface="Book Antiqua"/>
              <a:ea typeface="Book Antiqua"/>
              <a:cs typeface="Book Antiqua"/>
              <a:sym typeface="Book Antiqua"/>
            </a:endParaRPr>
          </a:p>
          <a:p>
            <a:pPr lvl="0" defTabSz="1295400">
              <a:buClr>
                <a:srgbClr val="FFFFFF"/>
              </a:buClr>
              <a:defRPr sz="1800">
                <a:solidFill>
                  <a:srgbClr val="000000"/>
                </a:solidFill>
                <a:effectLst/>
              </a:defRPr>
            </a:pPr>
            <a:r>
              <a:rPr>
                <a:solidFill>
                  <a:srgbClr val="D6A800"/>
                </a:solidFill>
                <a:effectLst>
                  <a:outerShdw sx="100000" sy="100000" kx="0" ky="0" algn="b" rotWithShape="0" blurRad="63500" dist="0" dir="3600000">
                    <a:srgbClr val="000000">
                      <a:alpha val="70000"/>
                    </a:srgbClr>
                  </a:outerShdw>
                </a:effectLst>
                <a:uFill>
                  <a:solidFill>
                    <a:srgbClr val="D6A800"/>
                  </a:solidFill>
                </a:uFill>
                <a:latin typeface="Book Antiqua"/>
                <a:ea typeface="Book Antiqua"/>
                <a:cs typeface="Book Antiqua"/>
                <a:sym typeface="Book Antiqua"/>
                <a:hlinkClick r:id="rId4" invalidUrl="" action="" tgtFrame="" tooltip="" history="1" highlightClick="0" endSnd="0"/>
              </a:rPr>
              <a:t>http://www.microsoft.com/downloads/details.aspx?FamilyID=cb9bf144-1076-4615-9951-294eeb832823&amp;displaylang=en</a:t>
            </a: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 </a:t>
            </a:r>
          </a:p>
        </p:txBody>
      </p:sp>
      <p:sp>
        <p:nvSpPr>
          <p:cNvPr id="201" name="Shape 201"/>
          <p:cNvSpPr/>
          <p:nvPr/>
        </p:nvSpPr>
        <p:spPr>
          <a:xfrm>
            <a:off x="204126" y="74083"/>
            <a:ext cx="8312366" cy="1003301"/>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5900">
                <a:solidFill>
                  <a:srgbClr val="FFFFFF"/>
                </a:solidFill>
                <a:effectLst>
                  <a:outerShdw sx="100000" sy="100000" kx="0" ky="0" algn="b" rotWithShape="0" blurRad="50800" dist="63500" dir="2939947">
                    <a:srgbClr val="000000"/>
                  </a:outerShdw>
                </a:effectLst>
                <a:latin typeface="UnivrstyRoman Bd BT"/>
                <a:ea typeface="UnivrstyRoman Bd BT"/>
                <a:cs typeface="UnivrstyRoman Bd BT"/>
                <a:sym typeface="UnivrstyRoman Bd BT"/>
              </a:defRPr>
            </a:lvl1pPr>
          </a:lstStyle>
          <a:p>
            <a:pPr lvl="0">
              <a:defRPr sz="1800">
                <a:solidFill>
                  <a:srgbClr val="000000"/>
                </a:solidFill>
                <a:effectLst/>
              </a:defRPr>
            </a:pPr>
            <a:r>
              <a:rPr sz="5900">
                <a:solidFill>
                  <a:srgbClr val="FFFFFF"/>
                </a:solidFill>
                <a:effectLst>
                  <a:outerShdw sx="100000" sy="100000" kx="0" ky="0" algn="b" rotWithShape="0" blurRad="50800" dist="63500" dir="2939947">
                    <a:srgbClr val="000000"/>
                  </a:outerShdw>
                </a:effectLst>
              </a:rPr>
              <a:t>Are We Setting Ourselves Up </a:t>
            </a:r>
          </a:p>
        </p:txBody>
      </p:sp>
      <p:pic>
        <p:nvPicPr>
          <p:cNvPr id="202" name="pasted-image.pdf"/>
          <p:cNvPicPr/>
          <p:nvPr/>
        </p:nvPicPr>
        <p:blipFill>
          <a:blip r:embed="rId5">
            <a:extLst/>
          </a:blip>
          <a:stretch>
            <a:fillRect/>
          </a:stretch>
        </p:blipFill>
        <p:spPr>
          <a:xfrm>
            <a:off x="8573029" y="-143969"/>
            <a:ext cx="4372933" cy="1959505"/>
          </a:xfrm>
          <a:prstGeom prst="rect">
            <a:avLst/>
          </a:prstGeom>
          <a:ln w="12700">
            <a:miter lim="400000"/>
          </a:ln>
          <a:effectLst>
            <a:outerShdw sx="100000" sy="100000" kx="0" ky="0" algn="b" rotWithShape="0" blurRad="165100" dist="95593" dir="2486452">
              <a:srgbClr val="000000"/>
            </a:outerShdw>
          </a:effectLst>
        </p:spPr>
      </p:pic>
      <p:sp>
        <p:nvSpPr>
          <p:cNvPr id="203" name="Shape 203"/>
          <p:cNvSpPr/>
          <p:nvPr/>
        </p:nvSpPr>
        <p:spPr>
          <a:xfrm>
            <a:off x="3717635" y="1486357"/>
            <a:ext cx="6246864" cy="1009062"/>
          </a:xfrm>
          <a:prstGeom prst="rect">
            <a:avLst/>
          </a:prstGeom>
          <a:ln w="12700">
            <a:miter lim="400000"/>
          </a:ln>
          <a:effectLst>
            <a:outerShdw sx="100000" sy="100000" kx="0" ky="0" algn="b" rotWithShape="0" blurRad="165100" dist="95593" dir="2486452">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spcBef>
                <a:spcPts val="900"/>
              </a:spcBef>
              <a:defRPr sz="3700">
                <a:solidFill>
                  <a:srgbClr val="FFE55E"/>
                </a:solidFill>
                <a:effectLst>
                  <a:outerShdw sx="100000" sy="100000" kx="0" ky="0" algn="b" rotWithShape="0" blurRad="50800" dist="63500" dir="2734992">
                    <a:srgbClr val="000000"/>
                  </a:outerShdw>
                </a:effectLst>
                <a:latin typeface="Abject Failure"/>
                <a:ea typeface="Abject Failure"/>
                <a:cs typeface="Abject Failure"/>
                <a:sym typeface="Abject Failure"/>
              </a:defRPr>
            </a:lvl1pPr>
          </a:lstStyle>
          <a:p>
            <a:pPr lvl="0">
              <a:defRPr sz="1800">
                <a:solidFill>
                  <a:srgbClr val="000000"/>
                </a:solidFill>
                <a:effectLst/>
              </a:defRPr>
            </a:pPr>
            <a:r>
              <a:rPr sz="3700">
                <a:solidFill>
                  <a:srgbClr val="FFE55E"/>
                </a:solidFill>
                <a:effectLst>
                  <a:outerShdw sx="100000" sy="100000" kx="0" ky="0" algn="b" rotWithShape="0" blurRad="50800" dist="63500" dir="2734992">
                    <a:srgbClr val="000000"/>
                  </a:outerShdw>
                </a:effectLst>
              </a:rPr>
              <a:t>Mark 14:27-31, 53,54, 66-72</a:t>
            </a:r>
          </a:p>
        </p:txBody>
      </p:sp>
    </p:spTree>
  </p:cSld>
  <p:clrMapOvr>
    <a:masterClrMapping/>
  </p:clrMapOvr>
  <p:transition spd="slow" advClick="1">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206" name="Shape 206"/>
          <p:cNvSpPr/>
          <p:nvPr/>
        </p:nvSpPr>
        <p:spPr>
          <a:xfrm>
            <a:off x="517560" y="381000"/>
            <a:ext cx="11969680" cy="70866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Luke 22:24–34 (NKJV)</a:t>
            </a:r>
            <a:endParaRPr sz="6800">
              <a:latin typeface="Denmark"/>
              <a:ea typeface="Denmark"/>
              <a:cs typeface="Denmark"/>
              <a:sym typeface="Denmark"/>
            </a:endParaRPr>
          </a:p>
          <a:p>
            <a:pPr lvl="0" defTabSz="457200">
              <a:defRPr sz="1800">
                <a:solidFill>
                  <a:srgbClr val="000000"/>
                </a:solidFill>
                <a:effectLst/>
              </a:defRPr>
            </a:pPr>
            <a:r>
              <a:rPr baseline="31999" sz="5900">
                <a:latin typeface="Adelon"/>
                <a:ea typeface="Adelon"/>
                <a:cs typeface="Adelon"/>
                <a:sym typeface="Adelon"/>
              </a:rPr>
              <a:t>24</a:t>
            </a:r>
            <a:r>
              <a:rPr sz="5900">
                <a:latin typeface="Adelon"/>
                <a:ea typeface="Adelon"/>
                <a:cs typeface="Adelon"/>
                <a:sym typeface="Adelon"/>
              </a:rPr>
              <a:t> Now there was also a dispute among them, as to which of them should be considered the greatest. </a:t>
            </a:r>
            <a:r>
              <a:rPr baseline="31999" sz="5900">
                <a:latin typeface="Adelon"/>
                <a:ea typeface="Adelon"/>
                <a:cs typeface="Adelon"/>
                <a:sym typeface="Adelon"/>
              </a:rPr>
              <a:t>25</a:t>
            </a:r>
            <a:r>
              <a:rPr sz="5900">
                <a:latin typeface="Adelon"/>
                <a:ea typeface="Adelon"/>
                <a:cs typeface="Adelon"/>
                <a:sym typeface="Adelon"/>
              </a:rPr>
              <a:t> And He said to them, “</a:t>
            </a:r>
            <a:r>
              <a:rPr sz="5900">
                <a:solidFill>
                  <a:srgbClr val="A21415"/>
                </a:solidFill>
                <a:latin typeface="Adelon"/>
                <a:ea typeface="Adelon"/>
                <a:cs typeface="Adelon"/>
                <a:sym typeface="Adelon"/>
              </a:rPr>
              <a:t>The kings of the Gentiles exercise lordship over them, and those who exercise authority over them are called ‘benefactors.’</a:t>
            </a:r>
            <a:r>
              <a:rPr sz="5900">
                <a:latin typeface="Adelon"/>
                <a:ea typeface="Adelon"/>
                <a:cs typeface="Adelon"/>
                <a:sym typeface="Adelon"/>
              </a:rPr>
              <a:t> </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70" name="Shape 70"/>
          <p:cNvSpPr/>
          <p:nvPr/>
        </p:nvSpPr>
        <p:spPr>
          <a:xfrm>
            <a:off x="517560" y="381000"/>
            <a:ext cx="11969680" cy="75311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14:27–31 (NKJV)</a:t>
            </a:r>
            <a:endParaRPr sz="6800">
              <a:latin typeface="Denmark"/>
              <a:ea typeface="Denmark"/>
              <a:cs typeface="Denmark"/>
              <a:sym typeface="Denmark"/>
            </a:endParaRPr>
          </a:p>
          <a:p>
            <a:pPr lvl="0" defTabSz="457200">
              <a:defRPr sz="1800">
                <a:solidFill>
                  <a:srgbClr val="000000"/>
                </a:solidFill>
                <a:effectLst/>
              </a:defRPr>
            </a:pPr>
            <a:r>
              <a:rPr baseline="31999" sz="6300">
                <a:latin typeface="Adelon"/>
                <a:ea typeface="Adelon"/>
                <a:cs typeface="Adelon"/>
                <a:sym typeface="Adelon"/>
              </a:rPr>
              <a:t>27</a:t>
            </a:r>
            <a:r>
              <a:rPr sz="6300">
                <a:latin typeface="Adelon"/>
                <a:ea typeface="Adelon"/>
                <a:cs typeface="Adelon"/>
                <a:sym typeface="Adelon"/>
              </a:rPr>
              <a:t> Then Jesus said to them, “</a:t>
            </a:r>
            <a:r>
              <a:rPr sz="6300">
                <a:solidFill>
                  <a:srgbClr val="A21415"/>
                </a:solidFill>
                <a:latin typeface="Adelon"/>
                <a:ea typeface="Adelon"/>
                <a:cs typeface="Adelon"/>
                <a:sym typeface="Adelon"/>
              </a:rPr>
              <a:t>All of you will be made to stumble because of Me this night, for it is written: ‘I will strike the Shepherd, </a:t>
            </a:r>
            <a:r>
              <a:rPr sz="6300">
                <a:solidFill>
                  <a:srgbClr val="A21415"/>
                </a:solidFill>
                <a:latin typeface="Adelon"/>
                <a:ea typeface="Adelon"/>
                <a:cs typeface="Adelon"/>
                <a:sym typeface="Adelon"/>
              </a:rPr>
              <a:t>And the sheep will be scattered</a:t>
            </a:r>
            <a:r>
              <a:rPr sz="6300">
                <a:latin typeface="Adelon"/>
                <a:ea typeface="Adelon"/>
                <a:cs typeface="Adelon"/>
                <a:sym typeface="Adelon"/>
              </a:rPr>
              <a:t>.’</a:t>
            </a:r>
            <a:r>
              <a:rPr sz="6300">
                <a:latin typeface="Adelon"/>
                <a:ea typeface="Adelon"/>
                <a:cs typeface="Adelon"/>
                <a:sym typeface="Adelon"/>
              </a:rPr>
              <a:t> </a:t>
            </a:r>
            <a:r>
              <a:rPr baseline="31999" sz="6300">
                <a:latin typeface="Adelon"/>
                <a:ea typeface="Adelon"/>
                <a:cs typeface="Adelon"/>
                <a:sym typeface="Adelon"/>
              </a:rPr>
              <a:t>28</a:t>
            </a:r>
            <a:r>
              <a:rPr sz="6300">
                <a:latin typeface="Adelon"/>
                <a:ea typeface="Adelon"/>
                <a:cs typeface="Adelon"/>
                <a:sym typeface="Adelon"/>
              </a:rPr>
              <a:t> “</a:t>
            </a:r>
            <a:r>
              <a:rPr sz="6300">
                <a:solidFill>
                  <a:srgbClr val="A21415"/>
                </a:solidFill>
                <a:latin typeface="Adelon"/>
                <a:ea typeface="Adelon"/>
                <a:cs typeface="Adelon"/>
                <a:sym typeface="Adelon"/>
              </a:rPr>
              <a:t>But after I have been raised, I will go before you to Galilee</a:t>
            </a:r>
            <a:r>
              <a:rPr sz="6300">
                <a:latin typeface="Adelon"/>
                <a:ea typeface="Adelon"/>
                <a:cs typeface="Adelon"/>
                <a:sym typeface="Adelon"/>
              </a:rPr>
              <a:t>.” </a:t>
            </a:r>
          </a:p>
        </p:txBody>
      </p:sp>
    </p:spTree>
  </p:cSld>
  <p:clrMapOvr>
    <a:masterClrMapping/>
  </p:clrMapOvr>
  <p:transition spd="slow" advClick="1">
    <p:wipe dir="l"/>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209" name="Shape 209"/>
          <p:cNvSpPr/>
          <p:nvPr/>
        </p:nvSpPr>
        <p:spPr>
          <a:xfrm>
            <a:off x="517560" y="381000"/>
            <a:ext cx="11969680" cy="79375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Luke 22:24–34 (NKJV)</a:t>
            </a:r>
            <a:endParaRPr sz="6800">
              <a:latin typeface="Denmark"/>
              <a:ea typeface="Denmark"/>
              <a:cs typeface="Denmark"/>
              <a:sym typeface="Denmark"/>
            </a:endParaRPr>
          </a:p>
          <a:p>
            <a:pPr lvl="0" defTabSz="457200">
              <a:defRPr sz="1800">
                <a:solidFill>
                  <a:srgbClr val="000000"/>
                </a:solidFill>
                <a:effectLst/>
              </a:defRPr>
            </a:pPr>
            <a:r>
              <a:rPr baseline="31999" sz="5900">
                <a:latin typeface="Adelon"/>
                <a:ea typeface="Adelon"/>
                <a:cs typeface="Adelon"/>
                <a:sym typeface="Adelon"/>
              </a:rPr>
              <a:t>26</a:t>
            </a:r>
            <a:r>
              <a:rPr sz="5900">
                <a:latin typeface="Adelon"/>
                <a:ea typeface="Adelon"/>
                <a:cs typeface="Adelon"/>
                <a:sym typeface="Adelon"/>
              </a:rPr>
              <a:t> </a:t>
            </a:r>
            <a:r>
              <a:rPr sz="5900">
                <a:solidFill>
                  <a:srgbClr val="A21415"/>
                </a:solidFill>
                <a:latin typeface="Adelon"/>
                <a:ea typeface="Adelon"/>
                <a:cs typeface="Adelon"/>
                <a:sym typeface="Adelon"/>
              </a:rPr>
              <a:t>But not so </a:t>
            </a:r>
            <a:r>
              <a:rPr sz="5900">
                <a:solidFill>
                  <a:srgbClr val="A21415"/>
                </a:solidFill>
                <a:latin typeface="Adelon"/>
                <a:ea typeface="Adelon"/>
                <a:cs typeface="Adelon"/>
                <a:sym typeface="Adelon"/>
              </a:rPr>
              <a:t>among</a:t>
            </a:r>
            <a:r>
              <a:rPr sz="5900">
                <a:solidFill>
                  <a:srgbClr val="A21415"/>
                </a:solidFill>
                <a:latin typeface="Adelon"/>
                <a:ea typeface="Adelon"/>
                <a:cs typeface="Adelon"/>
                <a:sym typeface="Adelon"/>
              </a:rPr>
              <a:t> you; on the contrary, he who is greatest among you, let him be as the younger, and he who governs as he who serves</a:t>
            </a:r>
            <a:r>
              <a:rPr sz="5900">
                <a:latin typeface="Adelon"/>
                <a:ea typeface="Adelon"/>
                <a:cs typeface="Adelon"/>
                <a:sym typeface="Adelon"/>
              </a:rPr>
              <a:t>. </a:t>
            </a:r>
            <a:r>
              <a:rPr baseline="31999" sz="5900">
                <a:latin typeface="Adelon"/>
                <a:ea typeface="Adelon"/>
                <a:cs typeface="Adelon"/>
                <a:sym typeface="Adelon"/>
              </a:rPr>
              <a:t>27</a:t>
            </a:r>
            <a:r>
              <a:rPr sz="5900">
                <a:latin typeface="Adelon"/>
                <a:ea typeface="Adelon"/>
                <a:cs typeface="Adelon"/>
                <a:sym typeface="Adelon"/>
              </a:rPr>
              <a:t> </a:t>
            </a:r>
            <a:r>
              <a:rPr sz="5900">
                <a:solidFill>
                  <a:srgbClr val="A21415"/>
                </a:solidFill>
                <a:latin typeface="Adelon"/>
                <a:ea typeface="Adelon"/>
                <a:cs typeface="Adelon"/>
                <a:sym typeface="Adelon"/>
              </a:rPr>
              <a:t>For who </a:t>
            </a:r>
            <a:r>
              <a:rPr sz="5900">
                <a:solidFill>
                  <a:srgbClr val="A21415"/>
                </a:solidFill>
                <a:latin typeface="Adelon"/>
                <a:ea typeface="Adelon"/>
                <a:cs typeface="Adelon"/>
                <a:sym typeface="Adelon"/>
              </a:rPr>
              <a:t>is</a:t>
            </a:r>
            <a:r>
              <a:rPr sz="5900">
                <a:solidFill>
                  <a:srgbClr val="A21415"/>
                </a:solidFill>
                <a:latin typeface="Adelon"/>
                <a:ea typeface="Adelon"/>
                <a:cs typeface="Adelon"/>
                <a:sym typeface="Adelon"/>
              </a:rPr>
              <a:t> greater, he who sits at the table, or he who serves</a:t>
            </a:r>
            <a:r>
              <a:rPr sz="5900">
                <a:latin typeface="Adelon"/>
                <a:ea typeface="Adelon"/>
                <a:cs typeface="Adelon"/>
                <a:sym typeface="Adelon"/>
              </a:rPr>
              <a:t>? </a:t>
            </a:r>
            <a:r>
              <a:rPr sz="5900">
                <a:solidFill>
                  <a:srgbClr val="A21415"/>
                </a:solidFill>
                <a:latin typeface="Adelon"/>
                <a:ea typeface="Adelon"/>
                <a:cs typeface="Adelon"/>
                <a:sym typeface="Adelon"/>
              </a:rPr>
              <a:t>Is</a:t>
            </a:r>
            <a:r>
              <a:rPr sz="5900">
                <a:solidFill>
                  <a:srgbClr val="A21415"/>
                </a:solidFill>
                <a:latin typeface="Adelon"/>
                <a:ea typeface="Adelon"/>
                <a:cs typeface="Adelon"/>
                <a:sym typeface="Adelon"/>
              </a:rPr>
              <a:t> it not he who sits at the table</a:t>
            </a:r>
            <a:r>
              <a:rPr sz="5900">
                <a:latin typeface="Adelon"/>
                <a:ea typeface="Adelon"/>
                <a:cs typeface="Adelon"/>
                <a:sym typeface="Adelon"/>
              </a:rPr>
              <a:t>? </a:t>
            </a:r>
            <a:r>
              <a:rPr sz="5900">
                <a:solidFill>
                  <a:srgbClr val="A21415"/>
                </a:solidFill>
                <a:latin typeface="Adelon"/>
                <a:ea typeface="Adelon"/>
                <a:cs typeface="Adelon"/>
                <a:sym typeface="Adelon"/>
              </a:rPr>
              <a:t>Yet I am among you as the One who serves</a:t>
            </a:r>
            <a:r>
              <a:rPr sz="5900">
                <a:latin typeface="Adelon"/>
                <a:ea typeface="Adelon"/>
                <a:cs typeface="Adelon"/>
                <a:sym typeface="Adelon"/>
              </a:rPr>
              <a:t>. </a:t>
            </a:r>
          </a:p>
        </p:txBody>
      </p:sp>
    </p:spTree>
  </p:cSld>
  <p:clrMapOvr>
    <a:masterClrMapping/>
  </p:clrMapOvr>
  <p:transition spd="slow" advClick="1">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212" name="Shape 212"/>
          <p:cNvSpPr/>
          <p:nvPr/>
        </p:nvSpPr>
        <p:spPr>
          <a:xfrm>
            <a:off x="517560" y="381000"/>
            <a:ext cx="11969680" cy="70866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Luke 22:24–34 (NKJV)</a:t>
            </a:r>
            <a:endParaRPr sz="6800">
              <a:latin typeface="Denmark"/>
              <a:ea typeface="Denmark"/>
              <a:cs typeface="Denmark"/>
              <a:sym typeface="Denmark"/>
            </a:endParaRPr>
          </a:p>
          <a:p>
            <a:pPr lvl="0" defTabSz="457200">
              <a:defRPr sz="1800">
                <a:solidFill>
                  <a:srgbClr val="000000"/>
                </a:solidFill>
                <a:effectLst/>
              </a:defRPr>
            </a:pPr>
            <a:r>
              <a:rPr baseline="31999" sz="5900">
                <a:latin typeface="Adelon"/>
                <a:ea typeface="Adelon"/>
                <a:cs typeface="Adelon"/>
                <a:sym typeface="Adelon"/>
              </a:rPr>
              <a:t>28</a:t>
            </a:r>
            <a:r>
              <a:rPr sz="5900">
                <a:latin typeface="Adelon"/>
                <a:ea typeface="Adelon"/>
                <a:cs typeface="Adelon"/>
                <a:sym typeface="Adelon"/>
              </a:rPr>
              <a:t> “</a:t>
            </a:r>
            <a:r>
              <a:rPr sz="5900">
                <a:solidFill>
                  <a:srgbClr val="A21415"/>
                </a:solidFill>
                <a:latin typeface="Adelon"/>
                <a:ea typeface="Adelon"/>
                <a:cs typeface="Adelon"/>
                <a:sym typeface="Adelon"/>
              </a:rPr>
              <a:t>But you are those who have continued with Me in My trials</a:t>
            </a:r>
            <a:r>
              <a:rPr sz="5900">
                <a:latin typeface="Adelon"/>
                <a:ea typeface="Adelon"/>
                <a:cs typeface="Adelon"/>
                <a:sym typeface="Adelon"/>
              </a:rPr>
              <a:t>. </a:t>
            </a:r>
            <a:r>
              <a:rPr baseline="31999" sz="5900">
                <a:latin typeface="Adelon"/>
                <a:ea typeface="Adelon"/>
                <a:cs typeface="Adelon"/>
                <a:sym typeface="Adelon"/>
              </a:rPr>
              <a:t>29</a:t>
            </a:r>
            <a:r>
              <a:rPr sz="5900">
                <a:latin typeface="Adelon"/>
                <a:ea typeface="Adelon"/>
                <a:cs typeface="Adelon"/>
                <a:sym typeface="Adelon"/>
              </a:rPr>
              <a:t> </a:t>
            </a:r>
            <a:r>
              <a:rPr sz="5900">
                <a:solidFill>
                  <a:srgbClr val="A21415"/>
                </a:solidFill>
                <a:latin typeface="Adelon"/>
                <a:ea typeface="Adelon"/>
                <a:cs typeface="Adelon"/>
                <a:sym typeface="Adelon"/>
              </a:rPr>
              <a:t>And I bestow upon you a kingdom, just as My Father bestowed </a:t>
            </a:r>
            <a:r>
              <a:rPr sz="5900">
                <a:solidFill>
                  <a:srgbClr val="A21415"/>
                </a:solidFill>
                <a:latin typeface="Adelon"/>
                <a:ea typeface="Adelon"/>
                <a:cs typeface="Adelon"/>
                <a:sym typeface="Adelon"/>
              </a:rPr>
              <a:t>one</a:t>
            </a:r>
            <a:r>
              <a:rPr sz="5900">
                <a:solidFill>
                  <a:srgbClr val="A21415"/>
                </a:solidFill>
                <a:latin typeface="Adelon"/>
                <a:ea typeface="Adelon"/>
                <a:cs typeface="Adelon"/>
                <a:sym typeface="Adelon"/>
              </a:rPr>
              <a:t> upon Me</a:t>
            </a:r>
            <a:r>
              <a:rPr sz="5900">
                <a:latin typeface="Adelon"/>
                <a:ea typeface="Adelon"/>
                <a:cs typeface="Adelon"/>
                <a:sym typeface="Adelon"/>
              </a:rPr>
              <a:t>, </a:t>
            </a:r>
            <a:r>
              <a:rPr baseline="31999" sz="5900">
                <a:latin typeface="Adelon"/>
                <a:ea typeface="Adelon"/>
                <a:cs typeface="Adelon"/>
                <a:sym typeface="Adelon"/>
              </a:rPr>
              <a:t>30</a:t>
            </a:r>
            <a:r>
              <a:rPr sz="5900">
                <a:latin typeface="Adelon"/>
                <a:ea typeface="Adelon"/>
                <a:cs typeface="Adelon"/>
                <a:sym typeface="Adelon"/>
              </a:rPr>
              <a:t> </a:t>
            </a:r>
            <a:r>
              <a:rPr sz="5900">
                <a:solidFill>
                  <a:srgbClr val="A21415"/>
                </a:solidFill>
                <a:latin typeface="Adelon"/>
                <a:ea typeface="Adelon"/>
                <a:cs typeface="Adelon"/>
                <a:sym typeface="Adelon"/>
              </a:rPr>
              <a:t>that you may eat and drink at My table in My kingdom, and sit on thrones judging the twelve tribes of Israel</a:t>
            </a:r>
            <a:r>
              <a:rPr sz="5900">
                <a:latin typeface="Adelon"/>
                <a:ea typeface="Adelon"/>
                <a:cs typeface="Adelon"/>
                <a:sym typeface="Adelon"/>
              </a:rPr>
              <a:t>.” </a:t>
            </a:r>
          </a:p>
        </p:txBody>
      </p:sp>
    </p:spTree>
  </p:cSld>
  <p:clrMapOvr>
    <a:masterClrMapping/>
  </p:clrMapOvr>
  <p:transition spd="slow"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215" name="Shape 215"/>
          <p:cNvSpPr/>
          <p:nvPr/>
        </p:nvSpPr>
        <p:spPr>
          <a:xfrm>
            <a:off x="517560" y="381000"/>
            <a:ext cx="11969680" cy="75311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Luke 22:24–34 (NKJV)</a:t>
            </a:r>
            <a:endParaRPr sz="6800">
              <a:latin typeface="Denmark"/>
              <a:ea typeface="Denmark"/>
              <a:cs typeface="Denmark"/>
              <a:sym typeface="Denmark"/>
            </a:endParaRPr>
          </a:p>
          <a:p>
            <a:pPr lvl="0" defTabSz="457200">
              <a:defRPr sz="1800">
                <a:solidFill>
                  <a:srgbClr val="000000"/>
                </a:solidFill>
                <a:effectLst/>
              </a:defRPr>
            </a:pPr>
            <a:r>
              <a:rPr baseline="31999" sz="6300">
                <a:latin typeface="Adelon"/>
                <a:ea typeface="Adelon"/>
                <a:cs typeface="Adelon"/>
                <a:sym typeface="Adelon"/>
              </a:rPr>
              <a:t>31</a:t>
            </a:r>
            <a:r>
              <a:rPr sz="6300">
                <a:latin typeface="Adelon"/>
                <a:ea typeface="Adelon"/>
                <a:cs typeface="Adelon"/>
                <a:sym typeface="Adelon"/>
              </a:rPr>
              <a:t> And the Lord said, “</a:t>
            </a:r>
            <a:r>
              <a:rPr sz="6300">
                <a:solidFill>
                  <a:srgbClr val="A21415"/>
                </a:solidFill>
                <a:latin typeface="Adelon"/>
                <a:ea typeface="Adelon"/>
                <a:cs typeface="Adelon"/>
                <a:sym typeface="Adelon"/>
              </a:rPr>
              <a:t>Simon, Simon! Indeed, Satan has asked for you, that he may sift </a:t>
            </a:r>
            <a:r>
              <a:rPr sz="6300">
                <a:solidFill>
                  <a:srgbClr val="A21415"/>
                </a:solidFill>
                <a:latin typeface="Adelon"/>
                <a:ea typeface="Adelon"/>
                <a:cs typeface="Adelon"/>
                <a:sym typeface="Adelon"/>
              </a:rPr>
              <a:t>you</a:t>
            </a:r>
            <a:r>
              <a:rPr sz="6300">
                <a:solidFill>
                  <a:srgbClr val="A21415"/>
                </a:solidFill>
                <a:latin typeface="Adelon"/>
                <a:ea typeface="Adelon"/>
                <a:cs typeface="Adelon"/>
                <a:sym typeface="Adelon"/>
              </a:rPr>
              <a:t> as wheat</a:t>
            </a:r>
            <a:r>
              <a:rPr sz="6300">
                <a:latin typeface="Adelon"/>
                <a:ea typeface="Adelon"/>
                <a:cs typeface="Adelon"/>
                <a:sym typeface="Adelon"/>
              </a:rPr>
              <a:t>. </a:t>
            </a:r>
            <a:r>
              <a:rPr baseline="31999" sz="6300">
                <a:latin typeface="Adelon"/>
                <a:ea typeface="Adelon"/>
                <a:cs typeface="Adelon"/>
                <a:sym typeface="Adelon"/>
              </a:rPr>
              <a:t>32</a:t>
            </a:r>
            <a:r>
              <a:rPr sz="6300">
                <a:latin typeface="Adelon"/>
                <a:ea typeface="Adelon"/>
                <a:cs typeface="Adelon"/>
                <a:sym typeface="Adelon"/>
              </a:rPr>
              <a:t> </a:t>
            </a:r>
            <a:r>
              <a:rPr sz="6300">
                <a:solidFill>
                  <a:srgbClr val="A21415"/>
                </a:solidFill>
                <a:latin typeface="Adelon"/>
                <a:ea typeface="Adelon"/>
                <a:cs typeface="Adelon"/>
                <a:sym typeface="Adelon"/>
              </a:rPr>
              <a:t>But I have prayed for you, that your faith should not fail; and when you have returned to </a:t>
            </a:r>
            <a:r>
              <a:rPr sz="6300">
                <a:solidFill>
                  <a:srgbClr val="A21415"/>
                </a:solidFill>
                <a:latin typeface="Adelon"/>
                <a:ea typeface="Adelon"/>
                <a:cs typeface="Adelon"/>
                <a:sym typeface="Adelon"/>
              </a:rPr>
              <a:t>Me,</a:t>
            </a:r>
            <a:r>
              <a:rPr sz="6300">
                <a:solidFill>
                  <a:srgbClr val="A21415"/>
                </a:solidFill>
                <a:latin typeface="Adelon"/>
                <a:ea typeface="Adelon"/>
                <a:cs typeface="Adelon"/>
                <a:sym typeface="Adelon"/>
              </a:rPr>
              <a:t> strengthen your brethren</a:t>
            </a:r>
            <a:r>
              <a:rPr sz="6300">
                <a:latin typeface="Adelon"/>
                <a:ea typeface="Adelon"/>
                <a:cs typeface="Adelon"/>
                <a:sym typeface="Adelon"/>
              </a:rPr>
              <a:t>.” </a:t>
            </a:r>
          </a:p>
        </p:txBody>
      </p:sp>
    </p:spTree>
  </p:cSld>
  <p:clrMapOvr>
    <a:masterClrMapping/>
  </p:clrMapOvr>
  <p:transition spd="slow" advClick="1">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218" name="Shape 218"/>
          <p:cNvSpPr/>
          <p:nvPr/>
        </p:nvSpPr>
        <p:spPr>
          <a:xfrm>
            <a:off x="517560" y="381000"/>
            <a:ext cx="11969680" cy="82423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Luke 22:24–34 (NKJV)</a:t>
            </a:r>
            <a:endParaRPr sz="6800">
              <a:latin typeface="Denmark"/>
              <a:ea typeface="Denmark"/>
              <a:cs typeface="Denmark"/>
              <a:sym typeface="Denmark"/>
            </a:endParaRPr>
          </a:p>
          <a:p>
            <a:pPr lvl="0" defTabSz="457200">
              <a:defRPr sz="1800">
                <a:solidFill>
                  <a:srgbClr val="000000"/>
                </a:solidFill>
                <a:effectLst/>
              </a:defRPr>
            </a:pPr>
            <a:r>
              <a:rPr baseline="31999" sz="7000">
                <a:latin typeface="Adelon"/>
                <a:ea typeface="Adelon"/>
                <a:cs typeface="Adelon"/>
                <a:sym typeface="Adelon"/>
              </a:rPr>
              <a:t>33</a:t>
            </a:r>
            <a:r>
              <a:rPr sz="7000">
                <a:latin typeface="Adelon"/>
                <a:ea typeface="Adelon"/>
                <a:cs typeface="Adelon"/>
                <a:sym typeface="Adelon"/>
              </a:rPr>
              <a:t> But he said to Him, “Lord, I am ready to go with You, both to prison and to death.” </a:t>
            </a:r>
            <a:r>
              <a:rPr baseline="31999" sz="7000">
                <a:latin typeface="Adelon"/>
                <a:ea typeface="Adelon"/>
                <a:cs typeface="Adelon"/>
                <a:sym typeface="Adelon"/>
              </a:rPr>
              <a:t>34</a:t>
            </a:r>
            <a:r>
              <a:rPr sz="7000">
                <a:latin typeface="Adelon"/>
                <a:ea typeface="Adelon"/>
                <a:cs typeface="Adelon"/>
                <a:sym typeface="Adelon"/>
              </a:rPr>
              <a:t> Then He said, “</a:t>
            </a:r>
            <a:r>
              <a:rPr sz="7000">
                <a:solidFill>
                  <a:srgbClr val="A21415"/>
                </a:solidFill>
                <a:latin typeface="Adelon"/>
                <a:ea typeface="Adelon"/>
                <a:cs typeface="Adelon"/>
                <a:sym typeface="Adelon"/>
              </a:rPr>
              <a:t>I tell you, Peter, the rooster shall not crow this day before you will deny three times that you know Me</a:t>
            </a:r>
            <a:r>
              <a:rPr sz="7000">
                <a:latin typeface="Adelon"/>
                <a:ea typeface="Adelon"/>
                <a:cs typeface="Adelon"/>
                <a:sym typeface="Adelon"/>
              </a:rPr>
              <a:t>.”</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73" name="Shape 73"/>
          <p:cNvSpPr/>
          <p:nvPr/>
        </p:nvSpPr>
        <p:spPr>
          <a:xfrm>
            <a:off x="517560" y="381000"/>
            <a:ext cx="11969680" cy="75311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14:27–31 (NKJV)</a:t>
            </a:r>
            <a:endParaRPr sz="6800">
              <a:latin typeface="Denmark"/>
              <a:ea typeface="Denmark"/>
              <a:cs typeface="Denmark"/>
              <a:sym typeface="Denmark"/>
            </a:endParaRPr>
          </a:p>
          <a:p>
            <a:pPr lvl="0" defTabSz="457200">
              <a:defRPr sz="1800">
                <a:solidFill>
                  <a:srgbClr val="000000"/>
                </a:solidFill>
                <a:effectLst/>
              </a:defRPr>
            </a:pPr>
            <a:r>
              <a:rPr baseline="31999" sz="5500">
                <a:latin typeface="Adelon"/>
                <a:ea typeface="Adelon"/>
                <a:cs typeface="Adelon"/>
                <a:sym typeface="Adelon"/>
              </a:rPr>
              <a:t>29</a:t>
            </a:r>
            <a:r>
              <a:rPr sz="5500">
                <a:latin typeface="Adelon"/>
                <a:ea typeface="Adelon"/>
                <a:cs typeface="Adelon"/>
                <a:sym typeface="Adelon"/>
              </a:rPr>
              <a:t> Peter said to Him, “Even if all are made to stumble, yet I </a:t>
            </a:r>
            <a:r>
              <a:rPr sz="5500">
                <a:latin typeface="Adelon"/>
                <a:ea typeface="Adelon"/>
                <a:cs typeface="Adelon"/>
                <a:sym typeface="Adelon"/>
              </a:rPr>
              <a:t>will</a:t>
            </a:r>
            <a:r>
              <a:rPr sz="5500">
                <a:latin typeface="Adelon"/>
                <a:ea typeface="Adelon"/>
                <a:cs typeface="Adelon"/>
                <a:sym typeface="Adelon"/>
              </a:rPr>
              <a:t> not </a:t>
            </a:r>
            <a:r>
              <a:rPr sz="5500">
                <a:latin typeface="Adelon"/>
                <a:ea typeface="Adelon"/>
                <a:cs typeface="Adelon"/>
                <a:sym typeface="Adelon"/>
              </a:rPr>
              <a:t>be</a:t>
            </a:r>
            <a:r>
              <a:rPr sz="5500">
                <a:latin typeface="Adelon"/>
                <a:ea typeface="Adelon"/>
                <a:cs typeface="Adelon"/>
                <a:sym typeface="Adelon"/>
              </a:rPr>
              <a:t>.” </a:t>
            </a:r>
            <a:r>
              <a:rPr baseline="31999" sz="5500">
                <a:latin typeface="Adelon"/>
                <a:ea typeface="Adelon"/>
                <a:cs typeface="Adelon"/>
                <a:sym typeface="Adelon"/>
              </a:rPr>
              <a:t>30</a:t>
            </a:r>
            <a:r>
              <a:rPr sz="5500">
                <a:latin typeface="Adelon"/>
                <a:ea typeface="Adelon"/>
                <a:cs typeface="Adelon"/>
                <a:sym typeface="Adelon"/>
              </a:rPr>
              <a:t> Jesus said to him, “</a:t>
            </a:r>
            <a:r>
              <a:rPr sz="5500">
                <a:solidFill>
                  <a:srgbClr val="A21415"/>
                </a:solidFill>
                <a:latin typeface="Adelon"/>
                <a:ea typeface="Adelon"/>
                <a:cs typeface="Adelon"/>
                <a:sym typeface="Adelon"/>
              </a:rPr>
              <a:t>Assuredly, I say to you that today, </a:t>
            </a:r>
            <a:r>
              <a:rPr sz="5500">
                <a:solidFill>
                  <a:srgbClr val="A21415"/>
                </a:solidFill>
                <a:latin typeface="Adelon"/>
                <a:ea typeface="Adelon"/>
                <a:cs typeface="Adelon"/>
                <a:sym typeface="Adelon"/>
              </a:rPr>
              <a:t>even</a:t>
            </a:r>
            <a:r>
              <a:rPr sz="5500">
                <a:solidFill>
                  <a:srgbClr val="A21415"/>
                </a:solidFill>
                <a:latin typeface="Adelon"/>
                <a:ea typeface="Adelon"/>
                <a:cs typeface="Adelon"/>
                <a:sym typeface="Adelon"/>
              </a:rPr>
              <a:t> this night, before the rooster crows twice, you will deny Me three times</a:t>
            </a:r>
            <a:r>
              <a:rPr sz="5500">
                <a:latin typeface="Adelon"/>
                <a:ea typeface="Adelon"/>
                <a:cs typeface="Adelon"/>
                <a:sym typeface="Adelon"/>
              </a:rPr>
              <a:t>.” </a:t>
            </a:r>
            <a:r>
              <a:rPr baseline="31999" sz="5500">
                <a:latin typeface="Adelon"/>
                <a:ea typeface="Adelon"/>
                <a:cs typeface="Adelon"/>
                <a:sym typeface="Adelon"/>
              </a:rPr>
              <a:t>31</a:t>
            </a:r>
            <a:r>
              <a:rPr sz="5500">
                <a:latin typeface="Adelon"/>
                <a:ea typeface="Adelon"/>
                <a:cs typeface="Adelon"/>
                <a:sym typeface="Adelon"/>
              </a:rPr>
              <a:t> But he spoke more vehemently, “If I have to die with You, I will not deny You!” And they all said likewise.</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76" name="Shape 76"/>
          <p:cNvSpPr/>
          <p:nvPr/>
        </p:nvSpPr>
        <p:spPr>
          <a:xfrm>
            <a:off x="517560" y="381000"/>
            <a:ext cx="11969680" cy="69977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14:53–54 (NKJV)</a:t>
            </a:r>
            <a:endParaRPr sz="6800">
              <a:latin typeface="Denmark"/>
              <a:ea typeface="Denmark"/>
              <a:cs typeface="Denmark"/>
              <a:sym typeface="Denmark"/>
            </a:endParaRPr>
          </a:p>
          <a:p>
            <a:pPr lvl="0" defTabSz="457200">
              <a:defRPr sz="1800">
                <a:solidFill>
                  <a:srgbClr val="000000"/>
                </a:solidFill>
                <a:effectLst/>
              </a:defRPr>
            </a:pPr>
            <a:r>
              <a:rPr baseline="31999" sz="5800">
                <a:latin typeface="Adelon"/>
                <a:ea typeface="Adelon"/>
                <a:cs typeface="Adelon"/>
                <a:sym typeface="Adelon"/>
              </a:rPr>
              <a:t>53</a:t>
            </a:r>
            <a:r>
              <a:rPr sz="5800">
                <a:latin typeface="Adelon"/>
                <a:ea typeface="Adelon"/>
                <a:cs typeface="Adelon"/>
                <a:sym typeface="Adelon"/>
              </a:rPr>
              <a:t> And they led Jesus away to the high priest; and with him were assembled all the chief priests, the elders, and the scribes. </a:t>
            </a:r>
            <a:r>
              <a:rPr baseline="31999" sz="5800">
                <a:latin typeface="Adelon"/>
                <a:ea typeface="Adelon"/>
                <a:cs typeface="Adelon"/>
                <a:sym typeface="Adelon"/>
              </a:rPr>
              <a:t>54</a:t>
            </a:r>
            <a:r>
              <a:rPr sz="5800">
                <a:latin typeface="Adelon"/>
                <a:ea typeface="Adelon"/>
                <a:cs typeface="Adelon"/>
                <a:sym typeface="Adelon"/>
              </a:rPr>
              <a:t> But Peter followed Him at a distance, right into the courtyard of the high priest. And he sat with the servants and warmed himself at the fire.</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79" name="Shape 79"/>
          <p:cNvSpPr/>
          <p:nvPr/>
        </p:nvSpPr>
        <p:spPr>
          <a:xfrm>
            <a:off x="517560" y="381000"/>
            <a:ext cx="11969680" cy="66167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14:66–72 (NKJV)</a:t>
            </a:r>
            <a:endParaRPr sz="6800">
              <a:latin typeface="Denmark"/>
              <a:ea typeface="Denmark"/>
              <a:cs typeface="Denmark"/>
              <a:sym typeface="Denmark"/>
            </a:endParaRPr>
          </a:p>
          <a:p>
            <a:pPr lvl="0" defTabSz="457200">
              <a:defRPr sz="1800">
                <a:solidFill>
                  <a:srgbClr val="000000"/>
                </a:solidFill>
                <a:effectLst/>
              </a:defRPr>
            </a:pPr>
            <a:r>
              <a:rPr baseline="31999" sz="6300">
                <a:latin typeface="Adelon"/>
                <a:ea typeface="Adelon"/>
                <a:cs typeface="Adelon"/>
                <a:sym typeface="Adelon"/>
              </a:rPr>
              <a:t>66</a:t>
            </a:r>
            <a:r>
              <a:rPr sz="6300">
                <a:latin typeface="Adelon"/>
                <a:ea typeface="Adelon"/>
                <a:cs typeface="Adelon"/>
                <a:sym typeface="Adelon"/>
              </a:rPr>
              <a:t> Now as Peter was below in the courtyard, one of the servant girls of the high priest came. </a:t>
            </a:r>
            <a:r>
              <a:rPr baseline="31999" sz="6300">
                <a:latin typeface="Adelon"/>
                <a:ea typeface="Adelon"/>
                <a:cs typeface="Adelon"/>
                <a:sym typeface="Adelon"/>
              </a:rPr>
              <a:t>67</a:t>
            </a:r>
            <a:r>
              <a:rPr sz="6300">
                <a:latin typeface="Adelon"/>
                <a:ea typeface="Adelon"/>
                <a:cs typeface="Adelon"/>
                <a:sym typeface="Adelon"/>
              </a:rPr>
              <a:t> And when she saw Peter warming himself, she looked at him and said, “You also were with Jesus of Nazareth.” </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82" name="Shape 82"/>
          <p:cNvSpPr/>
          <p:nvPr/>
        </p:nvSpPr>
        <p:spPr>
          <a:xfrm>
            <a:off x="517560" y="381000"/>
            <a:ext cx="11969680" cy="74422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14:66–72 (NKJV)</a:t>
            </a:r>
            <a:endParaRPr sz="6800">
              <a:latin typeface="Denmark"/>
              <a:ea typeface="Denmark"/>
              <a:cs typeface="Denmark"/>
              <a:sym typeface="Denmark"/>
            </a:endParaRPr>
          </a:p>
          <a:p>
            <a:pPr lvl="0" defTabSz="457200">
              <a:defRPr sz="1800">
                <a:solidFill>
                  <a:srgbClr val="000000"/>
                </a:solidFill>
                <a:effectLst/>
              </a:defRPr>
            </a:pPr>
            <a:r>
              <a:rPr baseline="31999" sz="6200">
                <a:latin typeface="Adelon"/>
                <a:ea typeface="Adelon"/>
                <a:cs typeface="Adelon"/>
                <a:sym typeface="Adelon"/>
              </a:rPr>
              <a:t>68</a:t>
            </a:r>
            <a:r>
              <a:rPr sz="6200">
                <a:latin typeface="Adelon"/>
                <a:ea typeface="Adelon"/>
                <a:cs typeface="Adelon"/>
                <a:sym typeface="Adelon"/>
              </a:rPr>
              <a:t> But he denied it, saying, “I neither know nor understand what you are saying.” And he went out on the porch, and a rooster crowed. </a:t>
            </a:r>
            <a:r>
              <a:rPr baseline="31999" sz="6200">
                <a:latin typeface="Adelon"/>
                <a:ea typeface="Adelon"/>
                <a:cs typeface="Adelon"/>
                <a:sym typeface="Adelon"/>
              </a:rPr>
              <a:t>69</a:t>
            </a:r>
            <a:r>
              <a:rPr sz="6200">
                <a:latin typeface="Adelon"/>
                <a:ea typeface="Adelon"/>
                <a:cs typeface="Adelon"/>
                <a:sym typeface="Adelon"/>
              </a:rPr>
              <a:t> And the servant girl saw him again, and began to say to those who stood by, “This is one of them.” </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85" name="Shape 85"/>
          <p:cNvSpPr/>
          <p:nvPr/>
        </p:nvSpPr>
        <p:spPr>
          <a:xfrm>
            <a:off x="517560" y="381000"/>
            <a:ext cx="11969680" cy="72644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14:66–72 (NKJV)</a:t>
            </a:r>
            <a:endParaRPr sz="6800">
              <a:latin typeface="Denmark"/>
              <a:ea typeface="Denmark"/>
              <a:cs typeface="Denmark"/>
              <a:sym typeface="Denmark"/>
            </a:endParaRPr>
          </a:p>
          <a:p>
            <a:pPr lvl="0" defTabSz="457200">
              <a:defRPr sz="1800">
                <a:solidFill>
                  <a:srgbClr val="000000"/>
                </a:solidFill>
                <a:effectLst/>
              </a:defRPr>
            </a:pPr>
            <a:r>
              <a:rPr baseline="31999" sz="6100">
                <a:latin typeface="Adelon"/>
                <a:ea typeface="Adelon"/>
                <a:cs typeface="Adelon"/>
                <a:sym typeface="Adelon"/>
              </a:rPr>
              <a:t>70</a:t>
            </a:r>
            <a:r>
              <a:rPr sz="6100">
                <a:latin typeface="Adelon"/>
                <a:ea typeface="Adelon"/>
                <a:cs typeface="Adelon"/>
                <a:sym typeface="Adelon"/>
              </a:rPr>
              <a:t> But he denied it again. And a little later those who stood by said to Peter again, “Surely you are </a:t>
            </a:r>
            <a:r>
              <a:rPr sz="6100">
                <a:latin typeface="Adelon"/>
                <a:ea typeface="Adelon"/>
                <a:cs typeface="Adelon"/>
                <a:sym typeface="Adelon"/>
              </a:rPr>
              <a:t>one</a:t>
            </a:r>
            <a:r>
              <a:rPr sz="6100">
                <a:latin typeface="Adelon"/>
                <a:ea typeface="Adelon"/>
                <a:cs typeface="Adelon"/>
                <a:sym typeface="Adelon"/>
              </a:rPr>
              <a:t> of them; for you are a Galilean, and your speech shows </a:t>
            </a:r>
            <a:r>
              <a:rPr sz="6100">
                <a:latin typeface="Adelon"/>
                <a:ea typeface="Adelon"/>
                <a:cs typeface="Adelon"/>
                <a:sym typeface="Adelon"/>
              </a:rPr>
              <a:t>it</a:t>
            </a:r>
            <a:r>
              <a:rPr sz="6100">
                <a:latin typeface="Adelon"/>
                <a:ea typeface="Adelon"/>
                <a:cs typeface="Adelon"/>
                <a:sym typeface="Adelon"/>
              </a:rPr>
              <a:t>.” </a:t>
            </a:r>
            <a:r>
              <a:rPr baseline="31999" sz="6100">
                <a:latin typeface="Adelon"/>
                <a:ea typeface="Adelon"/>
                <a:cs typeface="Adelon"/>
                <a:sym typeface="Adelon"/>
              </a:rPr>
              <a:t>71</a:t>
            </a:r>
            <a:r>
              <a:rPr sz="6100">
                <a:latin typeface="Adelon"/>
                <a:ea typeface="Adelon"/>
                <a:cs typeface="Adelon"/>
                <a:sym typeface="Adelon"/>
              </a:rPr>
              <a:t> Then he began to curse and swear, “I do not know this Man of whom you speak!” </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pasted-image.pdf"/>
          <p:cNvPicPr/>
          <p:nvPr/>
        </p:nvPicPr>
        <p:blipFill>
          <a:blip r:embed="rId2">
            <a:extLst/>
          </a:blip>
          <a:stretch>
            <a:fillRect/>
          </a:stretch>
        </p:blipFill>
        <p:spPr>
          <a:xfrm>
            <a:off x="-7060" y="-17995"/>
            <a:ext cx="13004801" cy="9753601"/>
          </a:xfrm>
          <a:prstGeom prst="rect">
            <a:avLst/>
          </a:prstGeom>
          <a:ln w="12700">
            <a:miter lim="400000"/>
          </a:ln>
        </p:spPr>
      </p:pic>
      <p:sp>
        <p:nvSpPr>
          <p:cNvPr id="88" name="Shape 88"/>
          <p:cNvSpPr/>
          <p:nvPr/>
        </p:nvSpPr>
        <p:spPr>
          <a:xfrm>
            <a:off x="517560" y="381000"/>
            <a:ext cx="11969680" cy="6616701"/>
          </a:xfrm>
          <a:prstGeom prst="rect">
            <a:avLst/>
          </a:prstGeom>
          <a:ln w="12700">
            <a:miter lim="400000"/>
          </a:ln>
          <a:effectLst>
            <a:outerShdw sx="100000" sy="100000" kx="0" ky="0" algn="b" rotWithShape="0" blurRad="165100" dist="95593" dir="2486452">
              <a:srgbClr val="000000">
                <a:alpha val="50327"/>
              </a:srgbClr>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800">
                <a:latin typeface="Denmark"/>
                <a:ea typeface="Denmark"/>
                <a:cs typeface="Denmark"/>
                <a:sym typeface="Denmark"/>
              </a:rPr>
              <a:t>Mark 14:66–72 (NKJV)</a:t>
            </a:r>
            <a:endParaRPr sz="6800">
              <a:latin typeface="Denmark"/>
              <a:ea typeface="Denmark"/>
              <a:cs typeface="Denmark"/>
              <a:sym typeface="Denmark"/>
            </a:endParaRPr>
          </a:p>
          <a:p>
            <a:pPr lvl="0" defTabSz="457200">
              <a:defRPr sz="1800">
                <a:solidFill>
                  <a:srgbClr val="000000"/>
                </a:solidFill>
                <a:effectLst/>
              </a:defRPr>
            </a:pPr>
            <a:r>
              <a:rPr baseline="31999" sz="6300">
                <a:latin typeface="Adelon"/>
                <a:ea typeface="Adelon"/>
                <a:cs typeface="Adelon"/>
                <a:sym typeface="Adelon"/>
              </a:rPr>
              <a:t>72</a:t>
            </a:r>
            <a:r>
              <a:rPr sz="6300">
                <a:latin typeface="Adelon"/>
                <a:ea typeface="Adelon"/>
                <a:cs typeface="Adelon"/>
                <a:sym typeface="Adelon"/>
              </a:rPr>
              <a:t> A second time </a:t>
            </a:r>
            <a:r>
              <a:rPr sz="6300">
                <a:latin typeface="Adelon"/>
                <a:ea typeface="Adelon"/>
                <a:cs typeface="Adelon"/>
                <a:sym typeface="Adelon"/>
              </a:rPr>
              <a:t>the</a:t>
            </a:r>
            <a:r>
              <a:rPr sz="6300">
                <a:latin typeface="Adelon"/>
                <a:ea typeface="Adelon"/>
                <a:cs typeface="Adelon"/>
                <a:sym typeface="Adelon"/>
              </a:rPr>
              <a:t> rooster crowed. Then Peter called to mind the word that Jesus had said to him, “</a:t>
            </a:r>
            <a:r>
              <a:rPr sz="6300">
                <a:solidFill>
                  <a:srgbClr val="A21415"/>
                </a:solidFill>
                <a:latin typeface="Adelon"/>
                <a:ea typeface="Adelon"/>
                <a:cs typeface="Adelon"/>
                <a:sym typeface="Adelon"/>
              </a:rPr>
              <a:t>Before the rooster crows twice, you will deny Me three times</a:t>
            </a:r>
            <a:r>
              <a:rPr sz="6300">
                <a:latin typeface="Adelon"/>
                <a:ea typeface="Adelon"/>
                <a:cs typeface="Adelon"/>
                <a:sym typeface="Adelon"/>
              </a:rPr>
              <a:t>.” And when he thought about it, he wept.</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