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media/media1.mov" ContentType="video/unknown"/>
  <Override PartName="/ppt/media/media2.mov" ContentType="video/unknown"/>
  <Override PartName="/ppt/media/image1.jpeg" ContentType="image/jpeg"/>
  <Override PartName="/ppt/charts/chart1.xml" ContentType="application/vnd.openxmlformats-officedocument.drawingml.char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Lst>
  <p:sldSz cx="13004800" cy="9753600"/>
  <p:notesSz cx="6858000" cy="9144000"/>
  <p:defaultTextStyle>
    <a:lvl1pPr defTabSz="584200">
      <a:lnSpc>
        <a:spcPct val="120000"/>
      </a:lnSpc>
      <a:spcBef>
        <a:spcPts val="4800"/>
      </a:spcBef>
      <a:buClr>
        <a:srgbClr val="AAAAAA"/>
      </a:buClr>
      <a:buFont typeface="Lucida Grande"/>
      <a:defRPr sz="3200">
        <a:solidFill>
          <a:srgbClr val="929292"/>
        </a:solidFill>
        <a:latin typeface="Arial"/>
        <a:ea typeface="Arial"/>
        <a:cs typeface="Arial"/>
        <a:sym typeface="Arial"/>
      </a:defRPr>
    </a:lvl1pPr>
    <a:lvl2pPr indent="342900" defTabSz="584200">
      <a:lnSpc>
        <a:spcPct val="120000"/>
      </a:lnSpc>
      <a:spcBef>
        <a:spcPts val="4800"/>
      </a:spcBef>
      <a:buClr>
        <a:srgbClr val="AAAAAA"/>
      </a:buClr>
      <a:buFont typeface="Lucida Grande"/>
      <a:defRPr sz="3200">
        <a:solidFill>
          <a:srgbClr val="929292"/>
        </a:solidFill>
        <a:latin typeface="Arial"/>
        <a:ea typeface="Arial"/>
        <a:cs typeface="Arial"/>
        <a:sym typeface="Arial"/>
      </a:defRPr>
    </a:lvl2pPr>
    <a:lvl3pPr indent="685800" defTabSz="584200">
      <a:lnSpc>
        <a:spcPct val="120000"/>
      </a:lnSpc>
      <a:spcBef>
        <a:spcPts val="4800"/>
      </a:spcBef>
      <a:buClr>
        <a:srgbClr val="AAAAAA"/>
      </a:buClr>
      <a:buFont typeface="Lucida Grande"/>
      <a:defRPr sz="3200">
        <a:solidFill>
          <a:srgbClr val="929292"/>
        </a:solidFill>
        <a:latin typeface="Arial"/>
        <a:ea typeface="Arial"/>
        <a:cs typeface="Arial"/>
        <a:sym typeface="Arial"/>
      </a:defRPr>
    </a:lvl3pPr>
    <a:lvl4pPr indent="1028700" defTabSz="584200">
      <a:lnSpc>
        <a:spcPct val="120000"/>
      </a:lnSpc>
      <a:spcBef>
        <a:spcPts val="4800"/>
      </a:spcBef>
      <a:buClr>
        <a:srgbClr val="AAAAAA"/>
      </a:buClr>
      <a:buFont typeface="Lucida Grande"/>
      <a:defRPr sz="3200">
        <a:solidFill>
          <a:srgbClr val="929292"/>
        </a:solidFill>
        <a:latin typeface="Arial"/>
        <a:ea typeface="Arial"/>
        <a:cs typeface="Arial"/>
        <a:sym typeface="Arial"/>
      </a:defRPr>
    </a:lvl4pPr>
    <a:lvl5pPr indent="1371600" defTabSz="584200">
      <a:lnSpc>
        <a:spcPct val="120000"/>
      </a:lnSpc>
      <a:spcBef>
        <a:spcPts val="4800"/>
      </a:spcBef>
      <a:buClr>
        <a:srgbClr val="AAAAAA"/>
      </a:buClr>
      <a:buFont typeface="Lucida Grande"/>
      <a:defRPr sz="3200">
        <a:solidFill>
          <a:srgbClr val="929292"/>
        </a:solidFill>
        <a:latin typeface="Arial"/>
        <a:ea typeface="Arial"/>
        <a:cs typeface="Arial"/>
        <a:sym typeface="Arial"/>
      </a:defRPr>
    </a:lvl5pPr>
    <a:lvl6pPr indent="1714500" defTabSz="584200">
      <a:lnSpc>
        <a:spcPct val="120000"/>
      </a:lnSpc>
      <a:spcBef>
        <a:spcPts val="4800"/>
      </a:spcBef>
      <a:buClr>
        <a:srgbClr val="AAAAAA"/>
      </a:buClr>
      <a:buFont typeface="Lucida Grande"/>
      <a:defRPr sz="3200">
        <a:solidFill>
          <a:srgbClr val="929292"/>
        </a:solidFill>
        <a:latin typeface="Arial"/>
        <a:ea typeface="Arial"/>
        <a:cs typeface="Arial"/>
        <a:sym typeface="Arial"/>
      </a:defRPr>
    </a:lvl6pPr>
    <a:lvl7pPr indent="2057400" defTabSz="584200">
      <a:lnSpc>
        <a:spcPct val="120000"/>
      </a:lnSpc>
      <a:spcBef>
        <a:spcPts val="4800"/>
      </a:spcBef>
      <a:buClr>
        <a:srgbClr val="AAAAAA"/>
      </a:buClr>
      <a:buFont typeface="Lucida Grande"/>
      <a:defRPr sz="3200">
        <a:solidFill>
          <a:srgbClr val="929292"/>
        </a:solidFill>
        <a:latin typeface="Arial"/>
        <a:ea typeface="Arial"/>
        <a:cs typeface="Arial"/>
        <a:sym typeface="Arial"/>
      </a:defRPr>
    </a:lvl7pPr>
    <a:lvl8pPr indent="2400300" defTabSz="584200">
      <a:lnSpc>
        <a:spcPct val="120000"/>
      </a:lnSpc>
      <a:spcBef>
        <a:spcPts val="4800"/>
      </a:spcBef>
      <a:buClr>
        <a:srgbClr val="AAAAAA"/>
      </a:buClr>
      <a:buFont typeface="Lucida Grande"/>
      <a:defRPr sz="3200">
        <a:solidFill>
          <a:srgbClr val="929292"/>
        </a:solidFill>
        <a:latin typeface="Arial"/>
        <a:ea typeface="Arial"/>
        <a:cs typeface="Arial"/>
        <a:sym typeface="Arial"/>
      </a:defRPr>
    </a:lvl8pPr>
    <a:lvl9pPr indent="2743200" defTabSz="584200">
      <a:lnSpc>
        <a:spcPct val="120000"/>
      </a:lnSpc>
      <a:spcBef>
        <a:spcPts val="4800"/>
      </a:spcBef>
      <a:buClr>
        <a:srgbClr val="AAAAAA"/>
      </a:buClr>
      <a:buFont typeface="Lucida Grande"/>
      <a:defRPr sz="3200">
        <a:solidFill>
          <a:srgbClr val="929292"/>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8F44A2F1-9E1F-4B54-A3A2-5F16C0AD49E2}" styleName="">
    <a:tblBg/>
    <a:wholeTbl>
      <a:tcTxStyle b="off" i="off">
        <a:font>
          <a:latin typeface="Arial"/>
          <a:ea typeface="Arial"/>
          <a:cs typeface="Arial"/>
        </a:font>
        <a:srgbClr val="233374"/>
      </a:tcTxStyle>
      <a:tcStyle>
        <a:tcBdr>
          <a:left>
            <a:ln w="12700" cap="flat">
              <a:solidFill>
                <a:srgbClr val="4C0B0D"/>
              </a:solidFill>
              <a:prstDash val="sysDot"/>
              <a:miter lim="400000"/>
            </a:ln>
          </a:left>
          <a:right>
            <a:ln w="12700" cap="flat">
              <a:solidFill>
                <a:srgbClr val="4C0B0D"/>
              </a:solidFill>
              <a:prstDash val="sysDot"/>
              <a:miter lim="400000"/>
            </a:ln>
          </a:right>
          <a:top>
            <a:ln w="12700" cap="flat">
              <a:solidFill>
                <a:srgbClr val="4C0B0D"/>
              </a:solidFill>
              <a:prstDash val="sysDot"/>
              <a:miter lim="400000"/>
            </a:ln>
          </a:top>
          <a:bottom>
            <a:ln w="12700" cap="flat">
              <a:solidFill>
                <a:srgbClr val="4C0B0D"/>
              </a:solidFill>
              <a:prstDash val="sysDot"/>
              <a:miter lim="400000"/>
            </a:ln>
          </a:bottom>
          <a:insideH>
            <a:ln w="12700" cap="flat">
              <a:solidFill>
                <a:srgbClr val="4C0B0D"/>
              </a:solidFill>
              <a:prstDash val="sysDot"/>
              <a:miter lim="400000"/>
            </a:ln>
          </a:insideH>
          <a:insideV>
            <a:ln w="12700" cap="flat">
              <a:solidFill>
                <a:srgbClr val="4C0B0D"/>
              </a:solidFill>
              <a:prstDash val="sysDot"/>
              <a:miter lim="400000"/>
            </a:ln>
          </a:insideV>
        </a:tcBdr>
        <a:fill>
          <a:noFill/>
        </a:fill>
      </a:tcStyle>
    </a:wholeTbl>
    <a:band2H>
      <a:tcTxStyle b="def" i="def"/>
      <a:tcStyle>
        <a:tcBdr/>
        <a:fill>
          <a:solidFill>
            <a:srgbClr val="C5C7C9">
              <a:alpha val="30000"/>
            </a:srgbClr>
          </a:solidFill>
        </a:fill>
      </a:tcStyle>
    </a:band2H>
    <a:firstCol>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tcStyle>
    </a:firstCol>
    <a:la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tcStyle>
    </a:lastRow>
    <a:fir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tcStyle>
    </a:firstRow>
  </a:tblStyle>
  <a:tblStyle styleId="{C7B018BB-80A7-4F77-B60F-C8B233D01FF8}" styleName="">
    <a:tblBg/>
    <a:wholeTbl>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b="def" i="de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def" i="de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def" i="de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def" i="de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s>

</file>

<file path=ppt/charts/_rels/chart1.xml.rels><?xml version="1.0" encoding="UTF-8" standalone="yes"?><Relationships xmlns="http://schemas.openxmlformats.org/package/2006/relationships"><Relationship Id="rId1" Type="http://schemas.openxmlformats.org/officeDocument/2006/relationships/package" Target="../embeddings/Microsoft_Excel_Sheet1.xlsx"/><Relationship Id="rId2" Type="http://schemas.openxmlformats.org/officeDocument/2006/relationships/image" Target="../media/image85.png"/><Relationship Id="rId3" Type="http://schemas.openxmlformats.org/officeDocument/2006/relationships/image" Target="../media/image86.png"/><Relationship Id="rId4" Type="http://schemas.openxmlformats.org/officeDocument/2006/relationships/image" Target="../media/image87.png"/></Relationships>

</file>

<file path=ppt/charts/chart1.xml><?xml version="1.0" encoding="utf-8"?>
<c:chartSpace xmlns:c="http://schemas.openxmlformats.org/drawingml/2006/chart" xmlns:a="http://schemas.openxmlformats.org/drawingml/2006/main" xmlns:r="http://schemas.openxmlformats.org/officeDocument/2006/relationships">
  <c:date1904 val="1"/>
  <c:roundedCorners val="0"/>
  <c:chart>
    <c:title>
      <c:tx>
        <c:rich>
          <a:bodyPr rot="0"/>
          <a:lstStyle/>
          <a:p>
            <a:pPr lvl="0"/>
          </a:p>
        </c:rich>
      </c:tx>
      <c:layout/>
      <c:overlay val="1"/>
    </c:title>
    <c:autoTitleDeleted val="1"/>
    <c:plotArea>
      <c:layout>
        <c:manualLayout>
          <c:layoutTarget val="inner"/>
          <c:xMode val="edge"/>
          <c:yMode val="edge"/>
          <c:x val="0.291216"/>
          <c:y val="0.203461"/>
          <c:w val="0.416216"/>
          <c:h val="0.796539"/>
        </c:manualLayout>
      </c:layout>
      <c:pieChart>
        <c:varyColors val="0"/>
        <c:ser>
          <c:idx val="0"/>
          <c:order val="0"/>
          <c:tx>
            <c:strRef>
              <c:f>Sheet1!$A$2</c:f>
              <c:strCache>
                <c:pt idx="0">
                  <c:v>Region 1</c:v>
                </c:pt>
              </c:strCache>
            </c:strRef>
          </c:tx>
          <c:spPr>
            <a:blipFill rotWithShape="1">
              <a:blip r:embed="rId2"/>
              <a:srcRect l="0" t="0" r="0" b="0"/>
              <a:stretch>
                <a:fillRect/>
              </a:stretch>
            </a:blipFill>
            <a:ln w="12700" cap="flat">
              <a:noFill/>
              <a:miter lim="400000"/>
            </a:ln>
            <a:effectLst>
              <a:outerShdw sx="100000" sy="100000" kx="0" ky="0" algn="tl" rotWithShape="1" blurRad="127000" dist="25400" dir="14700000">
                <a:srgbClr val="FFFFFF">
                  <a:alpha val="50000"/>
                </a:srgbClr>
              </a:outerShdw>
            </a:effectLst>
          </c:spPr>
          <c:explosion val="11"/>
          <c:dPt>
            <c:idx val="0"/>
            <c:explosion val="11"/>
            <c:spPr>
              <a:blipFill rotWithShape="1">
                <a:blip r:embed="rId2"/>
                <a:srcRect l="0" t="0" r="0" b="0"/>
                <a:stretch>
                  <a:fillRect/>
                </a:stretch>
              </a:blipFill>
              <a:ln w="12700" cap="flat">
                <a:noFill/>
                <a:miter lim="400000"/>
              </a:ln>
              <a:effectLst>
                <a:outerShdw sx="100000" sy="100000" kx="0" ky="0" algn="tl" rotWithShape="1" blurRad="127000" dist="25400" dir="14700000">
                  <a:srgbClr val="FFFFFF">
                    <a:alpha val="50000"/>
                  </a:srgbClr>
                </a:outerShdw>
              </a:effectLst>
            </c:spPr>
          </c:dPt>
          <c:dPt>
            <c:idx val="1"/>
            <c:explosion val="11"/>
            <c:spPr>
              <a:blipFill rotWithShape="1">
                <a:blip r:embed="rId3"/>
                <a:srcRect l="0" t="0" r="0" b="0"/>
                <a:stretch>
                  <a:fillRect/>
                </a:stretch>
              </a:blipFill>
              <a:ln w="12700" cap="flat">
                <a:noFill/>
                <a:miter lim="400000"/>
              </a:ln>
              <a:effectLst>
                <a:outerShdw sx="100000" sy="100000" kx="0" ky="0" algn="tl" rotWithShape="1" blurRad="127000" dist="25400" dir="14700000">
                  <a:srgbClr val="FFFFFF">
                    <a:alpha val="50000"/>
                  </a:srgbClr>
                </a:outerShdw>
              </a:effectLst>
            </c:spPr>
          </c:dPt>
          <c:dPt>
            <c:idx val="2"/>
            <c:explosion val="11"/>
            <c:spPr>
              <a:blipFill rotWithShape="1">
                <a:blip r:embed="rId4"/>
                <a:srcRect l="0" t="0" r="0" b="0"/>
                <a:stretch>
                  <a:fillRect/>
                </a:stretch>
              </a:blipFill>
              <a:ln w="12700" cap="flat">
                <a:noFill/>
                <a:miter lim="400000"/>
              </a:ln>
              <a:effectLst>
                <a:outerShdw sx="100000" sy="100000" kx="0" ky="0" algn="tl" rotWithShape="1" blurRad="127000" dist="25400" dir="14700000">
                  <a:srgbClr val="FFFFFF">
                    <a:alpha val="50000"/>
                  </a:srgbClr>
                </a:outerShdw>
              </a:effectLst>
            </c:spPr>
          </c:dPt>
          <c:dLbls>
            <c:dLbl>
              <c:idx val="0"/>
              <c:numFmt formatCode="0%" sourceLinked="0"/>
              <c:txPr>
                <a:bodyPr/>
                <a:lstStyle/>
                <a:p>
                  <a:pPr lvl="0">
                    <a:defRPr b="0" i="0" strike="noStrike" sz="2400" u="none">
                      <a:solidFill>
                        <a:srgbClr val="FFFFFF"/>
                      </a:solidFill>
                      <a:effectLst>
                        <a:outerShdw sx="100000" sy="100000" kx="0" ky="0" algn="b" rotWithShape="0" blurRad="0" dist="38100" dir="2700000">
                          <a:srgbClr val="000000"/>
                        </a:outerShdw>
                      </a:effectLst>
                      <a:latin typeface="Arial"/>
                    </a:defRPr>
                  </a:pPr>
                  <a:r>
                    <a:rPr b="0" i="0" strike="noStrike" sz="2400" u="none">
                      <a:solidFill>
                        <a:srgbClr val="FFFFFF"/>
                      </a:solidFill>
                      <a:effectLst>
                        <a:outerShdw sx="100000" sy="100000" kx="0" ky="0" algn="b" rotWithShape="0" blurRad="0" dist="38100" dir="2700000">
                          <a:srgbClr val="000000"/>
                        </a:outerShdw>
                      </a:effectLst>
                      <a:latin typeface="Arial"/>
                    </a:rPr>
                    <a:t/>
                  </a:r>
                </a:p>
              </c:txPr>
              <c:dLblPos val="ctr"/>
              <c:showLegendKey val="0"/>
              <c:showVal val="0"/>
              <c:showCatName val="0"/>
              <c:showSerName val="0"/>
              <c:showPercent val="1"/>
              <c:showBubbleSize val="0"/>
            </c:dLbl>
            <c:dLbl>
              <c:idx val="1"/>
              <c:numFmt formatCode="0%" sourceLinked="0"/>
              <c:txPr>
                <a:bodyPr/>
                <a:lstStyle/>
                <a:p>
                  <a:pPr lvl="0">
                    <a:defRPr b="0" i="0" strike="noStrike" sz="2400" u="none">
                      <a:solidFill>
                        <a:srgbClr val="FFFFFF"/>
                      </a:solidFill>
                      <a:effectLst>
                        <a:outerShdw sx="100000" sy="100000" kx="0" ky="0" algn="b" rotWithShape="0" blurRad="0" dist="38100" dir="2700000">
                          <a:srgbClr val="000000"/>
                        </a:outerShdw>
                      </a:effectLst>
                      <a:latin typeface="Arial"/>
                    </a:defRPr>
                  </a:pPr>
                  <a:r>
                    <a:rPr b="0" i="0" strike="noStrike" sz="2400" u="none">
                      <a:solidFill>
                        <a:srgbClr val="FFFFFF"/>
                      </a:solidFill>
                      <a:effectLst>
                        <a:outerShdw sx="100000" sy="100000" kx="0" ky="0" algn="b" rotWithShape="0" blurRad="0" dist="38100" dir="2700000">
                          <a:srgbClr val="000000"/>
                        </a:outerShdw>
                      </a:effectLst>
                      <a:latin typeface="Arial"/>
                    </a:rPr>
                    <a:t/>
                  </a:r>
                </a:p>
              </c:txPr>
              <c:dLblPos val="ctr"/>
              <c:showLegendKey val="0"/>
              <c:showVal val="0"/>
              <c:showCatName val="0"/>
              <c:showSerName val="0"/>
              <c:showPercent val="1"/>
              <c:showBubbleSize val="0"/>
            </c:dLbl>
            <c:dLbl>
              <c:idx val="2"/>
              <c:numFmt formatCode="0%" sourceLinked="0"/>
              <c:txPr>
                <a:bodyPr/>
                <a:lstStyle/>
                <a:p>
                  <a:pPr lvl="0">
                    <a:defRPr b="0" i="0" strike="noStrike" sz="2400" u="none">
                      <a:solidFill>
                        <a:srgbClr val="FFFFFF"/>
                      </a:solidFill>
                      <a:effectLst>
                        <a:outerShdw sx="100000" sy="100000" kx="0" ky="0" algn="b" rotWithShape="0" blurRad="0" dist="38100" dir="2700000">
                          <a:srgbClr val="000000"/>
                        </a:outerShdw>
                      </a:effectLst>
                      <a:latin typeface="Arial"/>
                    </a:defRPr>
                  </a:pPr>
                  <a:r>
                    <a:rPr b="0" i="0" strike="noStrike" sz="2400" u="none">
                      <a:solidFill>
                        <a:srgbClr val="FFFFFF"/>
                      </a:solidFill>
                      <a:effectLst>
                        <a:outerShdw sx="100000" sy="100000" kx="0" ky="0" algn="b" rotWithShape="0" blurRad="0" dist="38100" dir="2700000">
                          <a:srgbClr val="000000"/>
                        </a:outerShdw>
                      </a:effectLst>
                      <a:latin typeface="Arial"/>
                    </a:rPr>
                    <a:t/>
                  </a:r>
                </a:p>
              </c:txPr>
              <c:dLblPos val="ctr"/>
              <c:showLegendKey val="0"/>
              <c:showVal val="0"/>
              <c:showCatName val="0"/>
              <c:showSerName val="0"/>
              <c:showPercent val="1"/>
              <c:showBubbleSize val="0"/>
            </c:dLbl>
            <c:numFmt formatCode="0%" sourceLinked="0"/>
            <c:txPr>
              <a:bodyPr/>
              <a:lstStyle/>
              <a:p>
                <a:pPr lvl="0">
                  <a:defRPr b="0" i="0" strike="noStrike" sz="2400" u="none">
                    <a:solidFill>
                      <a:srgbClr val="FFFFFF"/>
                    </a:solidFill>
                    <a:effectLst>
                      <a:outerShdw sx="100000" sy="100000" kx="0" ky="0" algn="b" rotWithShape="0" blurRad="0" dist="38100" dir="2700000">
                        <a:srgbClr val="000000"/>
                      </a:outerShdw>
                    </a:effectLst>
                    <a:latin typeface="Arial"/>
                  </a:defRPr>
                </a:pPr>
                <a:r>
                  <a:rPr b="0" i="0" strike="noStrike" sz="2400" u="none">
                    <a:solidFill>
                      <a:srgbClr val="FFFFFF"/>
                    </a:solidFill>
                    <a:effectLst>
                      <a:outerShdw sx="100000" sy="100000" kx="0" ky="0" algn="b" rotWithShape="0" blurRad="0" dist="38100" dir="2700000">
                        <a:srgbClr val="000000"/>
                      </a:outerShdw>
                    </a:effectLst>
                    <a:latin typeface="Arial"/>
                  </a:rPr>
                  <a:t/>
                </a:r>
              </a:p>
            </c:txPr>
            <c:dLblPos val="ctr"/>
            <c:showLegendKey val="0"/>
            <c:showVal val="0"/>
            <c:showCatName val="0"/>
            <c:showSerName val="0"/>
            <c:showPercent val="1"/>
            <c:showBubbleSize val="0"/>
            <c:showLeaderLines val="0"/>
          </c:dLbls>
          <c:cat>
            <c:strRef>
              <c:f>Sheet1!$B$1:$D$1</c:f>
              <c:strCache>
                <c:ptCount val="3"/>
                <c:pt idx="0">
                  <c:v>2003</c:v>
                </c:pt>
                <c:pt idx="1">
                  <c:v>2005</c:v>
                </c:pt>
                <c:pt idx="2">
                  <c:v>2011</c:v>
                </c:pt>
              </c:strCache>
            </c:strRef>
          </c:cat>
          <c:val>
            <c:numRef>
              <c:f>Sheet1!$B$2:$D$2</c:f>
              <c:numCache>
                <c:ptCount val="3"/>
                <c:pt idx="0">
                  <c:v>37.000000</c:v>
                </c:pt>
                <c:pt idx="1">
                  <c:v>39.000000</c:v>
                </c:pt>
                <c:pt idx="2">
                  <c:v>53.000000</c:v>
                </c:pt>
              </c:numCache>
            </c:numRef>
          </c:val>
        </c:ser>
        <c:firstSliceAng val="315"/>
      </c:pieChart>
      <c:spPr>
        <a:noFill/>
        <a:ln w="12700" cap="flat">
          <a:noFill/>
          <a:miter lim="400000"/>
        </a:ln>
        <a:effectLst/>
      </c:spPr>
    </c:plotArea>
    <c:legend>
      <c:legendPos val="t"/>
      <c:layout>
        <c:manualLayout>
          <c:xMode val="edge"/>
          <c:yMode val="edge"/>
          <c:x val="0.005"/>
          <c:y val="0.005"/>
          <c:w val="1"/>
          <c:h val="0.0702897"/>
        </c:manualLayout>
      </c:layout>
      <c:overlay val="1"/>
      <c:spPr>
        <a:noFill/>
        <a:ln w="12700" cap="flat">
          <a:noFill/>
          <a:miter lim="400000"/>
        </a:ln>
        <a:effectLst/>
      </c:spPr>
      <c:txPr>
        <a:bodyPr/>
        <a:lstStyle/>
        <a:p>
          <a:pPr lvl="0">
            <a:defRPr b="0" i="0" strike="noStrike" sz="2000" u="none">
              <a:solidFill>
                <a:srgbClr val="233374"/>
              </a:solidFill>
              <a:effectLst>
                <a:outerShdw sx="100000" sy="100000" kx="0" ky="0" algn="b" rotWithShape="0" blurRad="0" dist="38100" dir="2700000">
                  <a:srgbClr val="000000"/>
                </a:outerShdw>
              </a:effectLst>
              <a:latin typeface="Arial"/>
            </a:defRPr>
          </a:pPr>
        </a:p>
      </c:txPr>
    </c:legend>
    <c:plotVisOnly val="1"/>
    <c:dispBlanksAs val="gap"/>
  </c:chart>
  <c:spPr>
    <a:noFill/>
    <a:ln>
      <a:noFill/>
    </a:ln>
    <a:effectLst/>
  </c:spPr>
  <c:externalData r:id="rId1">
    <c:autoUpdate val="0"/>
  </c:externalData>
</c:chartSpace>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 name="Shape 429"/>
          <p:cNvSpPr/>
          <p:nvPr>
            <p:ph type="sldImg"/>
          </p:nvPr>
        </p:nvSpPr>
        <p:spPr>
          <a:xfrm>
            <a:off x="1143000" y="685800"/>
            <a:ext cx="4572000" cy="3429000"/>
          </a:xfrm>
          <a:prstGeom prst="rect">
            <a:avLst/>
          </a:prstGeom>
        </p:spPr>
        <p:txBody>
          <a:bodyPr/>
          <a:lstStyle/>
          <a:p>
            <a:pPr lvl="0"/>
          </a:p>
        </p:txBody>
      </p:sp>
      <p:sp>
        <p:nvSpPr>
          <p:cNvPr id="430" name="Shape 430"/>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584200">
      <a:defRPr sz="2200">
        <a:latin typeface="Lucida Grande"/>
        <a:ea typeface="Lucida Grande"/>
        <a:cs typeface="Lucida Grande"/>
        <a:sym typeface="Lucida Grande"/>
      </a:defRPr>
    </a:lvl1pPr>
    <a:lvl2pPr indent="228600" defTabSz="584200">
      <a:defRPr sz="2200">
        <a:latin typeface="Lucida Grande"/>
        <a:ea typeface="Lucida Grande"/>
        <a:cs typeface="Lucida Grande"/>
        <a:sym typeface="Lucida Grande"/>
      </a:defRPr>
    </a:lvl2pPr>
    <a:lvl3pPr indent="457200" defTabSz="584200">
      <a:defRPr sz="2200">
        <a:latin typeface="Lucida Grande"/>
        <a:ea typeface="Lucida Grande"/>
        <a:cs typeface="Lucida Grande"/>
        <a:sym typeface="Lucida Grande"/>
      </a:defRPr>
    </a:lvl3pPr>
    <a:lvl4pPr indent="685800" defTabSz="584200">
      <a:defRPr sz="2200">
        <a:latin typeface="Lucida Grande"/>
        <a:ea typeface="Lucida Grande"/>
        <a:cs typeface="Lucida Grande"/>
        <a:sym typeface="Lucida Grande"/>
      </a:defRPr>
    </a:lvl4pPr>
    <a:lvl5pPr indent="914400" defTabSz="584200">
      <a:defRPr sz="2200">
        <a:latin typeface="Lucida Grande"/>
        <a:ea typeface="Lucida Grande"/>
        <a:cs typeface="Lucida Grande"/>
        <a:sym typeface="Lucida Grande"/>
      </a:defRPr>
    </a:lvl5pPr>
    <a:lvl6pPr indent="1143000" defTabSz="584200">
      <a:defRPr sz="2200">
        <a:latin typeface="Lucida Grande"/>
        <a:ea typeface="Lucida Grande"/>
        <a:cs typeface="Lucida Grande"/>
        <a:sym typeface="Lucida Grande"/>
      </a:defRPr>
    </a:lvl6pPr>
    <a:lvl7pPr indent="1371600" defTabSz="584200">
      <a:defRPr sz="2200">
        <a:latin typeface="Lucida Grande"/>
        <a:ea typeface="Lucida Grande"/>
        <a:cs typeface="Lucida Grande"/>
        <a:sym typeface="Lucida Grande"/>
      </a:defRPr>
    </a:lvl7pPr>
    <a:lvl8pPr indent="1600200" defTabSz="584200">
      <a:defRPr sz="2200">
        <a:latin typeface="Lucida Grande"/>
        <a:ea typeface="Lucida Grande"/>
        <a:cs typeface="Lucida Grande"/>
        <a:sym typeface="Lucida Grande"/>
      </a:defRPr>
    </a:lvl8pPr>
    <a:lvl9pPr indent="1828800" defTabSz="584200">
      <a:defRPr sz="2200">
        <a:latin typeface="Lucida Grande"/>
        <a:ea typeface="Lucida Grande"/>
        <a:cs typeface="Lucida Grande"/>
        <a:sym typeface="Lucida Grand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75" name="Shape 575"/>
          <p:cNvSpPr/>
          <p:nvPr>
            <p:ph type="sldImg"/>
          </p:nvPr>
        </p:nvSpPr>
        <p:spPr>
          <a:prstGeom prst="rect">
            <a:avLst/>
          </a:prstGeom>
        </p:spPr>
        <p:txBody>
          <a:bodyPr/>
          <a:lstStyle/>
          <a:p>
            <a:pPr lvl="0"/>
          </a:p>
        </p:txBody>
      </p:sp>
      <p:sp>
        <p:nvSpPr>
          <p:cNvPr id="576" name="Shape 576"/>
          <p:cNvSpPr/>
          <p:nvPr>
            <p:ph type="body" sz="quarter" idx="1"/>
          </p:nvPr>
        </p:nvSpPr>
        <p:spPr>
          <a:prstGeom prst="rect">
            <a:avLst/>
          </a:prstGeom>
        </p:spPr>
        <p:txBody>
          <a:bodyPr/>
          <a:lstStyle>
            <a:lvl1pPr defTabSz="914400">
              <a:spcBef>
                <a:spcPts val="400"/>
              </a:spcBef>
              <a:defRPr sz="1200">
                <a:latin typeface="Arial"/>
                <a:ea typeface="Arial"/>
                <a:cs typeface="Arial"/>
                <a:sym typeface="Arial"/>
              </a:defRPr>
            </a:lvl1pPr>
          </a:lstStyle>
          <a:p>
            <a:pPr lvl="0">
              <a:defRPr sz="1800"/>
            </a:pPr>
            <a:r>
              <a:rPr sz="1200"/>
              <a:t>A.D. 30 – The Lord’s church – Acts 2:47</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19" name="Shape 619"/>
          <p:cNvSpPr/>
          <p:nvPr>
            <p:ph type="sldImg"/>
          </p:nvPr>
        </p:nvSpPr>
        <p:spPr>
          <a:prstGeom prst="rect">
            <a:avLst/>
          </a:prstGeom>
        </p:spPr>
        <p:txBody>
          <a:bodyPr/>
          <a:lstStyle/>
          <a:p>
            <a:pPr lvl="0"/>
          </a:p>
        </p:txBody>
      </p:sp>
      <p:sp>
        <p:nvSpPr>
          <p:cNvPr id="620" name="Shape 620"/>
          <p:cNvSpPr/>
          <p:nvPr>
            <p:ph type="body" sz="quarter" idx="1"/>
          </p:nvPr>
        </p:nvSpPr>
        <p:spPr>
          <a:prstGeom prst="rect">
            <a:avLst/>
          </a:prstGeom>
        </p:spPr>
        <p:txBody>
          <a:bodyPr/>
          <a:lstStyle>
            <a:lvl1pPr defTabSz="914400">
              <a:spcBef>
                <a:spcPts val="400"/>
              </a:spcBef>
              <a:defRPr sz="1200">
                <a:latin typeface="Arial"/>
                <a:ea typeface="Arial"/>
                <a:cs typeface="Arial"/>
                <a:sym typeface="Arial"/>
              </a:defRPr>
            </a:lvl1pPr>
          </a:lstStyle>
          <a:p>
            <a:pPr lvl="0">
              <a:defRPr sz="1800"/>
            </a:pPr>
            <a:r>
              <a:rPr sz="1200"/>
              <a:t>A.D. 30 – The Lord’s church – Acts 2:47</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89" name="Shape 689"/>
          <p:cNvSpPr/>
          <p:nvPr>
            <p:ph type="sldImg"/>
          </p:nvPr>
        </p:nvSpPr>
        <p:spPr>
          <a:prstGeom prst="rect">
            <a:avLst/>
          </a:prstGeom>
        </p:spPr>
        <p:txBody>
          <a:bodyPr/>
          <a:lstStyle/>
          <a:p>
            <a:pPr lvl="0"/>
          </a:p>
        </p:txBody>
      </p:sp>
      <p:sp>
        <p:nvSpPr>
          <p:cNvPr id="690" name="Shape 690"/>
          <p:cNvSpPr/>
          <p:nvPr>
            <p:ph type="body" sz="quarter" idx="1"/>
          </p:nvPr>
        </p:nvSpPr>
        <p:spPr>
          <a:prstGeom prst="rect">
            <a:avLst/>
          </a:prstGeom>
        </p:spPr>
        <p:txBody>
          <a:bodyPr/>
          <a:lstStyle>
            <a:lvl1pPr defTabSz="914400">
              <a:spcBef>
                <a:spcPts val="400"/>
              </a:spcBef>
              <a:defRPr sz="1200">
                <a:latin typeface="Arial"/>
                <a:ea typeface="Arial"/>
                <a:cs typeface="Arial"/>
                <a:sym typeface="Arial"/>
              </a:defRPr>
            </a:lvl1pPr>
          </a:lstStyle>
          <a:p>
            <a:pPr lvl="0">
              <a:defRPr sz="1800"/>
            </a:pPr>
            <a:r>
              <a:rPr sz="1200"/>
              <a:t>Divided By Distinction In Belief</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61" name="Shape 861"/>
          <p:cNvSpPr/>
          <p:nvPr>
            <p:ph type="sldImg"/>
          </p:nvPr>
        </p:nvSpPr>
        <p:spPr>
          <a:prstGeom prst="rect">
            <a:avLst/>
          </a:prstGeom>
        </p:spPr>
        <p:txBody>
          <a:bodyPr/>
          <a:lstStyle/>
          <a:p>
            <a:pPr lvl="0"/>
          </a:p>
        </p:txBody>
      </p:sp>
      <p:sp>
        <p:nvSpPr>
          <p:cNvPr id="862" name="Shape 862"/>
          <p:cNvSpPr/>
          <p:nvPr>
            <p:ph type="body" sz="quarter" idx="1"/>
          </p:nvPr>
        </p:nvSpPr>
        <p:spPr>
          <a:prstGeom prst="rect">
            <a:avLst/>
          </a:prstGeom>
        </p:spPr>
        <p:txBody>
          <a:bodyPr/>
          <a:lstStyle>
            <a:lvl1pPr defTabSz="914400">
              <a:spcBef>
                <a:spcPts val="400"/>
              </a:spcBef>
              <a:defRPr sz="1200">
                <a:solidFill>
                  <a:srgbClr val="FFFFFF"/>
                </a:solidFill>
                <a:latin typeface="Arial"/>
                <a:ea typeface="Arial"/>
                <a:cs typeface="Arial"/>
                <a:sym typeface="Arial"/>
              </a:defRPr>
            </a:lvl1pPr>
          </a:lstStyle>
          <a:p>
            <a:pPr lvl="0">
              <a:defRPr sz="1800">
                <a:solidFill>
                  <a:srgbClr val="000000"/>
                </a:solidFill>
              </a:defRPr>
            </a:pPr>
            <a:r>
              <a:rPr sz="1200">
                <a:solidFill>
                  <a:srgbClr val="FFFFFF"/>
                </a:solidFill>
              </a:rPr>
              <a:t>The Bible Doesn’t Teach Me to Wear One Name and You to Wear Another</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78" name="Shape 878"/>
          <p:cNvSpPr/>
          <p:nvPr>
            <p:ph type="sldImg"/>
          </p:nvPr>
        </p:nvSpPr>
        <p:spPr>
          <a:prstGeom prst="rect">
            <a:avLst/>
          </a:prstGeom>
        </p:spPr>
        <p:txBody>
          <a:bodyPr/>
          <a:lstStyle/>
          <a:p>
            <a:pPr lvl="0"/>
          </a:p>
        </p:txBody>
      </p:sp>
      <p:sp>
        <p:nvSpPr>
          <p:cNvPr id="879" name="Shape 879"/>
          <p:cNvSpPr/>
          <p:nvPr>
            <p:ph type="body" sz="quarter" idx="1"/>
          </p:nvPr>
        </p:nvSpPr>
        <p:spPr>
          <a:prstGeom prst="rect">
            <a:avLst/>
          </a:prstGeom>
        </p:spPr>
        <p:txBody>
          <a:bodyPr/>
          <a:lstStyle>
            <a:lvl1pPr defTabSz="914400">
              <a:spcBef>
                <a:spcPts val="400"/>
              </a:spcBef>
              <a:defRPr sz="1200">
                <a:solidFill>
                  <a:srgbClr val="FFFFFF"/>
                </a:solidFill>
                <a:latin typeface="Arial"/>
                <a:ea typeface="Arial"/>
                <a:cs typeface="Arial"/>
                <a:sym typeface="Arial"/>
              </a:defRPr>
            </a:lvl1pPr>
          </a:lstStyle>
          <a:p>
            <a:pPr lvl="0">
              <a:defRPr sz="1800">
                <a:solidFill>
                  <a:srgbClr val="000000"/>
                </a:solidFill>
              </a:defRPr>
            </a:pPr>
            <a:r>
              <a:rPr sz="1200">
                <a:solidFill>
                  <a:srgbClr val="FFFFFF"/>
                </a:solidFill>
              </a:rPr>
              <a:t>The Bible Doesn’t Teach Me to Be Saved One Way And You Another</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95" name="Shape 895"/>
          <p:cNvSpPr/>
          <p:nvPr>
            <p:ph type="sldImg"/>
          </p:nvPr>
        </p:nvSpPr>
        <p:spPr>
          <a:prstGeom prst="rect">
            <a:avLst/>
          </a:prstGeom>
        </p:spPr>
        <p:txBody>
          <a:bodyPr/>
          <a:lstStyle/>
          <a:p>
            <a:pPr lvl="0"/>
          </a:p>
        </p:txBody>
      </p:sp>
      <p:sp>
        <p:nvSpPr>
          <p:cNvPr id="896" name="Shape 896"/>
          <p:cNvSpPr/>
          <p:nvPr>
            <p:ph type="body" sz="quarter" idx="1"/>
          </p:nvPr>
        </p:nvSpPr>
        <p:spPr>
          <a:prstGeom prst="rect">
            <a:avLst/>
          </a:prstGeom>
        </p:spPr>
        <p:txBody>
          <a:bodyPr/>
          <a:lstStyle>
            <a:lvl1pPr defTabSz="914400">
              <a:spcBef>
                <a:spcPts val="400"/>
              </a:spcBef>
              <a:defRPr sz="1200">
                <a:solidFill>
                  <a:srgbClr val="FFFFFF"/>
                </a:solidFill>
                <a:latin typeface="Arial"/>
                <a:ea typeface="Arial"/>
                <a:cs typeface="Arial"/>
                <a:sym typeface="Arial"/>
              </a:defRPr>
            </a:lvl1pPr>
          </a:lstStyle>
          <a:p>
            <a:pPr lvl="0">
              <a:defRPr sz="1800">
                <a:solidFill>
                  <a:srgbClr val="000000"/>
                </a:solidFill>
              </a:defRPr>
            </a:pPr>
            <a:r>
              <a:rPr sz="1200">
                <a:solidFill>
                  <a:srgbClr val="FFFFFF"/>
                </a:solidFill>
              </a:rPr>
              <a:t>The Bible Doesn’t Teach Me to Be A Member of One KIND of Church And You Another!!</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video" Target="../media/media1.mov"/><Relationship Id="rId3" Type="http://schemas.microsoft.com/office/2007/relationships/media" Target="../media/media1.mov"/><Relationship Id="rId4" Type="http://schemas.openxmlformats.org/officeDocument/2006/relationships/image" Target="../media/image2.png"/></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video" Target="../media/media1.mov"/><Relationship Id="rId3" Type="http://schemas.microsoft.com/office/2007/relationships/media" Target="../media/media1.mov"/><Relationship Id="rId4" Type="http://schemas.openxmlformats.org/officeDocument/2006/relationships/image" Target="../media/image2.png"/><Relationship Id="rId5" Type="http://schemas.openxmlformats.org/officeDocument/2006/relationships/image" Target="../media/image3.png"/></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video" Target="../media/media1.mov"/><Relationship Id="rId3" Type="http://schemas.microsoft.com/office/2007/relationships/media" Target="../media/media1.mov"/><Relationship Id="rId4" Type="http://schemas.openxmlformats.org/officeDocument/2006/relationships/image" Target="../media/image2.png"/></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video" Target="../media/media1.mov"/><Relationship Id="rId3" Type="http://schemas.microsoft.com/office/2007/relationships/media" Target="../media/media1.mov"/><Relationship Id="rId4" Type="http://schemas.openxmlformats.org/officeDocument/2006/relationships/image" Target="../media/image2.png"/></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video" Target="../media/media1.mov"/><Relationship Id="rId3" Type="http://schemas.microsoft.com/office/2007/relationships/media" Target="../media/media1.mov"/><Relationship Id="rId4" Type="http://schemas.openxmlformats.org/officeDocument/2006/relationships/image" Target="../media/image2.png"/></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video" Target="../media/media1.mov"/><Relationship Id="rId3" Type="http://schemas.microsoft.com/office/2007/relationships/media" Target="../media/media1.mov"/><Relationship Id="rId4" Type="http://schemas.openxmlformats.org/officeDocument/2006/relationships/image" Target="../media/image2.png"/></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video" Target="../media/media1.mov"/><Relationship Id="rId3" Type="http://schemas.microsoft.com/office/2007/relationships/media" Target="../media/media1.mov"/><Relationship Id="rId4" Type="http://schemas.openxmlformats.org/officeDocument/2006/relationships/image" Target="../media/image2.png"/><Relationship Id="rId5" Type="http://schemas.openxmlformats.org/officeDocument/2006/relationships/image" Target="../media/image3.png"/></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video" Target="../media/media1.mov"/><Relationship Id="rId3" Type="http://schemas.microsoft.com/office/2007/relationships/media" Target="../media/media1.mov"/><Relationship Id="rId4" Type="http://schemas.openxmlformats.org/officeDocument/2006/relationships/image" Target="../media/image2.png"/></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video" Target="../media/media1.mov"/><Relationship Id="rId3" Type="http://schemas.microsoft.com/office/2007/relationships/media" Target="../media/media1.mov"/><Relationship Id="rId4" Type="http://schemas.openxmlformats.org/officeDocument/2006/relationships/image" Target="../media/image2.png"/><Relationship Id="rId5" Type="http://schemas.openxmlformats.org/officeDocument/2006/relationships/image" Target="../media/image3.png"/></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video" Target="../media/media1.mov"/><Relationship Id="rId3" Type="http://schemas.microsoft.com/office/2007/relationships/media" Target="../media/media1.mov"/><Relationship Id="rId4" Type="http://schemas.openxmlformats.org/officeDocument/2006/relationships/image" Target="../media/image2.png"/></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video" Target="../media/media1.mov"/><Relationship Id="rId4" Type="http://schemas.microsoft.com/office/2007/relationships/media" Target="../media/media1.mov"/><Relationship Id="rId5" Type="http://schemas.openxmlformats.org/officeDocument/2006/relationships/image" Target="../media/image2.pn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video" Target="../media/media2.mov"/><Relationship Id="rId3" Type="http://schemas.microsoft.com/office/2007/relationships/media" Target="../media/media2.mov"/><Relationship Id="rId4" Type="http://schemas.openxmlformats.org/officeDocument/2006/relationships/image" Target="../media/image2.png"/></Relationships>

</file>

<file path=ppt/slideLayouts/_rels/slideLayout2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video" Target="../media/media1.mov"/><Relationship Id="rId3" Type="http://schemas.microsoft.com/office/2007/relationships/media" Target="../media/media1.mov"/><Relationship Id="rId4" Type="http://schemas.openxmlformats.org/officeDocument/2006/relationships/image" Target="../media/image2.png"/><Relationship Id="rId5" Type="http://schemas.openxmlformats.org/officeDocument/2006/relationships/chart" Target="../charts/chart1.xml"/></Relationships>

</file>

<file path=ppt/slideLayouts/_rels/slideLayout2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video" Target="../media/media1.mov"/><Relationship Id="rId3" Type="http://schemas.microsoft.com/office/2007/relationships/media" Target="../media/media1.mov"/><Relationship Id="rId4" Type="http://schemas.openxmlformats.org/officeDocument/2006/relationships/image" Target="../media/image2.png"/></Relationships>

</file>

<file path=ppt/slideLayouts/_rels/slideLayout2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video" Target="../media/media1.mov"/><Relationship Id="rId3" Type="http://schemas.microsoft.com/office/2007/relationships/media" Target="../media/media1.mov"/><Relationship Id="rId4" Type="http://schemas.openxmlformats.org/officeDocument/2006/relationships/image" Target="../media/image2.png"/><Relationship Id="rId5" Type="http://schemas.openxmlformats.org/officeDocument/2006/relationships/image" Target="../media/image3.png"/></Relationships>

</file>

<file path=ppt/slideLayouts/_rels/slideLayout3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video" Target="../media/media1.mov"/><Relationship Id="rId3" Type="http://schemas.microsoft.com/office/2007/relationships/media" Target="../media/media1.mov"/><Relationship Id="rId4" Type="http://schemas.openxmlformats.org/officeDocument/2006/relationships/image" Target="../media/image2.png"/><Relationship Id="rId5" Type="http://schemas.openxmlformats.org/officeDocument/2006/relationships/image" Target="../media/image3.png"/></Relationships>

</file>

<file path=ppt/slideLayouts/_rels/slideLayout4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4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4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4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video" Target="../media/media1.mov"/><Relationship Id="rId3" Type="http://schemas.microsoft.com/office/2007/relationships/media" Target="../media/media1.mov"/><Relationship Id="rId4" Type="http://schemas.openxmlformats.org/officeDocument/2006/relationships/image" Target="../media/image2.png"/></Relationships>

</file>

<file path=ppt/slideLayouts/_rels/slideLayout5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5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5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5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5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5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video" Target="../media/media1.mov"/><Relationship Id="rId3" Type="http://schemas.microsoft.com/office/2007/relationships/media" Target="../media/media1.mov"/><Relationship Id="rId4" Type="http://schemas.openxmlformats.org/officeDocument/2006/relationships/image" Target="../media/image2.png"/></Relationships>

</file>

<file path=ppt/slideLayouts/_rels/slideLayout6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6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7.png"/></Relationships>

</file>

<file path=ppt/slideLayouts/_rels/slideLayout6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9.png"/></Relationships>

</file>

<file path=ppt/slideLayouts/_rels/slideLayout6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 Id="rId3" Type="http://schemas.openxmlformats.org/officeDocument/2006/relationships/image" Target="../media/image1.tif"/></Relationships>

</file>

<file path=ppt/slideLayouts/_rels/slideLayout6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 Id="rId3" Type="http://schemas.openxmlformats.org/officeDocument/2006/relationships/image" Target="../media/image2.tif"/></Relationships>

</file>

<file path=ppt/slideLayouts/_rels/slideLayout6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video" Target="../media/media1.mov"/><Relationship Id="rId3" Type="http://schemas.microsoft.com/office/2007/relationships/media" Target="../media/media1.mov"/><Relationship Id="rId4" Type="http://schemas.openxmlformats.org/officeDocument/2006/relationships/image" Target="../media/image2.png"/></Relationships>

</file>

<file path=ppt/slideLayouts/_rels/slideLayout7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 Id="rId3" Type="http://schemas.openxmlformats.org/officeDocument/2006/relationships/image" Target="../media/image3.tif"/></Relationships>

</file>

<file path=ppt/slideLayouts/_rels/slideLayout7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7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7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12.png"/></Relationships>

</file>

<file path=ppt/slideLayouts/_rels/slideLayout7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eg"/></Relationships>

</file>

<file path=ppt/slideLayouts/_rels/slideLayout7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4.tif"/><Relationship Id="rId4" Type="http://schemas.openxmlformats.org/officeDocument/2006/relationships/image" Target="../media/image14.png"/></Relationships>

</file>

<file path=ppt/slideLayouts/_rels/slideLayout7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 Id="rId3" Type="http://schemas.openxmlformats.org/officeDocument/2006/relationships/image" Target="../media/image15.png"/></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video" Target="../media/media1.mov"/><Relationship Id="rId3" Type="http://schemas.microsoft.com/office/2007/relationships/media" Target="../media/media1.mov"/><Relationship Id="rId4" Type="http://schemas.openxmlformats.org/officeDocument/2006/relationships/image" Target="../media/image2.png"/></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video" Target="../media/media1.mov"/><Relationship Id="rId3" Type="http://schemas.microsoft.com/office/2007/relationships/media" Target="../media/media1.mov"/><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0" showMasterPhAnim="1">
  <p:cSld name="Title">
    <p:spTree>
      <p:nvGrpSpPr>
        <p:cNvPr id="1" name=""/>
        <p:cNvGrpSpPr/>
        <p:nvPr/>
      </p:nvGrpSpPr>
      <p:grpSpPr>
        <a:xfrm>
          <a:off x="0" y="0"/>
          <a:ext cx="0" cy="0"/>
          <a:chOff x="0" y="0"/>
          <a:chExt cx="0" cy="0"/>
        </a:xfrm>
      </p:grpSpPr>
      <p:pic>
        <p:nvPicPr>
          <p:cNvPr id="7" name="jumsoft_background_10_-39.mov"/>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0" y="0"/>
            <a:ext cx="13004800" cy="9753600"/>
          </a:xfrm>
          <a:prstGeom prst="rect">
            <a:avLst/>
          </a:prstGeom>
        </p:spPr>
      </p:pic>
      <p:sp>
        <p:nvSpPr>
          <p:cNvPr id="8" name="Shape 8"/>
          <p:cNvSpPr/>
          <p:nvPr/>
        </p:nvSpPr>
        <p:spPr>
          <a:xfrm>
            <a:off x="-88900" y="1016000"/>
            <a:ext cx="13106400" cy="7721600"/>
          </a:xfrm>
          <a:prstGeom prst="rect">
            <a:avLst/>
          </a:prstGeom>
          <a:solidFill>
            <a:srgbClr val="FFFFFF">
              <a:alpha val="50000"/>
            </a:srgbClr>
          </a:solidFill>
          <a:ln w="25400">
            <a:miter lim="400000"/>
          </a:ln>
        </p:spPr>
        <p:txBody>
          <a:bodyPr lIns="50800" tIns="50800" rIns="50800" bIns="50800" anchor="ctr"/>
          <a:lstStyle/>
          <a:p>
            <a:pPr lvl="0" algn="ctr">
              <a:lnSpc>
                <a:spcPct val="100000"/>
              </a:lnSpc>
              <a:spcBef>
                <a:spcPts val="0"/>
              </a:spcBef>
              <a:buClrTx/>
              <a:buFontTx/>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9" name="Shape 9"/>
          <p:cNvSpPr/>
          <p:nvPr>
            <p:ph type="title"/>
          </p:nvPr>
        </p:nvSpPr>
        <p:spPr>
          <a:xfrm>
            <a:off x="2882900" y="2374900"/>
            <a:ext cx="9169400" cy="4597400"/>
          </a:xfrm>
          <a:prstGeom prst="rect">
            <a:avLst/>
          </a:prstGeom>
          <a:effectLst>
            <a:outerShdw sx="100000" sy="100000" kx="0" ky="0" algn="b" rotWithShape="0" blurRad="12700" dist="25400" dir="7920000">
              <a:srgbClr val="FFFFFF">
                <a:alpha val="80000"/>
              </a:srgbClr>
            </a:outerShdw>
          </a:effectLst>
        </p:spPr>
        <p:txBody>
          <a:bodyPr lIns="0" tIns="0" rIns="0" bIns="0" anchor="b"/>
          <a:lstStyle>
            <a:lvl1pPr algn="r" defTabSz="584200">
              <a:defRPr i="1" spc="-431" sz="14400">
                <a:solidFill>
                  <a:srgbClr val="233374"/>
                </a:solidFill>
                <a:latin typeface="+mj-lt"/>
                <a:ea typeface="+mj-ea"/>
                <a:cs typeface="+mj-cs"/>
                <a:sym typeface="Futura"/>
              </a:defRPr>
            </a:lvl1pPr>
          </a:lstStyle>
          <a:p>
            <a:pPr lvl="0">
              <a:defRPr i="0" spc="0" sz="1800">
                <a:solidFill>
                  <a:srgbClr val="000000"/>
                </a:solidFill>
              </a:defRPr>
            </a:pPr>
            <a:r>
              <a:rPr i="1" spc="-431" sz="14400">
                <a:solidFill>
                  <a:srgbClr val="233374"/>
                </a:solidFill>
              </a:rPr>
              <a:t>Title Text</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0" showMasterPhAnim="1">
  <p:cSld name="Bullets">
    <p:spTree>
      <p:nvGrpSpPr>
        <p:cNvPr id="1" name=""/>
        <p:cNvGrpSpPr/>
        <p:nvPr/>
      </p:nvGrpSpPr>
      <p:grpSpPr>
        <a:xfrm>
          <a:off x="0" y="0"/>
          <a:ext cx="0" cy="0"/>
          <a:chOff x="0" y="0"/>
          <a:chExt cx="0" cy="0"/>
        </a:xfrm>
      </p:grpSpPr>
      <p:pic>
        <p:nvPicPr>
          <p:cNvPr id="58" name="jumsoft_background_10_-39.mov"/>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0" y="0"/>
            <a:ext cx="13004800" cy="9753600"/>
          </a:xfrm>
          <a:prstGeom prst="rect">
            <a:avLst/>
          </a:prstGeom>
        </p:spPr>
      </p:pic>
      <p:sp>
        <p:nvSpPr>
          <p:cNvPr id="59" name="Shape 59"/>
          <p:cNvSpPr/>
          <p:nvPr/>
        </p:nvSpPr>
        <p:spPr>
          <a:xfrm>
            <a:off x="-800100" y="1016000"/>
            <a:ext cx="13804900" cy="7721600"/>
          </a:xfrm>
          <a:prstGeom prst="rect">
            <a:avLst/>
          </a:prstGeom>
          <a:solidFill>
            <a:srgbClr val="FFFFFF">
              <a:alpha val="50000"/>
            </a:srgbClr>
          </a:solidFill>
          <a:ln w="25400">
            <a:miter lim="400000"/>
          </a:ln>
        </p:spPr>
        <p:txBody>
          <a:bodyPr lIns="50800" tIns="50800" rIns="50800" bIns="50800" anchor="ctr"/>
          <a:lstStyle/>
          <a:p>
            <a:pPr lvl="0" algn="ctr">
              <a:lnSpc>
                <a:spcPct val="100000"/>
              </a:lnSpc>
              <a:spcBef>
                <a:spcPts val="0"/>
              </a:spcBef>
              <a:buClrTx/>
              <a:buFontTx/>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60" name="Shape 60"/>
          <p:cNvSpPr/>
          <p:nvPr>
            <p:ph type="body" idx="1"/>
          </p:nvPr>
        </p:nvSpPr>
        <p:spPr>
          <a:xfrm>
            <a:off x="1651000" y="1981200"/>
            <a:ext cx="9690100" cy="5791200"/>
          </a:xfrm>
          <a:prstGeom prst="rect">
            <a:avLst/>
          </a:prstGeom>
          <a:effectLst>
            <a:outerShdw sx="100000" sy="100000" kx="0" ky="0" algn="b" rotWithShape="0" blurRad="12700" dist="25400" dir="7920000">
              <a:srgbClr val="FFFFFF">
                <a:alpha val="80000"/>
              </a:srgbClr>
            </a:outerShdw>
          </a:effectLst>
        </p:spPr>
        <p:txBody>
          <a:bodyPr lIns="0" tIns="0" rIns="0" bIns="0" numCol="2" spcCol="457587"/>
          <a:lstStyle>
            <a:lvl1pPr marL="317500" indent="-317500" defTabSz="584200">
              <a:lnSpc>
                <a:spcPct val="80000"/>
              </a:lnSpc>
              <a:spcBef>
                <a:spcPts val="3200"/>
              </a:spcBef>
              <a:buSzPct val="30000"/>
              <a:buFont typeface="Lucida Grande"/>
              <a:buBlip>
                <a:blip r:embed="rId5"/>
              </a:buBlip>
              <a:defRPr sz="3200">
                <a:solidFill>
                  <a:srgbClr val="233374"/>
                </a:solidFill>
                <a:latin typeface="+mn-lt"/>
                <a:ea typeface="+mn-ea"/>
                <a:cs typeface="+mn-cs"/>
                <a:sym typeface="Helvetica Neue Light"/>
              </a:defRPr>
            </a:lvl1pPr>
            <a:lvl2pPr marL="317500" indent="-317500" defTabSz="584200">
              <a:lnSpc>
                <a:spcPct val="80000"/>
              </a:lnSpc>
              <a:spcBef>
                <a:spcPts val="3200"/>
              </a:spcBef>
              <a:buSzPct val="30000"/>
              <a:buFont typeface="Lucida Grande"/>
              <a:buBlip>
                <a:blip r:embed="rId5"/>
              </a:buBlip>
              <a:defRPr sz="3200">
                <a:solidFill>
                  <a:srgbClr val="233374"/>
                </a:solidFill>
                <a:latin typeface="+mn-lt"/>
                <a:ea typeface="+mn-ea"/>
                <a:cs typeface="+mn-cs"/>
                <a:sym typeface="Helvetica Neue Light"/>
              </a:defRPr>
            </a:lvl2pPr>
            <a:lvl3pPr marL="317500" indent="-317500" defTabSz="584200">
              <a:lnSpc>
                <a:spcPct val="80000"/>
              </a:lnSpc>
              <a:spcBef>
                <a:spcPts val="3200"/>
              </a:spcBef>
              <a:buSzPct val="30000"/>
              <a:buFont typeface="Lucida Grande"/>
              <a:buBlip>
                <a:blip r:embed="rId5"/>
              </a:buBlip>
              <a:defRPr sz="3200">
                <a:solidFill>
                  <a:srgbClr val="233374"/>
                </a:solidFill>
                <a:latin typeface="+mn-lt"/>
                <a:ea typeface="+mn-ea"/>
                <a:cs typeface="+mn-cs"/>
                <a:sym typeface="Helvetica Neue Light"/>
              </a:defRPr>
            </a:lvl3pPr>
            <a:lvl4pPr marL="317500" indent="-317500" defTabSz="584200">
              <a:lnSpc>
                <a:spcPct val="80000"/>
              </a:lnSpc>
              <a:spcBef>
                <a:spcPts val="3200"/>
              </a:spcBef>
              <a:buSzPct val="30000"/>
              <a:buFont typeface="Lucida Grande"/>
              <a:buBlip>
                <a:blip r:embed="rId5"/>
              </a:buBlip>
              <a:defRPr sz="3200">
                <a:solidFill>
                  <a:srgbClr val="233374"/>
                </a:solidFill>
                <a:latin typeface="+mn-lt"/>
                <a:ea typeface="+mn-ea"/>
                <a:cs typeface="+mn-cs"/>
                <a:sym typeface="Helvetica Neue Light"/>
              </a:defRPr>
            </a:lvl4pPr>
            <a:lvl5pPr marL="317500" indent="-317500" defTabSz="584200">
              <a:lnSpc>
                <a:spcPct val="80000"/>
              </a:lnSpc>
              <a:spcBef>
                <a:spcPts val="3200"/>
              </a:spcBef>
              <a:buSzPct val="30000"/>
              <a:buFont typeface="Lucida Grande"/>
              <a:buBlip>
                <a:blip r:embed="rId5"/>
              </a:buBlip>
              <a:defRPr sz="3200">
                <a:solidFill>
                  <a:srgbClr val="233374"/>
                </a:solidFill>
                <a:latin typeface="+mn-lt"/>
                <a:ea typeface="+mn-ea"/>
                <a:cs typeface="+mn-cs"/>
                <a:sym typeface="Helvetica Neue Light"/>
              </a:defRPr>
            </a:lvl5pPr>
          </a:lstStyle>
          <a:p>
            <a:pPr lvl="0">
              <a:defRPr sz="1800">
                <a:solidFill>
                  <a:srgbClr val="000000"/>
                </a:solidFill>
              </a:defRPr>
            </a:pPr>
            <a:r>
              <a:rPr sz="3200">
                <a:solidFill>
                  <a:srgbClr val="233374"/>
                </a:solidFill>
              </a:rPr>
              <a:t>Body Level One</a:t>
            </a:r>
            <a:endParaRPr sz="3200">
              <a:solidFill>
                <a:srgbClr val="233374"/>
              </a:solidFill>
            </a:endParaRPr>
          </a:p>
          <a:p>
            <a:pPr lvl="1">
              <a:defRPr sz="1800">
                <a:solidFill>
                  <a:srgbClr val="000000"/>
                </a:solidFill>
              </a:defRPr>
            </a:pPr>
            <a:r>
              <a:rPr sz="3200">
                <a:solidFill>
                  <a:srgbClr val="233374"/>
                </a:solidFill>
              </a:rPr>
              <a:t>Body Level Two</a:t>
            </a:r>
            <a:endParaRPr sz="3200">
              <a:solidFill>
                <a:srgbClr val="233374"/>
              </a:solidFill>
            </a:endParaRPr>
          </a:p>
          <a:p>
            <a:pPr lvl="2">
              <a:defRPr sz="1800">
                <a:solidFill>
                  <a:srgbClr val="000000"/>
                </a:solidFill>
              </a:defRPr>
            </a:pPr>
            <a:r>
              <a:rPr sz="3200">
                <a:solidFill>
                  <a:srgbClr val="233374"/>
                </a:solidFill>
              </a:rPr>
              <a:t>Body Level Three</a:t>
            </a:r>
            <a:endParaRPr sz="3200">
              <a:solidFill>
                <a:srgbClr val="233374"/>
              </a:solidFill>
            </a:endParaRPr>
          </a:p>
          <a:p>
            <a:pPr lvl="3">
              <a:defRPr sz="1800">
                <a:solidFill>
                  <a:srgbClr val="000000"/>
                </a:solidFill>
              </a:defRPr>
            </a:pPr>
            <a:r>
              <a:rPr sz="3200">
                <a:solidFill>
                  <a:srgbClr val="233374"/>
                </a:solidFill>
              </a:rPr>
              <a:t>Body Level Four</a:t>
            </a:r>
            <a:endParaRPr sz="3200">
              <a:solidFill>
                <a:srgbClr val="233374"/>
              </a:solidFill>
            </a:endParaRPr>
          </a:p>
          <a:p>
            <a:pPr lvl="4">
              <a:defRPr sz="1800">
                <a:solidFill>
                  <a:srgbClr val="000000"/>
                </a:solidFill>
              </a:defRPr>
            </a:pPr>
            <a:r>
              <a:rPr sz="3200">
                <a:solidFill>
                  <a:srgbClr val="233374"/>
                </a:solidFill>
              </a:rPr>
              <a:t>Body Level Five</a:t>
            </a:r>
          </a:p>
        </p:txBody>
      </p:sp>
      <p:sp>
        <p:nvSpPr>
          <p:cNvPr id="61" name="Shape 61"/>
          <p:cNvSpPr/>
          <p:nvPr>
            <p:ph type="sldNum" sz="quarter" idx="2"/>
          </p:nvPr>
        </p:nvSpPr>
        <p:spPr>
          <a:xfrm>
            <a:off x="12229810" y="0"/>
            <a:ext cx="755786" cy="780158"/>
          </a:xfrm>
          <a:prstGeom prst="rect">
            <a:avLst/>
          </a:prstGeom>
          <a:effectLst>
            <a:outerShdw sx="100000" sy="100000" kx="0" ky="0" algn="b" rotWithShape="0" blurRad="50800" dist="50800" dir="5400000">
              <a:srgbClr val="424242">
                <a:alpha val="15000"/>
              </a:srgbClr>
            </a:outerShdw>
          </a:effectLst>
        </p:spPr>
        <p:txBody>
          <a:bodyPr wrap="none" lIns="0" tIns="0" rIns="0" bIns="0"/>
          <a:lstStyle>
            <a:lvl1pPr algn="ctr" defTabSz="457200">
              <a:defRPr spc="-144" sz="4800">
                <a:solidFill>
                  <a:srgbClr val="53D5FD">
                    <a:alpha val="50000"/>
                  </a:srgbClr>
                </a:solidFill>
              </a:defRPr>
            </a:lvl1pPr>
          </a:lstStyle>
          <a:p>
            <a:pPr lvl="0"/>
            <a:fld id="{86CB4B4D-7CA3-9044-876B-883B54F8677D}" type="slidenum"/>
          </a:p>
        </p:txBody>
      </p:sp>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0" showMasterPhAnim="1">
  <p:cSld name="Photos 2 up">
    <p:spTree>
      <p:nvGrpSpPr>
        <p:cNvPr id="1" name=""/>
        <p:cNvGrpSpPr/>
        <p:nvPr/>
      </p:nvGrpSpPr>
      <p:grpSpPr>
        <a:xfrm>
          <a:off x="0" y="0"/>
          <a:ext cx="0" cy="0"/>
          <a:chOff x="0" y="0"/>
          <a:chExt cx="0" cy="0"/>
        </a:xfrm>
      </p:grpSpPr>
      <p:pic>
        <p:nvPicPr>
          <p:cNvPr id="63" name="jumsoft_background_10_-39.mov"/>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0" y="0"/>
            <a:ext cx="13004800" cy="9753600"/>
          </a:xfrm>
          <a:prstGeom prst="rect">
            <a:avLst/>
          </a:prstGeom>
        </p:spPr>
      </p:pic>
      <p:sp>
        <p:nvSpPr>
          <p:cNvPr id="64" name="Shape 64"/>
          <p:cNvSpPr/>
          <p:nvPr/>
        </p:nvSpPr>
        <p:spPr>
          <a:xfrm>
            <a:off x="-800100" y="1016000"/>
            <a:ext cx="13804900" cy="7721600"/>
          </a:xfrm>
          <a:prstGeom prst="rect">
            <a:avLst/>
          </a:prstGeom>
          <a:solidFill>
            <a:srgbClr val="FFFFFF">
              <a:alpha val="50000"/>
            </a:srgbClr>
          </a:solidFill>
          <a:ln w="25400">
            <a:miter lim="400000"/>
          </a:ln>
        </p:spPr>
        <p:txBody>
          <a:bodyPr lIns="50800" tIns="50800" rIns="50800" bIns="50800" anchor="ctr"/>
          <a:lstStyle/>
          <a:p>
            <a:pPr lvl="0" algn="ctr">
              <a:lnSpc>
                <a:spcPct val="100000"/>
              </a:lnSpc>
              <a:spcBef>
                <a:spcPts val="0"/>
              </a:spcBef>
              <a:buClrTx/>
              <a:buFontTx/>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65" name="Shape 65"/>
          <p:cNvSpPr/>
          <p:nvPr>
            <p:ph type="sldNum" sz="quarter" idx="2"/>
          </p:nvPr>
        </p:nvSpPr>
        <p:spPr>
          <a:xfrm>
            <a:off x="12229810" y="0"/>
            <a:ext cx="755786" cy="780158"/>
          </a:xfrm>
          <a:prstGeom prst="rect">
            <a:avLst/>
          </a:prstGeom>
          <a:effectLst>
            <a:outerShdw sx="100000" sy="100000" kx="0" ky="0" algn="b" rotWithShape="0" blurRad="50800" dist="50800" dir="5400000">
              <a:srgbClr val="424242">
                <a:alpha val="15000"/>
              </a:srgbClr>
            </a:outerShdw>
          </a:effectLst>
        </p:spPr>
        <p:txBody>
          <a:bodyPr wrap="none" lIns="0" tIns="0" rIns="0" bIns="0"/>
          <a:lstStyle>
            <a:lvl1pPr algn="ctr" defTabSz="457200">
              <a:defRPr spc="-144" sz="4800">
                <a:solidFill>
                  <a:srgbClr val="53D5FD">
                    <a:alpha val="50000"/>
                  </a:srgbClr>
                </a:solidFill>
              </a:defRPr>
            </a:lvl1pPr>
          </a:lstStyle>
          <a:p>
            <a:pPr lvl="0"/>
            <a:fld id="{86CB4B4D-7CA3-9044-876B-883B54F8677D}" type="slidenum"/>
          </a:p>
        </p:txBody>
      </p:sp>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0" showMasterPhAnim="1">
  <p:cSld name="Subtitle &amp; Photos 2 Up">
    <p:spTree>
      <p:nvGrpSpPr>
        <p:cNvPr id="1" name=""/>
        <p:cNvGrpSpPr/>
        <p:nvPr/>
      </p:nvGrpSpPr>
      <p:grpSpPr>
        <a:xfrm>
          <a:off x="0" y="0"/>
          <a:ext cx="0" cy="0"/>
          <a:chOff x="0" y="0"/>
          <a:chExt cx="0" cy="0"/>
        </a:xfrm>
      </p:grpSpPr>
      <p:pic>
        <p:nvPicPr>
          <p:cNvPr id="67" name="jumsoft_background_10_-39.mov"/>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0" y="0"/>
            <a:ext cx="13004800" cy="9753600"/>
          </a:xfrm>
          <a:prstGeom prst="rect">
            <a:avLst/>
          </a:prstGeom>
        </p:spPr>
      </p:pic>
      <p:sp>
        <p:nvSpPr>
          <p:cNvPr id="68" name="Shape 68"/>
          <p:cNvSpPr/>
          <p:nvPr/>
        </p:nvSpPr>
        <p:spPr>
          <a:xfrm>
            <a:off x="-800100" y="1016000"/>
            <a:ext cx="13804900" cy="7721600"/>
          </a:xfrm>
          <a:prstGeom prst="rect">
            <a:avLst/>
          </a:prstGeom>
          <a:solidFill>
            <a:srgbClr val="FFFFFF">
              <a:alpha val="50000"/>
            </a:srgbClr>
          </a:solidFill>
          <a:ln w="25400">
            <a:miter lim="400000"/>
          </a:ln>
        </p:spPr>
        <p:txBody>
          <a:bodyPr lIns="50800" tIns="50800" rIns="50800" bIns="50800" anchor="ctr"/>
          <a:lstStyle/>
          <a:p>
            <a:pPr lvl="0" algn="ctr">
              <a:lnSpc>
                <a:spcPct val="100000"/>
              </a:lnSpc>
              <a:spcBef>
                <a:spcPts val="0"/>
              </a:spcBef>
              <a:buClrTx/>
              <a:buFontTx/>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69" name="Shape 69"/>
          <p:cNvSpPr/>
          <p:nvPr>
            <p:ph type="title"/>
          </p:nvPr>
        </p:nvSpPr>
        <p:spPr>
          <a:xfrm>
            <a:off x="520700" y="1079500"/>
            <a:ext cx="5956300" cy="1612900"/>
          </a:xfrm>
          <a:prstGeom prst="rect">
            <a:avLst/>
          </a:prstGeom>
          <a:effectLst>
            <a:outerShdw sx="100000" sy="100000" kx="0" ky="0" algn="b" rotWithShape="0" blurRad="12700" dist="25400" dir="7920000">
              <a:srgbClr val="FFFFFF">
                <a:alpha val="80000"/>
              </a:srgbClr>
            </a:outerShdw>
          </a:effectLst>
        </p:spPr>
        <p:txBody>
          <a:bodyPr lIns="0" tIns="0" rIns="0" bIns="0" anchor="b"/>
          <a:lstStyle>
            <a:lvl1pPr algn="l" defTabSz="584200">
              <a:defRPr i="1" spc="-288" sz="9600">
                <a:solidFill>
                  <a:srgbClr val="233374"/>
                </a:solidFill>
                <a:latin typeface="+mj-lt"/>
                <a:ea typeface="+mj-ea"/>
                <a:cs typeface="+mj-cs"/>
                <a:sym typeface="Futura"/>
              </a:defRPr>
            </a:lvl1pPr>
          </a:lstStyle>
          <a:p>
            <a:pPr lvl="0">
              <a:defRPr i="0" spc="0" sz="1800">
                <a:solidFill>
                  <a:srgbClr val="000000"/>
                </a:solidFill>
              </a:defRPr>
            </a:pPr>
            <a:r>
              <a:rPr i="1" spc="-288" sz="9600">
                <a:solidFill>
                  <a:srgbClr val="233374"/>
                </a:solidFill>
              </a:rPr>
              <a:t>Title Text</a:t>
            </a:r>
          </a:p>
        </p:txBody>
      </p:sp>
      <p:sp>
        <p:nvSpPr>
          <p:cNvPr id="70" name="Shape 70"/>
          <p:cNvSpPr/>
          <p:nvPr>
            <p:ph type="body" idx="1"/>
          </p:nvPr>
        </p:nvSpPr>
        <p:spPr>
          <a:xfrm>
            <a:off x="520700" y="2832100"/>
            <a:ext cx="5956300" cy="5740400"/>
          </a:xfrm>
          <a:prstGeom prst="rect">
            <a:avLst/>
          </a:prstGeom>
          <a:effectLst>
            <a:outerShdw sx="100000" sy="100000" kx="0" ky="0" algn="b" rotWithShape="0" blurRad="12700" dist="25400" dir="7920000">
              <a:srgbClr val="FFFFFF">
                <a:alpha val="80000"/>
              </a:srgbClr>
            </a:outerShdw>
          </a:effectLst>
        </p:spPr>
        <p:txBody>
          <a:bodyPr lIns="0" tIns="0" rIns="0" bIns="0"/>
          <a:lstStyle>
            <a:lvl1pPr marL="0" indent="0" defTabSz="584200">
              <a:lnSpc>
                <a:spcPct val="80000"/>
              </a:lnSpc>
              <a:spcBef>
                <a:spcPts val="3200"/>
              </a:spcBef>
              <a:buSzTx/>
              <a:buFont typeface="Lucida Grande"/>
              <a:buNone/>
              <a:defRPr sz="2400">
                <a:solidFill>
                  <a:srgbClr val="233374"/>
                </a:solidFill>
                <a:latin typeface="+mn-lt"/>
                <a:ea typeface="+mn-ea"/>
                <a:cs typeface="+mn-cs"/>
                <a:sym typeface="Helvetica Neue Light"/>
              </a:defRPr>
            </a:lvl1pPr>
            <a:lvl2pPr marL="0" indent="0" defTabSz="584200">
              <a:lnSpc>
                <a:spcPct val="80000"/>
              </a:lnSpc>
              <a:spcBef>
                <a:spcPts val="3200"/>
              </a:spcBef>
              <a:buSzTx/>
              <a:buFont typeface="Lucida Grande"/>
              <a:buNone/>
              <a:defRPr sz="2400">
                <a:solidFill>
                  <a:srgbClr val="233374"/>
                </a:solidFill>
                <a:latin typeface="+mn-lt"/>
                <a:ea typeface="+mn-ea"/>
                <a:cs typeface="+mn-cs"/>
                <a:sym typeface="Helvetica Neue Light"/>
              </a:defRPr>
            </a:lvl2pPr>
            <a:lvl3pPr marL="0" indent="0" defTabSz="584200">
              <a:lnSpc>
                <a:spcPct val="80000"/>
              </a:lnSpc>
              <a:spcBef>
                <a:spcPts val="3200"/>
              </a:spcBef>
              <a:buSzTx/>
              <a:buFont typeface="Lucida Grande"/>
              <a:buNone/>
              <a:defRPr sz="2400">
                <a:solidFill>
                  <a:srgbClr val="233374"/>
                </a:solidFill>
                <a:latin typeface="+mn-lt"/>
                <a:ea typeface="+mn-ea"/>
                <a:cs typeface="+mn-cs"/>
                <a:sym typeface="Helvetica Neue Light"/>
              </a:defRPr>
            </a:lvl3pPr>
            <a:lvl4pPr marL="0" indent="0" defTabSz="584200">
              <a:lnSpc>
                <a:spcPct val="80000"/>
              </a:lnSpc>
              <a:spcBef>
                <a:spcPts val="3200"/>
              </a:spcBef>
              <a:buSzTx/>
              <a:buFont typeface="Lucida Grande"/>
              <a:buNone/>
              <a:defRPr sz="2400">
                <a:solidFill>
                  <a:srgbClr val="233374"/>
                </a:solidFill>
                <a:latin typeface="+mn-lt"/>
                <a:ea typeface="+mn-ea"/>
                <a:cs typeface="+mn-cs"/>
                <a:sym typeface="Helvetica Neue Light"/>
              </a:defRPr>
            </a:lvl4pPr>
            <a:lvl5pPr marL="0" indent="0" defTabSz="584200">
              <a:lnSpc>
                <a:spcPct val="80000"/>
              </a:lnSpc>
              <a:spcBef>
                <a:spcPts val="3200"/>
              </a:spcBef>
              <a:buSzTx/>
              <a:buFont typeface="Lucida Grande"/>
              <a:buNone/>
              <a:defRPr sz="2400">
                <a:solidFill>
                  <a:srgbClr val="233374"/>
                </a:solidFill>
                <a:latin typeface="+mn-lt"/>
                <a:ea typeface="+mn-ea"/>
                <a:cs typeface="+mn-cs"/>
                <a:sym typeface="Helvetica Neue Light"/>
              </a:defRPr>
            </a:lvl5pPr>
          </a:lstStyle>
          <a:p>
            <a:pPr lvl="0">
              <a:defRPr sz="1800">
                <a:solidFill>
                  <a:srgbClr val="000000"/>
                </a:solidFill>
              </a:defRPr>
            </a:pPr>
            <a:r>
              <a:rPr sz="2400">
                <a:solidFill>
                  <a:srgbClr val="233374"/>
                </a:solidFill>
              </a:rPr>
              <a:t>Body Level One</a:t>
            </a:r>
            <a:endParaRPr sz="2400">
              <a:solidFill>
                <a:srgbClr val="233374"/>
              </a:solidFill>
            </a:endParaRPr>
          </a:p>
          <a:p>
            <a:pPr lvl="1">
              <a:defRPr sz="1800">
                <a:solidFill>
                  <a:srgbClr val="000000"/>
                </a:solidFill>
              </a:defRPr>
            </a:pPr>
            <a:r>
              <a:rPr sz="2400">
                <a:solidFill>
                  <a:srgbClr val="233374"/>
                </a:solidFill>
              </a:rPr>
              <a:t>Body Level Two</a:t>
            </a:r>
            <a:endParaRPr sz="2400">
              <a:solidFill>
                <a:srgbClr val="233374"/>
              </a:solidFill>
            </a:endParaRPr>
          </a:p>
          <a:p>
            <a:pPr lvl="2">
              <a:defRPr sz="1800">
                <a:solidFill>
                  <a:srgbClr val="000000"/>
                </a:solidFill>
              </a:defRPr>
            </a:pPr>
            <a:r>
              <a:rPr sz="2400">
                <a:solidFill>
                  <a:srgbClr val="233374"/>
                </a:solidFill>
              </a:rPr>
              <a:t>Body Level Three</a:t>
            </a:r>
            <a:endParaRPr sz="2400">
              <a:solidFill>
                <a:srgbClr val="233374"/>
              </a:solidFill>
            </a:endParaRPr>
          </a:p>
          <a:p>
            <a:pPr lvl="3">
              <a:defRPr sz="1800">
                <a:solidFill>
                  <a:srgbClr val="000000"/>
                </a:solidFill>
              </a:defRPr>
            </a:pPr>
            <a:r>
              <a:rPr sz="2400">
                <a:solidFill>
                  <a:srgbClr val="233374"/>
                </a:solidFill>
              </a:rPr>
              <a:t>Body Level Four</a:t>
            </a:r>
            <a:endParaRPr sz="2400">
              <a:solidFill>
                <a:srgbClr val="233374"/>
              </a:solidFill>
            </a:endParaRPr>
          </a:p>
          <a:p>
            <a:pPr lvl="4">
              <a:defRPr sz="1800">
                <a:solidFill>
                  <a:srgbClr val="000000"/>
                </a:solidFill>
              </a:defRPr>
            </a:pPr>
            <a:r>
              <a:rPr sz="2400">
                <a:solidFill>
                  <a:srgbClr val="233374"/>
                </a:solidFill>
              </a:rPr>
              <a:t>Body Level Five</a:t>
            </a:r>
          </a:p>
        </p:txBody>
      </p:sp>
      <p:sp>
        <p:nvSpPr>
          <p:cNvPr id="71" name="Shape 71"/>
          <p:cNvSpPr/>
          <p:nvPr>
            <p:ph type="sldNum" sz="quarter" idx="2"/>
          </p:nvPr>
        </p:nvSpPr>
        <p:spPr>
          <a:xfrm>
            <a:off x="12229810" y="0"/>
            <a:ext cx="755786" cy="780158"/>
          </a:xfrm>
          <a:prstGeom prst="rect">
            <a:avLst/>
          </a:prstGeom>
          <a:effectLst>
            <a:outerShdw sx="100000" sy="100000" kx="0" ky="0" algn="b" rotWithShape="0" blurRad="50800" dist="50800" dir="5400000">
              <a:srgbClr val="424242">
                <a:alpha val="15000"/>
              </a:srgbClr>
            </a:outerShdw>
          </a:effectLst>
        </p:spPr>
        <p:txBody>
          <a:bodyPr wrap="none" lIns="0" tIns="0" rIns="0" bIns="0"/>
          <a:lstStyle>
            <a:lvl1pPr algn="ctr" defTabSz="457200">
              <a:defRPr spc="-144" sz="4800">
                <a:solidFill>
                  <a:srgbClr val="53D5FD">
                    <a:alpha val="50000"/>
                  </a:srgbClr>
                </a:solidFill>
              </a:defRPr>
            </a:lvl1pPr>
          </a:lstStyle>
          <a:p>
            <a:pPr lvl="0"/>
            <a:fld id="{86CB4B4D-7CA3-9044-876B-883B54F8677D}" type="slidenum"/>
          </a:p>
        </p:txBody>
      </p:sp>
    </p:spTree>
  </p:cSld>
  <p:clrMapOvr>
    <a:masterClrMapping/>
  </p:clrMapOvr>
  <p:transitio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0" showMasterPhAnim="1">
  <p:cSld name="Photos 4 Up">
    <p:spTree>
      <p:nvGrpSpPr>
        <p:cNvPr id="1" name=""/>
        <p:cNvGrpSpPr/>
        <p:nvPr/>
      </p:nvGrpSpPr>
      <p:grpSpPr>
        <a:xfrm>
          <a:off x="0" y="0"/>
          <a:ext cx="0" cy="0"/>
          <a:chOff x="0" y="0"/>
          <a:chExt cx="0" cy="0"/>
        </a:xfrm>
      </p:grpSpPr>
      <p:pic>
        <p:nvPicPr>
          <p:cNvPr id="73" name="jumsoft_background_10_-39.mov"/>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0" y="0"/>
            <a:ext cx="13004800" cy="9753600"/>
          </a:xfrm>
          <a:prstGeom prst="rect">
            <a:avLst/>
          </a:prstGeom>
        </p:spPr>
      </p:pic>
      <p:sp>
        <p:nvSpPr>
          <p:cNvPr id="74" name="Shape 74"/>
          <p:cNvSpPr/>
          <p:nvPr/>
        </p:nvSpPr>
        <p:spPr>
          <a:xfrm>
            <a:off x="-800100" y="812800"/>
            <a:ext cx="13804900" cy="8216900"/>
          </a:xfrm>
          <a:prstGeom prst="rect">
            <a:avLst/>
          </a:prstGeom>
          <a:solidFill>
            <a:srgbClr val="FFFFFF">
              <a:alpha val="50000"/>
            </a:srgbClr>
          </a:solidFill>
          <a:ln w="25400">
            <a:miter lim="400000"/>
          </a:ln>
        </p:spPr>
        <p:txBody>
          <a:bodyPr lIns="50800" tIns="50800" rIns="50800" bIns="50800" anchor="ctr"/>
          <a:lstStyle/>
          <a:p>
            <a:pPr lvl="0" algn="ctr">
              <a:lnSpc>
                <a:spcPct val="100000"/>
              </a:lnSpc>
              <a:spcBef>
                <a:spcPts val="0"/>
              </a:spcBef>
              <a:buClrTx/>
              <a:buFontTx/>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75" name="Shape 75"/>
          <p:cNvSpPr/>
          <p:nvPr>
            <p:ph type="sldNum" sz="quarter" idx="2"/>
          </p:nvPr>
        </p:nvSpPr>
        <p:spPr>
          <a:xfrm>
            <a:off x="12229810" y="0"/>
            <a:ext cx="755786" cy="780158"/>
          </a:xfrm>
          <a:prstGeom prst="rect">
            <a:avLst/>
          </a:prstGeom>
          <a:effectLst>
            <a:outerShdw sx="100000" sy="100000" kx="0" ky="0" algn="b" rotWithShape="0" blurRad="50800" dist="50800" dir="5400000">
              <a:srgbClr val="424242">
                <a:alpha val="15000"/>
              </a:srgbClr>
            </a:outerShdw>
          </a:effectLst>
        </p:spPr>
        <p:txBody>
          <a:bodyPr wrap="none" lIns="0" tIns="0" rIns="0" bIns="0"/>
          <a:lstStyle>
            <a:lvl1pPr algn="ctr" defTabSz="457200">
              <a:defRPr spc="-144" sz="4800">
                <a:solidFill>
                  <a:srgbClr val="53D5FD">
                    <a:alpha val="50000"/>
                  </a:srgbClr>
                </a:solidFill>
              </a:defRPr>
            </a:lvl1pPr>
          </a:lstStyle>
          <a:p>
            <a:pPr lvl="0"/>
            <a:fld id="{86CB4B4D-7CA3-9044-876B-883B54F8677D}" type="slidenum"/>
          </a:p>
        </p:txBody>
      </p:sp>
    </p:spTree>
  </p:cSld>
  <p:clrMapOvr>
    <a:masterClrMapping/>
  </p:clrMapOvr>
  <p:transitio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0" showMasterPhAnim="1">
  <p:cSld name="Photos 2 Up Large">
    <p:spTree>
      <p:nvGrpSpPr>
        <p:cNvPr id="1" name=""/>
        <p:cNvGrpSpPr/>
        <p:nvPr/>
      </p:nvGrpSpPr>
      <p:grpSpPr>
        <a:xfrm>
          <a:off x="0" y="0"/>
          <a:ext cx="0" cy="0"/>
          <a:chOff x="0" y="0"/>
          <a:chExt cx="0" cy="0"/>
        </a:xfrm>
      </p:grpSpPr>
      <p:pic>
        <p:nvPicPr>
          <p:cNvPr id="77" name="jumsoft_background_10_-39.mov"/>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0" y="0"/>
            <a:ext cx="13004800" cy="9753600"/>
          </a:xfrm>
          <a:prstGeom prst="rect">
            <a:avLst/>
          </a:prstGeom>
        </p:spPr>
      </p:pic>
      <p:sp>
        <p:nvSpPr>
          <p:cNvPr id="78" name="Shape 78"/>
          <p:cNvSpPr/>
          <p:nvPr/>
        </p:nvSpPr>
        <p:spPr>
          <a:xfrm>
            <a:off x="-800100" y="1016000"/>
            <a:ext cx="13804900" cy="7721600"/>
          </a:xfrm>
          <a:prstGeom prst="rect">
            <a:avLst/>
          </a:prstGeom>
          <a:solidFill>
            <a:srgbClr val="FFFFFF">
              <a:alpha val="50000"/>
            </a:srgbClr>
          </a:solidFill>
          <a:ln w="25400">
            <a:miter lim="400000"/>
          </a:ln>
        </p:spPr>
        <p:txBody>
          <a:bodyPr lIns="50800" tIns="50800" rIns="50800" bIns="50800" anchor="ctr"/>
          <a:lstStyle/>
          <a:p>
            <a:pPr lvl="0" algn="ctr">
              <a:lnSpc>
                <a:spcPct val="100000"/>
              </a:lnSpc>
              <a:spcBef>
                <a:spcPts val="0"/>
              </a:spcBef>
              <a:buClrTx/>
              <a:buFontTx/>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79" name="Shape 79"/>
          <p:cNvSpPr/>
          <p:nvPr>
            <p:ph type="sldNum" sz="quarter" idx="2"/>
          </p:nvPr>
        </p:nvSpPr>
        <p:spPr>
          <a:xfrm>
            <a:off x="12229810" y="0"/>
            <a:ext cx="755786" cy="780158"/>
          </a:xfrm>
          <a:prstGeom prst="rect">
            <a:avLst/>
          </a:prstGeom>
          <a:effectLst>
            <a:outerShdw sx="100000" sy="100000" kx="0" ky="0" algn="b" rotWithShape="0" blurRad="50800" dist="50800" dir="5400000">
              <a:srgbClr val="424242">
                <a:alpha val="15000"/>
              </a:srgbClr>
            </a:outerShdw>
          </a:effectLst>
        </p:spPr>
        <p:txBody>
          <a:bodyPr wrap="none" lIns="0" tIns="0" rIns="0" bIns="0"/>
          <a:lstStyle>
            <a:lvl1pPr algn="ctr" defTabSz="457200">
              <a:defRPr spc="-144" sz="4800">
                <a:solidFill>
                  <a:srgbClr val="53D5FD">
                    <a:alpha val="50000"/>
                  </a:srgbClr>
                </a:solidFill>
              </a:defRPr>
            </a:lvl1pPr>
          </a:lstStyle>
          <a:p>
            <a:pPr lvl="0"/>
            <a:fld id="{86CB4B4D-7CA3-9044-876B-883B54F8677D}" type="slidenum"/>
          </a:p>
        </p:txBody>
      </p:sp>
    </p:spTree>
  </p:cSld>
  <p:clrMapOvr>
    <a:masterClrMapping/>
  </p:clrMapOvr>
  <p:transitio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0" showMasterPhAnim="1">
  <p:cSld name="Title &amp; Photo Right">
    <p:spTree>
      <p:nvGrpSpPr>
        <p:cNvPr id="1" name=""/>
        <p:cNvGrpSpPr/>
        <p:nvPr/>
      </p:nvGrpSpPr>
      <p:grpSpPr>
        <a:xfrm>
          <a:off x="0" y="0"/>
          <a:ext cx="0" cy="0"/>
          <a:chOff x="0" y="0"/>
          <a:chExt cx="0" cy="0"/>
        </a:xfrm>
      </p:grpSpPr>
      <p:pic>
        <p:nvPicPr>
          <p:cNvPr id="81" name="jumsoft_background_10_-39.mov"/>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0" y="0"/>
            <a:ext cx="13004800" cy="9753600"/>
          </a:xfrm>
          <a:prstGeom prst="rect">
            <a:avLst/>
          </a:prstGeom>
        </p:spPr>
      </p:pic>
      <p:sp>
        <p:nvSpPr>
          <p:cNvPr id="82" name="Shape 82"/>
          <p:cNvSpPr/>
          <p:nvPr/>
        </p:nvSpPr>
        <p:spPr>
          <a:xfrm>
            <a:off x="-800100" y="1016000"/>
            <a:ext cx="13804900" cy="7721600"/>
          </a:xfrm>
          <a:prstGeom prst="rect">
            <a:avLst/>
          </a:prstGeom>
          <a:solidFill>
            <a:srgbClr val="FFFFFF">
              <a:alpha val="50000"/>
            </a:srgbClr>
          </a:solidFill>
          <a:ln w="25400">
            <a:miter lim="400000"/>
          </a:ln>
        </p:spPr>
        <p:txBody>
          <a:bodyPr lIns="50800" tIns="50800" rIns="50800" bIns="50800" anchor="ctr"/>
          <a:lstStyle/>
          <a:p>
            <a:pPr lvl="0" algn="ctr">
              <a:lnSpc>
                <a:spcPct val="100000"/>
              </a:lnSpc>
              <a:spcBef>
                <a:spcPts val="0"/>
              </a:spcBef>
              <a:buClrTx/>
              <a:buFontTx/>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83" name="Shape 83"/>
          <p:cNvSpPr/>
          <p:nvPr>
            <p:ph type="title"/>
          </p:nvPr>
        </p:nvSpPr>
        <p:spPr>
          <a:xfrm>
            <a:off x="520700" y="1079500"/>
            <a:ext cx="5956300" cy="1612900"/>
          </a:xfrm>
          <a:prstGeom prst="rect">
            <a:avLst/>
          </a:prstGeom>
          <a:effectLst>
            <a:outerShdw sx="100000" sy="100000" kx="0" ky="0" algn="b" rotWithShape="0" blurRad="12700" dist="25400" dir="7920000">
              <a:srgbClr val="FFFFFF">
                <a:alpha val="80000"/>
              </a:srgbClr>
            </a:outerShdw>
          </a:effectLst>
        </p:spPr>
        <p:txBody>
          <a:bodyPr lIns="0" tIns="0" rIns="0" bIns="0" anchor="b"/>
          <a:lstStyle>
            <a:lvl1pPr algn="l" defTabSz="584200">
              <a:defRPr i="1" spc="-288" sz="9600">
                <a:solidFill>
                  <a:srgbClr val="233374"/>
                </a:solidFill>
                <a:latin typeface="+mj-lt"/>
                <a:ea typeface="+mj-ea"/>
                <a:cs typeface="+mj-cs"/>
                <a:sym typeface="Futura"/>
              </a:defRPr>
            </a:lvl1pPr>
          </a:lstStyle>
          <a:p>
            <a:pPr lvl="0">
              <a:defRPr i="0" spc="0" sz="1800">
                <a:solidFill>
                  <a:srgbClr val="000000"/>
                </a:solidFill>
              </a:defRPr>
            </a:pPr>
            <a:r>
              <a:rPr i="1" spc="-288" sz="9600">
                <a:solidFill>
                  <a:srgbClr val="233374"/>
                </a:solidFill>
              </a:rPr>
              <a:t>Title Text</a:t>
            </a:r>
          </a:p>
        </p:txBody>
      </p:sp>
      <p:sp>
        <p:nvSpPr>
          <p:cNvPr id="84" name="Shape 84"/>
          <p:cNvSpPr/>
          <p:nvPr>
            <p:ph type="body" idx="1"/>
          </p:nvPr>
        </p:nvSpPr>
        <p:spPr>
          <a:xfrm>
            <a:off x="520700" y="2832100"/>
            <a:ext cx="5956300" cy="5740400"/>
          </a:xfrm>
          <a:prstGeom prst="rect">
            <a:avLst/>
          </a:prstGeom>
          <a:effectLst>
            <a:outerShdw sx="100000" sy="100000" kx="0" ky="0" algn="b" rotWithShape="0" blurRad="12700" dist="25400" dir="7920000">
              <a:srgbClr val="FFFFFF">
                <a:alpha val="80000"/>
              </a:srgbClr>
            </a:outerShdw>
          </a:effectLst>
        </p:spPr>
        <p:txBody>
          <a:bodyPr lIns="0" tIns="0" rIns="0" bIns="0"/>
          <a:lstStyle>
            <a:lvl1pPr marL="317500" indent="-317500" defTabSz="584200">
              <a:lnSpc>
                <a:spcPct val="80000"/>
              </a:lnSpc>
              <a:spcBef>
                <a:spcPts val="3200"/>
              </a:spcBef>
              <a:buSzPct val="30000"/>
              <a:buFont typeface="Lucida Grande"/>
              <a:buBlip>
                <a:blip r:embed="rId5"/>
              </a:buBlip>
              <a:defRPr sz="2400">
                <a:solidFill>
                  <a:srgbClr val="233374"/>
                </a:solidFill>
                <a:latin typeface="+mn-lt"/>
                <a:ea typeface="+mn-ea"/>
                <a:cs typeface="+mn-cs"/>
                <a:sym typeface="Helvetica Neue Light"/>
              </a:defRPr>
            </a:lvl1pPr>
            <a:lvl2pPr marL="317500" indent="-317500" defTabSz="584200">
              <a:lnSpc>
                <a:spcPct val="80000"/>
              </a:lnSpc>
              <a:spcBef>
                <a:spcPts val="3200"/>
              </a:spcBef>
              <a:buSzPct val="30000"/>
              <a:buFont typeface="Lucida Grande"/>
              <a:buBlip>
                <a:blip r:embed="rId5"/>
              </a:buBlip>
              <a:defRPr sz="2400">
                <a:solidFill>
                  <a:srgbClr val="233374"/>
                </a:solidFill>
                <a:latin typeface="+mn-lt"/>
                <a:ea typeface="+mn-ea"/>
                <a:cs typeface="+mn-cs"/>
                <a:sym typeface="Helvetica Neue Light"/>
              </a:defRPr>
            </a:lvl2pPr>
            <a:lvl3pPr marL="317500" indent="-317500" defTabSz="584200">
              <a:lnSpc>
                <a:spcPct val="80000"/>
              </a:lnSpc>
              <a:spcBef>
                <a:spcPts val="3200"/>
              </a:spcBef>
              <a:buSzPct val="30000"/>
              <a:buFont typeface="Lucida Grande"/>
              <a:buBlip>
                <a:blip r:embed="rId5"/>
              </a:buBlip>
              <a:defRPr sz="2400">
                <a:solidFill>
                  <a:srgbClr val="233374"/>
                </a:solidFill>
                <a:latin typeface="+mn-lt"/>
                <a:ea typeface="+mn-ea"/>
                <a:cs typeface="+mn-cs"/>
                <a:sym typeface="Helvetica Neue Light"/>
              </a:defRPr>
            </a:lvl3pPr>
            <a:lvl4pPr marL="317500" indent="-317500" defTabSz="584200">
              <a:lnSpc>
                <a:spcPct val="80000"/>
              </a:lnSpc>
              <a:spcBef>
                <a:spcPts val="3200"/>
              </a:spcBef>
              <a:buSzPct val="30000"/>
              <a:buFont typeface="Lucida Grande"/>
              <a:buBlip>
                <a:blip r:embed="rId5"/>
              </a:buBlip>
              <a:defRPr sz="2400">
                <a:solidFill>
                  <a:srgbClr val="233374"/>
                </a:solidFill>
                <a:latin typeface="+mn-lt"/>
                <a:ea typeface="+mn-ea"/>
                <a:cs typeface="+mn-cs"/>
                <a:sym typeface="Helvetica Neue Light"/>
              </a:defRPr>
            </a:lvl4pPr>
            <a:lvl5pPr marL="317500" indent="-317500" defTabSz="584200">
              <a:lnSpc>
                <a:spcPct val="80000"/>
              </a:lnSpc>
              <a:spcBef>
                <a:spcPts val="3200"/>
              </a:spcBef>
              <a:buSzPct val="30000"/>
              <a:buFont typeface="Lucida Grande"/>
              <a:buBlip>
                <a:blip r:embed="rId5"/>
              </a:buBlip>
              <a:defRPr sz="2400">
                <a:solidFill>
                  <a:srgbClr val="233374"/>
                </a:solidFill>
                <a:latin typeface="+mn-lt"/>
                <a:ea typeface="+mn-ea"/>
                <a:cs typeface="+mn-cs"/>
                <a:sym typeface="Helvetica Neue Light"/>
              </a:defRPr>
            </a:lvl5pPr>
          </a:lstStyle>
          <a:p>
            <a:pPr lvl="0">
              <a:defRPr sz="1800">
                <a:solidFill>
                  <a:srgbClr val="000000"/>
                </a:solidFill>
              </a:defRPr>
            </a:pPr>
            <a:r>
              <a:rPr sz="2400">
                <a:solidFill>
                  <a:srgbClr val="233374"/>
                </a:solidFill>
              </a:rPr>
              <a:t>Body Level One</a:t>
            </a:r>
            <a:endParaRPr sz="2400">
              <a:solidFill>
                <a:srgbClr val="233374"/>
              </a:solidFill>
            </a:endParaRPr>
          </a:p>
          <a:p>
            <a:pPr lvl="1">
              <a:defRPr sz="1800">
                <a:solidFill>
                  <a:srgbClr val="000000"/>
                </a:solidFill>
              </a:defRPr>
            </a:pPr>
            <a:r>
              <a:rPr sz="2400">
                <a:solidFill>
                  <a:srgbClr val="233374"/>
                </a:solidFill>
              </a:rPr>
              <a:t>Body Level Two</a:t>
            </a:r>
            <a:endParaRPr sz="2400">
              <a:solidFill>
                <a:srgbClr val="233374"/>
              </a:solidFill>
            </a:endParaRPr>
          </a:p>
          <a:p>
            <a:pPr lvl="2">
              <a:defRPr sz="1800">
                <a:solidFill>
                  <a:srgbClr val="000000"/>
                </a:solidFill>
              </a:defRPr>
            </a:pPr>
            <a:r>
              <a:rPr sz="2400">
                <a:solidFill>
                  <a:srgbClr val="233374"/>
                </a:solidFill>
              </a:rPr>
              <a:t>Body Level Three</a:t>
            </a:r>
            <a:endParaRPr sz="2400">
              <a:solidFill>
                <a:srgbClr val="233374"/>
              </a:solidFill>
            </a:endParaRPr>
          </a:p>
          <a:p>
            <a:pPr lvl="3">
              <a:defRPr sz="1800">
                <a:solidFill>
                  <a:srgbClr val="000000"/>
                </a:solidFill>
              </a:defRPr>
            </a:pPr>
            <a:r>
              <a:rPr sz="2400">
                <a:solidFill>
                  <a:srgbClr val="233374"/>
                </a:solidFill>
              </a:rPr>
              <a:t>Body Level Four</a:t>
            </a:r>
            <a:endParaRPr sz="2400">
              <a:solidFill>
                <a:srgbClr val="233374"/>
              </a:solidFill>
            </a:endParaRPr>
          </a:p>
          <a:p>
            <a:pPr lvl="4">
              <a:defRPr sz="1800">
                <a:solidFill>
                  <a:srgbClr val="000000"/>
                </a:solidFill>
              </a:defRPr>
            </a:pPr>
            <a:r>
              <a:rPr sz="2400">
                <a:solidFill>
                  <a:srgbClr val="233374"/>
                </a:solidFill>
              </a:rPr>
              <a:t>Body Level Five</a:t>
            </a:r>
          </a:p>
        </p:txBody>
      </p:sp>
      <p:sp>
        <p:nvSpPr>
          <p:cNvPr id="85" name="Shape 85"/>
          <p:cNvSpPr/>
          <p:nvPr>
            <p:ph type="sldNum" sz="quarter" idx="2"/>
          </p:nvPr>
        </p:nvSpPr>
        <p:spPr>
          <a:xfrm>
            <a:off x="12229810" y="0"/>
            <a:ext cx="755786" cy="780158"/>
          </a:xfrm>
          <a:prstGeom prst="rect">
            <a:avLst/>
          </a:prstGeom>
          <a:effectLst>
            <a:outerShdw sx="100000" sy="100000" kx="0" ky="0" algn="b" rotWithShape="0" blurRad="50800" dist="50800" dir="5400000">
              <a:srgbClr val="424242">
                <a:alpha val="15000"/>
              </a:srgbClr>
            </a:outerShdw>
          </a:effectLst>
        </p:spPr>
        <p:txBody>
          <a:bodyPr wrap="none" lIns="0" tIns="0" rIns="0" bIns="0"/>
          <a:lstStyle>
            <a:lvl1pPr algn="ctr" defTabSz="457200">
              <a:defRPr spc="-144" sz="4800">
                <a:solidFill>
                  <a:srgbClr val="53D5FD">
                    <a:alpha val="50000"/>
                  </a:srgbClr>
                </a:solidFill>
              </a:defRPr>
            </a:lvl1pPr>
          </a:lstStyle>
          <a:p>
            <a:pPr lvl="0"/>
            <a:fld id="{86CB4B4D-7CA3-9044-876B-883B54F8677D}" type="slidenum"/>
          </a:p>
        </p:txBody>
      </p:sp>
    </p:spTree>
  </p:cSld>
  <p:clrMapOvr>
    <a:masterClrMapping/>
  </p:clrMapOvr>
  <p:transitio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0" showMasterPhAnim="1">
  <p:cSld name="Title &amp; Photo Left">
    <p:spTree>
      <p:nvGrpSpPr>
        <p:cNvPr id="1" name=""/>
        <p:cNvGrpSpPr/>
        <p:nvPr/>
      </p:nvGrpSpPr>
      <p:grpSpPr>
        <a:xfrm>
          <a:off x="0" y="0"/>
          <a:ext cx="0" cy="0"/>
          <a:chOff x="0" y="0"/>
          <a:chExt cx="0" cy="0"/>
        </a:xfrm>
      </p:grpSpPr>
      <p:pic>
        <p:nvPicPr>
          <p:cNvPr id="87" name="jumsoft_background_10_-39.mov"/>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0" y="0"/>
            <a:ext cx="13004800" cy="9753600"/>
          </a:xfrm>
          <a:prstGeom prst="rect">
            <a:avLst/>
          </a:prstGeom>
        </p:spPr>
      </p:pic>
      <p:sp>
        <p:nvSpPr>
          <p:cNvPr id="88" name="Shape 88"/>
          <p:cNvSpPr/>
          <p:nvPr/>
        </p:nvSpPr>
        <p:spPr>
          <a:xfrm>
            <a:off x="-76200" y="1016000"/>
            <a:ext cx="13093700" cy="7721600"/>
          </a:xfrm>
          <a:prstGeom prst="rect">
            <a:avLst/>
          </a:prstGeom>
          <a:solidFill>
            <a:srgbClr val="FFFFFF">
              <a:alpha val="50000"/>
            </a:srgbClr>
          </a:solidFill>
          <a:ln w="25400">
            <a:miter lim="400000"/>
          </a:ln>
          <a:extLst>
            <a:ext uri="{C572A759-6A51-4108-AA02-DFA0A04FC94B}">
              <ma14:wrappingTextBoxFlag xmlns:ma14="http://schemas.microsoft.com/office/mac/drawingml/2011/main" val="1"/>
            </a:ext>
          </a:extLst>
        </p:spPr>
        <p:txBody>
          <a:bodyPr lIns="50800" tIns="50800" rIns="50800" bIns="50800" anchor="ctr"/>
          <a:lstStyle>
            <a:lvl1pPr algn="ctr">
              <a:lnSpc>
                <a:spcPct val="100000"/>
              </a:lnSpc>
              <a:spcBef>
                <a:spcPts val="0"/>
              </a:spcBef>
              <a:buClrTx/>
              <a:buFontTx/>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lvl1pPr>
          </a:lstStyle>
          <a:p>
            <a:pPr lvl="0">
              <a:defRPr sz="1800">
                <a:solidFill>
                  <a:srgbClr val="000000"/>
                </a:solidFill>
                <a:effectLst/>
              </a:defRPr>
            </a:pPr>
            <a:r>
              <a:rPr sz="4000">
                <a:solidFill>
                  <a:srgbClr val="FFFFFF"/>
                </a:solidFill>
                <a:effectLst>
                  <a:outerShdw sx="100000" sy="100000" kx="0" ky="0" algn="b" rotWithShape="0" blurRad="38100" dist="12700" dir="5400000">
                    <a:srgbClr val="000000">
                      <a:alpha val="50000"/>
                    </a:srgbClr>
                  </a:outerShdw>
                </a:effectLst>
              </a:rPr>
              <a:t>m</a:t>
            </a:r>
          </a:p>
        </p:txBody>
      </p:sp>
      <p:sp>
        <p:nvSpPr>
          <p:cNvPr id="89" name="Shape 89"/>
          <p:cNvSpPr/>
          <p:nvPr>
            <p:ph type="title"/>
          </p:nvPr>
        </p:nvSpPr>
        <p:spPr>
          <a:xfrm>
            <a:off x="6743700" y="1092200"/>
            <a:ext cx="5956300" cy="1612900"/>
          </a:xfrm>
          <a:prstGeom prst="rect">
            <a:avLst/>
          </a:prstGeom>
          <a:effectLst>
            <a:outerShdw sx="100000" sy="100000" kx="0" ky="0" algn="b" rotWithShape="0" blurRad="12700" dist="25400" dir="7920000">
              <a:srgbClr val="FFFFFF">
                <a:alpha val="80000"/>
              </a:srgbClr>
            </a:outerShdw>
          </a:effectLst>
        </p:spPr>
        <p:txBody>
          <a:bodyPr lIns="0" tIns="0" rIns="0" bIns="0" anchor="b"/>
          <a:lstStyle>
            <a:lvl1pPr algn="l" defTabSz="584200">
              <a:defRPr i="1" spc="-288" sz="9600">
                <a:solidFill>
                  <a:srgbClr val="233374"/>
                </a:solidFill>
                <a:latin typeface="+mj-lt"/>
                <a:ea typeface="+mj-ea"/>
                <a:cs typeface="+mj-cs"/>
                <a:sym typeface="Futura"/>
              </a:defRPr>
            </a:lvl1pPr>
          </a:lstStyle>
          <a:p>
            <a:pPr lvl="0">
              <a:defRPr i="0" spc="0" sz="1800">
                <a:solidFill>
                  <a:srgbClr val="000000"/>
                </a:solidFill>
              </a:defRPr>
            </a:pPr>
            <a:r>
              <a:rPr i="1" spc="-288" sz="9600">
                <a:solidFill>
                  <a:srgbClr val="233374"/>
                </a:solidFill>
              </a:rPr>
              <a:t>Title Text</a:t>
            </a:r>
          </a:p>
        </p:txBody>
      </p:sp>
      <p:sp>
        <p:nvSpPr>
          <p:cNvPr id="90" name="Shape 90"/>
          <p:cNvSpPr/>
          <p:nvPr>
            <p:ph type="body" idx="1"/>
          </p:nvPr>
        </p:nvSpPr>
        <p:spPr>
          <a:xfrm>
            <a:off x="6743700" y="2971800"/>
            <a:ext cx="5956300" cy="5740400"/>
          </a:xfrm>
          <a:prstGeom prst="rect">
            <a:avLst/>
          </a:prstGeom>
          <a:effectLst>
            <a:outerShdw sx="100000" sy="100000" kx="0" ky="0" algn="b" rotWithShape="0" blurRad="12700" dist="25400" dir="7920000">
              <a:srgbClr val="FFFFFF">
                <a:alpha val="80000"/>
              </a:srgbClr>
            </a:outerShdw>
          </a:effectLst>
        </p:spPr>
        <p:txBody>
          <a:bodyPr lIns="0" tIns="0" rIns="0" bIns="0"/>
          <a:lstStyle>
            <a:lvl1pPr marL="0" indent="0" defTabSz="584200">
              <a:lnSpc>
                <a:spcPct val="80000"/>
              </a:lnSpc>
              <a:spcBef>
                <a:spcPts val="3200"/>
              </a:spcBef>
              <a:buSzTx/>
              <a:buFont typeface="Lucida Grande"/>
              <a:buNone/>
              <a:defRPr sz="2400">
                <a:solidFill>
                  <a:srgbClr val="233374"/>
                </a:solidFill>
                <a:latin typeface="+mn-lt"/>
                <a:ea typeface="+mn-ea"/>
                <a:cs typeface="+mn-cs"/>
                <a:sym typeface="Helvetica Neue Light"/>
              </a:defRPr>
            </a:lvl1pPr>
            <a:lvl2pPr marL="0" indent="0" defTabSz="584200">
              <a:lnSpc>
                <a:spcPct val="80000"/>
              </a:lnSpc>
              <a:spcBef>
                <a:spcPts val="3200"/>
              </a:spcBef>
              <a:buSzTx/>
              <a:buFont typeface="Lucida Grande"/>
              <a:buNone/>
              <a:defRPr sz="2400">
                <a:solidFill>
                  <a:srgbClr val="233374"/>
                </a:solidFill>
                <a:latin typeface="+mn-lt"/>
                <a:ea typeface="+mn-ea"/>
                <a:cs typeface="+mn-cs"/>
                <a:sym typeface="Helvetica Neue Light"/>
              </a:defRPr>
            </a:lvl2pPr>
            <a:lvl3pPr marL="0" indent="0" defTabSz="584200">
              <a:lnSpc>
                <a:spcPct val="80000"/>
              </a:lnSpc>
              <a:spcBef>
                <a:spcPts val="3200"/>
              </a:spcBef>
              <a:buSzTx/>
              <a:buFont typeface="Lucida Grande"/>
              <a:buNone/>
              <a:defRPr sz="2400">
                <a:solidFill>
                  <a:srgbClr val="233374"/>
                </a:solidFill>
                <a:latin typeface="+mn-lt"/>
                <a:ea typeface="+mn-ea"/>
                <a:cs typeface="+mn-cs"/>
                <a:sym typeface="Helvetica Neue Light"/>
              </a:defRPr>
            </a:lvl3pPr>
            <a:lvl4pPr marL="0" indent="0" defTabSz="584200">
              <a:lnSpc>
                <a:spcPct val="80000"/>
              </a:lnSpc>
              <a:spcBef>
                <a:spcPts val="3200"/>
              </a:spcBef>
              <a:buSzTx/>
              <a:buFont typeface="Lucida Grande"/>
              <a:buNone/>
              <a:defRPr sz="2400">
                <a:solidFill>
                  <a:srgbClr val="233374"/>
                </a:solidFill>
                <a:latin typeface="+mn-lt"/>
                <a:ea typeface="+mn-ea"/>
                <a:cs typeface="+mn-cs"/>
                <a:sym typeface="Helvetica Neue Light"/>
              </a:defRPr>
            </a:lvl4pPr>
            <a:lvl5pPr marL="0" indent="0" defTabSz="584200">
              <a:lnSpc>
                <a:spcPct val="80000"/>
              </a:lnSpc>
              <a:spcBef>
                <a:spcPts val="3200"/>
              </a:spcBef>
              <a:buSzTx/>
              <a:buFont typeface="Lucida Grande"/>
              <a:buNone/>
              <a:defRPr sz="2400">
                <a:solidFill>
                  <a:srgbClr val="233374"/>
                </a:solidFill>
                <a:latin typeface="+mn-lt"/>
                <a:ea typeface="+mn-ea"/>
                <a:cs typeface="+mn-cs"/>
                <a:sym typeface="Helvetica Neue Light"/>
              </a:defRPr>
            </a:lvl5pPr>
          </a:lstStyle>
          <a:p>
            <a:pPr lvl="0">
              <a:defRPr sz="1800">
                <a:solidFill>
                  <a:srgbClr val="000000"/>
                </a:solidFill>
              </a:defRPr>
            </a:pPr>
            <a:r>
              <a:rPr sz="2400">
                <a:solidFill>
                  <a:srgbClr val="233374"/>
                </a:solidFill>
              </a:rPr>
              <a:t>Body Level One</a:t>
            </a:r>
            <a:endParaRPr sz="2400">
              <a:solidFill>
                <a:srgbClr val="233374"/>
              </a:solidFill>
            </a:endParaRPr>
          </a:p>
          <a:p>
            <a:pPr lvl="1">
              <a:defRPr sz="1800">
                <a:solidFill>
                  <a:srgbClr val="000000"/>
                </a:solidFill>
              </a:defRPr>
            </a:pPr>
            <a:r>
              <a:rPr sz="2400">
                <a:solidFill>
                  <a:srgbClr val="233374"/>
                </a:solidFill>
              </a:rPr>
              <a:t>Body Level Two</a:t>
            </a:r>
            <a:endParaRPr sz="2400">
              <a:solidFill>
                <a:srgbClr val="233374"/>
              </a:solidFill>
            </a:endParaRPr>
          </a:p>
          <a:p>
            <a:pPr lvl="2">
              <a:defRPr sz="1800">
                <a:solidFill>
                  <a:srgbClr val="000000"/>
                </a:solidFill>
              </a:defRPr>
            </a:pPr>
            <a:r>
              <a:rPr sz="2400">
                <a:solidFill>
                  <a:srgbClr val="233374"/>
                </a:solidFill>
              </a:rPr>
              <a:t>Body Level Three</a:t>
            </a:r>
            <a:endParaRPr sz="2400">
              <a:solidFill>
                <a:srgbClr val="233374"/>
              </a:solidFill>
            </a:endParaRPr>
          </a:p>
          <a:p>
            <a:pPr lvl="3">
              <a:defRPr sz="1800">
                <a:solidFill>
                  <a:srgbClr val="000000"/>
                </a:solidFill>
              </a:defRPr>
            </a:pPr>
            <a:r>
              <a:rPr sz="2400">
                <a:solidFill>
                  <a:srgbClr val="233374"/>
                </a:solidFill>
              </a:rPr>
              <a:t>Body Level Four</a:t>
            </a:r>
            <a:endParaRPr sz="2400">
              <a:solidFill>
                <a:srgbClr val="233374"/>
              </a:solidFill>
            </a:endParaRPr>
          </a:p>
          <a:p>
            <a:pPr lvl="4">
              <a:defRPr sz="1800">
                <a:solidFill>
                  <a:srgbClr val="000000"/>
                </a:solidFill>
              </a:defRPr>
            </a:pPr>
            <a:r>
              <a:rPr sz="2400">
                <a:solidFill>
                  <a:srgbClr val="233374"/>
                </a:solidFill>
              </a:rPr>
              <a:t>Body Level Five</a:t>
            </a:r>
          </a:p>
        </p:txBody>
      </p:sp>
      <p:sp>
        <p:nvSpPr>
          <p:cNvPr id="91" name="Shape 91"/>
          <p:cNvSpPr/>
          <p:nvPr>
            <p:ph type="sldNum" sz="quarter" idx="2"/>
          </p:nvPr>
        </p:nvSpPr>
        <p:spPr>
          <a:xfrm>
            <a:off x="12229810" y="0"/>
            <a:ext cx="755786" cy="780158"/>
          </a:xfrm>
          <a:prstGeom prst="rect">
            <a:avLst/>
          </a:prstGeom>
          <a:effectLst>
            <a:outerShdw sx="100000" sy="100000" kx="0" ky="0" algn="b" rotWithShape="0" blurRad="50800" dist="50800" dir="5400000">
              <a:srgbClr val="424242">
                <a:alpha val="15000"/>
              </a:srgbClr>
            </a:outerShdw>
          </a:effectLst>
        </p:spPr>
        <p:txBody>
          <a:bodyPr wrap="none" lIns="0" tIns="0" rIns="0" bIns="0"/>
          <a:lstStyle>
            <a:lvl1pPr algn="ctr" defTabSz="457200">
              <a:defRPr spc="-144" sz="4800">
                <a:solidFill>
                  <a:srgbClr val="53D5FD">
                    <a:alpha val="50000"/>
                  </a:srgbClr>
                </a:solidFill>
              </a:defRPr>
            </a:lvl1pPr>
          </a:lstStyle>
          <a:p>
            <a:pPr lvl="0"/>
            <a:fld id="{86CB4B4D-7CA3-9044-876B-883B54F8677D}" type="slidenum"/>
          </a:p>
        </p:txBody>
      </p:sp>
    </p:spTree>
  </p:cSld>
  <p:clrMapOvr>
    <a:masterClrMapping/>
  </p:clrMapOvr>
  <p:transitio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0" showMasterPhAnim="1">
  <p:cSld name="Bullets &amp; Photo Left">
    <p:spTree>
      <p:nvGrpSpPr>
        <p:cNvPr id="1" name=""/>
        <p:cNvGrpSpPr/>
        <p:nvPr/>
      </p:nvGrpSpPr>
      <p:grpSpPr>
        <a:xfrm>
          <a:off x="0" y="0"/>
          <a:ext cx="0" cy="0"/>
          <a:chOff x="0" y="0"/>
          <a:chExt cx="0" cy="0"/>
        </a:xfrm>
      </p:grpSpPr>
      <p:pic>
        <p:nvPicPr>
          <p:cNvPr id="93" name="jumsoft_background_10_-39.mov"/>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0" y="0"/>
            <a:ext cx="13004800" cy="9753600"/>
          </a:xfrm>
          <a:prstGeom prst="rect">
            <a:avLst/>
          </a:prstGeom>
        </p:spPr>
      </p:pic>
      <p:sp>
        <p:nvSpPr>
          <p:cNvPr id="94" name="Shape 94"/>
          <p:cNvSpPr/>
          <p:nvPr/>
        </p:nvSpPr>
        <p:spPr>
          <a:xfrm>
            <a:off x="-88900" y="1016000"/>
            <a:ext cx="13106400" cy="7721600"/>
          </a:xfrm>
          <a:prstGeom prst="rect">
            <a:avLst/>
          </a:prstGeom>
          <a:solidFill>
            <a:srgbClr val="FFFFFF">
              <a:alpha val="50000"/>
            </a:srgbClr>
          </a:solidFill>
          <a:ln w="25400">
            <a:miter lim="400000"/>
          </a:ln>
        </p:spPr>
        <p:txBody>
          <a:bodyPr lIns="50800" tIns="50800" rIns="50800" bIns="50800" anchor="ctr"/>
          <a:lstStyle/>
          <a:p>
            <a:pPr lvl="0" algn="ctr">
              <a:lnSpc>
                <a:spcPct val="100000"/>
              </a:lnSpc>
              <a:spcBef>
                <a:spcPts val="0"/>
              </a:spcBef>
              <a:buClrTx/>
              <a:buFontTx/>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95" name="Shape 95"/>
          <p:cNvSpPr/>
          <p:nvPr>
            <p:ph type="title"/>
          </p:nvPr>
        </p:nvSpPr>
        <p:spPr>
          <a:xfrm>
            <a:off x="6743700" y="1092200"/>
            <a:ext cx="5956300" cy="1612900"/>
          </a:xfrm>
          <a:prstGeom prst="rect">
            <a:avLst/>
          </a:prstGeom>
          <a:effectLst>
            <a:outerShdw sx="100000" sy="100000" kx="0" ky="0" algn="b" rotWithShape="0" blurRad="12700" dist="25400" dir="7920000">
              <a:srgbClr val="FFFFFF">
                <a:alpha val="80000"/>
              </a:srgbClr>
            </a:outerShdw>
          </a:effectLst>
        </p:spPr>
        <p:txBody>
          <a:bodyPr lIns="0" tIns="0" rIns="0" bIns="0" anchor="b"/>
          <a:lstStyle>
            <a:lvl1pPr algn="l" defTabSz="584200">
              <a:defRPr i="1" spc="-288" sz="9600">
                <a:solidFill>
                  <a:srgbClr val="233374"/>
                </a:solidFill>
                <a:latin typeface="+mj-lt"/>
                <a:ea typeface="+mj-ea"/>
                <a:cs typeface="+mj-cs"/>
                <a:sym typeface="Futura"/>
              </a:defRPr>
            </a:lvl1pPr>
          </a:lstStyle>
          <a:p>
            <a:pPr lvl="0">
              <a:defRPr i="0" spc="0" sz="1800">
                <a:solidFill>
                  <a:srgbClr val="000000"/>
                </a:solidFill>
              </a:defRPr>
            </a:pPr>
            <a:r>
              <a:rPr i="1" spc="-288" sz="9600">
                <a:solidFill>
                  <a:srgbClr val="233374"/>
                </a:solidFill>
              </a:rPr>
              <a:t>Title Text</a:t>
            </a:r>
          </a:p>
        </p:txBody>
      </p:sp>
      <p:sp>
        <p:nvSpPr>
          <p:cNvPr id="96" name="Shape 96"/>
          <p:cNvSpPr/>
          <p:nvPr>
            <p:ph type="body" idx="1"/>
          </p:nvPr>
        </p:nvSpPr>
        <p:spPr>
          <a:xfrm>
            <a:off x="6743700" y="2971800"/>
            <a:ext cx="5956300" cy="5588000"/>
          </a:xfrm>
          <a:prstGeom prst="rect">
            <a:avLst/>
          </a:prstGeom>
          <a:effectLst>
            <a:outerShdw sx="100000" sy="100000" kx="0" ky="0" algn="b" rotWithShape="0" blurRad="12700" dist="25400" dir="7920000">
              <a:srgbClr val="FFFFFF">
                <a:alpha val="80000"/>
              </a:srgbClr>
            </a:outerShdw>
          </a:effectLst>
        </p:spPr>
        <p:txBody>
          <a:bodyPr lIns="0" tIns="0" rIns="0" bIns="0"/>
          <a:lstStyle>
            <a:lvl1pPr marL="317500" indent="-317500" defTabSz="584200">
              <a:lnSpc>
                <a:spcPct val="80000"/>
              </a:lnSpc>
              <a:spcBef>
                <a:spcPts val="3200"/>
              </a:spcBef>
              <a:buSzPct val="30000"/>
              <a:buFont typeface="Lucida Grande"/>
              <a:buBlip>
                <a:blip r:embed="rId5"/>
              </a:buBlip>
              <a:defRPr sz="2400">
                <a:solidFill>
                  <a:srgbClr val="233374"/>
                </a:solidFill>
                <a:latin typeface="+mn-lt"/>
                <a:ea typeface="+mn-ea"/>
                <a:cs typeface="+mn-cs"/>
                <a:sym typeface="Helvetica Neue Light"/>
              </a:defRPr>
            </a:lvl1pPr>
            <a:lvl2pPr marL="317500" indent="-317500" defTabSz="584200">
              <a:lnSpc>
                <a:spcPct val="80000"/>
              </a:lnSpc>
              <a:spcBef>
                <a:spcPts val="3200"/>
              </a:spcBef>
              <a:buSzPct val="30000"/>
              <a:buFont typeface="Lucida Grande"/>
              <a:buBlip>
                <a:blip r:embed="rId5"/>
              </a:buBlip>
              <a:defRPr sz="2400">
                <a:solidFill>
                  <a:srgbClr val="233374"/>
                </a:solidFill>
                <a:latin typeface="+mn-lt"/>
                <a:ea typeface="+mn-ea"/>
                <a:cs typeface="+mn-cs"/>
                <a:sym typeface="Helvetica Neue Light"/>
              </a:defRPr>
            </a:lvl2pPr>
            <a:lvl3pPr marL="317500" indent="-317500" defTabSz="584200">
              <a:lnSpc>
                <a:spcPct val="80000"/>
              </a:lnSpc>
              <a:spcBef>
                <a:spcPts val="3200"/>
              </a:spcBef>
              <a:buSzPct val="30000"/>
              <a:buFont typeface="Lucida Grande"/>
              <a:buBlip>
                <a:blip r:embed="rId5"/>
              </a:buBlip>
              <a:defRPr sz="2400">
                <a:solidFill>
                  <a:srgbClr val="233374"/>
                </a:solidFill>
                <a:latin typeface="+mn-lt"/>
                <a:ea typeface="+mn-ea"/>
                <a:cs typeface="+mn-cs"/>
                <a:sym typeface="Helvetica Neue Light"/>
              </a:defRPr>
            </a:lvl3pPr>
            <a:lvl4pPr marL="317500" indent="-317500" defTabSz="584200">
              <a:lnSpc>
                <a:spcPct val="80000"/>
              </a:lnSpc>
              <a:spcBef>
                <a:spcPts val="3200"/>
              </a:spcBef>
              <a:buSzPct val="30000"/>
              <a:buFont typeface="Lucida Grande"/>
              <a:buBlip>
                <a:blip r:embed="rId5"/>
              </a:buBlip>
              <a:defRPr sz="2400">
                <a:solidFill>
                  <a:srgbClr val="233374"/>
                </a:solidFill>
                <a:latin typeface="+mn-lt"/>
                <a:ea typeface="+mn-ea"/>
                <a:cs typeface="+mn-cs"/>
                <a:sym typeface="Helvetica Neue Light"/>
              </a:defRPr>
            </a:lvl4pPr>
            <a:lvl5pPr marL="317500" indent="-317500" defTabSz="584200">
              <a:lnSpc>
                <a:spcPct val="80000"/>
              </a:lnSpc>
              <a:spcBef>
                <a:spcPts val="3200"/>
              </a:spcBef>
              <a:buSzPct val="30000"/>
              <a:buFont typeface="Lucida Grande"/>
              <a:buBlip>
                <a:blip r:embed="rId5"/>
              </a:buBlip>
              <a:defRPr sz="2400">
                <a:solidFill>
                  <a:srgbClr val="233374"/>
                </a:solidFill>
                <a:latin typeface="+mn-lt"/>
                <a:ea typeface="+mn-ea"/>
                <a:cs typeface="+mn-cs"/>
                <a:sym typeface="Helvetica Neue Light"/>
              </a:defRPr>
            </a:lvl5pPr>
          </a:lstStyle>
          <a:p>
            <a:pPr lvl="0">
              <a:defRPr sz="1800">
                <a:solidFill>
                  <a:srgbClr val="000000"/>
                </a:solidFill>
              </a:defRPr>
            </a:pPr>
            <a:r>
              <a:rPr sz="2400">
                <a:solidFill>
                  <a:srgbClr val="233374"/>
                </a:solidFill>
              </a:rPr>
              <a:t>Body Level One</a:t>
            </a:r>
            <a:endParaRPr sz="2400">
              <a:solidFill>
                <a:srgbClr val="233374"/>
              </a:solidFill>
            </a:endParaRPr>
          </a:p>
          <a:p>
            <a:pPr lvl="1">
              <a:defRPr sz="1800">
                <a:solidFill>
                  <a:srgbClr val="000000"/>
                </a:solidFill>
              </a:defRPr>
            </a:pPr>
            <a:r>
              <a:rPr sz="2400">
                <a:solidFill>
                  <a:srgbClr val="233374"/>
                </a:solidFill>
              </a:rPr>
              <a:t>Body Level Two</a:t>
            </a:r>
            <a:endParaRPr sz="2400">
              <a:solidFill>
                <a:srgbClr val="233374"/>
              </a:solidFill>
            </a:endParaRPr>
          </a:p>
          <a:p>
            <a:pPr lvl="2">
              <a:defRPr sz="1800">
                <a:solidFill>
                  <a:srgbClr val="000000"/>
                </a:solidFill>
              </a:defRPr>
            </a:pPr>
            <a:r>
              <a:rPr sz="2400">
                <a:solidFill>
                  <a:srgbClr val="233374"/>
                </a:solidFill>
              </a:rPr>
              <a:t>Body Level Three</a:t>
            </a:r>
            <a:endParaRPr sz="2400">
              <a:solidFill>
                <a:srgbClr val="233374"/>
              </a:solidFill>
            </a:endParaRPr>
          </a:p>
          <a:p>
            <a:pPr lvl="3">
              <a:defRPr sz="1800">
                <a:solidFill>
                  <a:srgbClr val="000000"/>
                </a:solidFill>
              </a:defRPr>
            </a:pPr>
            <a:r>
              <a:rPr sz="2400">
                <a:solidFill>
                  <a:srgbClr val="233374"/>
                </a:solidFill>
              </a:rPr>
              <a:t>Body Level Four</a:t>
            </a:r>
            <a:endParaRPr sz="2400">
              <a:solidFill>
                <a:srgbClr val="233374"/>
              </a:solidFill>
            </a:endParaRPr>
          </a:p>
          <a:p>
            <a:pPr lvl="4">
              <a:defRPr sz="1800">
                <a:solidFill>
                  <a:srgbClr val="000000"/>
                </a:solidFill>
              </a:defRPr>
            </a:pPr>
            <a:r>
              <a:rPr sz="2400">
                <a:solidFill>
                  <a:srgbClr val="233374"/>
                </a:solidFill>
              </a:rPr>
              <a:t>Body Level Five</a:t>
            </a:r>
          </a:p>
        </p:txBody>
      </p:sp>
      <p:sp>
        <p:nvSpPr>
          <p:cNvPr id="97" name="Shape 97"/>
          <p:cNvSpPr/>
          <p:nvPr>
            <p:ph type="sldNum" sz="quarter" idx="2"/>
          </p:nvPr>
        </p:nvSpPr>
        <p:spPr>
          <a:xfrm>
            <a:off x="12229810" y="0"/>
            <a:ext cx="755786" cy="780158"/>
          </a:xfrm>
          <a:prstGeom prst="rect">
            <a:avLst/>
          </a:prstGeom>
          <a:effectLst>
            <a:outerShdw sx="100000" sy="100000" kx="0" ky="0" algn="b" rotWithShape="0" blurRad="50800" dist="50800" dir="5400000">
              <a:srgbClr val="424242">
                <a:alpha val="15000"/>
              </a:srgbClr>
            </a:outerShdw>
          </a:effectLst>
        </p:spPr>
        <p:txBody>
          <a:bodyPr wrap="none" lIns="0" tIns="0" rIns="0" bIns="0"/>
          <a:lstStyle>
            <a:lvl1pPr algn="ctr" defTabSz="457200">
              <a:defRPr spc="-144" sz="4800">
                <a:solidFill>
                  <a:srgbClr val="53D5FD">
                    <a:alpha val="50000"/>
                  </a:srgbClr>
                </a:solidFill>
              </a:defRPr>
            </a:lvl1pPr>
          </a:lstStyle>
          <a:p>
            <a:pPr lvl="0"/>
            <a:fld id="{86CB4B4D-7CA3-9044-876B-883B54F8677D}" type="slidenum"/>
          </a:p>
        </p:txBody>
      </p:sp>
    </p:spTree>
  </p:cSld>
  <p:clrMapOvr>
    <a:masterClrMapping/>
  </p:clrMapOvr>
  <p:transitio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0" showMasterPhAnim="1">
  <p:cSld name="Blank">
    <p:spTree>
      <p:nvGrpSpPr>
        <p:cNvPr id="1" name=""/>
        <p:cNvGrpSpPr/>
        <p:nvPr/>
      </p:nvGrpSpPr>
      <p:grpSpPr>
        <a:xfrm>
          <a:off x="0" y="0"/>
          <a:ext cx="0" cy="0"/>
          <a:chOff x="0" y="0"/>
          <a:chExt cx="0" cy="0"/>
        </a:xfrm>
      </p:grpSpPr>
      <p:pic>
        <p:nvPicPr>
          <p:cNvPr id="99" name="jumsoft_background_10_-39.mov"/>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0" y="0"/>
            <a:ext cx="13004800" cy="9753600"/>
          </a:xfrm>
          <a:prstGeom prst="rect">
            <a:avLst/>
          </a:prstGeom>
        </p:spPr>
      </p:pic>
      <p:sp>
        <p:nvSpPr>
          <p:cNvPr id="100" name="Shape 100"/>
          <p:cNvSpPr/>
          <p:nvPr>
            <p:ph type="sldNum" sz="quarter" idx="2"/>
          </p:nvPr>
        </p:nvSpPr>
        <p:spPr>
          <a:xfrm>
            <a:off x="12229810" y="0"/>
            <a:ext cx="755786" cy="780158"/>
          </a:xfrm>
          <a:prstGeom prst="rect">
            <a:avLst/>
          </a:prstGeom>
          <a:effectLst>
            <a:outerShdw sx="100000" sy="100000" kx="0" ky="0" algn="b" rotWithShape="0" blurRad="50800" dist="50800" dir="5400000">
              <a:srgbClr val="424242">
                <a:alpha val="15000"/>
              </a:srgbClr>
            </a:outerShdw>
          </a:effectLst>
        </p:spPr>
        <p:txBody>
          <a:bodyPr wrap="none" lIns="0" tIns="0" rIns="0" bIns="0"/>
          <a:lstStyle>
            <a:lvl1pPr algn="ctr" defTabSz="457200">
              <a:defRPr spc="-144" sz="4800">
                <a:solidFill>
                  <a:srgbClr val="53D5FD">
                    <a:alpha val="50000"/>
                  </a:srgbClr>
                </a:solidFill>
              </a:defRPr>
            </a:lvl1pPr>
          </a:lstStyle>
          <a:p>
            <a:pPr lvl="0"/>
            <a:fld id="{86CB4B4D-7CA3-9044-876B-883B54F8677D}" type="slidenum"/>
          </a:p>
        </p:txBody>
      </p:sp>
    </p:spTree>
  </p:cSld>
  <p:clrMapOvr>
    <a:masterClrMapping/>
  </p:clrMapOvr>
  <p:transitio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0" showMasterPhAnim="1">
  <p:cSld name="Photo - Large">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02" name="jumsoft_background_10_-39.mov"/>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12700" y="0"/>
            <a:ext cx="13004800" cy="9753600"/>
          </a:xfrm>
          <a:prstGeom prst="rect">
            <a:avLst/>
          </a:prstGeom>
        </p:spPr>
      </p:pic>
      <p:sp>
        <p:nvSpPr>
          <p:cNvPr id="103" name="Shape 103"/>
          <p:cNvSpPr/>
          <p:nvPr/>
        </p:nvSpPr>
        <p:spPr>
          <a:xfrm>
            <a:off x="-50800" y="698500"/>
            <a:ext cx="13068300" cy="8343900"/>
          </a:xfrm>
          <a:prstGeom prst="rect">
            <a:avLst/>
          </a:prstGeom>
          <a:solidFill>
            <a:srgbClr val="FFFFFF">
              <a:alpha val="50000"/>
            </a:srgbClr>
          </a:solidFill>
          <a:ln w="25400">
            <a:miter lim="400000"/>
          </a:ln>
        </p:spPr>
        <p:txBody>
          <a:bodyPr lIns="50800" tIns="50800" rIns="50800" bIns="50800" anchor="ctr"/>
          <a:lstStyle/>
          <a:p>
            <a:pPr lvl="0" algn="ctr">
              <a:lnSpc>
                <a:spcPct val="100000"/>
              </a:lnSpc>
              <a:spcBef>
                <a:spcPts val="0"/>
              </a:spcBef>
              <a:buClrTx/>
              <a:buFontTx/>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04" name="Shape 104"/>
          <p:cNvSpPr/>
          <p:nvPr>
            <p:ph type="title"/>
          </p:nvPr>
        </p:nvSpPr>
        <p:spPr>
          <a:xfrm>
            <a:off x="6769100" y="7467600"/>
            <a:ext cx="5956300" cy="1333500"/>
          </a:xfrm>
          <a:prstGeom prst="rect">
            <a:avLst/>
          </a:prstGeom>
          <a:effectLst>
            <a:outerShdw sx="100000" sy="100000" kx="0" ky="0" algn="b" rotWithShape="0" blurRad="12700" dist="25400" dir="7920000">
              <a:srgbClr val="FFFFFF">
                <a:alpha val="80000"/>
              </a:srgbClr>
            </a:outerShdw>
          </a:effectLst>
        </p:spPr>
        <p:txBody>
          <a:bodyPr lIns="0" tIns="0" rIns="0" bIns="0" anchor="t"/>
          <a:lstStyle>
            <a:lvl1pPr algn="l" defTabSz="584200">
              <a:defRPr i="1" spc="-215" sz="7200">
                <a:solidFill>
                  <a:srgbClr val="233374"/>
                </a:solidFill>
                <a:latin typeface="+mj-lt"/>
                <a:ea typeface="+mj-ea"/>
                <a:cs typeface="+mj-cs"/>
                <a:sym typeface="Futura"/>
              </a:defRPr>
            </a:lvl1pPr>
          </a:lstStyle>
          <a:p>
            <a:pPr lvl="0">
              <a:defRPr i="0" spc="0" sz="1800">
                <a:solidFill>
                  <a:srgbClr val="000000"/>
                </a:solidFill>
              </a:defRPr>
            </a:pPr>
            <a:r>
              <a:rPr i="1" spc="-215" sz="7200">
                <a:solidFill>
                  <a:srgbClr val="233374"/>
                </a:solidFill>
              </a:rPr>
              <a:t>Title Text</a:t>
            </a:r>
          </a:p>
        </p:txBody>
      </p:sp>
      <p:sp>
        <p:nvSpPr>
          <p:cNvPr id="105" name="Shape 105"/>
          <p:cNvSpPr/>
          <p:nvPr>
            <p:ph type="body" idx="1"/>
          </p:nvPr>
        </p:nvSpPr>
        <p:spPr>
          <a:xfrm>
            <a:off x="457200" y="7467600"/>
            <a:ext cx="5956300" cy="1333500"/>
          </a:xfrm>
          <a:prstGeom prst="rect">
            <a:avLst/>
          </a:prstGeom>
          <a:effectLst>
            <a:outerShdw sx="100000" sy="100000" kx="0" ky="0" algn="b" rotWithShape="0" blurRad="12700" dist="25400" dir="7920000">
              <a:srgbClr val="FFFFFF">
                <a:alpha val="80000"/>
              </a:srgbClr>
            </a:outerShdw>
          </a:effectLst>
        </p:spPr>
        <p:txBody>
          <a:bodyPr lIns="0" tIns="0" rIns="0" bIns="0"/>
          <a:lstStyle>
            <a:lvl1pPr marL="0" indent="0" defTabSz="584200">
              <a:lnSpc>
                <a:spcPct val="80000"/>
              </a:lnSpc>
              <a:spcBef>
                <a:spcPts val="3200"/>
              </a:spcBef>
              <a:buSzTx/>
              <a:buFont typeface="Lucida Grande"/>
              <a:buNone/>
              <a:defRPr sz="2400">
                <a:solidFill>
                  <a:srgbClr val="233374"/>
                </a:solidFill>
                <a:latin typeface="Helvetica Neue"/>
                <a:ea typeface="Helvetica Neue"/>
                <a:cs typeface="Helvetica Neue"/>
                <a:sym typeface="Helvetica Neue"/>
              </a:defRPr>
            </a:lvl1pPr>
            <a:lvl2pPr marL="0" indent="0" defTabSz="584200">
              <a:lnSpc>
                <a:spcPct val="80000"/>
              </a:lnSpc>
              <a:spcBef>
                <a:spcPts val="3200"/>
              </a:spcBef>
              <a:buSzTx/>
              <a:buFont typeface="Lucida Grande"/>
              <a:buNone/>
              <a:defRPr sz="2400">
                <a:solidFill>
                  <a:srgbClr val="233374"/>
                </a:solidFill>
                <a:latin typeface="Helvetica Neue"/>
                <a:ea typeface="Helvetica Neue"/>
                <a:cs typeface="Helvetica Neue"/>
                <a:sym typeface="Helvetica Neue"/>
              </a:defRPr>
            </a:lvl2pPr>
            <a:lvl3pPr marL="0" indent="0" defTabSz="584200">
              <a:lnSpc>
                <a:spcPct val="80000"/>
              </a:lnSpc>
              <a:spcBef>
                <a:spcPts val="3200"/>
              </a:spcBef>
              <a:buSzTx/>
              <a:buFont typeface="Lucida Grande"/>
              <a:buNone/>
              <a:defRPr sz="2400">
                <a:solidFill>
                  <a:srgbClr val="233374"/>
                </a:solidFill>
                <a:latin typeface="Helvetica Neue"/>
                <a:ea typeface="Helvetica Neue"/>
                <a:cs typeface="Helvetica Neue"/>
                <a:sym typeface="Helvetica Neue"/>
              </a:defRPr>
            </a:lvl3pPr>
            <a:lvl4pPr marL="0" indent="0" defTabSz="584200">
              <a:lnSpc>
                <a:spcPct val="80000"/>
              </a:lnSpc>
              <a:spcBef>
                <a:spcPts val="3200"/>
              </a:spcBef>
              <a:buSzTx/>
              <a:buFont typeface="Lucida Grande"/>
              <a:buNone/>
              <a:defRPr sz="2400">
                <a:solidFill>
                  <a:srgbClr val="233374"/>
                </a:solidFill>
                <a:latin typeface="Helvetica Neue"/>
                <a:ea typeface="Helvetica Neue"/>
                <a:cs typeface="Helvetica Neue"/>
                <a:sym typeface="Helvetica Neue"/>
              </a:defRPr>
            </a:lvl4pPr>
            <a:lvl5pPr marL="0" indent="0" defTabSz="584200">
              <a:lnSpc>
                <a:spcPct val="80000"/>
              </a:lnSpc>
              <a:spcBef>
                <a:spcPts val="3200"/>
              </a:spcBef>
              <a:buSzTx/>
              <a:buFont typeface="Lucida Grande"/>
              <a:buNone/>
              <a:defRPr sz="2400">
                <a:solidFill>
                  <a:srgbClr val="233374"/>
                </a:solidFill>
                <a:latin typeface="Helvetica Neue"/>
                <a:ea typeface="Helvetica Neue"/>
                <a:cs typeface="Helvetica Neue"/>
                <a:sym typeface="Helvetica Neue"/>
              </a:defRPr>
            </a:lvl5pPr>
          </a:lstStyle>
          <a:p>
            <a:pPr lvl="0">
              <a:defRPr sz="1800">
                <a:solidFill>
                  <a:srgbClr val="000000"/>
                </a:solidFill>
              </a:defRPr>
            </a:pPr>
            <a:r>
              <a:rPr sz="2400">
                <a:solidFill>
                  <a:srgbClr val="233374"/>
                </a:solidFill>
              </a:rPr>
              <a:t>Body Level One</a:t>
            </a:r>
            <a:endParaRPr sz="2400">
              <a:solidFill>
                <a:srgbClr val="233374"/>
              </a:solidFill>
            </a:endParaRPr>
          </a:p>
          <a:p>
            <a:pPr lvl="1">
              <a:defRPr sz="1800">
                <a:solidFill>
                  <a:srgbClr val="000000"/>
                </a:solidFill>
              </a:defRPr>
            </a:pPr>
            <a:r>
              <a:rPr sz="2400">
                <a:solidFill>
                  <a:srgbClr val="233374"/>
                </a:solidFill>
              </a:rPr>
              <a:t>Body Level Two</a:t>
            </a:r>
            <a:endParaRPr sz="2400">
              <a:solidFill>
                <a:srgbClr val="233374"/>
              </a:solidFill>
            </a:endParaRPr>
          </a:p>
          <a:p>
            <a:pPr lvl="2">
              <a:defRPr sz="1800">
                <a:solidFill>
                  <a:srgbClr val="000000"/>
                </a:solidFill>
              </a:defRPr>
            </a:pPr>
            <a:r>
              <a:rPr sz="2400">
                <a:solidFill>
                  <a:srgbClr val="233374"/>
                </a:solidFill>
              </a:rPr>
              <a:t>Body Level Three</a:t>
            </a:r>
            <a:endParaRPr sz="2400">
              <a:solidFill>
                <a:srgbClr val="233374"/>
              </a:solidFill>
            </a:endParaRPr>
          </a:p>
          <a:p>
            <a:pPr lvl="3">
              <a:defRPr sz="1800">
                <a:solidFill>
                  <a:srgbClr val="000000"/>
                </a:solidFill>
              </a:defRPr>
            </a:pPr>
            <a:r>
              <a:rPr sz="2400">
                <a:solidFill>
                  <a:srgbClr val="233374"/>
                </a:solidFill>
              </a:rPr>
              <a:t>Body Level Four</a:t>
            </a:r>
            <a:endParaRPr sz="2400">
              <a:solidFill>
                <a:srgbClr val="233374"/>
              </a:solidFill>
            </a:endParaRPr>
          </a:p>
          <a:p>
            <a:pPr lvl="4">
              <a:defRPr sz="1800">
                <a:solidFill>
                  <a:srgbClr val="000000"/>
                </a:solidFill>
              </a:defRPr>
            </a:pPr>
            <a:r>
              <a:rPr sz="2400">
                <a:solidFill>
                  <a:srgbClr val="233374"/>
                </a:solidFill>
              </a:rPr>
              <a:t>Body Level Five</a:t>
            </a:r>
          </a:p>
        </p:txBody>
      </p:sp>
      <p:sp>
        <p:nvSpPr>
          <p:cNvPr id="106" name="Shape 106"/>
          <p:cNvSpPr/>
          <p:nvPr>
            <p:ph type="sldNum" sz="quarter" idx="2"/>
          </p:nvPr>
        </p:nvSpPr>
        <p:spPr>
          <a:xfrm>
            <a:off x="12229810" y="0"/>
            <a:ext cx="755786" cy="780158"/>
          </a:xfrm>
          <a:prstGeom prst="rect">
            <a:avLst/>
          </a:prstGeom>
          <a:effectLst>
            <a:outerShdw sx="100000" sy="100000" kx="0" ky="0" algn="b" rotWithShape="0" blurRad="50800" dist="50800" dir="5400000">
              <a:srgbClr val="424242">
                <a:alpha val="15000"/>
              </a:srgbClr>
            </a:outerShdw>
          </a:effectLst>
        </p:spPr>
        <p:txBody>
          <a:bodyPr wrap="none" lIns="0" tIns="0" rIns="0" bIns="0"/>
          <a:lstStyle>
            <a:lvl1pPr algn="ctr" defTabSz="457200">
              <a:defRPr spc="-144" sz="4800">
                <a:solidFill>
                  <a:srgbClr val="53D5FD">
                    <a:alpha val="50000"/>
                  </a:srgbClr>
                </a:solidFill>
              </a:defRPr>
            </a:lvl1pPr>
          </a:lstStyle>
          <a:p>
            <a:pPr lvl="0"/>
            <a:fld id="{86CB4B4D-7CA3-9044-876B-883B54F8677D}" type="slidenum"/>
          </a:p>
        </p:txBody>
      </p:sp>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0" showMasterPhAnim="1">
  <p:cSld name="Title &amp; Subtitle">
    <p:spTree>
      <p:nvGrpSpPr>
        <p:cNvPr id="1" name=""/>
        <p:cNvGrpSpPr/>
        <p:nvPr/>
      </p:nvGrpSpPr>
      <p:grpSpPr>
        <a:xfrm>
          <a:off x="0" y="0"/>
          <a:ext cx="0" cy="0"/>
          <a:chOff x="0" y="0"/>
          <a:chExt cx="0" cy="0"/>
        </a:xfrm>
      </p:grpSpPr>
      <p:pic>
        <p:nvPicPr>
          <p:cNvPr id="11" name="jumsoft_background_10_-38.mov"/>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0" y="0"/>
            <a:ext cx="13004800" cy="9753600"/>
          </a:xfrm>
          <a:prstGeom prst="rect">
            <a:avLst/>
          </a:prstGeom>
        </p:spPr>
      </p:pic>
      <p:sp>
        <p:nvSpPr>
          <p:cNvPr id="12" name="Shape 12"/>
          <p:cNvSpPr/>
          <p:nvPr/>
        </p:nvSpPr>
        <p:spPr>
          <a:xfrm>
            <a:off x="-114300" y="863600"/>
            <a:ext cx="13220700" cy="8013700"/>
          </a:xfrm>
          <a:prstGeom prst="rect">
            <a:avLst/>
          </a:prstGeom>
          <a:solidFill>
            <a:srgbClr val="FFFFFF">
              <a:alpha val="50000"/>
            </a:srgbClr>
          </a:solidFill>
          <a:ln w="25400">
            <a:miter lim="400000"/>
          </a:ln>
        </p:spPr>
        <p:txBody>
          <a:bodyPr lIns="50800" tIns="50800" rIns="50800" bIns="50800" anchor="ctr"/>
          <a:lstStyle/>
          <a:p>
            <a:pPr lvl="0" algn="ctr">
              <a:lnSpc>
                <a:spcPct val="100000"/>
              </a:lnSpc>
              <a:spcBef>
                <a:spcPts val="0"/>
              </a:spcBef>
              <a:buClrTx/>
              <a:buFontTx/>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3" name="Shape 13"/>
          <p:cNvSpPr/>
          <p:nvPr>
            <p:ph type="title"/>
          </p:nvPr>
        </p:nvSpPr>
        <p:spPr>
          <a:xfrm>
            <a:off x="762000" y="1447800"/>
            <a:ext cx="10718800" cy="1905000"/>
          </a:xfrm>
          <a:prstGeom prst="rect">
            <a:avLst/>
          </a:prstGeom>
          <a:effectLst>
            <a:outerShdw sx="100000" sy="100000" kx="0" ky="0" algn="b" rotWithShape="0" blurRad="12700" dist="25400" dir="7920000">
              <a:srgbClr val="FFFFFF">
                <a:alpha val="80000"/>
              </a:srgbClr>
            </a:outerShdw>
          </a:effectLst>
        </p:spPr>
        <p:txBody>
          <a:bodyPr lIns="0" tIns="0" rIns="0" bIns="0" anchor="b"/>
          <a:lstStyle>
            <a:lvl1pPr algn="l" defTabSz="584200">
              <a:defRPr i="1" spc="-360" sz="12000">
                <a:solidFill>
                  <a:srgbClr val="233374"/>
                </a:solidFill>
                <a:latin typeface="+mj-lt"/>
                <a:ea typeface="+mj-ea"/>
                <a:cs typeface="+mj-cs"/>
                <a:sym typeface="Futura"/>
              </a:defRPr>
            </a:lvl1pPr>
          </a:lstStyle>
          <a:p>
            <a:pPr lvl="0">
              <a:defRPr i="0" spc="0" sz="1800">
                <a:solidFill>
                  <a:srgbClr val="000000"/>
                </a:solidFill>
              </a:defRPr>
            </a:pPr>
            <a:r>
              <a:rPr i="1" spc="-360" sz="12000">
                <a:solidFill>
                  <a:srgbClr val="233374"/>
                </a:solidFill>
              </a:rPr>
              <a:t>Title Text</a:t>
            </a:r>
          </a:p>
        </p:txBody>
      </p:sp>
      <p:sp>
        <p:nvSpPr>
          <p:cNvPr id="14" name="Shape 14"/>
          <p:cNvSpPr/>
          <p:nvPr>
            <p:ph type="body" idx="1"/>
          </p:nvPr>
        </p:nvSpPr>
        <p:spPr>
          <a:xfrm>
            <a:off x="723900" y="3657600"/>
            <a:ext cx="10718800" cy="5029200"/>
          </a:xfrm>
          <a:prstGeom prst="rect">
            <a:avLst/>
          </a:prstGeom>
          <a:effectLst>
            <a:outerShdw sx="100000" sy="100000" kx="0" ky="0" algn="b" rotWithShape="0" blurRad="12700" dist="25400" dir="7920000">
              <a:srgbClr val="FFFFFF">
                <a:alpha val="80000"/>
              </a:srgbClr>
            </a:outerShdw>
          </a:effectLst>
        </p:spPr>
        <p:txBody>
          <a:bodyPr lIns="0" tIns="0" rIns="0" bIns="0"/>
          <a:lstStyle>
            <a:lvl1pPr marL="0" indent="0" defTabSz="584200">
              <a:lnSpc>
                <a:spcPct val="80000"/>
              </a:lnSpc>
              <a:spcBef>
                <a:spcPts val="3200"/>
              </a:spcBef>
              <a:buSzTx/>
              <a:buFont typeface="Lucida Grande"/>
              <a:buNone/>
              <a:defRPr sz="3200">
                <a:solidFill>
                  <a:srgbClr val="233374"/>
                </a:solidFill>
                <a:latin typeface="+mn-lt"/>
                <a:ea typeface="+mn-ea"/>
                <a:cs typeface="+mn-cs"/>
                <a:sym typeface="Helvetica Neue Light"/>
              </a:defRPr>
            </a:lvl1pPr>
            <a:lvl2pPr marL="0" indent="0" defTabSz="584200">
              <a:lnSpc>
                <a:spcPct val="80000"/>
              </a:lnSpc>
              <a:spcBef>
                <a:spcPts val="3200"/>
              </a:spcBef>
              <a:buSzTx/>
              <a:buFont typeface="Lucida Grande"/>
              <a:buNone/>
              <a:defRPr sz="3200">
                <a:solidFill>
                  <a:srgbClr val="233374"/>
                </a:solidFill>
                <a:latin typeface="+mn-lt"/>
                <a:ea typeface="+mn-ea"/>
                <a:cs typeface="+mn-cs"/>
                <a:sym typeface="Helvetica Neue Light"/>
              </a:defRPr>
            </a:lvl2pPr>
            <a:lvl3pPr marL="0" indent="0" defTabSz="584200">
              <a:lnSpc>
                <a:spcPct val="80000"/>
              </a:lnSpc>
              <a:spcBef>
                <a:spcPts val="3200"/>
              </a:spcBef>
              <a:buSzTx/>
              <a:buFont typeface="Lucida Grande"/>
              <a:buNone/>
              <a:defRPr sz="3200">
                <a:solidFill>
                  <a:srgbClr val="233374"/>
                </a:solidFill>
                <a:latin typeface="+mn-lt"/>
                <a:ea typeface="+mn-ea"/>
                <a:cs typeface="+mn-cs"/>
                <a:sym typeface="Helvetica Neue Light"/>
              </a:defRPr>
            </a:lvl3pPr>
            <a:lvl4pPr marL="0" indent="0" defTabSz="584200">
              <a:lnSpc>
                <a:spcPct val="80000"/>
              </a:lnSpc>
              <a:spcBef>
                <a:spcPts val="3200"/>
              </a:spcBef>
              <a:buSzTx/>
              <a:buFont typeface="Lucida Grande"/>
              <a:buNone/>
              <a:defRPr sz="3200">
                <a:solidFill>
                  <a:srgbClr val="233374"/>
                </a:solidFill>
                <a:latin typeface="+mn-lt"/>
                <a:ea typeface="+mn-ea"/>
                <a:cs typeface="+mn-cs"/>
                <a:sym typeface="Helvetica Neue Light"/>
              </a:defRPr>
            </a:lvl4pPr>
            <a:lvl5pPr marL="0" indent="0" defTabSz="584200">
              <a:lnSpc>
                <a:spcPct val="80000"/>
              </a:lnSpc>
              <a:spcBef>
                <a:spcPts val="3200"/>
              </a:spcBef>
              <a:buSzTx/>
              <a:buFont typeface="Lucida Grande"/>
              <a:buNone/>
              <a:defRPr sz="3200">
                <a:solidFill>
                  <a:srgbClr val="233374"/>
                </a:solidFill>
                <a:latin typeface="+mn-lt"/>
                <a:ea typeface="+mn-ea"/>
                <a:cs typeface="+mn-cs"/>
                <a:sym typeface="Helvetica Neue Light"/>
              </a:defRPr>
            </a:lvl5pPr>
          </a:lstStyle>
          <a:p>
            <a:pPr lvl="0">
              <a:defRPr sz="1800">
                <a:solidFill>
                  <a:srgbClr val="000000"/>
                </a:solidFill>
              </a:defRPr>
            </a:pPr>
            <a:r>
              <a:rPr sz="3200">
                <a:solidFill>
                  <a:srgbClr val="233374"/>
                </a:solidFill>
              </a:rPr>
              <a:t>Body Level One</a:t>
            </a:r>
            <a:endParaRPr sz="3200">
              <a:solidFill>
                <a:srgbClr val="233374"/>
              </a:solidFill>
            </a:endParaRPr>
          </a:p>
          <a:p>
            <a:pPr lvl="1">
              <a:defRPr sz="1800">
                <a:solidFill>
                  <a:srgbClr val="000000"/>
                </a:solidFill>
              </a:defRPr>
            </a:pPr>
            <a:r>
              <a:rPr sz="3200">
                <a:solidFill>
                  <a:srgbClr val="233374"/>
                </a:solidFill>
              </a:rPr>
              <a:t>Body Level Two</a:t>
            </a:r>
            <a:endParaRPr sz="3200">
              <a:solidFill>
                <a:srgbClr val="233374"/>
              </a:solidFill>
            </a:endParaRPr>
          </a:p>
          <a:p>
            <a:pPr lvl="2">
              <a:defRPr sz="1800">
                <a:solidFill>
                  <a:srgbClr val="000000"/>
                </a:solidFill>
              </a:defRPr>
            </a:pPr>
            <a:r>
              <a:rPr sz="3200">
                <a:solidFill>
                  <a:srgbClr val="233374"/>
                </a:solidFill>
              </a:rPr>
              <a:t>Body Level Three</a:t>
            </a:r>
            <a:endParaRPr sz="3200">
              <a:solidFill>
                <a:srgbClr val="233374"/>
              </a:solidFill>
            </a:endParaRPr>
          </a:p>
          <a:p>
            <a:pPr lvl="3">
              <a:defRPr sz="1800">
                <a:solidFill>
                  <a:srgbClr val="000000"/>
                </a:solidFill>
              </a:defRPr>
            </a:pPr>
            <a:r>
              <a:rPr sz="3200">
                <a:solidFill>
                  <a:srgbClr val="233374"/>
                </a:solidFill>
              </a:rPr>
              <a:t>Body Level Four</a:t>
            </a:r>
            <a:endParaRPr sz="3200">
              <a:solidFill>
                <a:srgbClr val="233374"/>
              </a:solidFill>
            </a:endParaRPr>
          </a:p>
          <a:p>
            <a:pPr lvl="4">
              <a:defRPr sz="1800">
                <a:solidFill>
                  <a:srgbClr val="000000"/>
                </a:solidFill>
              </a:defRPr>
            </a:pPr>
            <a:r>
              <a:rPr sz="3200">
                <a:solidFill>
                  <a:srgbClr val="233374"/>
                </a:solidFill>
              </a:rPr>
              <a:t>Body Level Five</a:t>
            </a:r>
          </a:p>
        </p:txBody>
      </p:sp>
      <p:sp>
        <p:nvSpPr>
          <p:cNvPr id="15" name="Shape 15"/>
          <p:cNvSpPr/>
          <p:nvPr>
            <p:ph type="sldNum" sz="quarter" idx="2"/>
          </p:nvPr>
        </p:nvSpPr>
        <p:spPr>
          <a:xfrm>
            <a:off x="12229810" y="0"/>
            <a:ext cx="755786" cy="780158"/>
          </a:xfrm>
          <a:prstGeom prst="rect">
            <a:avLst/>
          </a:prstGeom>
          <a:effectLst>
            <a:outerShdw sx="100000" sy="100000" kx="0" ky="0" algn="b" rotWithShape="0" blurRad="50800" dist="50800" dir="5400000">
              <a:srgbClr val="424242">
                <a:alpha val="15000"/>
              </a:srgbClr>
            </a:outerShdw>
          </a:effectLst>
        </p:spPr>
        <p:txBody>
          <a:bodyPr wrap="none" lIns="0" tIns="0" rIns="0" bIns="0"/>
          <a:lstStyle>
            <a:lvl1pPr algn="ctr" defTabSz="457200">
              <a:defRPr spc="-144" sz="4800">
                <a:solidFill>
                  <a:srgbClr val="53D5FD">
                    <a:alpha val="50000"/>
                  </a:srgbClr>
                </a:solidFill>
              </a:defRPr>
            </a:lvl1pPr>
          </a:lstStyle>
          <a:p>
            <a:pPr lvl="0"/>
            <a:fld id="{86CB4B4D-7CA3-9044-876B-883B54F8677D}" type="slidenum"/>
          </a:p>
        </p:txBody>
      </p:sp>
    </p:spTree>
  </p:cSld>
  <p:clrMapOvr>
    <a:masterClrMapping/>
  </p:clrMapOvr>
  <p:transitio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0" showMasterPhAnim="1">
  <p:cSld name="Chart">
    <p:spTree>
      <p:nvGrpSpPr>
        <p:cNvPr id="1" name=""/>
        <p:cNvGrpSpPr/>
        <p:nvPr/>
      </p:nvGrpSpPr>
      <p:grpSpPr>
        <a:xfrm>
          <a:off x="0" y="0"/>
          <a:ext cx="0" cy="0"/>
          <a:chOff x="0" y="0"/>
          <a:chExt cx="0" cy="0"/>
        </a:xfrm>
      </p:grpSpPr>
      <p:pic>
        <p:nvPicPr>
          <p:cNvPr id="108" name="jumsoft_background_10_-39.mov"/>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0" y="0"/>
            <a:ext cx="13004800" cy="9753600"/>
          </a:xfrm>
          <a:prstGeom prst="rect">
            <a:avLst/>
          </a:prstGeom>
        </p:spPr>
      </p:pic>
      <p:sp>
        <p:nvSpPr>
          <p:cNvPr id="109" name="Shape 109"/>
          <p:cNvSpPr/>
          <p:nvPr/>
        </p:nvSpPr>
        <p:spPr>
          <a:xfrm>
            <a:off x="-50800" y="698500"/>
            <a:ext cx="13068300" cy="8343900"/>
          </a:xfrm>
          <a:prstGeom prst="rect">
            <a:avLst/>
          </a:prstGeom>
          <a:solidFill>
            <a:srgbClr val="FFFFFF">
              <a:alpha val="50000"/>
            </a:srgbClr>
          </a:solidFill>
          <a:ln w="25400">
            <a:miter lim="400000"/>
          </a:ln>
        </p:spPr>
        <p:txBody>
          <a:bodyPr lIns="50800" tIns="50800" rIns="50800" bIns="50800" anchor="ctr"/>
          <a:lstStyle/>
          <a:p>
            <a:pPr lvl="0" algn="ctr">
              <a:lnSpc>
                <a:spcPct val="100000"/>
              </a:lnSpc>
              <a:spcBef>
                <a:spcPts val="0"/>
              </a:spcBef>
              <a:buClrTx/>
              <a:buFontTx/>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graphicFrame>
        <p:nvGraphicFramePr>
          <p:cNvPr id="110" name="Chart 110"/>
          <p:cNvGraphicFramePr/>
          <p:nvPr/>
        </p:nvGraphicFramePr>
        <p:xfrm>
          <a:off x="1803400" y="1337654"/>
          <a:ext cx="9398000" cy="4910746"/>
        </p:xfrm>
        <a:graphic xmlns:a="http://schemas.openxmlformats.org/drawingml/2006/main">
          <a:graphicData uri="http://schemas.openxmlformats.org/drawingml/2006/chart">
            <c:chart xmlns:c="http://schemas.openxmlformats.org/drawingml/2006/chart" r:id="rId5"/>
          </a:graphicData>
        </a:graphic>
      </p:graphicFrame>
      <p:sp>
        <p:nvSpPr>
          <p:cNvPr id="111" name="Shape 111"/>
          <p:cNvSpPr/>
          <p:nvPr>
            <p:ph type="title"/>
          </p:nvPr>
        </p:nvSpPr>
        <p:spPr>
          <a:xfrm>
            <a:off x="6756400" y="7112000"/>
            <a:ext cx="5956300" cy="1600200"/>
          </a:xfrm>
          <a:prstGeom prst="rect">
            <a:avLst/>
          </a:prstGeom>
          <a:effectLst>
            <a:outerShdw sx="100000" sy="100000" kx="0" ky="0" algn="b" rotWithShape="0" blurRad="12700" dist="25400" dir="7920000">
              <a:srgbClr val="FFFFFF">
                <a:alpha val="80000"/>
              </a:srgbClr>
            </a:outerShdw>
          </a:effectLst>
        </p:spPr>
        <p:txBody>
          <a:bodyPr lIns="0" tIns="0" rIns="0" bIns="0" anchor="t"/>
          <a:lstStyle>
            <a:lvl1pPr algn="l" defTabSz="584200">
              <a:defRPr i="1" spc="-192" sz="6400">
                <a:solidFill>
                  <a:srgbClr val="233374"/>
                </a:solidFill>
                <a:latin typeface="+mj-lt"/>
                <a:ea typeface="+mj-ea"/>
                <a:cs typeface="+mj-cs"/>
                <a:sym typeface="Futura"/>
              </a:defRPr>
            </a:lvl1pPr>
          </a:lstStyle>
          <a:p>
            <a:pPr lvl="0">
              <a:defRPr i="0" spc="0" sz="1800">
                <a:solidFill>
                  <a:srgbClr val="000000"/>
                </a:solidFill>
              </a:defRPr>
            </a:pPr>
            <a:r>
              <a:rPr i="1" spc="-192" sz="6400">
                <a:solidFill>
                  <a:srgbClr val="233374"/>
                </a:solidFill>
              </a:rPr>
              <a:t>Title Text</a:t>
            </a:r>
          </a:p>
        </p:txBody>
      </p:sp>
      <p:sp>
        <p:nvSpPr>
          <p:cNvPr id="112" name="Shape 112"/>
          <p:cNvSpPr/>
          <p:nvPr>
            <p:ph type="body" idx="1"/>
          </p:nvPr>
        </p:nvSpPr>
        <p:spPr>
          <a:xfrm>
            <a:off x="546100" y="7112000"/>
            <a:ext cx="5956300" cy="1600200"/>
          </a:xfrm>
          <a:prstGeom prst="rect">
            <a:avLst/>
          </a:prstGeom>
          <a:effectLst>
            <a:outerShdw sx="100000" sy="100000" kx="0" ky="0" algn="b" rotWithShape="0" blurRad="12700" dist="25400" dir="7920000">
              <a:srgbClr val="FFFFFF">
                <a:alpha val="80000"/>
              </a:srgbClr>
            </a:outerShdw>
          </a:effectLst>
        </p:spPr>
        <p:txBody>
          <a:bodyPr lIns="0" tIns="0" rIns="0" bIns="0"/>
          <a:lstStyle>
            <a:lvl1pPr marL="0" indent="0" algn="just" defTabSz="584200">
              <a:lnSpc>
                <a:spcPct val="80000"/>
              </a:lnSpc>
              <a:spcBef>
                <a:spcPts val="3200"/>
              </a:spcBef>
              <a:buSzTx/>
              <a:buFont typeface="Lucida Grande"/>
              <a:buNone/>
              <a:defRPr sz="2400">
                <a:solidFill>
                  <a:srgbClr val="233374"/>
                </a:solidFill>
                <a:latin typeface="Helvetica Neue"/>
                <a:ea typeface="Helvetica Neue"/>
                <a:cs typeface="Helvetica Neue"/>
                <a:sym typeface="Helvetica Neue"/>
              </a:defRPr>
            </a:lvl1pPr>
            <a:lvl2pPr marL="0" indent="0" algn="just" defTabSz="584200">
              <a:lnSpc>
                <a:spcPct val="80000"/>
              </a:lnSpc>
              <a:spcBef>
                <a:spcPts val="3200"/>
              </a:spcBef>
              <a:buSzTx/>
              <a:buFont typeface="Lucida Grande"/>
              <a:buNone/>
              <a:defRPr sz="2400">
                <a:solidFill>
                  <a:srgbClr val="233374"/>
                </a:solidFill>
                <a:latin typeface="Helvetica Neue"/>
                <a:ea typeface="Helvetica Neue"/>
                <a:cs typeface="Helvetica Neue"/>
                <a:sym typeface="Helvetica Neue"/>
              </a:defRPr>
            </a:lvl2pPr>
            <a:lvl3pPr marL="0" indent="0" algn="just" defTabSz="584200">
              <a:lnSpc>
                <a:spcPct val="80000"/>
              </a:lnSpc>
              <a:spcBef>
                <a:spcPts val="3200"/>
              </a:spcBef>
              <a:buSzTx/>
              <a:buFont typeface="Lucida Grande"/>
              <a:buNone/>
              <a:defRPr sz="2400">
                <a:solidFill>
                  <a:srgbClr val="233374"/>
                </a:solidFill>
                <a:latin typeface="Helvetica Neue"/>
                <a:ea typeface="Helvetica Neue"/>
                <a:cs typeface="Helvetica Neue"/>
                <a:sym typeface="Helvetica Neue"/>
              </a:defRPr>
            </a:lvl3pPr>
            <a:lvl4pPr marL="0" indent="0" algn="just" defTabSz="584200">
              <a:lnSpc>
                <a:spcPct val="80000"/>
              </a:lnSpc>
              <a:spcBef>
                <a:spcPts val="3200"/>
              </a:spcBef>
              <a:buSzTx/>
              <a:buFont typeface="Lucida Grande"/>
              <a:buNone/>
              <a:defRPr sz="2400">
                <a:solidFill>
                  <a:srgbClr val="233374"/>
                </a:solidFill>
                <a:latin typeface="Helvetica Neue"/>
                <a:ea typeface="Helvetica Neue"/>
                <a:cs typeface="Helvetica Neue"/>
                <a:sym typeface="Helvetica Neue"/>
              </a:defRPr>
            </a:lvl4pPr>
            <a:lvl5pPr marL="0" indent="0" algn="just" defTabSz="584200">
              <a:lnSpc>
                <a:spcPct val="80000"/>
              </a:lnSpc>
              <a:spcBef>
                <a:spcPts val="3200"/>
              </a:spcBef>
              <a:buSzTx/>
              <a:buFont typeface="Lucida Grande"/>
              <a:buNone/>
              <a:defRPr sz="2400">
                <a:solidFill>
                  <a:srgbClr val="233374"/>
                </a:solidFill>
                <a:latin typeface="Helvetica Neue"/>
                <a:ea typeface="Helvetica Neue"/>
                <a:cs typeface="Helvetica Neue"/>
                <a:sym typeface="Helvetica Neue"/>
              </a:defRPr>
            </a:lvl5pPr>
          </a:lstStyle>
          <a:p>
            <a:pPr lvl="0">
              <a:defRPr sz="1800">
                <a:solidFill>
                  <a:srgbClr val="000000"/>
                </a:solidFill>
              </a:defRPr>
            </a:pPr>
            <a:r>
              <a:rPr sz="2400">
                <a:solidFill>
                  <a:srgbClr val="233374"/>
                </a:solidFill>
              </a:rPr>
              <a:t>Body Level One</a:t>
            </a:r>
            <a:endParaRPr sz="2400">
              <a:solidFill>
                <a:srgbClr val="233374"/>
              </a:solidFill>
            </a:endParaRPr>
          </a:p>
          <a:p>
            <a:pPr lvl="1">
              <a:defRPr sz="1800">
                <a:solidFill>
                  <a:srgbClr val="000000"/>
                </a:solidFill>
              </a:defRPr>
            </a:pPr>
            <a:r>
              <a:rPr sz="2400">
                <a:solidFill>
                  <a:srgbClr val="233374"/>
                </a:solidFill>
              </a:rPr>
              <a:t>Body Level Two</a:t>
            </a:r>
            <a:endParaRPr sz="2400">
              <a:solidFill>
                <a:srgbClr val="233374"/>
              </a:solidFill>
            </a:endParaRPr>
          </a:p>
          <a:p>
            <a:pPr lvl="2">
              <a:defRPr sz="1800">
                <a:solidFill>
                  <a:srgbClr val="000000"/>
                </a:solidFill>
              </a:defRPr>
            </a:pPr>
            <a:r>
              <a:rPr sz="2400">
                <a:solidFill>
                  <a:srgbClr val="233374"/>
                </a:solidFill>
              </a:rPr>
              <a:t>Body Level Three</a:t>
            </a:r>
            <a:endParaRPr sz="2400">
              <a:solidFill>
                <a:srgbClr val="233374"/>
              </a:solidFill>
            </a:endParaRPr>
          </a:p>
          <a:p>
            <a:pPr lvl="3">
              <a:defRPr sz="1800">
                <a:solidFill>
                  <a:srgbClr val="000000"/>
                </a:solidFill>
              </a:defRPr>
            </a:pPr>
            <a:r>
              <a:rPr sz="2400">
                <a:solidFill>
                  <a:srgbClr val="233374"/>
                </a:solidFill>
              </a:rPr>
              <a:t>Body Level Four</a:t>
            </a:r>
            <a:endParaRPr sz="2400">
              <a:solidFill>
                <a:srgbClr val="233374"/>
              </a:solidFill>
            </a:endParaRPr>
          </a:p>
          <a:p>
            <a:pPr lvl="4">
              <a:defRPr sz="1800">
                <a:solidFill>
                  <a:srgbClr val="000000"/>
                </a:solidFill>
              </a:defRPr>
            </a:pPr>
            <a:r>
              <a:rPr sz="2400">
                <a:solidFill>
                  <a:srgbClr val="233374"/>
                </a:solidFill>
              </a:rPr>
              <a:t>Body Level Five</a:t>
            </a:r>
          </a:p>
        </p:txBody>
      </p:sp>
      <p:sp>
        <p:nvSpPr>
          <p:cNvPr id="113" name="Shape 113"/>
          <p:cNvSpPr/>
          <p:nvPr>
            <p:ph type="sldNum" sz="quarter" idx="2"/>
          </p:nvPr>
        </p:nvSpPr>
        <p:spPr>
          <a:xfrm>
            <a:off x="12229810" y="0"/>
            <a:ext cx="755786" cy="780158"/>
          </a:xfrm>
          <a:prstGeom prst="rect">
            <a:avLst/>
          </a:prstGeom>
          <a:effectLst>
            <a:outerShdw sx="100000" sy="100000" kx="0" ky="0" algn="b" rotWithShape="0" blurRad="50800" dist="50800" dir="5400000">
              <a:srgbClr val="424242">
                <a:alpha val="15000"/>
              </a:srgbClr>
            </a:outerShdw>
          </a:effectLst>
        </p:spPr>
        <p:txBody>
          <a:bodyPr wrap="none" lIns="0" tIns="0" rIns="0" bIns="0"/>
          <a:lstStyle>
            <a:lvl1pPr algn="ctr" defTabSz="457200">
              <a:defRPr spc="-144" sz="4800">
                <a:solidFill>
                  <a:srgbClr val="53D5FD"/>
                </a:solidFill>
              </a:defRPr>
            </a:lvl1pPr>
          </a:lstStyle>
          <a:p>
            <a:pPr lvl="0"/>
            <a:fld id="{86CB4B4D-7CA3-9044-876B-883B54F8677D}" type="slidenum"/>
          </a:p>
        </p:txBody>
      </p:sp>
    </p:spTree>
  </p:cSld>
  <p:clrMapOvr>
    <a:masterClrMapping/>
  </p:clrMapOvr>
  <p:transitio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type="tx" showMasterSp="0" showMasterPhAnim="1">
  <p:cSld name="Table">
    <p:spTree>
      <p:nvGrpSpPr>
        <p:cNvPr id="1" name=""/>
        <p:cNvGrpSpPr/>
        <p:nvPr/>
      </p:nvGrpSpPr>
      <p:grpSpPr>
        <a:xfrm>
          <a:off x="0" y="0"/>
          <a:ext cx="0" cy="0"/>
          <a:chOff x="0" y="0"/>
          <a:chExt cx="0" cy="0"/>
        </a:xfrm>
      </p:grpSpPr>
      <p:pic>
        <p:nvPicPr>
          <p:cNvPr id="115" name="jumsoft_background_10_-39.mov"/>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0" y="0"/>
            <a:ext cx="13004800" cy="9753600"/>
          </a:xfrm>
          <a:prstGeom prst="rect">
            <a:avLst/>
          </a:prstGeom>
        </p:spPr>
      </p:pic>
      <p:sp>
        <p:nvSpPr>
          <p:cNvPr id="116" name="Shape 116"/>
          <p:cNvSpPr/>
          <p:nvPr/>
        </p:nvSpPr>
        <p:spPr>
          <a:xfrm>
            <a:off x="-50800" y="698500"/>
            <a:ext cx="13068300" cy="8343900"/>
          </a:xfrm>
          <a:prstGeom prst="rect">
            <a:avLst/>
          </a:prstGeom>
          <a:solidFill>
            <a:srgbClr val="FFFFFF">
              <a:alpha val="50000"/>
            </a:srgbClr>
          </a:solidFill>
          <a:ln w="25400">
            <a:miter lim="400000"/>
          </a:ln>
        </p:spPr>
        <p:txBody>
          <a:bodyPr lIns="50800" tIns="50800" rIns="50800" bIns="50800" anchor="ctr"/>
          <a:lstStyle/>
          <a:p>
            <a:pPr lvl="0" algn="ctr">
              <a:lnSpc>
                <a:spcPct val="100000"/>
              </a:lnSpc>
              <a:spcBef>
                <a:spcPts val="0"/>
              </a:spcBef>
              <a:buClrTx/>
              <a:buFontTx/>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graphicFrame>
        <p:nvGraphicFramePr>
          <p:cNvPr id="117" name="Table 117"/>
          <p:cNvGraphicFramePr/>
          <p:nvPr/>
        </p:nvGraphicFramePr>
        <p:xfrm>
          <a:off x="838200" y="1270000"/>
          <a:ext cx="11277600" cy="7188200"/>
        </p:xfrm>
        <a:graphic xmlns:a="http://schemas.openxmlformats.org/drawingml/2006/main">
          <a:graphicData uri="http://schemas.openxmlformats.org/drawingml/2006/table">
            <a:tbl>
              <a:tblPr firstCol="0" firstRow="0" lastCol="0" lastRow="0" bandCol="0" bandRow="0" rtl="0">
                <a:tableStyleId>{8F44A2F1-9E1F-4B54-A3A2-5F16C0AD49E2}</a:tableStyleId>
              </a:tblPr>
              <a:tblGrid>
                <a:gridCol w="2819400"/>
                <a:gridCol w="2819400"/>
                <a:gridCol w="2819400"/>
                <a:gridCol w="2819400"/>
              </a:tblGrid>
              <a:tr h="1797050">
                <a:tc>
                  <a:txBody>
                    <a:bodyPr/>
                    <a:lstStyle/>
                    <a:p>
                      <a:pPr lvl="0" algn="l" defTabSz="584200">
                        <a:lnSpc>
                          <a:spcPct val="120000"/>
                        </a:lnSpc>
                        <a:defRPr i="1" sz="3200">
                          <a:solidFill>
                            <a:srgbClr val="FFFFFF"/>
                          </a:solidFill>
                          <a:latin typeface="+mj-lt"/>
                          <a:ea typeface="+mj-ea"/>
                          <a:cs typeface="+mj-cs"/>
                          <a:sym typeface="Futura"/>
                        </a:defRPr>
                      </a:pPr>
                    </a:p>
                  </a:txBody>
                  <a:tcPr marL="50800" marR="50800" marT="50800" marB="50800" anchor="ctr" anchorCtr="0" horzOverflow="overflow">
                    <a:lnL w="12700">
                      <a:miter lim="400000"/>
                    </a:lnL>
                    <a:lnR w="12700">
                      <a:miter lim="400000"/>
                    </a:lnR>
                    <a:lnT w="12700">
                      <a:miter lim="400000"/>
                    </a:lnT>
                    <a:lnB w="12700">
                      <a:miter lim="400000"/>
                    </a:lnB>
                    <a:solidFill>
                      <a:srgbClr val="00606E">
                        <a:alpha val="49000"/>
                      </a:srgbClr>
                    </a:solidFill>
                  </a:tcPr>
                </a:tc>
                <a:tc>
                  <a:txBody>
                    <a:bodyPr/>
                    <a:lstStyle/>
                    <a:p>
                      <a:pPr lvl="0" algn="l" defTabSz="584200">
                        <a:lnSpc>
                          <a:spcPct val="120000"/>
                        </a:lnSpc>
                        <a:defRPr i="1" sz="3200">
                          <a:solidFill>
                            <a:srgbClr val="FFFFFF"/>
                          </a:solidFill>
                          <a:latin typeface="+mj-lt"/>
                          <a:ea typeface="+mj-ea"/>
                          <a:cs typeface="+mj-cs"/>
                          <a:sym typeface="Futura"/>
                        </a:defRPr>
                      </a:pPr>
                    </a:p>
                  </a:txBody>
                  <a:tcPr marL="50800" marR="50800" marT="50800" marB="50800" anchor="ctr" anchorCtr="0" horzOverflow="overflow">
                    <a:lnL w="12700">
                      <a:miter lim="400000"/>
                    </a:lnL>
                    <a:lnR w="12700">
                      <a:miter lim="400000"/>
                    </a:lnR>
                    <a:lnT w="12700">
                      <a:miter lim="400000"/>
                    </a:lnT>
                    <a:lnB w="12700">
                      <a:miter lim="400000"/>
                    </a:lnB>
                    <a:solidFill>
                      <a:srgbClr val="00606E">
                        <a:alpha val="49000"/>
                      </a:srgbClr>
                    </a:solidFill>
                  </a:tcPr>
                </a:tc>
                <a:tc>
                  <a:txBody>
                    <a:bodyPr/>
                    <a:lstStyle/>
                    <a:p>
                      <a:pPr lvl="0" algn="l" defTabSz="584200">
                        <a:lnSpc>
                          <a:spcPct val="120000"/>
                        </a:lnSpc>
                        <a:defRPr i="1" sz="3200">
                          <a:solidFill>
                            <a:srgbClr val="FFFFFF"/>
                          </a:solidFill>
                          <a:latin typeface="+mj-lt"/>
                          <a:ea typeface="+mj-ea"/>
                          <a:cs typeface="+mj-cs"/>
                          <a:sym typeface="Futura"/>
                        </a:defRPr>
                      </a:pPr>
                    </a:p>
                  </a:txBody>
                  <a:tcPr marL="50800" marR="50800" marT="50800" marB="50800" anchor="ctr" anchorCtr="0" horzOverflow="overflow">
                    <a:lnL w="12700">
                      <a:miter lim="400000"/>
                    </a:lnL>
                    <a:lnR w="12700">
                      <a:miter lim="400000"/>
                    </a:lnR>
                    <a:lnT w="12700">
                      <a:miter lim="400000"/>
                    </a:lnT>
                    <a:lnB w="12700">
                      <a:miter lim="400000"/>
                    </a:lnB>
                    <a:solidFill>
                      <a:srgbClr val="00606E">
                        <a:alpha val="49000"/>
                      </a:srgbClr>
                    </a:solidFill>
                  </a:tcPr>
                </a:tc>
                <a:tc>
                  <a:txBody>
                    <a:bodyPr/>
                    <a:lstStyle/>
                    <a:p>
                      <a:pPr lvl="0" algn="l" defTabSz="584200">
                        <a:lnSpc>
                          <a:spcPct val="120000"/>
                        </a:lnSpc>
                        <a:defRPr i="1" sz="3200">
                          <a:solidFill>
                            <a:srgbClr val="FFFFFF"/>
                          </a:solidFill>
                          <a:latin typeface="+mj-lt"/>
                          <a:ea typeface="+mj-ea"/>
                          <a:cs typeface="+mj-cs"/>
                          <a:sym typeface="Futura"/>
                        </a:defRPr>
                      </a:pPr>
                    </a:p>
                  </a:txBody>
                  <a:tcPr marL="50800" marR="50800" marT="50800" marB="50800" anchor="ctr" anchorCtr="0" horzOverflow="overflow">
                    <a:lnL w="12700">
                      <a:miter lim="400000"/>
                    </a:lnL>
                    <a:lnR w="12700">
                      <a:miter lim="400000"/>
                    </a:lnR>
                    <a:lnT w="12700">
                      <a:miter lim="400000"/>
                    </a:lnT>
                    <a:lnB w="12700">
                      <a:miter lim="400000"/>
                    </a:lnB>
                    <a:solidFill>
                      <a:srgbClr val="00606E">
                        <a:alpha val="49000"/>
                      </a:srgbClr>
                    </a:solidFill>
                  </a:tcPr>
                </a:tc>
              </a:tr>
              <a:tr h="1797050">
                <a:tc>
                  <a:txBody>
                    <a:bodyPr/>
                    <a:lstStyle/>
                    <a:p>
                      <a:pPr lvl="0" algn="l" defTabSz="584200">
                        <a:lnSpc>
                          <a:spcPct val="120000"/>
                        </a:lnSpc>
                        <a:defRPr sz="3200">
                          <a:effectLst>
                            <a:outerShdw sx="100000" sy="100000" kx="0" ky="0" algn="b" rotWithShape="0" blurRad="63500" dist="25400" dir="5400000">
                              <a:srgbClr val="FFFFFF">
                                <a:alpha val="95000"/>
                              </a:srgbClr>
                            </a:outerShdw>
                          </a:effectLst>
                        </a:defRPr>
                      </a:pP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lvl="0" algn="l" defTabSz="584200">
                        <a:lnSpc>
                          <a:spcPct val="120000"/>
                        </a:lnSpc>
                        <a:defRPr sz="3200">
                          <a:effectLst>
                            <a:outerShdw sx="100000" sy="100000" kx="0" ky="0" algn="b" rotWithShape="0" blurRad="63500" dist="25400" dir="5400000">
                              <a:srgbClr val="FFFFFF">
                                <a:alpha val="95000"/>
                              </a:srgbClr>
                            </a:outerShdw>
                          </a:effectLst>
                        </a:defRPr>
                      </a:pP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lvl="0" algn="l" defTabSz="584200">
                        <a:lnSpc>
                          <a:spcPct val="120000"/>
                        </a:lnSpc>
                        <a:defRPr sz="3200">
                          <a:effectLst>
                            <a:outerShdw sx="100000" sy="100000" kx="0" ky="0" algn="b" rotWithShape="0" blurRad="63500" dist="25400" dir="5400000">
                              <a:srgbClr val="FFFFFF">
                                <a:alpha val="95000"/>
                              </a:srgbClr>
                            </a:outerShdw>
                          </a:effectLst>
                        </a:defRPr>
                      </a:pP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lvl="0" algn="l" defTabSz="584200">
                        <a:lnSpc>
                          <a:spcPct val="120000"/>
                        </a:lnSpc>
                        <a:defRPr sz="3200">
                          <a:effectLst>
                            <a:outerShdw sx="100000" sy="100000" kx="0" ky="0" algn="b" rotWithShape="0" blurRad="63500" dist="25400" dir="5400000">
                              <a:srgbClr val="FFFFFF">
                                <a:alpha val="95000"/>
                              </a:srgbClr>
                            </a:outerShdw>
                          </a:effectLst>
                        </a:defRPr>
                      </a:pPr>
                    </a:p>
                  </a:txBody>
                  <a:tcPr marL="50800" marR="50800" marT="50800" marB="50800" anchor="ctr" anchorCtr="0" horzOverflow="overflow">
                    <a:lnL w="12700">
                      <a:miter lim="400000"/>
                    </a:lnL>
                    <a:lnR w="12700">
                      <a:miter lim="400000"/>
                    </a:lnR>
                    <a:lnT w="12700">
                      <a:miter lim="400000"/>
                    </a:lnT>
                    <a:lnB w="12700">
                      <a:miter lim="400000"/>
                    </a:lnB>
                  </a:tcPr>
                </a:tc>
              </a:tr>
              <a:tr h="1797050">
                <a:tc>
                  <a:txBody>
                    <a:bodyPr/>
                    <a:lstStyle/>
                    <a:p>
                      <a:pPr lvl="0" algn="l" defTabSz="584200">
                        <a:lnSpc>
                          <a:spcPct val="120000"/>
                        </a:lnSpc>
                        <a:defRPr sz="3200">
                          <a:effectLst>
                            <a:outerShdw sx="100000" sy="100000" kx="0" ky="0" algn="b" rotWithShape="0" blurRad="63500" dist="25400" dir="5400000">
                              <a:srgbClr val="FFFFFF">
                                <a:alpha val="95000"/>
                              </a:srgbClr>
                            </a:outerShdw>
                          </a:effectLst>
                        </a:defRPr>
                      </a:pP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lvl="0" algn="l" defTabSz="584200">
                        <a:lnSpc>
                          <a:spcPct val="120000"/>
                        </a:lnSpc>
                        <a:defRPr sz="3200">
                          <a:effectLst>
                            <a:outerShdw sx="100000" sy="100000" kx="0" ky="0" algn="b" rotWithShape="0" blurRad="63500" dist="25400" dir="5400000">
                              <a:srgbClr val="FFFFFF">
                                <a:alpha val="95000"/>
                              </a:srgbClr>
                            </a:outerShdw>
                          </a:effectLst>
                        </a:defRPr>
                      </a:pP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lvl="0" algn="l" defTabSz="584200">
                        <a:lnSpc>
                          <a:spcPct val="120000"/>
                        </a:lnSpc>
                        <a:defRPr sz="3200">
                          <a:effectLst>
                            <a:outerShdw sx="100000" sy="100000" kx="0" ky="0" algn="b" rotWithShape="0" blurRad="63500" dist="25400" dir="5400000">
                              <a:srgbClr val="FFFFFF">
                                <a:alpha val="95000"/>
                              </a:srgbClr>
                            </a:outerShdw>
                          </a:effectLst>
                        </a:defRPr>
                      </a:pP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lvl="0" algn="l" defTabSz="584200">
                        <a:lnSpc>
                          <a:spcPct val="120000"/>
                        </a:lnSpc>
                        <a:defRPr sz="3200">
                          <a:effectLst>
                            <a:outerShdw sx="100000" sy="100000" kx="0" ky="0" algn="b" rotWithShape="0" blurRad="63500" dist="25400" dir="5400000">
                              <a:srgbClr val="FFFFFF">
                                <a:alpha val="95000"/>
                              </a:srgbClr>
                            </a:outerShdw>
                          </a:effectLst>
                        </a:defRPr>
                      </a:pPr>
                    </a:p>
                  </a:txBody>
                  <a:tcPr marL="50800" marR="50800" marT="50800" marB="50800" anchor="ctr" anchorCtr="0" horzOverflow="overflow">
                    <a:lnL w="12700">
                      <a:miter lim="400000"/>
                    </a:lnL>
                    <a:lnR w="12700">
                      <a:miter lim="400000"/>
                    </a:lnR>
                    <a:lnT w="12700">
                      <a:miter lim="400000"/>
                    </a:lnT>
                    <a:lnB w="12700">
                      <a:miter lim="400000"/>
                    </a:lnB>
                  </a:tcPr>
                </a:tc>
              </a:tr>
              <a:tr h="1797050">
                <a:tc>
                  <a:txBody>
                    <a:bodyPr/>
                    <a:lstStyle/>
                    <a:p>
                      <a:pPr lvl="0" algn="l" defTabSz="584200">
                        <a:lnSpc>
                          <a:spcPct val="120000"/>
                        </a:lnSpc>
                        <a:defRPr sz="3200">
                          <a:effectLst>
                            <a:outerShdw sx="100000" sy="100000" kx="0" ky="0" algn="b" rotWithShape="0" blurRad="63500" dist="25400" dir="5400000">
                              <a:srgbClr val="FFFFFF">
                                <a:alpha val="95000"/>
                              </a:srgbClr>
                            </a:outerShdw>
                          </a:effectLst>
                        </a:defRPr>
                      </a:pP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lvl="0" algn="l" defTabSz="584200">
                        <a:lnSpc>
                          <a:spcPct val="120000"/>
                        </a:lnSpc>
                        <a:defRPr sz="3200">
                          <a:effectLst>
                            <a:outerShdw sx="100000" sy="100000" kx="0" ky="0" algn="b" rotWithShape="0" blurRad="63500" dist="25400" dir="5400000">
                              <a:srgbClr val="FFFFFF">
                                <a:alpha val="95000"/>
                              </a:srgbClr>
                            </a:outerShdw>
                          </a:effectLst>
                        </a:defRPr>
                      </a:pP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lvl="0" algn="l" defTabSz="584200">
                        <a:lnSpc>
                          <a:spcPct val="120000"/>
                        </a:lnSpc>
                        <a:defRPr sz="3200">
                          <a:effectLst>
                            <a:outerShdw sx="100000" sy="100000" kx="0" ky="0" algn="b" rotWithShape="0" blurRad="63500" dist="25400" dir="5400000">
                              <a:srgbClr val="FFFFFF">
                                <a:alpha val="95000"/>
                              </a:srgbClr>
                            </a:outerShdw>
                          </a:effectLst>
                        </a:defRPr>
                      </a:pP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lvl="0" algn="l" defTabSz="584200">
                        <a:lnSpc>
                          <a:spcPct val="120000"/>
                        </a:lnSpc>
                        <a:defRPr sz="3200">
                          <a:effectLst>
                            <a:outerShdw sx="100000" sy="100000" kx="0" ky="0" algn="b" rotWithShape="0" blurRad="63500" dist="25400" dir="5400000">
                              <a:srgbClr val="FFFFFF">
                                <a:alpha val="95000"/>
                              </a:srgbClr>
                            </a:outerShdw>
                          </a:effectLst>
                        </a:defRPr>
                      </a:pPr>
                    </a:p>
                  </a:txBody>
                  <a:tcPr marL="50800" marR="50800" marT="50800" marB="50800" anchor="ctr" anchorCtr="0" horzOverflow="overflow">
                    <a:lnL w="12700">
                      <a:miter lim="400000"/>
                    </a:lnL>
                    <a:lnR w="12700">
                      <a:miter lim="400000"/>
                    </a:lnR>
                    <a:lnT w="12700">
                      <a:miter lim="400000"/>
                    </a:lnT>
                    <a:lnB w="12700">
                      <a:miter lim="400000"/>
                    </a:lnB>
                  </a:tcPr>
                </a:tc>
              </a:tr>
            </a:tbl>
          </a:graphicData>
        </a:graphic>
      </p:graphicFrame>
      <p:sp>
        <p:nvSpPr>
          <p:cNvPr id="118" name="Shape 118"/>
          <p:cNvSpPr/>
          <p:nvPr>
            <p:ph type="sldNum" sz="quarter" idx="2"/>
          </p:nvPr>
        </p:nvSpPr>
        <p:spPr>
          <a:xfrm>
            <a:off x="12229810" y="0"/>
            <a:ext cx="755786" cy="780158"/>
          </a:xfrm>
          <a:prstGeom prst="rect">
            <a:avLst/>
          </a:prstGeom>
          <a:effectLst>
            <a:outerShdw sx="100000" sy="100000" kx="0" ky="0" algn="b" rotWithShape="0" blurRad="50800" dist="50800" dir="5400000">
              <a:srgbClr val="424242">
                <a:alpha val="15000"/>
              </a:srgbClr>
            </a:outerShdw>
          </a:effectLst>
        </p:spPr>
        <p:txBody>
          <a:bodyPr wrap="none" lIns="0" tIns="0" rIns="0" bIns="0"/>
          <a:lstStyle>
            <a:lvl1pPr algn="ctr" defTabSz="457200">
              <a:defRPr spc="-144" sz="4800">
                <a:solidFill>
                  <a:srgbClr val="53D5FD">
                    <a:alpha val="50000"/>
                  </a:srgbClr>
                </a:solidFill>
              </a:defRPr>
            </a:lvl1pPr>
          </a:lstStyle>
          <a:p>
            <a:pPr lvl="0"/>
            <a:fld id="{86CB4B4D-7CA3-9044-876B-883B54F8677D}" type="slidenum"/>
          </a:p>
        </p:txBody>
      </p:sp>
    </p:spTree>
  </p:cSld>
  <p:clrMapOvr>
    <a:masterClrMapping/>
  </p:clrMapOvr>
  <p:transitio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type="tx" showMasterSp="0" showMasterPhAnim="1">
  <p:cSld name="Default">
    <p:bg>
      <p:bgPr>
        <a:solidFill>
          <a:srgbClr val="0066CC"/>
        </a:solidFill>
      </p:bgPr>
    </p:bg>
    <p:spTree>
      <p:nvGrpSpPr>
        <p:cNvPr id="1" name=""/>
        <p:cNvGrpSpPr/>
        <p:nvPr/>
      </p:nvGrpSpPr>
      <p:grpSpPr>
        <a:xfrm>
          <a:off x="0" y="0"/>
          <a:ext cx="0" cy="0"/>
          <a:chOff x="0" y="0"/>
          <a:chExt cx="0" cy="0"/>
        </a:xfrm>
      </p:grpSpPr>
      <p:grpSp>
        <p:nvGrpSpPr>
          <p:cNvPr id="145" name="Group 145"/>
          <p:cNvGrpSpPr/>
          <p:nvPr/>
        </p:nvGrpSpPr>
        <p:grpSpPr>
          <a:xfrm>
            <a:off x="-1" y="167075"/>
            <a:ext cx="13002544" cy="9584268"/>
            <a:chOff x="0" y="0"/>
            <a:chExt cx="13002542" cy="9584266"/>
          </a:xfrm>
        </p:grpSpPr>
        <p:sp>
          <p:nvSpPr>
            <p:cNvPr id="120" name="Shape 120"/>
            <p:cNvSpPr/>
            <p:nvPr/>
          </p:nvSpPr>
          <p:spPr>
            <a:xfrm>
              <a:off x="975360" y="9119164"/>
              <a:ext cx="4985174" cy="465103"/>
            </a:xfrm>
            <a:prstGeom prst="rect">
              <a:avLst/>
            </a:prstGeom>
            <a:solidFill>
              <a:srgbClr val="330099"/>
            </a:solidFill>
            <a:ln w="12700" cap="flat">
              <a:noFill/>
              <a:miter lim="400000"/>
            </a:ln>
            <a:effectLst/>
          </p:spPr>
          <p:txBody>
            <a:bodyPr wrap="square" lIns="65023" tIns="65023" rIns="65023" bIns="65023" numCol="1" anchor="t">
              <a:noAutofit/>
            </a:bodyPr>
            <a:lstStyle/>
            <a:p>
              <a:pPr lvl="0" defTabSz="914400">
                <a:lnSpc>
                  <a:spcPct val="100000"/>
                </a:lnSpc>
                <a:spcBef>
                  <a:spcPts val="0"/>
                </a:spcBef>
                <a:buClrTx/>
                <a:buFontTx/>
                <a:defRPr sz="3400">
                  <a:solidFill>
                    <a:srgbClr val="FFFFFF"/>
                  </a:solidFill>
                  <a:latin typeface="Times New Roman"/>
                  <a:ea typeface="Times New Roman"/>
                  <a:cs typeface="Times New Roman"/>
                  <a:sym typeface="Times New Roman"/>
                </a:defRPr>
              </a:pPr>
            </a:p>
          </p:txBody>
        </p:sp>
        <p:sp>
          <p:nvSpPr>
            <p:cNvPr id="121" name="Shape 121"/>
            <p:cNvSpPr/>
            <p:nvPr/>
          </p:nvSpPr>
          <p:spPr>
            <a:xfrm>
              <a:off x="975360" y="3300870"/>
              <a:ext cx="12027183" cy="1083735"/>
            </a:xfrm>
            <a:prstGeom prst="rect">
              <a:avLst/>
            </a:prstGeom>
            <a:solidFill>
              <a:srgbClr val="330099"/>
            </a:solidFill>
            <a:ln w="12700" cap="flat">
              <a:noFill/>
              <a:miter lim="400000"/>
            </a:ln>
            <a:effectLst/>
          </p:spPr>
          <p:txBody>
            <a:bodyPr wrap="square" lIns="65023" tIns="65023" rIns="65023" bIns="65023" numCol="1" anchor="t">
              <a:noAutofit/>
            </a:bodyPr>
            <a:lstStyle/>
            <a:p>
              <a:pPr lvl="0" defTabSz="914400">
                <a:lnSpc>
                  <a:spcPct val="100000"/>
                </a:lnSpc>
                <a:spcBef>
                  <a:spcPts val="0"/>
                </a:spcBef>
                <a:buClrTx/>
                <a:buFontTx/>
                <a:defRPr sz="3400">
                  <a:solidFill>
                    <a:srgbClr val="FFFFFF"/>
                  </a:solidFill>
                  <a:latin typeface="Times New Roman"/>
                  <a:ea typeface="Times New Roman"/>
                  <a:cs typeface="Times New Roman"/>
                  <a:sym typeface="Times New Roman"/>
                </a:defRPr>
              </a:pPr>
            </a:p>
          </p:txBody>
        </p:sp>
        <p:sp>
          <p:nvSpPr>
            <p:cNvPr id="122" name="Shape 122"/>
            <p:cNvSpPr/>
            <p:nvPr/>
          </p:nvSpPr>
          <p:spPr>
            <a:xfrm>
              <a:off x="1253066" y="0"/>
              <a:ext cx="94828" cy="94827"/>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CBCBCB"/>
            </a:solidFill>
            <a:ln w="12700" cap="flat">
              <a:noFill/>
              <a:miter lim="400000"/>
            </a:ln>
            <a:effectLst/>
          </p:spPr>
          <p:txBody>
            <a:bodyPr wrap="square" lIns="65023" tIns="65023" rIns="65023" bIns="65023" numCol="1" anchor="t">
              <a:noAutofit/>
            </a:bodyPr>
            <a:lstStyle/>
            <a:p>
              <a:pPr lvl="0" defTabSz="914400">
                <a:lnSpc>
                  <a:spcPct val="100000"/>
                </a:lnSpc>
                <a:spcBef>
                  <a:spcPts val="0"/>
                </a:spcBef>
                <a:buClrTx/>
                <a:buFontTx/>
                <a:defRPr sz="3400">
                  <a:solidFill>
                    <a:srgbClr val="FFFFFF"/>
                  </a:solidFill>
                  <a:latin typeface="Times New Roman"/>
                  <a:ea typeface="Times New Roman"/>
                  <a:cs typeface="Times New Roman"/>
                  <a:sym typeface="Times New Roman"/>
                </a:defRPr>
              </a:pPr>
            </a:p>
          </p:txBody>
        </p:sp>
        <p:sp>
          <p:nvSpPr>
            <p:cNvPr id="123" name="Shape 123"/>
            <p:cNvSpPr/>
            <p:nvPr/>
          </p:nvSpPr>
          <p:spPr>
            <a:xfrm>
              <a:off x="1253066" y="327377"/>
              <a:ext cx="94828" cy="9257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CBCBCB"/>
            </a:solidFill>
            <a:ln w="12700" cap="flat">
              <a:noFill/>
              <a:miter lim="400000"/>
            </a:ln>
            <a:effectLst/>
          </p:spPr>
          <p:txBody>
            <a:bodyPr wrap="square" lIns="65023" tIns="65023" rIns="65023" bIns="65023" numCol="1" anchor="t">
              <a:noAutofit/>
            </a:bodyPr>
            <a:lstStyle/>
            <a:p>
              <a:pPr lvl="0" defTabSz="914400">
                <a:lnSpc>
                  <a:spcPct val="100000"/>
                </a:lnSpc>
                <a:spcBef>
                  <a:spcPts val="0"/>
                </a:spcBef>
                <a:buClrTx/>
                <a:buFontTx/>
                <a:defRPr sz="3400">
                  <a:solidFill>
                    <a:srgbClr val="FFFFFF"/>
                  </a:solidFill>
                  <a:latin typeface="Times New Roman"/>
                  <a:ea typeface="Times New Roman"/>
                  <a:cs typeface="Times New Roman"/>
                  <a:sym typeface="Times New Roman"/>
                </a:defRPr>
              </a:pPr>
            </a:p>
          </p:txBody>
        </p:sp>
        <p:sp>
          <p:nvSpPr>
            <p:cNvPr id="124" name="Shape 124"/>
            <p:cNvSpPr/>
            <p:nvPr/>
          </p:nvSpPr>
          <p:spPr>
            <a:xfrm>
              <a:off x="1253066" y="650240"/>
              <a:ext cx="94828" cy="92569"/>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CBCBCB"/>
            </a:solidFill>
            <a:ln w="12700" cap="flat">
              <a:noFill/>
              <a:miter lim="400000"/>
            </a:ln>
            <a:effectLst/>
          </p:spPr>
          <p:txBody>
            <a:bodyPr wrap="square" lIns="65023" tIns="65023" rIns="65023" bIns="65023" numCol="1" anchor="t">
              <a:noAutofit/>
            </a:bodyPr>
            <a:lstStyle/>
            <a:p>
              <a:pPr lvl="0" defTabSz="914400">
                <a:lnSpc>
                  <a:spcPct val="100000"/>
                </a:lnSpc>
                <a:spcBef>
                  <a:spcPts val="0"/>
                </a:spcBef>
                <a:buClrTx/>
                <a:buFontTx/>
                <a:defRPr sz="3400">
                  <a:solidFill>
                    <a:srgbClr val="FFFFFF"/>
                  </a:solidFill>
                  <a:latin typeface="Times New Roman"/>
                  <a:ea typeface="Times New Roman"/>
                  <a:cs typeface="Times New Roman"/>
                  <a:sym typeface="Times New Roman"/>
                </a:defRPr>
              </a:pPr>
            </a:p>
          </p:txBody>
        </p:sp>
        <p:sp>
          <p:nvSpPr>
            <p:cNvPr id="125" name="Shape 125"/>
            <p:cNvSpPr/>
            <p:nvPr/>
          </p:nvSpPr>
          <p:spPr>
            <a:xfrm>
              <a:off x="1253066" y="1302737"/>
              <a:ext cx="94828" cy="9257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CBCBCB"/>
            </a:solidFill>
            <a:ln w="12700" cap="flat">
              <a:noFill/>
              <a:miter lim="400000"/>
            </a:ln>
            <a:effectLst/>
          </p:spPr>
          <p:txBody>
            <a:bodyPr wrap="square" lIns="65023" tIns="65023" rIns="65023" bIns="65023" numCol="1" anchor="t">
              <a:noAutofit/>
            </a:bodyPr>
            <a:lstStyle/>
            <a:p>
              <a:pPr lvl="0" defTabSz="914400">
                <a:lnSpc>
                  <a:spcPct val="100000"/>
                </a:lnSpc>
                <a:spcBef>
                  <a:spcPts val="0"/>
                </a:spcBef>
                <a:buClrTx/>
                <a:buFontTx/>
                <a:defRPr sz="3400">
                  <a:solidFill>
                    <a:srgbClr val="FFFFFF"/>
                  </a:solidFill>
                  <a:latin typeface="Times New Roman"/>
                  <a:ea typeface="Times New Roman"/>
                  <a:cs typeface="Times New Roman"/>
                  <a:sym typeface="Times New Roman"/>
                </a:defRPr>
              </a:pPr>
            </a:p>
          </p:txBody>
        </p:sp>
        <p:sp>
          <p:nvSpPr>
            <p:cNvPr id="126" name="Shape 126"/>
            <p:cNvSpPr/>
            <p:nvPr/>
          </p:nvSpPr>
          <p:spPr>
            <a:xfrm>
              <a:off x="1253066" y="1625600"/>
              <a:ext cx="94828" cy="94827"/>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CBCBCB"/>
            </a:solidFill>
            <a:ln w="12700" cap="flat">
              <a:noFill/>
              <a:miter lim="400000"/>
            </a:ln>
            <a:effectLst/>
          </p:spPr>
          <p:txBody>
            <a:bodyPr wrap="square" lIns="65023" tIns="65023" rIns="65023" bIns="65023" numCol="1" anchor="t">
              <a:noAutofit/>
            </a:bodyPr>
            <a:lstStyle/>
            <a:p>
              <a:pPr lvl="0" defTabSz="914400">
                <a:lnSpc>
                  <a:spcPct val="100000"/>
                </a:lnSpc>
                <a:spcBef>
                  <a:spcPts val="0"/>
                </a:spcBef>
                <a:buClrTx/>
                <a:buFontTx/>
                <a:defRPr sz="3400">
                  <a:solidFill>
                    <a:srgbClr val="FFFFFF"/>
                  </a:solidFill>
                  <a:latin typeface="Times New Roman"/>
                  <a:ea typeface="Times New Roman"/>
                  <a:cs typeface="Times New Roman"/>
                  <a:sym typeface="Times New Roman"/>
                </a:defRPr>
              </a:pPr>
            </a:p>
          </p:txBody>
        </p:sp>
        <p:sp>
          <p:nvSpPr>
            <p:cNvPr id="127" name="Shape 127"/>
            <p:cNvSpPr/>
            <p:nvPr/>
          </p:nvSpPr>
          <p:spPr>
            <a:xfrm>
              <a:off x="1253066" y="1952977"/>
              <a:ext cx="94828" cy="9257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CBCBCB"/>
            </a:solidFill>
            <a:ln w="12700" cap="flat">
              <a:noFill/>
              <a:miter lim="400000"/>
            </a:ln>
            <a:effectLst/>
          </p:spPr>
          <p:txBody>
            <a:bodyPr wrap="square" lIns="65023" tIns="65023" rIns="65023" bIns="65023" numCol="1" anchor="t">
              <a:noAutofit/>
            </a:bodyPr>
            <a:lstStyle/>
            <a:p>
              <a:pPr lvl="0" defTabSz="914400">
                <a:lnSpc>
                  <a:spcPct val="100000"/>
                </a:lnSpc>
                <a:spcBef>
                  <a:spcPts val="0"/>
                </a:spcBef>
                <a:buClrTx/>
                <a:buFontTx/>
                <a:defRPr sz="3400">
                  <a:solidFill>
                    <a:srgbClr val="FFFFFF"/>
                  </a:solidFill>
                  <a:latin typeface="Times New Roman"/>
                  <a:ea typeface="Times New Roman"/>
                  <a:cs typeface="Times New Roman"/>
                  <a:sym typeface="Times New Roman"/>
                </a:defRPr>
              </a:pPr>
            </a:p>
          </p:txBody>
        </p:sp>
        <p:sp>
          <p:nvSpPr>
            <p:cNvPr id="128" name="Shape 128"/>
            <p:cNvSpPr/>
            <p:nvPr/>
          </p:nvSpPr>
          <p:spPr>
            <a:xfrm>
              <a:off x="1253066" y="2275839"/>
              <a:ext cx="94828" cy="9257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CBCBCB"/>
            </a:solidFill>
            <a:ln w="12700" cap="flat">
              <a:noFill/>
              <a:miter lim="400000"/>
            </a:ln>
            <a:effectLst/>
          </p:spPr>
          <p:txBody>
            <a:bodyPr wrap="square" lIns="65023" tIns="65023" rIns="65023" bIns="65023" numCol="1" anchor="t">
              <a:noAutofit/>
            </a:bodyPr>
            <a:lstStyle/>
            <a:p>
              <a:pPr lvl="0" defTabSz="914400">
                <a:lnSpc>
                  <a:spcPct val="100000"/>
                </a:lnSpc>
                <a:spcBef>
                  <a:spcPts val="0"/>
                </a:spcBef>
                <a:buClrTx/>
                <a:buFontTx/>
                <a:defRPr sz="3400">
                  <a:solidFill>
                    <a:srgbClr val="FFFFFF"/>
                  </a:solidFill>
                  <a:latin typeface="Times New Roman"/>
                  <a:ea typeface="Times New Roman"/>
                  <a:cs typeface="Times New Roman"/>
                  <a:sym typeface="Times New Roman"/>
                </a:defRPr>
              </a:pPr>
            </a:p>
          </p:txBody>
        </p:sp>
        <p:sp>
          <p:nvSpPr>
            <p:cNvPr id="129" name="Shape 129"/>
            <p:cNvSpPr/>
            <p:nvPr/>
          </p:nvSpPr>
          <p:spPr>
            <a:xfrm>
              <a:off x="1253066" y="2603217"/>
              <a:ext cx="94828" cy="90312"/>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CBCBCB"/>
            </a:solidFill>
            <a:ln w="12700" cap="flat">
              <a:noFill/>
              <a:miter lim="400000"/>
            </a:ln>
            <a:effectLst/>
          </p:spPr>
          <p:txBody>
            <a:bodyPr wrap="square" lIns="65023" tIns="65023" rIns="65023" bIns="65023" numCol="1" anchor="t">
              <a:noAutofit/>
            </a:bodyPr>
            <a:lstStyle/>
            <a:p>
              <a:pPr lvl="0" defTabSz="914400">
                <a:lnSpc>
                  <a:spcPct val="100000"/>
                </a:lnSpc>
                <a:spcBef>
                  <a:spcPts val="0"/>
                </a:spcBef>
                <a:buClrTx/>
                <a:buFontTx/>
                <a:defRPr sz="3400">
                  <a:solidFill>
                    <a:srgbClr val="FFFFFF"/>
                  </a:solidFill>
                  <a:latin typeface="Times New Roman"/>
                  <a:ea typeface="Times New Roman"/>
                  <a:cs typeface="Times New Roman"/>
                  <a:sym typeface="Times New Roman"/>
                </a:defRPr>
              </a:pPr>
            </a:p>
          </p:txBody>
        </p:sp>
        <p:sp>
          <p:nvSpPr>
            <p:cNvPr id="130" name="Shape 130"/>
            <p:cNvSpPr/>
            <p:nvPr/>
          </p:nvSpPr>
          <p:spPr>
            <a:xfrm>
              <a:off x="1253066" y="2928337"/>
              <a:ext cx="94828" cy="9257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CBCBCB"/>
            </a:solidFill>
            <a:ln w="12700" cap="flat">
              <a:noFill/>
              <a:miter lim="400000"/>
            </a:ln>
            <a:effectLst/>
          </p:spPr>
          <p:txBody>
            <a:bodyPr wrap="square" lIns="65023" tIns="65023" rIns="65023" bIns="65023" numCol="1" anchor="t">
              <a:noAutofit/>
            </a:bodyPr>
            <a:lstStyle/>
            <a:p>
              <a:pPr lvl="0" defTabSz="914400">
                <a:lnSpc>
                  <a:spcPct val="100000"/>
                </a:lnSpc>
                <a:spcBef>
                  <a:spcPts val="0"/>
                </a:spcBef>
                <a:buClrTx/>
                <a:buFontTx/>
                <a:defRPr sz="3400">
                  <a:solidFill>
                    <a:srgbClr val="FFFFFF"/>
                  </a:solidFill>
                  <a:latin typeface="Times New Roman"/>
                  <a:ea typeface="Times New Roman"/>
                  <a:cs typeface="Times New Roman"/>
                  <a:sym typeface="Times New Roman"/>
                </a:defRPr>
              </a:pPr>
            </a:p>
          </p:txBody>
        </p:sp>
        <p:grpSp>
          <p:nvGrpSpPr>
            <p:cNvPr id="139" name="Group 139"/>
            <p:cNvGrpSpPr/>
            <p:nvPr/>
          </p:nvGrpSpPr>
          <p:grpSpPr>
            <a:xfrm>
              <a:off x="6454987" y="9320107"/>
              <a:ext cx="6161476" cy="92569"/>
              <a:chOff x="0" y="0"/>
              <a:chExt cx="6161475" cy="92568"/>
            </a:xfrm>
          </p:grpSpPr>
          <p:sp>
            <p:nvSpPr>
              <p:cNvPr id="131" name="Shape 131"/>
              <p:cNvSpPr/>
              <p:nvPr/>
            </p:nvSpPr>
            <p:spPr>
              <a:xfrm>
                <a:off x="0" y="0"/>
                <a:ext cx="94827" cy="92569"/>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CBCBCB"/>
              </a:solidFill>
              <a:ln w="12700" cap="flat">
                <a:noFill/>
                <a:miter lim="400000"/>
              </a:ln>
              <a:effectLst/>
            </p:spPr>
            <p:txBody>
              <a:bodyPr wrap="square" lIns="65023" tIns="65023" rIns="65023" bIns="65023" numCol="1" anchor="t">
                <a:noAutofit/>
              </a:bodyPr>
              <a:lstStyle/>
              <a:p>
                <a:pPr lvl="0" defTabSz="914400">
                  <a:lnSpc>
                    <a:spcPct val="100000"/>
                  </a:lnSpc>
                  <a:spcBef>
                    <a:spcPts val="0"/>
                  </a:spcBef>
                  <a:buClrTx/>
                  <a:buFontTx/>
                  <a:defRPr sz="3400">
                    <a:solidFill>
                      <a:srgbClr val="FFFFFF"/>
                    </a:solidFill>
                    <a:latin typeface="Times New Roman"/>
                    <a:ea typeface="Times New Roman"/>
                    <a:cs typeface="Times New Roman"/>
                    <a:sym typeface="Times New Roman"/>
                  </a:defRPr>
                </a:pPr>
              </a:p>
            </p:txBody>
          </p:sp>
          <p:sp>
            <p:nvSpPr>
              <p:cNvPr id="132" name="Shape 132"/>
              <p:cNvSpPr/>
              <p:nvPr/>
            </p:nvSpPr>
            <p:spPr>
              <a:xfrm>
                <a:off x="866986" y="0"/>
                <a:ext cx="94828" cy="92569"/>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CBCBCB"/>
              </a:solidFill>
              <a:ln w="12700" cap="flat">
                <a:noFill/>
                <a:miter lim="400000"/>
              </a:ln>
              <a:effectLst/>
            </p:spPr>
            <p:txBody>
              <a:bodyPr wrap="square" lIns="65023" tIns="65023" rIns="65023" bIns="65023" numCol="1" anchor="t">
                <a:noAutofit/>
              </a:bodyPr>
              <a:lstStyle/>
              <a:p>
                <a:pPr lvl="0" defTabSz="914400">
                  <a:lnSpc>
                    <a:spcPct val="100000"/>
                  </a:lnSpc>
                  <a:spcBef>
                    <a:spcPts val="0"/>
                  </a:spcBef>
                  <a:buClrTx/>
                  <a:buFontTx/>
                  <a:defRPr sz="3400">
                    <a:solidFill>
                      <a:srgbClr val="FFFFFF"/>
                    </a:solidFill>
                    <a:latin typeface="Times New Roman"/>
                    <a:ea typeface="Times New Roman"/>
                    <a:cs typeface="Times New Roman"/>
                    <a:sym typeface="Times New Roman"/>
                  </a:defRPr>
                </a:pPr>
              </a:p>
            </p:txBody>
          </p:sp>
          <p:sp>
            <p:nvSpPr>
              <p:cNvPr id="133" name="Shape 133"/>
              <p:cNvSpPr/>
              <p:nvPr/>
            </p:nvSpPr>
            <p:spPr>
              <a:xfrm>
                <a:off x="1733973" y="0"/>
                <a:ext cx="92570" cy="92569"/>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CBCBCB"/>
              </a:solidFill>
              <a:ln w="12700" cap="flat">
                <a:noFill/>
                <a:miter lim="400000"/>
              </a:ln>
              <a:effectLst/>
            </p:spPr>
            <p:txBody>
              <a:bodyPr wrap="square" lIns="65023" tIns="65023" rIns="65023" bIns="65023" numCol="1" anchor="t">
                <a:noAutofit/>
              </a:bodyPr>
              <a:lstStyle/>
              <a:p>
                <a:pPr lvl="0" defTabSz="914400">
                  <a:lnSpc>
                    <a:spcPct val="100000"/>
                  </a:lnSpc>
                  <a:spcBef>
                    <a:spcPts val="0"/>
                  </a:spcBef>
                  <a:buClrTx/>
                  <a:buFontTx/>
                  <a:defRPr sz="3400">
                    <a:solidFill>
                      <a:srgbClr val="FFFFFF"/>
                    </a:solidFill>
                    <a:latin typeface="Times New Roman"/>
                    <a:ea typeface="Times New Roman"/>
                    <a:cs typeface="Times New Roman"/>
                    <a:sym typeface="Times New Roman"/>
                  </a:defRPr>
                </a:pPr>
              </a:p>
            </p:txBody>
          </p:sp>
          <p:sp>
            <p:nvSpPr>
              <p:cNvPr id="134" name="Shape 134"/>
              <p:cNvSpPr/>
              <p:nvPr/>
            </p:nvSpPr>
            <p:spPr>
              <a:xfrm>
                <a:off x="2600960" y="0"/>
                <a:ext cx="92569" cy="92569"/>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CBCBCB"/>
              </a:solidFill>
              <a:ln w="12700" cap="flat">
                <a:noFill/>
                <a:miter lim="400000"/>
              </a:ln>
              <a:effectLst/>
            </p:spPr>
            <p:txBody>
              <a:bodyPr wrap="square" lIns="65023" tIns="65023" rIns="65023" bIns="65023" numCol="1" anchor="t">
                <a:noAutofit/>
              </a:bodyPr>
              <a:lstStyle/>
              <a:p>
                <a:pPr lvl="0" defTabSz="914400">
                  <a:lnSpc>
                    <a:spcPct val="100000"/>
                  </a:lnSpc>
                  <a:spcBef>
                    <a:spcPts val="0"/>
                  </a:spcBef>
                  <a:buClrTx/>
                  <a:buFontTx/>
                  <a:defRPr sz="3400">
                    <a:solidFill>
                      <a:srgbClr val="FFFFFF"/>
                    </a:solidFill>
                    <a:latin typeface="Times New Roman"/>
                    <a:ea typeface="Times New Roman"/>
                    <a:cs typeface="Times New Roman"/>
                    <a:sym typeface="Times New Roman"/>
                  </a:defRPr>
                </a:pPr>
              </a:p>
            </p:txBody>
          </p:sp>
          <p:sp>
            <p:nvSpPr>
              <p:cNvPr id="135" name="Shape 135"/>
              <p:cNvSpPr/>
              <p:nvPr/>
            </p:nvSpPr>
            <p:spPr>
              <a:xfrm>
                <a:off x="3467946" y="0"/>
                <a:ext cx="94828" cy="92569"/>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CBCBCB"/>
              </a:solidFill>
              <a:ln w="12700" cap="flat">
                <a:noFill/>
                <a:miter lim="400000"/>
              </a:ln>
              <a:effectLst/>
            </p:spPr>
            <p:txBody>
              <a:bodyPr wrap="square" lIns="65023" tIns="65023" rIns="65023" bIns="65023" numCol="1" anchor="t">
                <a:noAutofit/>
              </a:bodyPr>
              <a:lstStyle/>
              <a:p>
                <a:pPr lvl="0" defTabSz="914400">
                  <a:lnSpc>
                    <a:spcPct val="100000"/>
                  </a:lnSpc>
                  <a:spcBef>
                    <a:spcPts val="0"/>
                  </a:spcBef>
                  <a:buClrTx/>
                  <a:buFontTx/>
                  <a:defRPr sz="3400">
                    <a:solidFill>
                      <a:srgbClr val="FFFFFF"/>
                    </a:solidFill>
                    <a:latin typeface="Times New Roman"/>
                    <a:ea typeface="Times New Roman"/>
                    <a:cs typeface="Times New Roman"/>
                    <a:sym typeface="Times New Roman"/>
                  </a:defRPr>
                </a:pPr>
              </a:p>
            </p:txBody>
          </p:sp>
          <p:sp>
            <p:nvSpPr>
              <p:cNvPr id="136" name="Shape 136"/>
              <p:cNvSpPr/>
              <p:nvPr/>
            </p:nvSpPr>
            <p:spPr>
              <a:xfrm>
                <a:off x="4334933" y="0"/>
                <a:ext cx="94828" cy="92569"/>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CBCBCB"/>
              </a:solidFill>
              <a:ln w="12700" cap="flat">
                <a:noFill/>
                <a:miter lim="400000"/>
              </a:ln>
              <a:effectLst/>
            </p:spPr>
            <p:txBody>
              <a:bodyPr wrap="square" lIns="65023" tIns="65023" rIns="65023" bIns="65023" numCol="1" anchor="t">
                <a:noAutofit/>
              </a:bodyPr>
              <a:lstStyle/>
              <a:p>
                <a:pPr lvl="0" defTabSz="914400">
                  <a:lnSpc>
                    <a:spcPct val="100000"/>
                  </a:lnSpc>
                  <a:spcBef>
                    <a:spcPts val="0"/>
                  </a:spcBef>
                  <a:buClrTx/>
                  <a:buFontTx/>
                  <a:defRPr sz="3400">
                    <a:solidFill>
                      <a:srgbClr val="FFFFFF"/>
                    </a:solidFill>
                    <a:latin typeface="Times New Roman"/>
                    <a:ea typeface="Times New Roman"/>
                    <a:cs typeface="Times New Roman"/>
                    <a:sym typeface="Times New Roman"/>
                  </a:defRPr>
                </a:pPr>
              </a:p>
            </p:txBody>
          </p:sp>
          <p:sp>
            <p:nvSpPr>
              <p:cNvPr id="137" name="Shape 137"/>
              <p:cNvSpPr/>
              <p:nvPr/>
            </p:nvSpPr>
            <p:spPr>
              <a:xfrm>
                <a:off x="5201920" y="0"/>
                <a:ext cx="94827" cy="92569"/>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CBCBCB"/>
              </a:solidFill>
              <a:ln w="12700" cap="flat">
                <a:noFill/>
                <a:miter lim="400000"/>
              </a:ln>
              <a:effectLst/>
            </p:spPr>
            <p:txBody>
              <a:bodyPr wrap="square" lIns="65023" tIns="65023" rIns="65023" bIns="65023" numCol="1" anchor="t">
                <a:noAutofit/>
              </a:bodyPr>
              <a:lstStyle/>
              <a:p>
                <a:pPr lvl="0" defTabSz="914400">
                  <a:lnSpc>
                    <a:spcPct val="100000"/>
                  </a:lnSpc>
                  <a:spcBef>
                    <a:spcPts val="0"/>
                  </a:spcBef>
                  <a:buClrTx/>
                  <a:buFontTx/>
                  <a:defRPr sz="3400">
                    <a:solidFill>
                      <a:srgbClr val="FFFFFF"/>
                    </a:solidFill>
                    <a:latin typeface="Times New Roman"/>
                    <a:ea typeface="Times New Roman"/>
                    <a:cs typeface="Times New Roman"/>
                    <a:sym typeface="Times New Roman"/>
                  </a:defRPr>
                </a:pPr>
              </a:p>
            </p:txBody>
          </p:sp>
          <p:sp>
            <p:nvSpPr>
              <p:cNvPr id="138" name="Shape 138"/>
              <p:cNvSpPr/>
              <p:nvPr/>
            </p:nvSpPr>
            <p:spPr>
              <a:xfrm>
                <a:off x="6068906" y="0"/>
                <a:ext cx="92570" cy="92569"/>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CBCBCB"/>
              </a:solidFill>
              <a:ln w="12700" cap="flat">
                <a:noFill/>
                <a:miter lim="400000"/>
              </a:ln>
              <a:effectLst/>
            </p:spPr>
            <p:txBody>
              <a:bodyPr wrap="square" lIns="65023" tIns="65023" rIns="65023" bIns="65023" numCol="1" anchor="t">
                <a:noAutofit/>
              </a:bodyPr>
              <a:lstStyle/>
              <a:p>
                <a:pPr lvl="0" defTabSz="914400">
                  <a:lnSpc>
                    <a:spcPct val="100000"/>
                  </a:lnSpc>
                  <a:spcBef>
                    <a:spcPts val="0"/>
                  </a:spcBef>
                  <a:buClrTx/>
                  <a:buFontTx/>
                  <a:defRPr sz="3400">
                    <a:solidFill>
                      <a:srgbClr val="FFFFFF"/>
                    </a:solidFill>
                    <a:latin typeface="Times New Roman"/>
                    <a:ea typeface="Times New Roman"/>
                    <a:cs typeface="Times New Roman"/>
                    <a:sym typeface="Times New Roman"/>
                  </a:defRPr>
                </a:pPr>
              </a:p>
            </p:txBody>
          </p:sp>
        </p:grpSp>
        <p:sp>
          <p:nvSpPr>
            <p:cNvPr id="140" name="Shape 140"/>
            <p:cNvSpPr/>
            <p:nvPr/>
          </p:nvSpPr>
          <p:spPr>
            <a:xfrm>
              <a:off x="1253066" y="977617"/>
              <a:ext cx="94828" cy="90312"/>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CBCBCB"/>
            </a:solidFill>
            <a:ln w="12700" cap="flat">
              <a:noFill/>
              <a:miter lim="400000"/>
            </a:ln>
            <a:effectLst/>
          </p:spPr>
          <p:txBody>
            <a:bodyPr wrap="square" lIns="65023" tIns="65023" rIns="65023" bIns="65023" numCol="1" anchor="t">
              <a:noAutofit/>
            </a:bodyPr>
            <a:lstStyle/>
            <a:p>
              <a:pPr lvl="0" defTabSz="914400">
                <a:lnSpc>
                  <a:spcPct val="100000"/>
                </a:lnSpc>
                <a:spcBef>
                  <a:spcPts val="0"/>
                </a:spcBef>
                <a:buClrTx/>
                <a:buFontTx/>
                <a:defRPr sz="3400">
                  <a:solidFill>
                    <a:srgbClr val="FFFFFF"/>
                  </a:solidFill>
                  <a:latin typeface="Times New Roman"/>
                  <a:ea typeface="Times New Roman"/>
                  <a:cs typeface="Times New Roman"/>
                  <a:sym typeface="Times New Roman"/>
                </a:defRPr>
              </a:pPr>
            </a:p>
          </p:txBody>
        </p:sp>
        <p:grpSp>
          <p:nvGrpSpPr>
            <p:cNvPr id="144" name="Group 144"/>
            <p:cNvGrpSpPr/>
            <p:nvPr/>
          </p:nvGrpSpPr>
          <p:grpSpPr>
            <a:xfrm>
              <a:off x="-1" y="5086773"/>
              <a:ext cx="2713850" cy="2713850"/>
              <a:chOff x="0" y="0"/>
              <a:chExt cx="2713848" cy="2713848"/>
            </a:xfrm>
          </p:grpSpPr>
          <p:sp>
            <p:nvSpPr>
              <p:cNvPr id="141" name="Shape 141"/>
              <p:cNvSpPr/>
              <p:nvPr/>
            </p:nvSpPr>
            <p:spPr>
              <a:xfrm>
                <a:off x="0" y="151271"/>
                <a:ext cx="997938" cy="23300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292" y="21600"/>
                    </a:moveTo>
                    <a:lnTo>
                      <a:pt x="14172" y="21265"/>
                    </a:lnTo>
                    <a:lnTo>
                      <a:pt x="14710" y="20763"/>
                    </a:lnTo>
                    <a:lnTo>
                      <a:pt x="15443" y="20386"/>
                    </a:lnTo>
                    <a:lnTo>
                      <a:pt x="16029" y="19988"/>
                    </a:lnTo>
                    <a:lnTo>
                      <a:pt x="17300" y="19256"/>
                    </a:lnTo>
                    <a:lnTo>
                      <a:pt x="18228" y="18921"/>
                    </a:lnTo>
                    <a:lnTo>
                      <a:pt x="18766" y="18502"/>
                    </a:lnTo>
                    <a:lnTo>
                      <a:pt x="19059" y="17749"/>
                    </a:lnTo>
                    <a:lnTo>
                      <a:pt x="18619" y="17414"/>
                    </a:lnTo>
                    <a:lnTo>
                      <a:pt x="18326" y="16995"/>
                    </a:lnTo>
                    <a:lnTo>
                      <a:pt x="18081" y="16619"/>
                    </a:lnTo>
                    <a:lnTo>
                      <a:pt x="17642" y="16200"/>
                    </a:lnTo>
                    <a:lnTo>
                      <a:pt x="17642" y="15363"/>
                    </a:lnTo>
                    <a:lnTo>
                      <a:pt x="17544" y="15112"/>
                    </a:lnTo>
                    <a:lnTo>
                      <a:pt x="17544" y="14798"/>
                    </a:lnTo>
                    <a:lnTo>
                      <a:pt x="17788" y="14609"/>
                    </a:lnTo>
                    <a:lnTo>
                      <a:pt x="18228" y="14463"/>
                    </a:lnTo>
                    <a:lnTo>
                      <a:pt x="19059" y="14358"/>
                    </a:lnTo>
                    <a:lnTo>
                      <a:pt x="19108" y="14358"/>
                    </a:lnTo>
                    <a:lnTo>
                      <a:pt x="19303" y="14274"/>
                    </a:lnTo>
                    <a:lnTo>
                      <a:pt x="19303" y="14170"/>
                    </a:lnTo>
                    <a:lnTo>
                      <a:pt x="19059" y="14044"/>
                    </a:lnTo>
                    <a:lnTo>
                      <a:pt x="18863" y="13940"/>
                    </a:lnTo>
                    <a:lnTo>
                      <a:pt x="18863" y="13814"/>
                    </a:lnTo>
                    <a:lnTo>
                      <a:pt x="19303" y="13709"/>
                    </a:lnTo>
                    <a:lnTo>
                      <a:pt x="21356" y="13291"/>
                    </a:lnTo>
                    <a:lnTo>
                      <a:pt x="21600" y="13102"/>
                    </a:lnTo>
                    <a:lnTo>
                      <a:pt x="21600" y="12830"/>
                    </a:lnTo>
                    <a:lnTo>
                      <a:pt x="21405" y="12642"/>
                    </a:lnTo>
                    <a:lnTo>
                      <a:pt x="20378" y="12077"/>
                    </a:lnTo>
                    <a:lnTo>
                      <a:pt x="19548" y="11365"/>
                    </a:lnTo>
                    <a:lnTo>
                      <a:pt x="19108" y="10695"/>
                    </a:lnTo>
                    <a:lnTo>
                      <a:pt x="18766" y="9921"/>
                    </a:lnTo>
                    <a:lnTo>
                      <a:pt x="17984" y="9733"/>
                    </a:lnTo>
                    <a:lnTo>
                      <a:pt x="17300" y="9523"/>
                    </a:lnTo>
                    <a:lnTo>
                      <a:pt x="16567" y="9293"/>
                    </a:lnTo>
                    <a:lnTo>
                      <a:pt x="15931" y="9063"/>
                    </a:lnTo>
                    <a:lnTo>
                      <a:pt x="15491" y="8833"/>
                    </a:lnTo>
                    <a:lnTo>
                      <a:pt x="15247" y="8602"/>
                    </a:lnTo>
                    <a:lnTo>
                      <a:pt x="15052" y="8414"/>
                    </a:lnTo>
                    <a:lnTo>
                      <a:pt x="15003" y="8184"/>
                    </a:lnTo>
                    <a:lnTo>
                      <a:pt x="13928" y="7598"/>
                    </a:lnTo>
                    <a:lnTo>
                      <a:pt x="14172" y="7095"/>
                    </a:lnTo>
                    <a:lnTo>
                      <a:pt x="14710" y="6572"/>
                    </a:lnTo>
                    <a:lnTo>
                      <a:pt x="15052" y="6049"/>
                    </a:lnTo>
                    <a:lnTo>
                      <a:pt x="15052" y="5588"/>
                    </a:lnTo>
                    <a:lnTo>
                      <a:pt x="14563" y="5819"/>
                    </a:lnTo>
                    <a:lnTo>
                      <a:pt x="14025" y="6153"/>
                    </a:lnTo>
                    <a:lnTo>
                      <a:pt x="13683" y="6426"/>
                    </a:lnTo>
                    <a:lnTo>
                      <a:pt x="13292" y="6572"/>
                    </a:lnTo>
                    <a:lnTo>
                      <a:pt x="13146" y="5923"/>
                    </a:lnTo>
                    <a:lnTo>
                      <a:pt x="13243" y="5316"/>
                    </a:lnTo>
                    <a:lnTo>
                      <a:pt x="13292" y="4688"/>
                    </a:lnTo>
                    <a:lnTo>
                      <a:pt x="13292" y="4081"/>
                    </a:lnTo>
                    <a:lnTo>
                      <a:pt x="13683" y="3705"/>
                    </a:lnTo>
                    <a:lnTo>
                      <a:pt x="13683" y="3056"/>
                    </a:lnTo>
                    <a:lnTo>
                      <a:pt x="13732" y="2784"/>
                    </a:lnTo>
                    <a:lnTo>
                      <a:pt x="13732" y="2574"/>
                    </a:lnTo>
                    <a:lnTo>
                      <a:pt x="13928" y="2365"/>
                    </a:lnTo>
                    <a:lnTo>
                      <a:pt x="14172" y="2177"/>
                    </a:lnTo>
                    <a:lnTo>
                      <a:pt x="14465" y="2030"/>
                    </a:lnTo>
                    <a:lnTo>
                      <a:pt x="14563" y="1967"/>
                    </a:lnTo>
                    <a:lnTo>
                      <a:pt x="14710" y="1926"/>
                    </a:lnTo>
                    <a:lnTo>
                      <a:pt x="14807" y="1800"/>
                    </a:lnTo>
                    <a:lnTo>
                      <a:pt x="15003" y="1737"/>
                    </a:lnTo>
                    <a:lnTo>
                      <a:pt x="15052" y="1737"/>
                    </a:lnTo>
                    <a:lnTo>
                      <a:pt x="15491" y="1653"/>
                    </a:lnTo>
                    <a:lnTo>
                      <a:pt x="15785" y="1612"/>
                    </a:lnTo>
                    <a:lnTo>
                      <a:pt x="16029" y="1612"/>
                    </a:lnTo>
                    <a:lnTo>
                      <a:pt x="16322" y="1549"/>
                    </a:lnTo>
                    <a:lnTo>
                      <a:pt x="16469" y="1549"/>
                    </a:lnTo>
                    <a:lnTo>
                      <a:pt x="16567" y="1507"/>
                    </a:lnTo>
                    <a:lnTo>
                      <a:pt x="16860" y="1402"/>
                    </a:lnTo>
                    <a:lnTo>
                      <a:pt x="16860" y="1319"/>
                    </a:lnTo>
                    <a:lnTo>
                      <a:pt x="16469" y="1047"/>
                    </a:lnTo>
                    <a:lnTo>
                      <a:pt x="16469" y="858"/>
                    </a:lnTo>
                    <a:lnTo>
                      <a:pt x="16322" y="858"/>
                    </a:lnTo>
                    <a:lnTo>
                      <a:pt x="16322" y="795"/>
                    </a:lnTo>
                    <a:lnTo>
                      <a:pt x="16029" y="628"/>
                    </a:lnTo>
                    <a:lnTo>
                      <a:pt x="15687" y="440"/>
                    </a:lnTo>
                    <a:lnTo>
                      <a:pt x="15491" y="230"/>
                    </a:lnTo>
                    <a:lnTo>
                      <a:pt x="15443" y="0"/>
                    </a:lnTo>
                    <a:lnTo>
                      <a:pt x="12168" y="858"/>
                    </a:lnTo>
                    <a:lnTo>
                      <a:pt x="9187" y="1967"/>
                    </a:lnTo>
                    <a:lnTo>
                      <a:pt x="6500" y="3160"/>
                    </a:lnTo>
                    <a:lnTo>
                      <a:pt x="4300" y="4563"/>
                    </a:lnTo>
                    <a:lnTo>
                      <a:pt x="2443" y="6049"/>
                    </a:lnTo>
                    <a:lnTo>
                      <a:pt x="1026" y="7660"/>
                    </a:lnTo>
                    <a:lnTo>
                      <a:pt x="244" y="9335"/>
                    </a:lnTo>
                    <a:lnTo>
                      <a:pt x="0" y="11093"/>
                    </a:lnTo>
                    <a:lnTo>
                      <a:pt x="244" y="12726"/>
                    </a:lnTo>
                    <a:lnTo>
                      <a:pt x="977" y="14233"/>
                    </a:lnTo>
                    <a:lnTo>
                      <a:pt x="2199" y="15719"/>
                    </a:lnTo>
                    <a:lnTo>
                      <a:pt x="3616" y="17142"/>
                    </a:lnTo>
                    <a:lnTo>
                      <a:pt x="5571" y="18398"/>
                    </a:lnTo>
                    <a:lnTo>
                      <a:pt x="7819" y="19633"/>
                    </a:lnTo>
                    <a:lnTo>
                      <a:pt x="10507" y="20658"/>
                    </a:lnTo>
                    <a:lnTo>
                      <a:pt x="13292" y="21600"/>
                    </a:lnTo>
                  </a:path>
                </a:pathLst>
              </a:custGeom>
              <a:solidFill>
                <a:srgbClr val="CBCBCB"/>
              </a:solidFill>
              <a:ln w="12700" cap="flat">
                <a:noFill/>
                <a:miter lim="400000"/>
              </a:ln>
              <a:effectLst/>
            </p:spPr>
            <p:txBody>
              <a:bodyPr wrap="square" lIns="65023" tIns="65023" rIns="65023" bIns="65023" numCol="1" anchor="t">
                <a:noAutofit/>
              </a:bodyPr>
              <a:lstStyle/>
              <a:p>
                <a:pPr lvl="0" defTabSz="914400">
                  <a:lnSpc>
                    <a:spcPct val="100000"/>
                  </a:lnSpc>
                  <a:spcBef>
                    <a:spcPts val="0"/>
                  </a:spcBef>
                  <a:buClrTx/>
                  <a:buFontTx/>
                  <a:defRPr sz="3400">
                    <a:solidFill>
                      <a:srgbClr val="FFFFFF"/>
                    </a:solidFill>
                    <a:latin typeface="Times New Roman"/>
                    <a:ea typeface="Times New Roman"/>
                    <a:cs typeface="Times New Roman"/>
                    <a:sym typeface="Times New Roman"/>
                  </a:defRPr>
                </a:pPr>
              </a:p>
            </p:txBody>
          </p:sp>
          <p:sp>
            <p:nvSpPr>
              <p:cNvPr id="142" name="Shape 142"/>
              <p:cNvSpPr/>
              <p:nvPr/>
            </p:nvSpPr>
            <p:spPr>
              <a:xfrm>
                <a:off x="855697" y="0"/>
                <a:ext cx="1858152" cy="27138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75" y="13226"/>
                    </a:moveTo>
                    <a:lnTo>
                      <a:pt x="21180" y="13010"/>
                    </a:lnTo>
                    <a:lnTo>
                      <a:pt x="21206" y="12813"/>
                    </a:lnTo>
                    <a:lnTo>
                      <a:pt x="21311" y="12615"/>
                    </a:lnTo>
                    <a:lnTo>
                      <a:pt x="21364" y="12417"/>
                    </a:lnTo>
                    <a:lnTo>
                      <a:pt x="21075" y="12417"/>
                    </a:lnTo>
                    <a:lnTo>
                      <a:pt x="20891" y="12363"/>
                    </a:lnTo>
                    <a:lnTo>
                      <a:pt x="20550" y="12327"/>
                    </a:lnTo>
                    <a:lnTo>
                      <a:pt x="20366" y="12220"/>
                    </a:lnTo>
                    <a:lnTo>
                      <a:pt x="20209" y="12130"/>
                    </a:lnTo>
                    <a:lnTo>
                      <a:pt x="20130" y="11968"/>
                    </a:lnTo>
                    <a:lnTo>
                      <a:pt x="19973" y="11878"/>
                    </a:lnTo>
                    <a:lnTo>
                      <a:pt x="19947" y="11770"/>
                    </a:lnTo>
                    <a:lnTo>
                      <a:pt x="19842" y="11519"/>
                    </a:lnTo>
                    <a:lnTo>
                      <a:pt x="19842" y="11213"/>
                    </a:lnTo>
                    <a:lnTo>
                      <a:pt x="19947" y="10962"/>
                    </a:lnTo>
                    <a:lnTo>
                      <a:pt x="20130" y="10764"/>
                    </a:lnTo>
                    <a:lnTo>
                      <a:pt x="20498" y="10728"/>
                    </a:lnTo>
                    <a:lnTo>
                      <a:pt x="20786" y="10764"/>
                    </a:lnTo>
                    <a:lnTo>
                      <a:pt x="21075" y="10926"/>
                    </a:lnTo>
                    <a:lnTo>
                      <a:pt x="21311" y="11052"/>
                    </a:lnTo>
                    <a:lnTo>
                      <a:pt x="21495" y="11285"/>
                    </a:lnTo>
                    <a:lnTo>
                      <a:pt x="21600" y="11123"/>
                    </a:lnTo>
                    <a:lnTo>
                      <a:pt x="21600" y="10728"/>
                    </a:lnTo>
                    <a:lnTo>
                      <a:pt x="21495" y="9866"/>
                    </a:lnTo>
                    <a:lnTo>
                      <a:pt x="21364" y="9021"/>
                    </a:lnTo>
                    <a:lnTo>
                      <a:pt x="21180" y="8176"/>
                    </a:lnTo>
                    <a:lnTo>
                      <a:pt x="20786" y="7386"/>
                    </a:lnTo>
                    <a:lnTo>
                      <a:pt x="20366" y="6577"/>
                    </a:lnTo>
                    <a:lnTo>
                      <a:pt x="19842" y="5840"/>
                    </a:lnTo>
                    <a:lnTo>
                      <a:pt x="19264" y="5121"/>
                    </a:lnTo>
                    <a:lnTo>
                      <a:pt x="18608" y="4439"/>
                    </a:lnTo>
                    <a:lnTo>
                      <a:pt x="18503" y="4439"/>
                    </a:lnTo>
                    <a:lnTo>
                      <a:pt x="18424" y="4385"/>
                    </a:lnTo>
                    <a:lnTo>
                      <a:pt x="18319" y="4385"/>
                    </a:lnTo>
                    <a:lnTo>
                      <a:pt x="18188" y="4349"/>
                    </a:lnTo>
                    <a:lnTo>
                      <a:pt x="17768" y="4546"/>
                    </a:lnTo>
                    <a:lnTo>
                      <a:pt x="17532" y="4564"/>
                    </a:lnTo>
                    <a:lnTo>
                      <a:pt x="17322" y="4636"/>
                    </a:lnTo>
                    <a:lnTo>
                      <a:pt x="17086" y="4708"/>
                    </a:lnTo>
                    <a:lnTo>
                      <a:pt x="16850" y="4744"/>
                    </a:lnTo>
                    <a:lnTo>
                      <a:pt x="16561" y="4798"/>
                    </a:lnTo>
                    <a:lnTo>
                      <a:pt x="16246" y="4906"/>
                    </a:lnTo>
                    <a:lnTo>
                      <a:pt x="15905" y="4996"/>
                    </a:lnTo>
                    <a:lnTo>
                      <a:pt x="15590" y="5086"/>
                    </a:lnTo>
                    <a:lnTo>
                      <a:pt x="15301" y="5121"/>
                    </a:lnTo>
                    <a:lnTo>
                      <a:pt x="15065" y="5193"/>
                    </a:lnTo>
                    <a:lnTo>
                      <a:pt x="14881" y="5229"/>
                    </a:lnTo>
                    <a:lnTo>
                      <a:pt x="14619" y="5193"/>
                    </a:lnTo>
                    <a:lnTo>
                      <a:pt x="14540" y="5121"/>
                    </a:lnTo>
                    <a:lnTo>
                      <a:pt x="14383" y="5032"/>
                    </a:lnTo>
                    <a:lnTo>
                      <a:pt x="14356" y="4996"/>
                    </a:lnTo>
                    <a:lnTo>
                      <a:pt x="14251" y="4906"/>
                    </a:lnTo>
                    <a:lnTo>
                      <a:pt x="14068" y="4636"/>
                    </a:lnTo>
                    <a:lnTo>
                      <a:pt x="13963" y="4385"/>
                    </a:lnTo>
                    <a:lnTo>
                      <a:pt x="13963" y="4151"/>
                    </a:lnTo>
                    <a:lnTo>
                      <a:pt x="13910" y="3900"/>
                    </a:lnTo>
                    <a:lnTo>
                      <a:pt x="13963" y="3630"/>
                    </a:lnTo>
                    <a:lnTo>
                      <a:pt x="14199" y="3414"/>
                    </a:lnTo>
                    <a:lnTo>
                      <a:pt x="14487" y="3181"/>
                    </a:lnTo>
                    <a:lnTo>
                      <a:pt x="14776" y="3055"/>
                    </a:lnTo>
                    <a:lnTo>
                      <a:pt x="15065" y="2857"/>
                    </a:lnTo>
                    <a:lnTo>
                      <a:pt x="15301" y="2624"/>
                    </a:lnTo>
                    <a:lnTo>
                      <a:pt x="15432" y="2408"/>
                    </a:lnTo>
                    <a:lnTo>
                      <a:pt x="15432" y="2138"/>
                    </a:lnTo>
                    <a:lnTo>
                      <a:pt x="14907" y="1887"/>
                    </a:lnTo>
                    <a:lnTo>
                      <a:pt x="14487" y="1653"/>
                    </a:lnTo>
                    <a:lnTo>
                      <a:pt x="13438" y="1258"/>
                    </a:lnTo>
                    <a:lnTo>
                      <a:pt x="12887" y="1042"/>
                    </a:lnTo>
                    <a:lnTo>
                      <a:pt x="12362" y="845"/>
                    </a:lnTo>
                    <a:lnTo>
                      <a:pt x="11784" y="683"/>
                    </a:lnTo>
                    <a:lnTo>
                      <a:pt x="11233" y="557"/>
                    </a:lnTo>
                    <a:lnTo>
                      <a:pt x="11600" y="809"/>
                    </a:lnTo>
                    <a:lnTo>
                      <a:pt x="11942" y="1006"/>
                    </a:lnTo>
                    <a:lnTo>
                      <a:pt x="12204" y="1132"/>
                    </a:lnTo>
                    <a:lnTo>
                      <a:pt x="12703" y="1330"/>
                    </a:lnTo>
                    <a:lnTo>
                      <a:pt x="12729" y="1581"/>
                    </a:lnTo>
                    <a:lnTo>
                      <a:pt x="12703" y="1887"/>
                    </a:lnTo>
                    <a:lnTo>
                      <a:pt x="12545" y="2210"/>
                    </a:lnTo>
                    <a:lnTo>
                      <a:pt x="12545" y="2426"/>
                    </a:lnTo>
                    <a:lnTo>
                      <a:pt x="12703" y="2696"/>
                    </a:lnTo>
                    <a:lnTo>
                      <a:pt x="12703" y="2785"/>
                    </a:lnTo>
                    <a:lnTo>
                      <a:pt x="12598" y="2893"/>
                    </a:lnTo>
                    <a:lnTo>
                      <a:pt x="12440" y="2983"/>
                    </a:lnTo>
                    <a:lnTo>
                      <a:pt x="12309" y="3055"/>
                    </a:lnTo>
                    <a:lnTo>
                      <a:pt x="12204" y="3145"/>
                    </a:lnTo>
                    <a:lnTo>
                      <a:pt x="12204" y="3414"/>
                    </a:lnTo>
                    <a:lnTo>
                      <a:pt x="12178" y="3504"/>
                    </a:lnTo>
                    <a:lnTo>
                      <a:pt x="12073" y="3540"/>
                    </a:lnTo>
                    <a:lnTo>
                      <a:pt x="12020" y="3594"/>
                    </a:lnTo>
                    <a:lnTo>
                      <a:pt x="11889" y="3594"/>
                    </a:lnTo>
                    <a:lnTo>
                      <a:pt x="11732" y="3540"/>
                    </a:lnTo>
                    <a:lnTo>
                      <a:pt x="11600" y="3594"/>
                    </a:lnTo>
                    <a:lnTo>
                      <a:pt x="11364" y="3630"/>
                    </a:lnTo>
                    <a:lnTo>
                      <a:pt x="11233" y="3630"/>
                    </a:lnTo>
                    <a:lnTo>
                      <a:pt x="11128" y="3594"/>
                    </a:lnTo>
                    <a:lnTo>
                      <a:pt x="11128" y="3540"/>
                    </a:lnTo>
                    <a:lnTo>
                      <a:pt x="11076" y="3504"/>
                    </a:lnTo>
                    <a:lnTo>
                      <a:pt x="10997" y="2947"/>
                    </a:lnTo>
                    <a:lnTo>
                      <a:pt x="10787" y="2857"/>
                    </a:lnTo>
                    <a:lnTo>
                      <a:pt x="10656" y="2696"/>
                    </a:lnTo>
                    <a:lnTo>
                      <a:pt x="10236" y="2408"/>
                    </a:lnTo>
                    <a:lnTo>
                      <a:pt x="10131" y="2246"/>
                    </a:lnTo>
                    <a:lnTo>
                      <a:pt x="10078" y="2102"/>
                    </a:lnTo>
                    <a:lnTo>
                      <a:pt x="10000" y="1941"/>
                    </a:lnTo>
                    <a:lnTo>
                      <a:pt x="10078" y="1851"/>
                    </a:lnTo>
                    <a:lnTo>
                      <a:pt x="10131" y="1779"/>
                    </a:lnTo>
                    <a:lnTo>
                      <a:pt x="10236" y="1779"/>
                    </a:lnTo>
                    <a:lnTo>
                      <a:pt x="10236" y="1743"/>
                    </a:lnTo>
                    <a:lnTo>
                      <a:pt x="10262" y="1743"/>
                    </a:lnTo>
                    <a:lnTo>
                      <a:pt x="10419" y="1851"/>
                    </a:lnTo>
                    <a:lnTo>
                      <a:pt x="10656" y="1941"/>
                    </a:lnTo>
                    <a:lnTo>
                      <a:pt x="10839" y="1977"/>
                    </a:lnTo>
                    <a:lnTo>
                      <a:pt x="11128" y="1977"/>
                    </a:lnTo>
                    <a:lnTo>
                      <a:pt x="11128" y="1294"/>
                    </a:lnTo>
                    <a:lnTo>
                      <a:pt x="10787" y="1006"/>
                    </a:lnTo>
                    <a:lnTo>
                      <a:pt x="10367" y="755"/>
                    </a:lnTo>
                    <a:lnTo>
                      <a:pt x="9895" y="485"/>
                    </a:lnTo>
                    <a:lnTo>
                      <a:pt x="9553" y="162"/>
                    </a:lnTo>
                    <a:lnTo>
                      <a:pt x="9186" y="90"/>
                    </a:lnTo>
                    <a:lnTo>
                      <a:pt x="8897" y="36"/>
                    </a:lnTo>
                    <a:lnTo>
                      <a:pt x="8530" y="0"/>
                    </a:lnTo>
                    <a:lnTo>
                      <a:pt x="8084" y="0"/>
                    </a:lnTo>
                    <a:lnTo>
                      <a:pt x="8084" y="90"/>
                    </a:lnTo>
                    <a:lnTo>
                      <a:pt x="8057" y="162"/>
                    </a:lnTo>
                    <a:lnTo>
                      <a:pt x="7585" y="252"/>
                    </a:lnTo>
                    <a:lnTo>
                      <a:pt x="7375" y="485"/>
                    </a:lnTo>
                    <a:lnTo>
                      <a:pt x="7244" y="755"/>
                    </a:lnTo>
                    <a:lnTo>
                      <a:pt x="6955" y="1006"/>
                    </a:lnTo>
                    <a:lnTo>
                      <a:pt x="6588" y="1006"/>
                    </a:lnTo>
                    <a:lnTo>
                      <a:pt x="6535" y="1042"/>
                    </a:lnTo>
                    <a:lnTo>
                      <a:pt x="6299" y="1294"/>
                    </a:lnTo>
                    <a:lnTo>
                      <a:pt x="6063" y="1563"/>
                    </a:lnTo>
                    <a:lnTo>
                      <a:pt x="5879" y="1779"/>
                    </a:lnTo>
                    <a:lnTo>
                      <a:pt x="5590" y="1977"/>
                    </a:lnTo>
                    <a:lnTo>
                      <a:pt x="5485" y="1977"/>
                    </a:lnTo>
                    <a:lnTo>
                      <a:pt x="5485" y="2049"/>
                    </a:lnTo>
                    <a:lnTo>
                      <a:pt x="4829" y="2498"/>
                    </a:lnTo>
                    <a:lnTo>
                      <a:pt x="4829" y="2534"/>
                    </a:lnTo>
                    <a:lnTo>
                      <a:pt x="5118" y="2624"/>
                    </a:lnTo>
                    <a:lnTo>
                      <a:pt x="5485" y="2696"/>
                    </a:lnTo>
                    <a:lnTo>
                      <a:pt x="5879" y="2749"/>
                    </a:lnTo>
                    <a:lnTo>
                      <a:pt x="6141" y="2749"/>
                    </a:lnTo>
                    <a:lnTo>
                      <a:pt x="6194" y="2785"/>
                    </a:lnTo>
                    <a:lnTo>
                      <a:pt x="6299" y="2785"/>
                    </a:lnTo>
                    <a:lnTo>
                      <a:pt x="6299" y="2857"/>
                    </a:lnTo>
                    <a:lnTo>
                      <a:pt x="6351" y="2893"/>
                    </a:lnTo>
                    <a:lnTo>
                      <a:pt x="6299" y="2947"/>
                    </a:lnTo>
                    <a:lnTo>
                      <a:pt x="6141" y="2983"/>
                    </a:lnTo>
                    <a:lnTo>
                      <a:pt x="6063" y="3055"/>
                    </a:lnTo>
                    <a:lnTo>
                      <a:pt x="5905" y="3073"/>
                    </a:lnTo>
                    <a:lnTo>
                      <a:pt x="5774" y="3235"/>
                    </a:lnTo>
                    <a:lnTo>
                      <a:pt x="5643" y="3504"/>
                    </a:lnTo>
                    <a:lnTo>
                      <a:pt x="5485" y="3738"/>
                    </a:lnTo>
                    <a:lnTo>
                      <a:pt x="5485" y="3989"/>
                    </a:lnTo>
                    <a:lnTo>
                      <a:pt x="5590" y="4079"/>
                    </a:lnTo>
                    <a:lnTo>
                      <a:pt x="5643" y="4079"/>
                    </a:lnTo>
                    <a:lnTo>
                      <a:pt x="5590" y="4151"/>
                    </a:lnTo>
                    <a:lnTo>
                      <a:pt x="5485" y="4277"/>
                    </a:lnTo>
                    <a:lnTo>
                      <a:pt x="5643" y="4385"/>
                    </a:lnTo>
                    <a:lnTo>
                      <a:pt x="6063" y="4187"/>
                    </a:lnTo>
                    <a:lnTo>
                      <a:pt x="6824" y="4151"/>
                    </a:lnTo>
                    <a:lnTo>
                      <a:pt x="6824" y="4079"/>
                    </a:lnTo>
                    <a:lnTo>
                      <a:pt x="6876" y="4061"/>
                    </a:lnTo>
                    <a:lnTo>
                      <a:pt x="6955" y="4061"/>
                    </a:lnTo>
                    <a:lnTo>
                      <a:pt x="7008" y="3989"/>
                    </a:lnTo>
                    <a:lnTo>
                      <a:pt x="7008" y="3594"/>
                    </a:lnTo>
                    <a:lnTo>
                      <a:pt x="7585" y="2785"/>
                    </a:lnTo>
                    <a:lnTo>
                      <a:pt x="7664" y="2785"/>
                    </a:lnTo>
                    <a:lnTo>
                      <a:pt x="7952" y="3055"/>
                    </a:lnTo>
                    <a:lnTo>
                      <a:pt x="8189" y="3235"/>
                    </a:lnTo>
                    <a:lnTo>
                      <a:pt x="8477" y="3504"/>
                    </a:lnTo>
                    <a:lnTo>
                      <a:pt x="8818" y="3702"/>
                    </a:lnTo>
                    <a:lnTo>
                      <a:pt x="9002" y="3792"/>
                    </a:lnTo>
                    <a:lnTo>
                      <a:pt x="9055" y="3900"/>
                    </a:lnTo>
                    <a:lnTo>
                      <a:pt x="9186" y="4061"/>
                    </a:lnTo>
                    <a:lnTo>
                      <a:pt x="9291" y="4151"/>
                    </a:lnTo>
                    <a:lnTo>
                      <a:pt x="9291" y="4636"/>
                    </a:lnTo>
                    <a:lnTo>
                      <a:pt x="9422" y="4906"/>
                    </a:lnTo>
                    <a:lnTo>
                      <a:pt x="9553" y="5086"/>
                    </a:lnTo>
                    <a:lnTo>
                      <a:pt x="9842" y="5283"/>
                    </a:lnTo>
                    <a:lnTo>
                      <a:pt x="9842" y="5355"/>
                    </a:lnTo>
                    <a:lnTo>
                      <a:pt x="9763" y="5391"/>
                    </a:lnTo>
                    <a:lnTo>
                      <a:pt x="9763" y="5481"/>
                    </a:lnTo>
                    <a:lnTo>
                      <a:pt x="9711" y="5553"/>
                    </a:lnTo>
                    <a:lnTo>
                      <a:pt x="9422" y="5481"/>
                    </a:lnTo>
                    <a:lnTo>
                      <a:pt x="9133" y="5283"/>
                    </a:lnTo>
                    <a:lnTo>
                      <a:pt x="8818" y="5121"/>
                    </a:lnTo>
                    <a:lnTo>
                      <a:pt x="8477" y="5086"/>
                    </a:lnTo>
                    <a:lnTo>
                      <a:pt x="8241" y="5193"/>
                    </a:lnTo>
                    <a:lnTo>
                      <a:pt x="8084" y="5283"/>
                    </a:lnTo>
                    <a:lnTo>
                      <a:pt x="7847" y="5391"/>
                    </a:lnTo>
                    <a:lnTo>
                      <a:pt x="7769" y="5481"/>
                    </a:lnTo>
                    <a:lnTo>
                      <a:pt x="7821" y="5553"/>
                    </a:lnTo>
                    <a:lnTo>
                      <a:pt x="7847" y="5571"/>
                    </a:lnTo>
                    <a:lnTo>
                      <a:pt x="7847" y="5643"/>
                    </a:lnTo>
                    <a:lnTo>
                      <a:pt x="8189" y="5643"/>
                    </a:lnTo>
                    <a:lnTo>
                      <a:pt x="8320" y="5679"/>
                    </a:lnTo>
                    <a:lnTo>
                      <a:pt x="8372" y="5768"/>
                    </a:lnTo>
                    <a:lnTo>
                      <a:pt x="8477" y="5930"/>
                    </a:lnTo>
                    <a:lnTo>
                      <a:pt x="8372" y="6002"/>
                    </a:lnTo>
                    <a:lnTo>
                      <a:pt x="8320" y="6092"/>
                    </a:lnTo>
                    <a:lnTo>
                      <a:pt x="6824" y="5876"/>
                    </a:lnTo>
                    <a:lnTo>
                      <a:pt x="6824" y="6200"/>
                    </a:lnTo>
                    <a:lnTo>
                      <a:pt x="6719" y="6236"/>
                    </a:lnTo>
                    <a:lnTo>
                      <a:pt x="6588" y="6397"/>
                    </a:lnTo>
                    <a:lnTo>
                      <a:pt x="6535" y="6415"/>
                    </a:lnTo>
                    <a:lnTo>
                      <a:pt x="6351" y="6577"/>
                    </a:lnTo>
                    <a:lnTo>
                      <a:pt x="5905" y="7062"/>
                    </a:lnTo>
                    <a:lnTo>
                      <a:pt x="4960" y="7386"/>
                    </a:lnTo>
                    <a:lnTo>
                      <a:pt x="4934" y="7422"/>
                    </a:lnTo>
                    <a:lnTo>
                      <a:pt x="4829" y="7529"/>
                    </a:lnTo>
                    <a:lnTo>
                      <a:pt x="4829" y="8590"/>
                    </a:lnTo>
                    <a:lnTo>
                      <a:pt x="4540" y="8590"/>
                    </a:lnTo>
                    <a:lnTo>
                      <a:pt x="4304" y="8536"/>
                    </a:lnTo>
                    <a:lnTo>
                      <a:pt x="4121" y="8428"/>
                    </a:lnTo>
                    <a:lnTo>
                      <a:pt x="3963" y="8338"/>
                    </a:lnTo>
                    <a:lnTo>
                      <a:pt x="3963" y="8069"/>
                    </a:lnTo>
                    <a:lnTo>
                      <a:pt x="3884" y="7817"/>
                    </a:lnTo>
                    <a:lnTo>
                      <a:pt x="3701" y="7619"/>
                    </a:lnTo>
                    <a:lnTo>
                      <a:pt x="3412" y="7422"/>
                    </a:lnTo>
                    <a:lnTo>
                      <a:pt x="3071" y="7494"/>
                    </a:lnTo>
                    <a:lnTo>
                      <a:pt x="2887" y="7494"/>
                    </a:lnTo>
                    <a:lnTo>
                      <a:pt x="2651" y="7422"/>
                    </a:lnTo>
                    <a:lnTo>
                      <a:pt x="2467" y="7332"/>
                    </a:lnTo>
                    <a:lnTo>
                      <a:pt x="2178" y="7224"/>
                    </a:lnTo>
                    <a:lnTo>
                      <a:pt x="1890" y="7134"/>
                    </a:lnTo>
                    <a:lnTo>
                      <a:pt x="1548" y="7062"/>
                    </a:lnTo>
                    <a:lnTo>
                      <a:pt x="1286" y="7044"/>
                    </a:lnTo>
                    <a:lnTo>
                      <a:pt x="997" y="7224"/>
                    </a:lnTo>
                    <a:lnTo>
                      <a:pt x="551" y="7619"/>
                    </a:lnTo>
                    <a:lnTo>
                      <a:pt x="131" y="8051"/>
                    </a:lnTo>
                    <a:lnTo>
                      <a:pt x="0" y="8176"/>
                    </a:lnTo>
                    <a:lnTo>
                      <a:pt x="551" y="8536"/>
                    </a:lnTo>
                    <a:lnTo>
                      <a:pt x="656" y="9273"/>
                    </a:lnTo>
                    <a:lnTo>
                      <a:pt x="761" y="9273"/>
                    </a:lnTo>
                    <a:lnTo>
                      <a:pt x="997" y="9219"/>
                    </a:lnTo>
                    <a:lnTo>
                      <a:pt x="1129" y="9183"/>
                    </a:lnTo>
                    <a:lnTo>
                      <a:pt x="1286" y="9075"/>
                    </a:lnTo>
                    <a:lnTo>
                      <a:pt x="1417" y="8913"/>
                    </a:lnTo>
                    <a:lnTo>
                      <a:pt x="1522" y="8823"/>
                    </a:lnTo>
                    <a:lnTo>
                      <a:pt x="1653" y="8715"/>
                    </a:lnTo>
                    <a:lnTo>
                      <a:pt x="1890" y="8626"/>
                    </a:lnTo>
                    <a:lnTo>
                      <a:pt x="1942" y="8626"/>
                    </a:lnTo>
                    <a:lnTo>
                      <a:pt x="1942" y="8715"/>
                    </a:lnTo>
                    <a:lnTo>
                      <a:pt x="1653" y="9668"/>
                    </a:lnTo>
                    <a:lnTo>
                      <a:pt x="2073" y="9991"/>
                    </a:lnTo>
                    <a:lnTo>
                      <a:pt x="2021" y="10189"/>
                    </a:lnTo>
                    <a:lnTo>
                      <a:pt x="1785" y="10315"/>
                    </a:lnTo>
                    <a:lnTo>
                      <a:pt x="1548" y="10477"/>
                    </a:lnTo>
                    <a:lnTo>
                      <a:pt x="1417" y="10728"/>
                    </a:lnTo>
                    <a:lnTo>
                      <a:pt x="1417" y="10926"/>
                    </a:lnTo>
                    <a:lnTo>
                      <a:pt x="1653" y="11123"/>
                    </a:lnTo>
                    <a:lnTo>
                      <a:pt x="1942" y="11321"/>
                    </a:lnTo>
                    <a:lnTo>
                      <a:pt x="2310" y="11519"/>
                    </a:lnTo>
                    <a:lnTo>
                      <a:pt x="2651" y="11609"/>
                    </a:lnTo>
                    <a:lnTo>
                      <a:pt x="2992" y="11609"/>
                    </a:lnTo>
                    <a:lnTo>
                      <a:pt x="3254" y="11573"/>
                    </a:lnTo>
                    <a:lnTo>
                      <a:pt x="3464" y="11519"/>
                    </a:lnTo>
                    <a:lnTo>
                      <a:pt x="3701" y="11411"/>
                    </a:lnTo>
                    <a:lnTo>
                      <a:pt x="3884" y="11411"/>
                    </a:lnTo>
                    <a:lnTo>
                      <a:pt x="4016" y="11483"/>
                    </a:lnTo>
                    <a:lnTo>
                      <a:pt x="4199" y="11519"/>
                    </a:lnTo>
                    <a:lnTo>
                      <a:pt x="4409" y="11573"/>
                    </a:lnTo>
                    <a:lnTo>
                      <a:pt x="4829" y="11716"/>
                    </a:lnTo>
                    <a:lnTo>
                      <a:pt x="5118" y="11878"/>
                    </a:lnTo>
                    <a:lnTo>
                      <a:pt x="5485" y="12040"/>
                    </a:lnTo>
                    <a:lnTo>
                      <a:pt x="5774" y="12166"/>
                    </a:lnTo>
                    <a:lnTo>
                      <a:pt x="5905" y="12417"/>
                    </a:lnTo>
                    <a:lnTo>
                      <a:pt x="6010" y="12687"/>
                    </a:lnTo>
                    <a:lnTo>
                      <a:pt x="6063" y="12974"/>
                    </a:lnTo>
                    <a:lnTo>
                      <a:pt x="6141" y="13262"/>
                    </a:lnTo>
                    <a:lnTo>
                      <a:pt x="6535" y="13370"/>
                    </a:lnTo>
                    <a:lnTo>
                      <a:pt x="6876" y="13460"/>
                    </a:lnTo>
                    <a:lnTo>
                      <a:pt x="7244" y="13621"/>
                    </a:lnTo>
                    <a:lnTo>
                      <a:pt x="7532" y="13873"/>
                    </a:lnTo>
                    <a:lnTo>
                      <a:pt x="7821" y="14376"/>
                    </a:lnTo>
                    <a:lnTo>
                      <a:pt x="8084" y="14915"/>
                    </a:lnTo>
                    <a:lnTo>
                      <a:pt x="8372" y="15472"/>
                    </a:lnTo>
                    <a:lnTo>
                      <a:pt x="8766" y="15921"/>
                    </a:lnTo>
                    <a:lnTo>
                      <a:pt x="9186" y="16245"/>
                    </a:lnTo>
                    <a:lnTo>
                      <a:pt x="9606" y="16604"/>
                    </a:lnTo>
                    <a:lnTo>
                      <a:pt x="10000" y="16964"/>
                    </a:lnTo>
                    <a:lnTo>
                      <a:pt x="10367" y="17359"/>
                    </a:lnTo>
                    <a:lnTo>
                      <a:pt x="10419" y="17611"/>
                    </a:lnTo>
                    <a:lnTo>
                      <a:pt x="10419" y="17844"/>
                    </a:lnTo>
                    <a:lnTo>
                      <a:pt x="10262" y="18096"/>
                    </a:lnTo>
                    <a:lnTo>
                      <a:pt x="10000" y="18294"/>
                    </a:lnTo>
                    <a:lnTo>
                      <a:pt x="9553" y="18365"/>
                    </a:lnTo>
                    <a:lnTo>
                      <a:pt x="9133" y="18455"/>
                    </a:lnTo>
                    <a:lnTo>
                      <a:pt x="8766" y="18545"/>
                    </a:lnTo>
                    <a:lnTo>
                      <a:pt x="8372" y="18653"/>
                    </a:lnTo>
                    <a:lnTo>
                      <a:pt x="8057" y="18743"/>
                    </a:lnTo>
                    <a:lnTo>
                      <a:pt x="7664" y="18904"/>
                    </a:lnTo>
                    <a:lnTo>
                      <a:pt x="7296" y="19102"/>
                    </a:lnTo>
                    <a:lnTo>
                      <a:pt x="6876" y="19300"/>
                    </a:lnTo>
                    <a:lnTo>
                      <a:pt x="6535" y="19462"/>
                    </a:lnTo>
                    <a:lnTo>
                      <a:pt x="6063" y="19587"/>
                    </a:lnTo>
                    <a:lnTo>
                      <a:pt x="5643" y="19659"/>
                    </a:lnTo>
                    <a:lnTo>
                      <a:pt x="5197" y="19749"/>
                    </a:lnTo>
                    <a:lnTo>
                      <a:pt x="4777" y="19857"/>
                    </a:lnTo>
                    <a:lnTo>
                      <a:pt x="4304" y="19947"/>
                    </a:lnTo>
                    <a:lnTo>
                      <a:pt x="3963" y="20108"/>
                    </a:lnTo>
                    <a:lnTo>
                      <a:pt x="3701" y="20342"/>
                    </a:lnTo>
                    <a:lnTo>
                      <a:pt x="3254" y="20594"/>
                    </a:lnTo>
                    <a:lnTo>
                      <a:pt x="2782" y="20845"/>
                    </a:lnTo>
                    <a:lnTo>
                      <a:pt x="2310" y="21043"/>
                    </a:lnTo>
                    <a:lnTo>
                      <a:pt x="1785" y="21205"/>
                    </a:lnTo>
                    <a:lnTo>
                      <a:pt x="2310" y="21312"/>
                    </a:lnTo>
                    <a:lnTo>
                      <a:pt x="2782" y="21348"/>
                    </a:lnTo>
                    <a:lnTo>
                      <a:pt x="3254" y="21438"/>
                    </a:lnTo>
                    <a:lnTo>
                      <a:pt x="3727" y="21510"/>
                    </a:lnTo>
                    <a:lnTo>
                      <a:pt x="4252" y="21528"/>
                    </a:lnTo>
                    <a:lnTo>
                      <a:pt x="4777" y="21528"/>
                    </a:lnTo>
                    <a:lnTo>
                      <a:pt x="5249" y="21600"/>
                    </a:lnTo>
                    <a:lnTo>
                      <a:pt x="6614" y="21600"/>
                    </a:lnTo>
                    <a:lnTo>
                      <a:pt x="7532" y="21528"/>
                    </a:lnTo>
                    <a:lnTo>
                      <a:pt x="8372" y="21438"/>
                    </a:lnTo>
                    <a:lnTo>
                      <a:pt x="9291" y="21312"/>
                    </a:lnTo>
                    <a:lnTo>
                      <a:pt x="10131" y="21151"/>
                    </a:lnTo>
                    <a:lnTo>
                      <a:pt x="10944" y="20989"/>
                    </a:lnTo>
                    <a:lnTo>
                      <a:pt x="11732" y="20755"/>
                    </a:lnTo>
                    <a:lnTo>
                      <a:pt x="12545" y="20504"/>
                    </a:lnTo>
                    <a:lnTo>
                      <a:pt x="13254" y="20234"/>
                    </a:lnTo>
                    <a:lnTo>
                      <a:pt x="14068" y="19947"/>
                    </a:lnTo>
                    <a:lnTo>
                      <a:pt x="14671" y="19659"/>
                    </a:lnTo>
                    <a:lnTo>
                      <a:pt x="15432" y="19300"/>
                    </a:lnTo>
                    <a:lnTo>
                      <a:pt x="16088" y="18904"/>
                    </a:lnTo>
                    <a:lnTo>
                      <a:pt x="16718" y="18491"/>
                    </a:lnTo>
                    <a:lnTo>
                      <a:pt x="17322" y="18096"/>
                    </a:lnTo>
                    <a:lnTo>
                      <a:pt x="17899" y="17647"/>
                    </a:lnTo>
                    <a:lnTo>
                      <a:pt x="17479" y="17359"/>
                    </a:lnTo>
                    <a:lnTo>
                      <a:pt x="16955" y="17161"/>
                    </a:lnTo>
                    <a:lnTo>
                      <a:pt x="16430" y="16892"/>
                    </a:lnTo>
                    <a:lnTo>
                      <a:pt x="16010" y="16694"/>
                    </a:lnTo>
                    <a:lnTo>
                      <a:pt x="15485" y="16568"/>
                    </a:lnTo>
                    <a:lnTo>
                      <a:pt x="15065" y="16479"/>
                    </a:lnTo>
                    <a:lnTo>
                      <a:pt x="14619" y="16245"/>
                    </a:lnTo>
                    <a:lnTo>
                      <a:pt x="14356" y="16047"/>
                    </a:lnTo>
                    <a:lnTo>
                      <a:pt x="14356" y="15957"/>
                    </a:lnTo>
                    <a:lnTo>
                      <a:pt x="14251" y="15957"/>
                    </a:lnTo>
                    <a:lnTo>
                      <a:pt x="14251" y="15706"/>
                    </a:lnTo>
                    <a:lnTo>
                      <a:pt x="14356" y="15508"/>
                    </a:lnTo>
                    <a:lnTo>
                      <a:pt x="14356" y="15364"/>
                    </a:lnTo>
                    <a:lnTo>
                      <a:pt x="14383" y="15185"/>
                    </a:lnTo>
                    <a:lnTo>
                      <a:pt x="14619" y="14717"/>
                    </a:lnTo>
                    <a:lnTo>
                      <a:pt x="14881" y="14214"/>
                    </a:lnTo>
                    <a:lnTo>
                      <a:pt x="15196" y="13819"/>
                    </a:lnTo>
                    <a:lnTo>
                      <a:pt x="15774" y="13531"/>
                    </a:lnTo>
                    <a:lnTo>
                      <a:pt x="16088" y="13460"/>
                    </a:lnTo>
                    <a:lnTo>
                      <a:pt x="16377" y="13370"/>
                    </a:lnTo>
                    <a:lnTo>
                      <a:pt x="16561" y="13334"/>
                    </a:lnTo>
                    <a:lnTo>
                      <a:pt x="16850" y="13262"/>
                    </a:lnTo>
                    <a:lnTo>
                      <a:pt x="17191" y="13262"/>
                    </a:lnTo>
                    <a:lnTo>
                      <a:pt x="17479" y="13226"/>
                    </a:lnTo>
                    <a:lnTo>
                      <a:pt x="17663" y="13100"/>
                    </a:lnTo>
                    <a:lnTo>
                      <a:pt x="17952" y="13064"/>
                    </a:lnTo>
                    <a:lnTo>
                      <a:pt x="18241" y="13064"/>
                    </a:lnTo>
                    <a:lnTo>
                      <a:pt x="18477" y="12974"/>
                    </a:lnTo>
                    <a:lnTo>
                      <a:pt x="18765" y="12902"/>
                    </a:lnTo>
                    <a:lnTo>
                      <a:pt x="19028" y="12813"/>
                    </a:lnTo>
                    <a:lnTo>
                      <a:pt x="19317" y="12777"/>
                    </a:lnTo>
                    <a:lnTo>
                      <a:pt x="19658" y="12705"/>
                    </a:lnTo>
                    <a:lnTo>
                      <a:pt x="19947" y="12705"/>
                    </a:lnTo>
                    <a:lnTo>
                      <a:pt x="20209" y="12777"/>
                    </a:lnTo>
                    <a:lnTo>
                      <a:pt x="20366" y="12885"/>
                    </a:lnTo>
                    <a:lnTo>
                      <a:pt x="20550" y="12974"/>
                    </a:lnTo>
                    <a:lnTo>
                      <a:pt x="20786" y="13100"/>
                    </a:lnTo>
                    <a:lnTo>
                      <a:pt x="21075" y="13226"/>
                    </a:lnTo>
                  </a:path>
                </a:pathLst>
              </a:custGeom>
              <a:solidFill>
                <a:srgbClr val="CBCBCB"/>
              </a:solidFill>
              <a:ln w="12700" cap="flat">
                <a:noFill/>
                <a:miter lim="400000"/>
              </a:ln>
              <a:effectLst/>
            </p:spPr>
            <p:txBody>
              <a:bodyPr wrap="square" lIns="65023" tIns="65023" rIns="65023" bIns="65023" numCol="1" anchor="t">
                <a:noAutofit/>
              </a:bodyPr>
              <a:lstStyle/>
              <a:p>
                <a:pPr lvl="0" defTabSz="914400">
                  <a:lnSpc>
                    <a:spcPct val="100000"/>
                  </a:lnSpc>
                  <a:spcBef>
                    <a:spcPts val="0"/>
                  </a:spcBef>
                  <a:buClrTx/>
                  <a:buFontTx/>
                  <a:defRPr sz="3400">
                    <a:solidFill>
                      <a:srgbClr val="FFFFFF"/>
                    </a:solidFill>
                    <a:latin typeface="Times New Roman"/>
                    <a:ea typeface="Times New Roman"/>
                    <a:cs typeface="Times New Roman"/>
                    <a:sym typeface="Times New Roman"/>
                  </a:defRPr>
                </a:pPr>
              </a:p>
            </p:txBody>
          </p:sp>
          <p:sp>
            <p:nvSpPr>
              <p:cNvPr id="143" name="Shape 143"/>
              <p:cNvSpPr/>
              <p:nvPr/>
            </p:nvSpPr>
            <p:spPr>
              <a:xfrm>
                <a:off x="1196622" y="1144693"/>
                <a:ext cx="139983" cy="1625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632" y="19500"/>
                    </a:moveTo>
                    <a:lnTo>
                      <a:pt x="20206" y="21600"/>
                    </a:lnTo>
                    <a:lnTo>
                      <a:pt x="21600" y="21600"/>
                    </a:lnTo>
                    <a:lnTo>
                      <a:pt x="21600" y="20100"/>
                    </a:lnTo>
                    <a:lnTo>
                      <a:pt x="20206" y="19500"/>
                    </a:lnTo>
                    <a:lnTo>
                      <a:pt x="20206" y="18600"/>
                    </a:lnTo>
                    <a:lnTo>
                      <a:pt x="15329" y="16800"/>
                    </a:lnTo>
                    <a:lnTo>
                      <a:pt x="12890" y="13500"/>
                    </a:lnTo>
                    <a:lnTo>
                      <a:pt x="10800" y="10200"/>
                    </a:lnTo>
                    <a:lnTo>
                      <a:pt x="9058" y="6000"/>
                    </a:lnTo>
                    <a:lnTo>
                      <a:pt x="3135" y="0"/>
                    </a:lnTo>
                    <a:lnTo>
                      <a:pt x="2090" y="1200"/>
                    </a:lnTo>
                    <a:lnTo>
                      <a:pt x="697" y="2700"/>
                    </a:lnTo>
                    <a:lnTo>
                      <a:pt x="0" y="3300"/>
                    </a:lnTo>
                    <a:lnTo>
                      <a:pt x="0" y="6000"/>
                    </a:lnTo>
                    <a:lnTo>
                      <a:pt x="3135" y="9300"/>
                    </a:lnTo>
                    <a:lnTo>
                      <a:pt x="6968" y="13500"/>
                    </a:lnTo>
                    <a:lnTo>
                      <a:pt x="10800" y="16800"/>
                    </a:lnTo>
                    <a:lnTo>
                      <a:pt x="14632" y="19500"/>
                    </a:lnTo>
                  </a:path>
                </a:pathLst>
              </a:custGeom>
              <a:solidFill>
                <a:srgbClr val="CBCBCB"/>
              </a:solidFill>
              <a:ln w="12700" cap="flat">
                <a:noFill/>
                <a:miter lim="400000"/>
              </a:ln>
              <a:effectLst/>
            </p:spPr>
            <p:txBody>
              <a:bodyPr wrap="square" lIns="65023" tIns="65023" rIns="65023" bIns="65023" numCol="1" anchor="t">
                <a:noAutofit/>
              </a:bodyPr>
              <a:lstStyle/>
              <a:p>
                <a:pPr lvl="0" defTabSz="914400">
                  <a:lnSpc>
                    <a:spcPct val="100000"/>
                  </a:lnSpc>
                  <a:spcBef>
                    <a:spcPts val="0"/>
                  </a:spcBef>
                  <a:buClrTx/>
                  <a:buFontTx/>
                  <a:defRPr sz="3400">
                    <a:solidFill>
                      <a:srgbClr val="FFFFFF"/>
                    </a:solidFill>
                    <a:latin typeface="Times New Roman"/>
                    <a:ea typeface="Times New Roman"/>
                    <a:cs typeface="Times New Roman"/>
                    <a:sym typeface="Times New Roman"/>
                  </a:defRPr>
                </a:pPr>
              </a:p>
            </p:txBody>
          </p:sp>
        </p:grpSp>
      </p:grpSp>
      <p:sp>
        <p:nvSpPr>
          <p:cNvPr id="146" name="Shape 146"/>
          <p:cNvSpPr/>
          <p:nvPr>
            <p:ph type="title"/>
          </p:nvPr>
        </p:nvSpPr>
        <p:spPr>
          <a:xfrm>
            <a:off x="975359" y="2275839"/>
            <a:ext cx="11054082" cy="3576322"/>
          </a:xfrm>
          <a:prstGeom prst="rect">
            <a:avLst/>
          </a:prstGeom>
        </p:spPr>
        <p:txBody>
          <a:bodyPr lIns="65476" tIns="65476" rIns="65476" bIns="65476"/>
          <a:lstStyle>
            <a:lvl1pPr>
              <a:defRPr>
                <a:solidFill>
                  <a:srgbClr val="CBCBCB"/>
                </a:solidFill>
                <a:latin typeface="Times New Roman"/>
                <a:ea typeface="Times New Roman"/>
                <a:cs typeface="Times New Roman"/>
                <a:sym typeface="Times New Roman"/>
              </a:defRPr>
            </a:lvl1pPr>
          </a:lstStyle>
          <a:p>
            <a:pPr lvl="0">
              <a:defRPr sz="1800">
                <a:solidFill>
                  <a:srgbClr val="000000"/>
                </a:solidFill>
              </a:defRPr>
            </a:pPr>
            <a:r>
              <a:rPr sz="6200">
                <a:solidFill>
                  <a:srgbClr val="CBCBCB"/>
                </a:solidFill>
              </a:rPr>
              <a:t>Title Text</a:t>
            </a:r>
          </a:p>
        </p:txBody>
      </p:sp>
      <p:sp>
        <p:nvSpPr>
          <p:cNvPr id="147" name="Shape 147"/>
          <p:cNvSpPr/>
          <p:nvPr>
            <p:ph type="body" idx="1"/>
          </p:nvPr>
        </p:nvSpPr>
        <p:spPr>
          <a:xfrm>
            <a:off x="2926079" y="5852159"/>
            <a:ext cx="9103361" cy="3901441"/>
          </a:xfrm>
          <a:prstGeom prst="rect">
            <a:avLst/>
          </a:prstGeom>
        </p:spPr>
        <p:txBody>
          <a:bodyPr lIns="65476" tIns="65476" rIns="65476" bIns="65476"/>
          <a:lstStyle>
            <a:lvl1pPr marL="0" indent="0" algn="ctr">
              <a:buSzTx/>
              <a:buNone/>
              <a:defRPr>
                <a:solidFill>
                  <a:srgbClr val="FFFFFF"/>
                </a:solidFill>
                <a:latin typeface="Times New Roman"/>
                <a:ea typeface="Times New Roman"/>
                <a:cs typeface="Times New Roman"/>
                <a:sym typeface="Times New Roman"/>
              </a:defRPr>
            </a:lvl1pPr>
            <a:lvl2pPr marL="0" indent="457200" algn="ctr">
              <a:buSzTx/>
              <a:buNone/>
              <a:defRPr>
                <a:solidFill>
                  <a:srgbClr val="FFFFFF"/>
                </a:solidFill>
                <a:latin typeface="Times New Roman"/>
                <a:ea typeface="Times New Roman"/>
                <a:cs typeface="Times New Roman"/>
                <a:sym typeface="Times New Roman"/>
              </a:defRPr>
            </a:lvl2pPr>
            <a:lvl3pPr marL="0" indent="914400" algn="ctr">
              <a:buSzTx/>
              <a:buNone/>
              <a:defRPr>
                <a:solidFill>
                  <a:srgbClr val="FFFFFF"/>
                </a:solidFill>
                <a:latin typeface="Times New Roman"/>
                <a:ea typeface="Times New Roman"/>
                <a:cs typeface="Times New Roman"/>
                <a:sym typeface="Times New Roman"/>
              </a:defRPr>
            </a:lvl3pPr>
            <a:lvl4pPr marL="0" indent="1371600" algn="ctr">
              <a:buSzTx/>
              <a:buNone/>
              <a:defRPr>
                <a:solidFill>
                  <a:srgbClr val="FFFFFF"/>
                </a:solidFill>
                <a:latin typeface="Times New Roman"/>
                <a:ea typeface="Times New Roman"/>
                <a:cs typeface="Times New Roman"/>
                <a:sym typeface="Times New Roman"/>
              </a:defRPr>
            </a:lvl4pPr>
            <a:lvl5pPr marL="0" indent="1828800" algn="ctr">
              <a:buSzTx/>
              <a:buNone/>
              <a:defRPr>
                <a:solidFill>
                  <a:srgbClr val="FFFFFF"/>
                </a:solidFill>
                <a:latin typeface="Times New Roman"/>
                <a:ea typeface="Times New Roman"/>
                <a:cs typeface="Times New Roman"/>
                <a:sym typeface="Times New Roman"/>
              </a:defRPr>
            </a:lvl5pPr>
          </a:lstStyle>
          <a:p>
            <a:pPr lvl="0">
              <a:defRPr sz="1800">
                <a:solidFill>
                  <a:srgbClr val="000000"/>
                </a:solidFill>
              </a:defRPr>
            </a:pPr>
            <a:r>
              <a:rPr sz="4400">
                <a:solidFill>
                  <a:srgbClr val="FFFFFF"/>
                </a:solidFill>
              </a:rPr>
              <a:t>Body Level One</a:t>
            </a:r>
            <a:endParaRPr sz="4400">
              <a:solidFill>
                <a:srgbClr val="FFFFFF"/>
              </a:solidFill>
            </a:endParaRPr>
          </a:p>
          <a:p>
            <a:pPr lvl="1">
              <a:defRPr sz="1800">
                <a:solidFill>
                  <a:srgbClr val="000000"/>
                </a:solidFill>
              </a:defRPr>
            </a:pPr>
            <a:r>
              <a:rPr sz="4400">
                <a:solidFill>
                  <a:srgbClr val="FFFFFF"/>
                </a:solidFill>
              </a:rPr>
              <a:t>Body Level Two</a:t>
            </a:r>
            <a:endParaRPr sz="4400">
              <a:solidFill>
                <a:srgbClr val="FFFFFF"/>
              </a:solidFill>
            </a:endParaRPr>
          </a:p>
          <a:p>
            <a:pPr lvl="2">
              <a:defRPr sz="1800">
                <a:solidFill>
                  <a:srgbClr val="000000"/>
                </a:solidFill>
              </a:defRPr>
            </a:pPr>
            <a:r>
              <a:rPr sz="4400">
                <a:solidFill>
                  <a:srgbClr val="FFFFFF"/>
                </a:solidFill>
              </a:rPr>
              <a:t>Body Level Three</a:t>
            </a:r>
            <a:endParaRPr sz="4400">
              <a:solidFill>
                <a:srgbClr val="FFFFFF"/>
              </a:solidFill>
            </a:endParaRPr>
          </a:p>
          <a:p>
            <a:pPr lvl="3">
              <a:defRPr sz="1800">
                <a:solidFill>
                  <a:srgbClr val="000000"/>
                </a:solidFill>
              </a:defRPr>
            </a:pPr>
            <a:r>
              <a:rPr sz="4400">
                <a:solidFill>
                  <a:srgbClr val="FFFFFF"/>
                </a:solidFill>
              </a:rPr>
              <a:t>Body Level Four</a:t>
            </a:r>
            <a:endParaRPr sz="4400">
              <a:solidFill>
                <a:srgbClr val="FFFFFF"/>
              </a:solidFill>
            </a:endParaRPr>
          </a:p>
          <a:p>
            <a:pPr lvl="4">
              <a:defRPr sz="1800">
                <a:solidFill>
                  <a:srgbClr val="000000"/>
                </a:solidFill>
              </a:defRPr>
            </a:pPr>
            <a:r>
              <a:rPr sz="4400">
                <a:solidFill>
                  <a:srgbClr val="FFFFFF"/>
                </a:solidFill>
              </a:rPr>
              <a:t>Body Level Five</a:t>
            </a:r>
          </a:p>
        </p:txBody>
      </p:sp>
      <p:sp>
        <p:nvSpPr>
          <p:cNvPr id="148" name="Shape 148"/>
          <p:cNvSpPr/>
          <p:nvPr>
            <p:ph type="sldNum" sz="quarter" idx="2"/>
          </p:nvPr>
        </p:nvSpPr>
        <p:spPr>
          <a:xfrm>
            <a:off x="9320107" y="8886613"/>
            <a:ext cx="2709334" cy="387038"/>
          </a:xfrm>
          <a:prstGeom prst="rect">
            <a:avLst/>
          </a:prstGeom>
        </p:spPr>
        <p:txBody>
          <a:bodyPr/>
          <a:lstStyle>
            <a:lvl1pPr>
              <a:spcBef>
                <a:spcPts val="800"/>
              </a:spcBef>
              <a:defRPr sz="1800">
                <a:solidFill>
                  <a:srgbClr val="FFFFFF"/>
                </a:solidFill>
                <a:latin typeface="Times New Roman"/>
                <a:ea typeface="Times New Roman"/>
                <a:cs typeface="Times New Roman"/>
                <a:sym typeface="Times New Roman"/>
              </a:defRPr>
            </a:lvl1pPr>
          </a:lstStyle>
          <a:p>
            <a:pPr lvl="0"/>
            <a:fld id="{86CB4B4D-7CA3-9044-876B-883B54F8677D}" type="slidenum"/>
          </a:p>
        </p:txBody>
      </p:sp>
    </p:spTree>
  </p:cSld>
  <p:clrMapOvr>
    <a:masterClrMapping/>
  </p:clrMapOvr>
  <p:transitio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type="tx" showMasterSp="0" showMasterPhAnim="1">
  <p:cSld name="Default">
    <p:bg>
      <p:bgPr>
        <a:solidFill>
          <a:srgbClr val="0066CC"/>
        </a:solidFill>
      </p:bgPr>
    </p:bg>
    <p:spTree>
      <p:nvGrpSpPr>
        <p:cNvPr id="1" name=""/>
        <p:cNvGrpSpPr/>
        <p:nvPr/>
      </p:nvGrpSpPr>
      <p:grpSpPr>
        <a:xfrm>
          <a:off x="0" y="0"/>
          <a:ext cx="0" cy="0"/>
          <a:chOff x="0" y="0"/>
          <a:chExt cx="0" cy="0"/>
        </a:xfrm>
      </p:grpSpPr>
      <p:grpSp>
        <p:nvGrpSpPr>
          <p:cNvPr id="164" name="Group 164"/>
          <p:cNvGrpSpPr/>
          <p:nvPr/>
        </p:nvGrpSpPr>
        <p:grpSpPr>
          <a:xfrm>
            <a:off x="975359" y="167075"/>
            <a:ext cx="12027184" cy="9584268"/>
            <a:chOff x="0" y="0"/>
            <a:chExt cx="12027182" cy="9584266"/>
          </a:xfrm>
        </p:grpSpPr>
        <p:sp>
          <p:nvSpPr>
            <p:cNvPr id="150" name="Shape 150"/>
            <p:cNvSpPr/>
            <p:nvPr/>
          </p:nvSpPr>
          <p:spPr>
            <a:xfrm>
              <a:off x="0" y="9261404"/>
              <a:ext cx="4985174" cy="322863"/>
            </a:xfrm>
            <a:prstGeom prst="rect">
              <a:avLst/>
            </a:prstGeom>
            <a:solidFill>
              <a:srgbClr val="330099"/>
            </a:solidFill>
            <a:ln w="12700" cap="flat">
              <a:noFill/>
              <a:miter lim="400000"/>
            </a:ln>
            <a:effectLst/>
          </p:spPr>
          <p:txBody>
            <a:bodyPr wrap="square" lIns="65023" tIns="65023" rIns="65023" bIns="65023" numCol="1" anchor="t">
              <a:noAutofit/>
            </a:bodyPr>
            <a:lstStyle/>
            <a:p>
              <a:pPr lvl="0" defTabSz="914400">
                <a:lnSpc>
                  <a:spcPct val="100000"/>
                </a:lnSpc>
                <a:spcBef>
                  <a:spcPts val="0"/>
                </a:spcBef>
                <a:buClrTx/>
                <a:buFontTx/>
                <a:defRPr sz="3400">
                  <a:solidFill>
                    <a:srgbClr val="FFFFFF"/>
                  </a:solidFill>
                  <a:latin typeface="Times New Roman"/>
                  <a:ea typeface="Times New Roman"/>
                  <a:cs typeface="Times New Roman"/>
                  <a:sym typeface="Times New Roman"/>
                </a:defRPr>
              </a:pPr>
            </a:p>
          </p:txBody>
        </p:sp>
        <p:grpSp>
          <p:nvGrpSpPr>
            <p:cNvPr id="159" name="Group 159"/>
            <p:cNvGrpSpPr/>
            <p:nvPr/>
          </p:nvGrpSpPr>
          <p:grpSpPr>
            <a:xfrm>
              <a:off x="5479626" y="9428480"/>
              <a:ext cx="6161477" cy="92570"/>
              <a:chOff x="0" y="0"/>
              <a:chExt cx="6161475" cy="92568"/>
            </a:xfrm>
          </p:grpSpPr>
          <p:sp>
            <p:nvSpPr>
              <p:cNvPr id="151" name="Shape 151"/>
              <p:cNvSpPr/>
              <p:nvPr/>
            </p:nvSpPr>
            <p:spPr>
              <a:xfrm>
                <a:off x="0" y="0"/>
                <a:ext cx="94827" cy="92569"/>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CBCBCB"/>
              </a:solidFill>
              <a:ln w="12700" cap="flat">
                <a:noFill/>
                <a:miter lim="400000"/>
              </a:ln>
              <a:effectLst/>
            </p:spPr>
            <p:txBody>
              <a:bodyPr wrap="square" lIns="65023" tIns="65023" rIns="65023" bIns="65023" numCol="1" anchor="t">
                <a:noAutofit/>
              </a:bodyPr>
              <a:lstStyle/>
              <a:p>
                <a:pPr lvl="0" defTabSz="914400">
                  <a:lnSpc>
                    <a:spcPct val="100000"/>
                  </a:lnSpc>
                  <a:spcBef>
                    <a:spcPts val="0"/>
                  </a:spcBef>
                  <a:buClrTx/>
                  <a:buFontTx/>
                  <a:defRPr sz="3400">
                    <a:solidFill>
                      <a:srgbClr val="FFFFFF"/>
                    </a:solidFill>
                    <a:latin typeface="Times New Roman"/>
                    <a:ea typeface="Times New Roman"/>
                    <a:cs typeface="Times New Roman"/>
                    <a:sym typeface="Times New Roman"/>
                  </a:defRPr>
                </a:pPr>
              </a:p>
            </p:txBody>
          </p:sp>
          <p:sp>
            <p:nvSpPr>
              <p:cNvPr id="152" name="Shape 152"/>
              <p:cNvSpPr/>
              <p:nvPr/>
            </p:nvSpPr>
            <p:spPr>
              <a:xfrm>
                <a:off x="866986" y="0"/>
                <a:ext cx="94828" cy="92569"/>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CBCBCB"/>
              </a:solidFill>
              <a:ln w="12700" cap="flat">
                <a:noFill/>
                <a:miter lim="400000"/>
              </a:ln>
              <a:effectLst/>
            </p:spPr>
            <p:txBody>
              <a:bodyPr wrap="square" lIns="65023" tIns="65023" rIns="65023" bIns="65023" numCol="1" anchor="t">
                <a:noAutofit/>
              </a:bodyPr>
              <a:lstStyle/>
              <a:p>
                <a:pPr lvl="0" defTabSz="914400">
                  <a:lnSpc>
                    <a:spcPct val="100000"/>
                  </a:lnSpc>
                  <a:spcBef>
                    <a:spcPts val="0"/>
                  </a:spcBef>
                  <a:buClrTx/>
                  <a:buFontTx/>
                  <a:defRPr sz="3400">
                    <a:solidFill>
                      <a:srgbClr val="FFFFFF"/>
                    </a:solidFill>
                    <a:latin typeface="Times New Roman"/>
                    <a:ea typeface="Times New Roman"/>
                    <a:cs typeface="Times New Roman"/>
                    <a:sym typeface="Times New Roman"/>
                  </a:defRPr>
                </a:pPr>
              </a:p>
            </p:txBody>
          </p:sp>
          <p:sp>
            <p:nvSpPr>
              <p:cNvPr id="153" name="Shape 153"/>
              <p:cNvSpPr/>
              <p:nvPr/>
            </p:nvSpPr>
            <p:spPr>
              <a:xfrm>
                <a:off x="1733973" y="0"/>
                <a:ext cx="92570" cy="92569"/>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CBCBCB"/>
              </a:solidFill>
              <a:ln w="12700" cap="flat">
                <a:noFill/>
                <a:miter lim="400000"/>
              </a:ln>
              <a:effectLst/>
            </p:spPr>
            <p:txBody>
              <a:bodyPr wrap="square" lIns="65023" tIns="65023" rIns="65023" bIns="65023" numCol="1" anchor="t">
                <a:noAutofit/>
              </a:bodyPr>
              <a:lstStyle/>
              <a:p>
                <a:pPr lvl="0" defTabSz="914400">
                  <a:lnSpc>
                    <a:spcPct val="100000"/>
                  </a:lnSpc>
                  <a:spcBef>
                    <a:spcPts val="0"/>
                  </a:spcBef>
                  <a:buClrTx/>
                  <a:buFontTx/>
                  <a:defRPr sz="3400">
                    <a:solidFill>
                      <a:srgbClr val="FFFFFF"/>
                    </a:solidFill>
                    <a:latin typeface="Times New Roman"/>
                    <a:ea typeface="Times New Roman"/>
                    <a:cs typeface="Times New Roman"/>
                    <a:sym typeface="Times New Roman"/>
                  </a:defRPr>
                </a:pPr>
              </a:p>
            </p:txBody>
          </p:sp>
          <p:sp>
            <p:nvSpPr>
              <p:cNvPr id="154" name="Shape 154"/>
              <p:cNvSpPr/>
              <p:nvPr/>
            </p:nvSpPr>
            <p:spPr>
              <a:xfrm>
                <a:off x="2600960" y="0"/>
                <a:ext cx="92569" cy="92569"/>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CBCBCB"/>
              </a:solidFill>
              <a:ln w="12700" cap="flat">
                <a:noFill/>
                <a:miter lim="400000"/>
              </a:ln>
              <a:effectLst/>
            </p:spPr>
            <p:txBody>
              <a:bodyPr wrap="square" lIns="65023" tIns="65023" rIns="65023" bIns="65023" numCol="1" anchor="t">
                <a:noAutofit/>
              </a:bodyPr>
              <a:lstStyle/>
              <a:p>
                <a:pPr lvl="0" defTabSz="914400">
                  <a:lnSpc>
                    <a:spcPct val="100000"/>
                  </a:lnSpc>
                  <a:spcBef>
                    <a:spcPts val="0"/>
                  </a:spcBef>
                  <a:buClrTx/>
                  <a:buFontTx/>
                  <a:defRPr sz="3400">
                    <a:solidFill>
                      <a:srgbClr val="FFFFFF"/>
                    </a:solidFill>
                    <a:latin typeface="Times New Roman"/>
                    <a:ea typeface="Times New Roman"/>
                    <a:cs typeface="Times New Roman"/>
                    <a:sym typeface="Times New Roman"/>
                  </a:defRPr>
                </a:pPr>
              </a:p>
            </p:txBody>
          </p:sp>
          <p:sp>
            <p:nvSpPr>
              <p:cNvPr id="155" name="Shape 155"/>
              <p:cNvSpPr/>
              <p:nvPr/>
            </p:nvSpPr>
            <p:spPr>
              <a:xfrm>
                <a:off x="3467946" y="0"/>
                <a:ext cx="94828" cy="92569"/>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CBCBCB"/>
              </a:solidFill>
              <a:ln w="12700" cap="flat">
                <a:noFill/>
                <a:miter lim="400000"/>
              </a:ln>
              <a:effectLst/>
            </p:spPr>
            <p:txBody>
              <a:bodyPr wrap="square" lIns="65023" tIns="65023" rIns="65023" bIns="65023" numCol="1" anchor="t">
                <a:noAutofit/>
              </a:bodyPr>
              <a:lstStyle/>
              <a:p>
                <a:pPr lvl="0" defTabSz="914400">
                  <a:lnSpc>
                    <a:spcPct val="100000"/>
                  </a:lnSpc>
                  <a:spcBef>
                    <a:spcPts val="0"/>
                  </a:spcBef>
                  <a:buClrTx/>
                  <a:buFontTx/>
                  <a:defRPr sz="3400">
                    <a:solidFill>
                      <a:srgbClr val="FFFFFF"/>
                    </a:solidFill>
                    <a:latin typeface="Times New Roman"/>
                    <a:ea typeface="Times New Roman"/>
                    <a:cs typeface="Times New Roman"/>
                    <a:sym typeface="Times New Roman"/>
                  </a:defRPr>
                </a:pPr>
              </a:p>
            </p:txBody>
          </p:sp>
          <p:sp>
            <p:nvSpPr>
              <p:cNvPr id="156" name="Shape 156"/>
              <p:cNvSpPr/>
              <p:nvPr/>
            </p:nvSpPr>
            <p:spPr>
              <a:xfrm>
                <a:off x="4334933" y="0"/>
                <a:ext cx="94828" cy="92569"/>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CBCBCB"/>
              </a:solidFill>
              <a:ln w="12700" cap="flat">
                <a:noFill/>
                <a:miter lim="400000"/>
              </a:ln>
              <a:effectLst/>
            </p:spPr>
            <p:txBody>
              <a:bodyPr wrap="square" lIns="65023" tIns="65023" rIns="65023" bIns="65023" numCol="1" anchor="t">
                <a:noAutofit/>
              </a:bodyPr>
              <a:lstStyle/>
              <a:p>
                <a:pPr lvl="0" defTabSz="914400">
                  <a:lnSpc>
                    <a:spcPct val="100000"/>
                  </a:lnSpc>
                  <a:spcBef>
                    <a:spcPts val="0"/>
                  </a:spcBef>
                  <a:buClrTx/>
                  <a:buFontTx/>
                  <a:defRPr sz="3400">
                    <a:solidFill>
                      <a:srgbClr val="FFFFFF"/>
                    </a:solidFill>
                    <a:latin typeface="Times New Roman"/>
                    <a:ea typeface="Times New Roman"/>
                    <a:cs typeface="Times New Roman"/>
                    <a:sym typeface="Times New Roman"/>
                  </a:defRPr>
                </a:pPr>
              </a:p>
            </p:txBody>
          </p:sp>
          <p:sp>
            <p:nvSpPr>
              <p:cNvPr id="157" name="Shape 157"/>
              <p:cNvSpPr/>
              <p:nvPr/>
            </p:nvSpPr>
            <p:spPr>
              <a:xfrm>
                <a:off x="5201920" y="0"/>
                <a:ext cx="94827" cy="92569"/>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CBCBCB"/>
              </a:solidFill>
              <a:ln w="12700" cap="flat">
                <a:noFill/>
                <a:miter lim="400000"/>
              </a:ln>
              <a:effectLst/>
            </p:spPr>
            <p:txBody>
              <a:bodyPr wrap="square" lIns="65023" tIns="65023" rIns="65023" bIns="65023" numCol="1" anchor="t">
                <a:noAutofit/>
              </a:bodyPr>
              <a:lstStyle/>
              <a:p>
                <a:pPr lvl="0" defTabSz="914400">
                  <a:lnSpc>
                    <a:spcPct val="100000"/>
                  </a:lnSpc>
                  <a:spcBef>
                    <a:spcPts val="0"/>
                  </a:spcBef>
                  <a:buClrTx/>
                  <a:buFontTx/>
                  <a:defRPr sz="3400">
                    <a:solidFill>
                      <a:srgbClr val="FFFFFF"/>
                    </a:solidFill>
                    <a:latin typeface="Times New Roman"/>
                    <a:ea typeface="Times New Roman"/>
                    <a:cs typeface="Times New Roman"/>
                    <a:sym typeface="Times New Roman"/>
                  </a:defRPr>
                </a:pPr>
              </a:p>
            </p:txBody>
          </p:sp>
          <p:sp>
            <p:nvSpPr>
              <p:cNvPr id="158" name="Shape 158"/>
              <p:cNvSpPr/>
              <p:nvPr/>
            </p:nvSpPr>
            <p:spPr>
              <a:xfrm>
                <a:off x="6068906" y="0"/>
                <a:ext cx="92570" cy="92569"/>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CBCBCB"/>
              </a:solidFill>
              <a:ln w="12700" cap="flat">
                <a:noFill/>
                <a:miter lim="400000"/>
              </a:ln>
              <a:effectLst/>
            </p:spPr>
            <p:txBody>
              <a:bodyPr wrap="square" lIns="65023" tIns="65023" rIns="65023" bIns="65023" numCol="1" anchor="t">
                <a:noAutofit/>
              </a:bodyPr>
              <a:lstStyle/>
              <a:p>
                <a:pPr lvl="0" defTabSz="914400">
                  <a:lnSpc>
                    <a:spcPct val="100000"/>
                  </a:lnSpc>
                  <a:spcBef>
                    <a:spcPts val="0"/>
                  </a:spcBef>
                  <a:buClrTx/>
                  <a:buFontTx/>
                  <a:defRPr sz="3400">
                    <a:solidFill>
                      <a:srgbClr val="FFFFFF"/>
                    </a:solidFill>
                    <a:latin typeface="Times New Roman"/>
                    <a:ea typeface="Times New Roman"/>
                    <a:cs typeface="Times New Roman"/>
                    <a:sym typeface="Times New Roman"/>
                  </a:defRPr>
                </a:pPr>
              </a:p>
            </p:txBody>
          </p:sp>
        </p:grpSp>
        <p:sp>
          <p:nvSpPr>
            <p:cNvPr id="160" name="Shape 160"/>
            <p:cNvSpPr/>
            <p:nvPr/>
          </p:nvSpPr>
          <p:spPr>
            <a:xfrm>
              <a:off x="108373" y="916657"/>
              <a:ext cx="11918810" cy="1083735"/>
            </a:xfrm>
            <a:prstGeom prst="rect">
              <a:avLst/>
            </a:prstGeom>
            <a:solidFill>
              <a:srgbClr val="330099"/>
            </a:solidFill>
            <a:ln w="12700" cap="flat">
              <a:noFill/>
              <a:miter lim="400000"/>
            </a:ln>
            <a:effectLst/>
          </p:spPr>
          <p:txBody>
            <a:bodyPr wrap="square" lIns="65023" tIns="65023" rIns="65023" bIns="65023" numCol="1" anchor="t">
              <a:noAutofit/>
            </a:bodyPr>
            <a:lstStyle/>
            <a:p>
              <a:pPr lvl="0" defTabSz="914400">
                <a:lnSpc>
                  <a:spcPct val="100000"/>
                </a:lnSpc>
                <a:spcBef>
                  <a:spcPts val="0"/>
                </a:spcBef>
                <a:buClrTx/>
                <a:buFontTx/>
                <a:defRPr sz="3400">
                  <a:solidFill>
                    <a:srgbClr val="FFFFFF"/>
                  </a:solidFill>
                  <a:latin typeface="Times New Roman"/>
                  <a:ea typeface="Times New Roman"/>
                  <a:cs typeface="Times New Roman"/>
                  <a:sym typeface="Times New Roman"/>
                </a:defRPr>
              </a:pPr>
            </a:p>
          </p:txBody>
        </p:sp>
        <p:sp>
          <p:nvSpPr>
            <p:cNvPr id="161" name="Shape 161"/>
            <p:cNvSpPr/>
            <p:nvPr/>
          </p:nvSpPr>
          <p:spPr>
            <a:xfrm>
              <a:off x="169333" y="0"/>
              <a:ext cx="94828" cy="94827"/>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CBCBCB"/>
            </a:solidFill>
            <a:ln w="12700" cap="flat">
              <a:noFill/>
              <a:miter lim="400000"/>
            </a:ln>
            <a:effectLst/>
          </p:spPr>
          <p:txBody>
            <a:bodyPr wrap="square" lIns="65023" tIns="65023" rIns="65023" bIns="65023" numCol="1" anchor="t">
              <a:noAutofit/>
            </a:bodyPr>
            <a:lstStyle/>
            <a:p>
              <a:pPr lvl="0" defTabSz="914400">
                <a:lnSpc>
                  <a:spcPct val="100000"/>
                </a:lnSpc>
                <a:spcBef>
                  <a:spcPts val="0"/>
                </a:spcBef>
                <a:buClrTx/>
                <a:buFontTx/>
                <a:defRPr sz="3400">
                  <a:solidFill>
                    <a:srgbClr val="FFFFFF"/>
                  </a:solidFill>
                  <a:latin typeface="Times New Roman"/>
                  <a:ea typeface="Times New Roman"/>
                  <a:cs typeface="Times New Roman"/>
                  <a:sym typeface="Times New Roman"/>
                </a:defRPr>
              </a:pPr>
            </a:p>
          </p:txBody>
        </p:sp>
        <p:sp>
          <p:nvSpPr>
            <p:cNvPr id="162" name="Shape 162"/>
            <p:cNvSpPr/>
            <p:nvPr/>
          </p:nvSpPr>
          <p:spPr>
            <a:xfrm>
              <a:off x="169333" y="327377"/>
              <a:ext cx="94828" cy="9257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CBCBCB"/>
            </a:solidFill>
            <a:ln w="12700" cap="flat">
              <a:noFill/>
              <a:miter lim="400000"/>
            </a:ln>
            <a:effectLst/>
          </p:spPr>
          <p:txBody>
            <a:bodyPr wrap="square" lIns="65023" tIns="65023" rIns="65023" bIns="65023" numCol="1" anchor="t">
              <a:noAutofit/>
            </a:bodyPr>
            <a:lstStyle/>
            <a:p>
              <a:pPr lvl="0" defTabSz="914400">
                <a:lnSpc>
                  <a:spcPct val="100000"/>
                </a:lnSpc>
                <a:spcBef>
                  <a:spcPts val="0"/>
                </a:spcBef>
                <a:buClrTx/>
                <a:buFontTx/>
                <a:defRPr sz="3400">
                  <a:solidFill>
                    <a:srgbClr val="FFFFFF"/>
                  </a:solidFill>
                  <a:latin typeface="Times New Roman"/>
                  <a:ea typeface="Times New Roman"/>
                  <a:cs typeface="Times New Roman"/>
                  <a:sym typeface="Times New Roman"/>
                </a:defRPr>
              </a:pPr>
            </a:p>
          </p:txBody>
        </p:sp>
        <p:sp>
          <p:nvSpPr>
            <p:cNvPr id="163" name="Shape 163"/>
            <p:cNvSpPr/>
            <p:nvPr/>
          </p:nvSpPr>
          <p:spPr>
            <a:xfrm>
              <a:off x="169333" y="650240"/>
              <a:ext cx="94828" cy="92569"/>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CBCBCB"/>
            </a:solidFill>
            <a:ln w="12700" cap="flat">
              <a:noFill/>
              <a:miter lim="400000"/>
            </a:ln>
            <a:effectLst/>
          </p:spPr>
          <p:txBody>
            <a:bodyPr wrap="square" lIns="65023" tIns="65023" rIns="65023" bIns="65023" numCol="1" anchor="t">
              <a:noAutofit/>
            </a:bodyPr>
            <a:lstStyle/>
            <a:p>
              <a:pPr lvl="0" defTabSz="914400">
                <a:lnSpc>
                  <a:spcPct val="100000"/>
                </a:lnSpc>
                <a:spcBef>
                  <a:spcPts val="0"/>
                </a:spcBef>
                <a:buClrTx/>
                <a:buFontTx/>
                <a:defRPr sz="3400">
                  <a:solidFill>
                    <a:srgbClr val="FFFFFF"/>
                  </a:solidFill>
                  <a:latin typeface="Times New Roman"/>
                  <a:ea typeface="Times New Roman"/>
                  <a:cs typeface="Times New Roman"/>
                  <a:sym typeface="Times New Roman"/>
                </a:defRPr>
              </a:pPr>
            </a:p>
          </p:txBody>
        </p:sp>
      </p:grpSp>
      <p:sp>
        <p:nvSpPr>
          <p:cNvPr id="165" name="Shape 165"/>
          <p:cNvSpPr/>
          <p:nvPr>
            <p:ph type="sldNum" sz="quarter" idx="2"/>
          </p:nvPr>
        </p:nvSpPr>
        <p:spPr>
          <a:xfrm>
            <a:off x="9320107" y="8886613"/>
            <a:ext cx="2709334" cy="387038"/>
          </a:xfrm>
          <a:prstGeom prst="rect">
            <a:avLst/>
          </a:prstGeom>
        </p:spPr>
        <p:txBody>
          <a:bodyPr/>
          <a:lstStyle>
            <a:lvl1pPr>
              <a:spcBef>
                <a:spcPts val="800"/>
              </a:spcBef>
              <a:defRPr sz="1800">
                <a:solidFill>
                  <a:srgbClr val="FFFFFF"/>
                </a:solidFill>
                <a:latin typeface="Times New Roman"/>
                <a:ea typeface="Times New Roman"/>
                <a:cs typeface="Times New Roman"/>
                <a:sym typeface="Times New Roman"/>
              </a:defRPr>
            </a:lvl1pPr>
          </a:lstStyle>
          <a:p>
            <a:pPr lvl="0"/>
            <a:fld id="{86CB4B4D-7CA3-9044-876B-883B54F8677D}" type="slidenum"/>
          </a:p>
        </p:txBody>
      </p:sp>
      <p:sp>
        <p:nvSpPr>
          <p:cNvPr id="166" name="Shape 166"/>
          <p:cNvSpPr/>
          <p:nvPr>
            <p:ph type="title"/>
          </p:nvPr>
        </p:nvSpPr>
        <p:spPr>
          <a:xfrm>
            <a:off x="975359" y="866986"/>
            <a:ext cx="11054082" cy="1625601"/>
          </a:xfrm>
          <a:prstGeom prst="rect">
            <a:avLst/>
          </a:prstGeom>
        </p:spPr>
        <p:txBody>
          <a:bodyPr lIns="65476" tIns="65476" rIns="65476" bIns="65476"/>
          <a:lstStyle>
            <a:lvl1pPr>
              <a:defRPr>
                <a:solidFill>
                  <a:srgbClr val="CBCBCB"/>
                </a:solidFill>
                <a:latin typeface="Times New Roman"/>
                <a:ea typeface="Times New Roman"/>
                <a:cs typeface="Times New Roman"/>
                <a:sym typeface="Times New Roman"/>
              </a:defRPr>
            </a:lvl1pPr>
          </a:lstStyle>
          <a:p>
            <a:pPr lvl="0">
              <a:defRPr sz="1800">
                <a:solidFill>
                  <a:srgbClr val="000000"/>
                </a:solidFill>
              </a:defRPr>
            </a:pPr>
            <a:r>
              <a:rPr sz="6200">
                <a:solidFill>
                  <a:srgbClr val="CBCBCB"/>
                </a:solidFill>
              </a:rPr>
              <a:t>Title Text</a:t>
            </a:r>
          </a:p>
        </p:txBody>
      </p:sp>
    </p:spTree>
  </p:cSld>
  <p:clrMapOvr>
    <a:masterClrMapping/>
  </p:clrMapOvr>
  <p:transitio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type="tx" showMasterSp="1" showMasterPhAnim="1">
  <p:cSld name="Default">
    <p:spTree>
      <p:nvGrpSpPr>
        <p:cNvPr id="1" name=""/>
        <p:cNvGrpSpPr/>
        <p:nvPr/>
      </p:nvGrpSpPr>
      <p:grpSpPr>
        <a:xfrm>
          <a:off x="0" y="0"/>
          <a:ext cx="0" cy="0"/>
          <a:chOff x="0" y="0"/>
          <a:chExt cx="0" cy="0"/>
        </a:xfrm>
      </p:grpSpPr>
      <p:sp>
        <p:nvSpPr>
          <p:cNvPr id="168" name="Shape 168"/>
          <p:cNvSpPr/>
          <p:nvPr>
            <p:ph type="sldNum" sz="quarter" idx="2"/>
          </p:nvPr>
        </p:nvSpPr>
        <p:spPr>
          <a:xfrm>
            <a:off x="9320107" y="8882098"/>
            <a:ext cx="3034454" cy="389270"/>
          </a:xfrm>
          <a:prstGeom prst="rect">
            <a:avLst/>
          </a:prstGeom>
        </p:spPr>
        <p:txBody>
          <a:bodyPr/>
          <a:lstStyle>
            <a:lvl1pPr>
              <a:defRPr sz="1800"/>
            </a:lvl1pPr>
          </a:lstStyle>
          <a:p>
            <a:pPr lvl="0"/>
            <a:fld id="{86CB4B4D-7CA3-9044-876B-883B54F8677D}" type="slidenum"/>
          </a:p>
        </p:txBody>
      </p:sp>
      <p:sp>
        <p:nvSpPr>
          <p:cNvPr id="169" name="Shape 169"/>
          <p:cNvSpPr/>
          <p:nvPr>
            <p:ph type="title"/>
          </p:nvPr>
        </p:nvSpPr>
        <p:spPr>
          <a:xfrm>
            <a:off x="975359" y="2623537"/>
            <a:ext cx="11054082" cy="2903503"/>
          </a:xfrm>
          <a:prstGeom prst="rect">
            <a:avLst/>
          </a:prstGeom>
        </p:spPr>
        <p:txBody>
          <a:bodyPr/>
          <a:lstStyle/>
          <a:p>
            <a:pPr lvl="0">
              <a:defRPr sz="1800"/>
            </a:pPr>
            <a:r>
              <a:rPr sz="6200"/>
              <a:t>Title Text</a:t>
            </a:r>
          </a:p>
        </p:txBody>
      </p:sp>
      <p:sp>
        <p:nvSpPr>
          <p:cNvPr id="170" name="Shape 170"/>
          <p:cNvSpPr/>
          <p:nvPr>
            <p:ph type="body" idx="1"/>
          </p:nvPr>
        </p:nvSpPr>
        <p:spPr>
          <a:xfrm>
            <a:off x="1950719" y="5527040"/>
            <a:ext cx="9103361" cy="4226561"/>
          </a:xfrm>
          <a:prstGeom prst="rect">
            <a:avLst/>
          </a:prstGeom>
        </p:spPr>
        <p:txBody>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pPr lvl="0">
              <a:defRPr sz="1800"/>
            </a:pPr>
            <a:r>
              <a:rPr sz="4400"/>
              <a:t>Body Level One</a:t>
            </a:r>
            <a:endParaRPr sz="4400"/>
          </a:p>
          <a:p>
            <a:pPr lvl="1">
              <a:defRPr sz="1800"/>
            </a:pPr>
            <a:r>
              <a:rPr sz="4400"/>
              <a:t>Body Level Two</a:t>
            </a:r>
            <a:endParaRPr sz="4400"/>
          </a:p>
          <a:p>
            <a:pPr lvl="2">
              <a:defRPr sz="1800"/>
            </a:pPr>
            <a:r>
              <a:rPr sz="4400"/>
              <a:t>Body Level Three</a:t>
            </a:r>
            <a:endParaRPr sz="4400"/>
          </a:p>
          <a:p>
            <a:pPr lvl="3">
              <a:defRPr sz="1800"/>
            </a:pPr>
            <a:r>
              <a:rPr sz="4400"/>
              <a:t>Body Level Four</a:t>
            </a:r>
            <a:endParaRPr sz="4400"/>
          </a:p>
          <a:p>
            <a:pPr lvl="4">
              <a:defRPr sz="1800"/>
            </a:pPr>
            <a:r>
              <a:rPr sz="4400"/>
              <a:t>Body Level Five</a:t>
            </a:r>
          </a:p>
        </p:txBody>
      </p:sp>
    </p:spTree>
  </p:cSld>
  <p:clrMapOvr>
    <a:masterClrMapping/>
  </p:clrMapOvr>
  <p:transitio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type="tx" showMasterSp="1" showMasterPhAnim="1">
  <p:cSld name="Default">
    <p:spTree>
      <p:nvGrpSpPr>
        <p:cNvPr id="1" name=""/>
        <p:cNvGrpSpPr/>
        <p:nvPr/>
      </p:nvGrpSpPr>
      <p:grpSpPr>
        <a:xfrm>
          <a:off x="0" y="0"/>
          <a:ext cx="0" cy="0"/>
          <a:chOff x="0" y="0"/>
          <a:chExt cx="0" cy="0"/>
        </a:xfrm>
      </p:grpSpPr>
      <p:sp>
        <p:nvSpPr>
          <p:cNvPr id="172" name="Shape 172"/>
          <p:cNvSpPr/>
          <p:nvPr>
            <p:ph type="sldNum" sz="quarter" idx="2"/>
          </p:nvPr>
        </p:nvSpPr>
        <p:spPr>
          <a:xfrm>
            <a:off x="9320107" y="8882098"/>
            <a:ext cx="3034454" cy="389270"/>
          </a:xfrm>
          <a:prstGeom prst="rect">
            <a:avLst/>
          </a:prstGeom>
        </p:spPr>
        <p:txBody>
          <a:bodyPr/>
          <a:lstStyle>
            <a:lvl1pPr>
              <a:defRPr sz="1800"/>
            </a:lvl1pPr>
          </a:lstStyle>
          <a:p>
            <a:pPr lvl="0"/>
            <a:fld id="{86CB4B4D-7CA3-9044-876B-883B54F8677D}" type="slidenum"/>
          </a:p>
        </p:txBody>
      </p:sp>
      <p:sp>
        <p:nvSpPr>
          <p:cNvPr id="173" name="Shape 173"/>
          <p:cNvSpPr/>
          <p:nvPr>
            <p:ph type="title"/>
          </p:nvPr>
        </p:nvSpPr>
        <p:spPr>
          <a:prstGeom prst="rect">
            <a:avLst/>
          </a:prstGeom>
        </p:spPr>
        <p:txBody>
          <a:bodyPr/>
          <a:lstStyle/>
          <a:p>
            <a:pPr lvl="0">
              <a:defRPr sz="1800"/>
            </a:pPr>
            <a:r>
              <a:rPr sz="6200"/>
              <a:t>Title Text</a:t>
            </a:r>
          </a:p>
        </p:txBody>
      </p:sp>
      <p:sp>
        <p:nvSpPr>
          <p:cNvPr id="174" name="Shape 174"/>
          <p:cNvSpPr/>
          <p:nvPr>
            <p:ph type="body" idx="1"/>
          </p:nvPr>
        </p:nvSpPr>
        <p:spPr>
          <a:xfrm>
            <a:off x="650239" y="2275839"/>
            <a:ext cx="5743788" cy="7477761"/>
          </a:xfrm>
          <a:prstGeom prst="rect">
            <a:avLst/>
          </a:prstGeom>
        </p:spPr>
        <p:txBody>
          <a:bodyPr/>
          <a:lstStyle/>
          <a:p>
            <a:pPr lvl="0">
              <a:defRPr sz="1800"/>
            </a:pPr>
            <a:r>
              <a:rPr sz="4400"/>
              <a:t>Body Level One</a:t>
            </a:r>
            <a:endParaRPr sz="4400"/>
          </a:p>
          <a:p>
            <a:pPr lvl="1">
              <a:defRPr sz="1800"/>
            </a:pPr>
            <a:r>
              <a:rPr sz="4400"/>
              <a:t>Body Level Two</a:t>
            </a:r>
            <a:endParaRPr sz="4400"/>
          </a:p>
          <a:p>
            <a:pPr lvl="2">
              <a:defRPr sz="1800"/>
            </a:pPr>
            <a:r>
              <a:rPr sz="4400"/>
              <a:t>Body Level Three</a:t>
            </a:r>
            <a:endParaRPr sz="4400"/>
          </a:p>
          <a:p>
            <a:pPr lvl="3">
              <a:defRPr sz="1800"/>
            </a:pPr>
            <a:r>
              <a:rPr sz="4400"/>
              <a:t>Body Level Four</a:t>
            </a:r>
            <a:endParaRPr sz="4400"/>
          </a:p>
          <a:p>
            <a:pPr lvl="4">
              <a:defRPr sz="1800"/>
            </a:pPr>
            <a:r>
              <a:rPr sz="4400"/>
              <a:t>Body Level Five</a:t>
            </a:r>
          </a:p>
        </p:txBody>
      </p:sp>
    </p:spTree>
  </p:cSld>
  <p:clrMapOvr>
    <a:masterClrMapping/>
  </p:clrMapOvr>
  <p:transitio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type="tx" showMasterSp="1" showMasterPhAnim="1">
  <p:cSld name="Default">
    <p:spTree>
      <p:nvGrpSpPr>
        <p:cNvPr id="1" name=""/>
        <p:cNvGrpSpPr/>
        <p:nvPr/>
      </p:nvGrpSpPr>
      <p:grpSpPr>
        <a:xfrm>
          <a:off x="0" y="0"/>
          <a:ext cx="0" cy="0"/>
          <a:chOff x="0" y="0"/>
          <a:chExt cx="0" cy="0"/>
        </a:xfrm>
      </p:grpSpPr>
      <p:sp>
        <p:nvSpPr>
          <p:cNvPr id="176" name="Shape 176"/>
          <p:cNvSpPr/>
          <p:nvPr>
            <p:ph type="sldNum" sz="quarter" idx="2"/>
          </p:nvPr>
        </p:nvSpPr>
        <p:spPr>
          <a:prstGeom prst="rect">
            <a:avLst/>
          </a:prstGeom>
        </p:spPr>
        <p:txBody>
          <a:bodyPr/>
          <a:lstStyle/>
          <a:p>
            <a:pPr lvl="0"/>
            <a:fld id="{86CB4B4D-7CA3-9044-876B-883B54F8677D}" type="slidenum"/>
          </a:p>
        </p:txBody>
      </p:sp>
      <p:sp>
        <p:nvSpPr>
          <p:cNvPr id="177" name="Shape 177"/>
          <p:cNvSpPr/>
          <p:nvPr>
            <p:ph type="title"/>
          </p:nvPr>
        </p:nvSpPr>
        <p:spPr>
          <a:xfrm>
            <a:off x="650239" y="390595"/>
            <a:ext cx="11704322" cy="1625601"/>
          </a:xfrm>
          <a:prstGeom prst="rect">
            <a:avLst/>
          </a:prstGeom>
        </p:spPr>
        <p:txBody>
          <a:bodyPr/>
          <a:lstStyle/>
          <a:p>
            <a:pPr lvl="0">
              <a:defRPr sz="1800"/>
            </a:pPr>
            <a:r>
              <a:rPr sz="6200"/>
              <a:t>Title Text</a:t>
            </a:r>
          </a:p>
        </p:txBody>
      </p:sp>
    </p:spTree>
  </p:cSld>
  <p:clrMapOvr>
    <a:masterClrMapping/>
  </p:clrMapOvr>
  <p:transitio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type="tx" showMasterSp="1" showMasterPhAnim="1">
  <p:cSld name="Default">
    <p:spTree>
      <p:nvGrpSpPr>
        <p:cNvPr id="1" name=""/>
        <p:cNvGrpSpPr/>
        <p:nvPr/>
      </p:nvGrpSpPr>
      <p:grpSpPr>
        <a:xfrm>
          <a:off x="0" y="0"/>
          <a:ext cx="0" cy="0"/>
          <a:chOff x="0" y="0"/>
          <a:chExt cx="0" cy="0"/>
        </a:xfrm>
      </p:grpSpPr>
      <p:sp>
        <p:nvSpPr>
          <p:cNvPr id="179" name="Shape 179"/>
          <p:cNvSpPr/>
          <p:nvPr>
            <p:ph type="sldNum" sz="quarter" idx="2"/>
          </p:nvPr>
        </p:nvSpPr>
        <p:spPr>
          <a:prstGeom prst="rect">
            <a:avLst/>
          </a:prstGeom>
        </p:spPr>
        <p:txBody>
          <a:bodyPr/>
          <a:lstStyle/>
          <a:p>
            <a:pPr lvl="0"/>
            <a:fld id="{86CB4B4D-7CA3-9044-876B-883B54F8677D}" type="slidenum"/>
          </a:p>
        </p:txBody>
      </p:sp>
      <p:sp>
        <p:nvSpPr>
          <p:cNvPr id="180" name="Shape 180"/>
          <p:cNvSpPr/>
          <p:nvPr>
            <p:ph type="title"/>
          </p:nvPr>
        </p:nvSpPr>
        <p:spPr>
          <a:prstGeom prst="rect">
            <a:avLst/>
          </a:prstGeom>
        </p:spPr>
        <p:txBody>
          <a:bodyPr/>
          <a:lstStyle/>
          <a:p>
            <a:pPr lvl="0">
              <a:defRPr sz="1800"/>
            </a:pPr>
            <a:r>
              <a:rPr sz="6200"/>
              <a:t>Title Text</a:t>
            </a:r>
          </a:p>
        </p:txBody>
      </p:sp>
      <p:sp>
        <p:nvSpPr>
          <p:cNvPr id="181" name="Shape 181"/>
          <p:cNvSpPr/>
          <p:nvPr>
            <p:ph type="body" idx="1"/>
          </p:nvPr>
        </p:nvSpPr>
        <p:spPr>
          <a:prstGeom prst="rect">
            <a:avLst/>
          </a:prstGeom>
        </p:spPr>
        <p:txBody>
          <a:bodyPr/>
          <a:lstStyle/>
          <a:p>
            <a:pPr lvl="0">
              <a:defRPr sz="1800"/>
            </a:pPr>
            <a:r>
              <a:rPr sz="4400"/>
              <a:t>Body Level One</a:t>
            </a:r>
            <a:endParaRPr sz="4400"/>
          </a:p>
          <a:p>
            <a:pPr lvl="1">
              <a:defRPr sz="1800"/>
            </a:pPr>
            <a:r>
              <a:rPr sz="4400"/>
              <a:t>Body Level Two</a:t>
            </a:r>
            <a:endParaRPr sz="4400"/>
          </a:p>
          <a:p>
            <a:pPr lvl="2">
              <a:defRPr sz="1800"/>
            </a:pPr>
            <a:r>
              <a:rPr sz="4400"/>
              <a:t>Body Level Three</a:t>
            </a:r>
            <a:endParaRPr sz="4400"/>
          </a:p>
          <a:p>
            <a:pPr lvl="3">
              <a:defRPr sz="1800"/>
            </a:pPr>
            <a:r>
              <a:rPr sz="4400"/>
              <a:t>Body Level Four</a:t>
            </a:r>
            <a:endParaRPr sz="4400"/>
          </a:p>
          <a:p>
            <a:pPr lvl="4">
              <a:defRPr sz="1800"/>
            </a:pPr>
            <a:r>
              <a:rPr sz="4400"/>
              <a:t>Body Level Five</a:t>
            </a:r>
          </a:p>
        </p:txBody>
      </p:sp>
    </p:spTree>
  </p:cSld>
  <p:clrMapOvr>
    <a:masterClrMapping/>
  </p:clrMapOvr>
  <p:transitio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type="tx" showMasterSp="1" showMasterPhAnim="1">
  <p:cSld name="Default">
    <p:spTree>
      <p:nvGrpSpPr>
        <p:cNvPr id="1" name=""/>
        <p:cNvGrpSpPr/>
        <p:nvPr/>
      </p:nvGrpSpPr>
      <p:grpSpPr>
        <a:xfrm>
          <a:off x="0" y="0"/>
          <a:ext cx="0" cy="0"/>
          <a:chOff x="0" y="0"/>
          <a:chExt cx="0" cy="0"/>
        </a:xfrm>
      </p:grpSpPr>
      <p:sp>
        <p:nvSpPr>
          <p:cNvPr id="183" name="Shape 183"/>
          <p:cNvSpPr/>
          <p:nvPr>
            <p:ph type="sldNum" sz="quarter" idx="2"/>
          </p:nvPr>
        </p:nvSpPr>
        <p:spPr>
          <a:xfrm>
            <a:off x="9320107" y="8882098"/>
            <a:ext cx="3034454" cy="389270"/>
          </a:xfrm>
          <a:prstGeom prst="rect">
            <a:avLst/>
          </a:prstGeom>
        </p:spPr>
        <p:txBody>
          <a:bodyPr/>
          <a:lstStyle>
            <a:lvl1pPr>
              <a:defRPr sz="1800"/>
            </a:lvl1pPr>
          </a:lstStyle>
          <a:p>
            <a:pPr lvl="0"/>
            <a:fld id="{86CB4B4D-7CA3-9044-876B-883B54F8677D}" type="slidenum"/>
          </a:p>
        </p:txBody>
      </p:sp>
      <p:sp>
        <p:nvSpPr>
          <p:cNvPr id="184" name="Shape 184"/>
          <p:cNvSpPr/>
          <p:nvPr>
            <p:ph type="title"/>
          </p:nvPr>
        </p:nvSpPr>
        <p:spPr>
          <a:prstGeom prst="rect">
            <a:avLst/>
          </a:prstGeom>
        </p:spPr>
        <p:txBody>
          <a:bodyPr/>
          <a:lstStyle/>
          <a:p>
            <a:pPr lvl="0">
              <a:defRPr sz="1800"/>
            </a:pPr>
            <a:r>
              <a:rPr sz="6200"/>
              <a:t>Title Text</a:t>
            </a:r>
          </a:p>
        </p:txBody>
      </p:sp>
      <p:sp>
        <p:nvSpPr>
          <p:cNvPr id="185" name="Shape 185"/>
          <p:cNvSpPr/>
          <p:nvPr>
            <p:ph type="body" idx="1"/>
          </p:nvPr>
        </p:nvSpPr>
        <p:spPr>
          <a:prstGeom prst="rect">
            <a:avLst/>
          </a:prstGeom>
        </p:spPr>
        <p:txBody>
          <a:bodyPr/>
          <a:lstStyle/>
          <a:p>
            <a:pPr lvl="0">
              <a:defRPr sz="1800"/>
            </a:pPr>
            <a:r>
              <a:rPr sz="4400"/>
              <a:t>Body Level One</a:t>
            </a:r>
            <a:endParaRPr sz="4400"/>
          </a:p>
          <a:p>
            <a:pPr lvl="1">
              <a:defRPr sz="1800"/>
            </a:pPr>
            <a:r>
              <a:rPr sz="4400"/>
              <a:t>Body Level Two</a:t>
            </a:r>
            <a:endParaRPr sz="4400"/>
          </a:p>
          <a:p>
            <a:pPr lvl="2">
              <a:defRPr sz="1800"/>
            </a:pPr>
            <a:r>
              <a:rPr sz="4400"/>
              <a:t>Body Level Three</a:t>
            </a:r>
            <a:endParaRPr sz="4400"/>
          </a:p>
          <a:p>
            <a:pPr lvl="3">
              <a:defRPr sz="1800"/>
            </a:pPr>
            <a:r>
              <a:rPr sz="4400"/>
              <a:t>Body Level Four</a:t>
            </a:r>
            <a:endParaRPr sz="4400"/>
          </a:p>
          <a:p>
            <a:pPr lvl="4">
              <a:defRPr sz="1800"/>
            </a:pPr>
            <a:r>
              <a:rPr sz="4400"/>
              <a:t>Body Level Five</a:t>
            </a:r>
          </a:p>
        </p:txBody>
      </p:sp>
    </p:spTree>
  </p:cSld>
  <p:clrMapOvr>
    <a:masterClrMapping/>
  </p:clrMapOvr>
  <p:transitio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type="tx" showMasterSp="1" showMasterPhAnim="1">
  <p:cSld name="Default">
    <p:spTree>
      <p:nvGrpSpPr>
        <p:cNvPr id="1" name=""/>
        <p:cNvGrpSpPr/>
        <p:nvPr/>
      </p:nvGrpSpPr>
      <p:grpSpPr>
        <a:xfrm>
          <a:off x="0" y="0"/>
          <a:ext cx="0" cy="0"/>
          <a:chOff x="0" y="0"/>
          <a:chExt cx="0" cy="0"/>
        </a:xfrm>
      </p:grpSpPr>
      <p:sp>
        <p:nvSpPr>
          <p:cNvPr id="187" name="Shape 187"/>
          <p:cNvSpPr/>
          <p:nvPr>
            <p:ph type="sldNum" sz="quarter" idx="2"/>
          </p:nvPr>
        </p:nvSpPr>
        <p:spPr>
          <a:xfrm>
            <a:off x="9320107" y="8882098"/>
            <a:ext cx="3034454" cy="389270"/>
          </a:xfrm>
          <a:prstGeom prst="rect">
            <a:avLst/>
          </a:prstGeom>
        </p:spPr>
        <p:txBody>
          <a:bodyPr/>
          <a:lstStyle>
            <a:lvl1pPr>
              <a:defRPr sz="1800"/>
            </a:lvl1pPr>
          </a:lstStyle>
          <a:p>
            <a:pPr lvl="0"/>
            <a:fld id="{86CB4B4D-7CA3-9044-876B-883B54F8677D}" type="slidenum"/>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p:spTree>
      <p:nvGrpSpPr>
        <p:cNvPr id="1" name=""/>
        <p:cNvGrpSpPr/>
        <p:nvPr/>
      </p:nvGrpSpPr>
      <p:grpSpPr>
        <a:xfrm>
          <a:off x="0" y="0"/>
          <a:ext cx="0" cy="0"/>
          <a:chOff x="0" y="0"/>
          <a:chExt cx="0" cy="0"/>
        </a:xfrm>
      </p:grpSpPr>
      <p:pic>
        <p:nvPicPr>
          <p:cNvPr id="17" name="jumsoft_background_10_-39.mov"/>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0" y="0"/>
            <a:ext cx="13004800" cy="9753600"/>
          </a:xfrm>
          <a:prstGeom prst="rect">
            <a:avLst/>
          </a:prstGeom>
        </p:spPr>
      </p:pic>
      <p:sp>
        <p:nvSpPr>
          <p:cNvPr id="18" name="Shape 18"/>
          <p:cNvSpPr/>
          <p:nvPr/>
        </p:nvSpPr>
        <p:spPr>
          <a:xfrm>
            <a:off x="-114300" y="863600"/>
            <a:ext cx="13220700" cy="8013700"/>
          </a:xfrm>
          <a:prstGeom prst="rect">
            <a:avLst/>
          </a:prstGeom>
          <a:solidFill>
            <a:srgbClr val="FFFFFF">
              <a:alpha val="50000"/>
            </a:srgbClr>
          </a:solidFill>
          <a:ln w="25400">
            <a:miter lim="400000"/>
          </a:ln>
        </p:spPr>
        <p:txBody>
          <a:bodyPr lIns="50800" tIns="50800" rIns="50800" bIns="50800" anchor="ctr"/>
          <a:lstStyle/>
          <a:p>
            <a:pPr lvl="0" algn="ctr">
              <a:lnSpc>
                <a:spcPct val="100000"/>
              </a:lnSpc>
              <a:spcBef>
                <a:spcPts val="0"/>
              </a:spcBef>
              <a:buClrTx/>
              <a:buFontTx/>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9" name="Shape 19"/>
          <p:cNvSpPr/>
          <p:nvPr>
            <p:ph type="title"/>
          </p:nvPr>
        </p:nvSpPr>
        <p:spPr>
          <a:xfrm>
            <a:off x="762000" y="1447800"/>
            <a:ext cx="10718800" cy="1905000"/>
          </a:xfrm>
          <a:prstGeom prst="rect">
            <a:avLst/>
          </a:prstGeom>
          <a:effectLst>
            <a:outerShdw sx="100000" sy="100000" kx="0" ky="0" algn="b" rotWithShape="0" blurRad="12700" dist="25400" dir="7920000">
              <a:srgbClr val="FFFFFF">
                <a:alpha val="80000"/>
              </a:srgbClr>
            </a:outerShdw>
          </a:effectLst>
        </p:spPr>
        <p:txBody>
          <a:bodyPr lIns="0" tIns="0" rIns="0" bIns="0" anchor="b"/>
          <a:lstStyle>
            <a:lvl1pPr algn="l" defTabSz="584200">
              <a:defRPr i="1" spc="-360" sz="12000">
                <a:solidFill>
                  <a:srgbClr val="233374"/>
                </a:solidFill>
                <a:latin typeface="+mj-lt"/>
                <a:ea typeface="+mj-ea"/>
                <a:cs typeface="+mj-cs"/>
                <a:sym typeface="Futura"/>
              </a:defRPr>
            </a:lvl1pPr>
          </a:lstStyle>
          <a:p>
            <a:pPr lvl="0">
              <a:defRPr i="0" spc="0" sz="1800">
                <a:solidFill>
                  <a:srgbClr val="000000"/>
                </a:solidFill>
              </a:defRPr>
            </a:pPr>
            <a:r>
              <a:rPr i="1" spc="-360" sz="12000">
                <a:solidFill>
                  <a:srgbClr val="233374"/>
                </a:solidFill>
              </a:rPr>
              <a:t>Title Text</a:t>
            </a:r>
          </a:p>
        </p:txBody>
      </p:sp>
      <p:sp>
        <p:nvSpPr>
          <p:cNvPr id="20" name="Shape 20"/>
          <p:cNvSpPr/>
          <p:nvPr>
            <p:ph type="body" idx="1"/>
          </p:nvPr>
        </p:nvSpPr>
        <p:spPr>
          <a:xfrm>
            <a:off x="723900" y="3657600"/>
            <a:ext cx="10718800" cy="4940300"/>
          </a:xfrm>
          <a:prstGeom prst="rect">
            <a:avLst/>
          </a:prstGeom>
          <a:effectLst>
            <a:outerShdw sx="100000" sy="100000" kx="0" ky="0" algn="b" rotWithShape="0" blurRad="12700" dist="25400" dir="7920000">
              <a:srgbClr val="FFFFFF">
                <a:alpha val="80000"/>
              </a:srgbClr>
            </a:outerShdw>
          </a:effectLst>
        </p:spPr>
        <p:txBody>
          <a:bodyPr lIns="0" tIns="0" rIns="0" bIns="0"/>
          <a:lstStyle>
            <a:lvl1pPr marL="317500" indent="-317500" defTabSz="584200">
              <a:lnSpc>
                <a:spcPct val="80000"/>
              </a:lnSpc>
              <a:spcBef>
                <a:spcPts val="3200"/>
              </a:spcBef>
              <a:buSzPct val="30000"/>
              <a:buFont typeface="Lucida Grande"/>
              <a:buBlip>
                <a:blip r:embed="rId5"/>
              </a:buBlip>
              <a:defRPr sz="3200">
                <a:solidFill>
                  <a:srgbClr val="233374"/>
                </a:solidFill>
                <a:latin typeface="+mn-lt"/>
                <a:ea typeface="+mn-ea"/>
                <a:cs typeface="+mn-cs"/>
                <a:sym typeface="Helvetica Neue Light"/>
              </a:defRPr>
            </a:lvl1pPr>
            <a:lvl2pPr marL="317500" indent="-317500" defTabSz="584200">
              <a:lnSpc>
                <a:spcPct val="80000"/>
              </a:lnSpc>
              <a:spcBef>
                <a:spcPts val="3200"/>
              </a:spcBef>
              <a:buSzPct val="30000"/>
              <a:buFont typeface="Lucida Grande"/>
              <a:buBlip>
                <a:blip r:embed="rId5"/>
              </a:buBlip>
              <a:defRPr sz="3200">
                <a:solidFill>
                  <a:srgbClr val="233374"/>
                </a:solidFill>
                <a:latin typeface="+mn-lt"/>
                <a:ea typeface="+mn-ea"/>
                <a:cs typeface="+mn-cs"/>
                <a:sym typeface="Helvetica Neue Light"/>
              </a:defRPr>
            </a:lvl2pPr>
            <a:lvl3pPr marL="317500" indent="-317500" defTabSz="584200">
              <a:lnSpc>
                <a:spcPct val="80000"/>
              </a:lnSpc>
              <a:spcBef>
                <a:spcPts val="3200"/>
              </a:spcBef>
              <a:buSzPct val="30000"/>
              <a:buFont typeface="Lucida Grande"/>
              <a:buBlip>
                <a:blip r:embed="rId5"/>
              </a:buBlip>
              <a:defRPr sz="3200">
                <a:solidFill>
                  <a:srgbClr val="233374"/>
                </a:solidFill>
                <a:latin typeface="+mn-lt"/>
                <a:ea typeface="+mn-ea"/>
                <a:cs typeface="+mn-cs"/>
                <a:sym typeface="Helvetica Neue Light"/>
              </a:defRPr>
            </a:lvl3pPr>
            <a:lvl4pPr marL="317500" indent="-317500" defTabSz="584200">
              <a:lnSpc>
                <a:spcPct val="80000"/>
              </a:lnSpc>
              <a:spcBef>
                <a:spcPts val="3200"/>
              </a:spcBef>
              <a:buSzPct val="30000"/>
              <a:buFont typeface="Lucida Grande"/>
              <a:buBlip>
                <a:blip r:embed="rId5"/>
              </a:buBlip>
              <a:defRPr sz="3200">
                <a:solidFill>
                  <a:srgbClr val="233374"/>
                </a:solidFill>
                <a:latin typeface="+mn-lt"/>
                <a:ea typeface="+mn-ea"/>
                <a:cs typeface="+mn-cs"/>
                <a:sym typeface="Helvetica Neue Light"/>
              </a:defRPr>
            </a:lvl4pPr>
            <a:lvl5pPr marL="317500" indent="-317500" defTabSz="584200">
              <a:lnSpc>
                <a:spcPct val="80000"/>
              </a:lnSpc>
              <a:spcBef>
                <a:spcPts val="3200"/>
              </a:spcBef>
              <a:buSzPct val="30000"/>
              <a:buFont typeface="Lucida Grande"/>
              <a:buBlip>
                <a:blip r:embed="rId5"/>
              </a:buBlip>
              <a:defRPr sz="3200">
                <a:solidFill>
                  <a:srgbClr val="233374"/>
                </a:solidFill>
                <a:latin typeface="+mn-lt"/>
                <a:ea typeface="+mn-ea"/>
                <a:cs typeface="+mn-cs"/>
                <a:sym typeface="Helvetica Neue Light"/>
              </a:defRPr>
            </a:lvl5pPr>
          </a:lstStyle>
          <a:p>
            <a:pPr lvl="0">
              <a:defRPr sz="1800">
                <a:solidFill>
                  <a:srgbClr val="000000"/>
                </a:solidFill>
              </a:defRPr>
            </a:pPr>
            <a:r>
              <a:rPr sz="3200">
                <a:solidFill>
                  <a:srgbClr val="233374"/>
                </a:solidFill>
              </a:rPr>
              <a:t>Body Level One</a:t>
            </a:r>
            <a:endParaRPr sz="3200">
              <a:solidFill>
                <a:srgbClr val="233374"/>
              </a:solidFill>
            </a:endParaRPr>
          </a:p>
          <a:p>
            <a:pPr lvl="1">
              <a:defRPr sz="1800">
                <a:solidFill>
                  <a:srgbClr val="000000"/>
                </a:solidFill>
              </a:defRPr>
            </a:pPr>
            <a:r>
              <a:rPr sz="3200">
                <a:solidFill>
                  <a:srgbClr val="233374"/>
                </a:solidFill>
              </a:rPr>
              <a:t>Body Level Two</a:t>
            </a:r>
            <a:endParaRPr sz="3200">
              <a:solidFill>
                <a:srgbClr val="233374"/>
              </a:solidFill>
            </a:endParaRPr>
          </a:p>
          <a:p>
            <a:pPr lvl="2">
              <a:defRPr sz="1800">
                <a:solidFill>
                  <a:srgbClr val="000000"/>
                </a:solidFill>
              </a:defRPr>
            </a:pPr>
            <a:r>
              <a:rPr sz="3200">
                <a:solidFill>
                  <a:srgbClr val="233374"/>
                </a:solidFill>
              </a:rPr>
              <a:t>Body Level Three</a:t>
            </a:r>
            <a:endParaRPr sz="3200">
              <a:solidFill>
                <a:srgbClr val="233374"/>
              </a:solidFill>
            </a:endParaRPr>
          </a:p>
          <a:p>
            <a:pPr lvl="3">
              <a:defRPr sz="1800">
                <a:solidFill>
                  <a:srgbClr val="000000"/>
                </a:solidFill>
              </a:defRPr>
            </a:pPr>
            <a:r>
              <a:rPr sz="3200">
                <a:solidFill>
                  <a:srgbClr val="233374"/>
                </a:solidFill>
              </a:rPr>
              <a:t>Body Level Four</a:t>
            </a:r>
            <a:endParaRPr sz="3200">
              <a:solidFill>
                <a:srgbClr val="233374"/>
              </a:solidFill>
            </a:endParaRPr>
          </a:p>
          <a:p>
            <a:pPr lvl="4">
              <a:defRPr sz="1800">
                <a:solidFill>
                  <a:srgbClr val="000000"/>
                </a:solidFill>
              </a:defRPr>
            </a:pPr>
            <a:r>
              <a:rPr sz="3200">
                <a:solidFill>
                  <a:srgbClr val="233374"/>
                </a:solidFill>
              </a:rPr>
              <a:t>Body Level Five</a:t>
            </a:r>
          </a:p>
        </p:txBody>
      </p:sp>
      <p:sp>
        <p:nvSpPr>
          <p:cNvPr id="21" name="Shape 21"/>
          <p:cNvSpPr/>
          <p:nvPr>
            <p:ph type="sldNum" sz="quarter" idx="2"/>
          </p:nvPr>
        </p:nvSpPr>
        <p:spPr>
          <a:xfrm>
            <a:off x="12229810" y="0"/>
            <a:ext cx="755786" cy="780158"/>
          </a:xfrm>
          <a:prstGeom prst="rect">
            <a:avLst/>
          </a:prstGeom>
          <a:effectLst>
            <a:outerShdw sx="100000" sy="100000" kx="0" ky="0" algn="b" rotWithShape="0" blurRad="50800" dist="50800" dir="5400000">
              <a:srgbClr val="424242">
                <a:alpha val="15000"/>
              </a:srgbClr>
            </a:outerShdw>
          </a:effectLst>
        </p:spPr>
        <p:txBody>
          <a:bodyPr wrap="none" lIns="0" tIns="0" rIns="0" bIns="0"/>
          <a:lstStyle>
            <a:lvl1pPr algn="ctr" defTabSz="457200">
              <a:defRPr spc="-144" sz="4800">
                <a:solidFill>
                  <a:srgbClr val="53D5FD">
                    <a:alpha val="50000"/>
                  </a:srgbClr>
                </a:solidFill>
              </a:defRPr>
            </a:lvl1pPr>
          </a:lstStyle>
          <a:p>
            <a:pPr lvl="0"/>
            <a:fld id="{86CB4B4D-7CA3-9044-876B-883B54F8677D}" type="slidenum"/>
          </a:p>
        </p:txBody>
      </p:sp>
    </p:spTree>
  </p:cSld>
  <p:clrMapOvr>
    <a:masterClrMapping/>
  </p:clrMapOvr>
  <p:transition spd="med" advClick="1"/>
</p:sldLayout>
</file>

<file path=ppt/slideLayouts/slideLayout30.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189" name="image.png"/>
          <p:cNvPicPr/>
          <p:nvPr/>
        </p:nvPicPr>
        <p:blipFill>
          <a:blip r:embed="rId2">
            <a:extLst/>
          </a:blip>
          <a:stretch>
            <a:fillRect/>
          </a:stretch>
        </p:blipFill>
        <p:spPr>
          <a:xfrm>
            <a:off x="-1" y="-1"/>
            <a:ext cx="13004801" cy="9753601"/>
          </a:xfrm>
          <a:prstGeom prst="rect">
            <a:avLst/>
          </a:prstGeom>
          <a:ln w="12700">
            <a:miter lim="400000"/>
          </a:ln>
        </p:spPr>
      </p:pic>
      <p:sp>
        <p:nvSpPr>
          <p:cNvPr id="190" name="Shape 190"/>
          <p:cNvSpPr/>
          <p:nvPr>
            <p:ph type="sldNum" sz="quarter" idx="2"/>
          </p:nvPr>
        </p:nvSpPr>
        <p:spPr>
          <a:xfrm>
            <a:off x="9320107" y="8882098"/>
            <a:ext cx="3034454" cy="389270"/>
          </a:xfrm>
          <a:prstGeom prst="rect">
            <a:avLst/>
          </a:prstGeom>
        </p:spPr>
        <p:txBody>
          <a:bodyPr/>
          <a:lstStyle>
            <a:lvl1pPr>
              <a:defRPr sz="1800"/>
            </a:lvl1pPr>
          </a:lstStyle>
          <a:p>
            <a:pPr lvl="0"/>
            <a:fld id="{86CB4B4D-7CA3-9044-876B-883B54F8677D}" type="slidenum"/>
          </a:p>
        </p:txBody>
      </p:sp>
      <p:sp>
        <p:nvSpPr>
          <p:cNvPr id="191" name="Shape 191"/>
          <p:cNvSpPr/>
          <p:nvPr>
            <p:ph type="title"/>
          </p:nvPr>
        </p:nvSpPr>
        <p:spPr>
          <a:prstGeom prst="rect">
            <a:avLst/>
          </a:prstGeom>
        </p:spPr>
        <p:txBody>
          <a:bodyPr/>
          <a:lstStyle/>
          <a:p>
            <a:pPr lvl="0">
              <a:defRPr sz="1800"/>
            </a:pPr>
            <a:r>
              <a:rPr sz="6200"/>
              <a:t>Title Text</a:t>
            </a:r>
          </a:p>
        </p:txBody>
      </p:sp>
    </p:spTree>
  </p:cSld>
  <p:clrMapOvr>
    <a:masterClrMapping/>
  </p:clrMapOvr>
  <p:transition spd="med" advClick="1"/>
</p:sldLayout>
</file>

<file path=ppt/slideLayouts/slideLayout31.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193" name="image.png"/>
          <p:cNvPicPr/>
          <p:nvPr/>
        </p:nvPicPr>
        <p:blipFill>
          <a:blip r:embed="rId2">
            <a:extLst/>
          </a:blip>
          <a:stretch>
            <a:fillRect/>
          </a:stretch>
        </p:blipFill>
        <p:spPr>
          <a:xfrm>
            <a:off x="-1" y="-1"/>
            <a:ext cx="13004801" cy="9753601"/>
          </a:xfrm>
          <a:prstGeom prst="rect">
            <a:avLst/>
          </a:prstGeom>
          <a:ln w="12700">
            <a:miter lim="400000"/>
          </a:ln>
        </p:spPr>
      </p:pic>
      <p:sp>
        <p:nvSpPr>
          <p:cNvPr id="194" name="Shape 194"/>
          <p:cNvSpPr/>
          <p:nvPr>
            <p:ph type="sldNum" sz="quarter" idx="2"/>
          </p:nvPr>
        </p:nvSpPr>
        <p:spPr>
          <a:xfrm>
            <a:off x="9320107" y="8882098"/>
            <a:ext cx="3034454" cy="389270"/>
          </a:xfrm>
          <a:prstGeom prst="rect">
            <a:avLst/>
          </a:prstGeom>
        </p:spPr>
        <p:txBody>
          <a:bodyPr/>
          <a:lstStyle>
            <a:lvl1pPr>
              <a:defRPr sz="1800"/>
            </a:lvl1pPr>
          </a:lstStyle>
          <a:p>
            <a:pPr lvl="0"/>
            <a:fld id="{86CB4B4D-7CA3-9044-876B-883B54F8677D}" type="slidenum"/>
          </a:p>
        </p:txBody>
      </p:sp>
      <p:sp>
        <p:nvSpPr>
          <p:cNvPr id="195" name="Shape 195"/>
          <p:cNvSpPr/>
          <p:nvPr>
            <p:ph type="title"/>
          </p:nvPr>
        </p:nvSpPr>
        <p:spPr>
          <a:prstGeom prst="rect">
            <a:avLst/>
          </a:prstGeom>
        </p:spPr>
        <p:txBody>
          <a:bodyPr/>
          <a:lstStyle/>
          <a:p>
            <a:pPr lvl="0">
              <a:defRPr sz="1800"/>
            </a:pPr>
            <a:r>
              <a:rPr sz="6200"/>
              <a:t>Title Text</a:t>
            </a:r>
          </a:p>
        </p:txBody>
      </p:sp>
      <p:sp>
        <p:nvSpPr>
          <p:cNvPr id="196" name="Shape 196"/>
          <p:cNvSpPr/>
          <p:nvPr>
            <p:ph type="body" idx="1"/>
          </p:nvPr>
        </p:nvSpPr>
        <p:spPr>
          <a:prstGeom prst="rect">
            <a:avLst/>
          </a:prstGeom>
        </p:spPr>
        <p:txBody>
          <a:bodyPr/>
          <a:lstStyle/>
          <a:p>
            <a:pPr lvl="0">
              <a:defRPr sz="1800"/>
            </a:pPr>
            <a:r>
              <a:rPr sz="4400"/>
              <a:t>Body Level One</a:t>
            </a:r>
            <a:endParaRPr sz="4400"/>
          </a:p>
          <a:p>
            <a:pPr lvl="1">
              <a:defRPr sz="1800"/>
            </a:pPr>
            <a:r>
              <a:rPr sz="4400"/>
              <a:t>Body Level Two</a:t>
            </a:r>
            <a:endParaRPr sz="4400"/>
          </a:p>
          <a:p>
            <a:pPr lvl="2">
              <a:defRPr sz="1800"/>
            </a:pPr>
            <a:r>
              <a:rPr sz="4400"/>
              <a:t>Body Level Three</a:t>
            </a:r>
            <a:endParaRPr sz="4400"/>
          </a:p>
          <a:p>
            <a:pPr lvl="3">
              <a:defRPr sz="1800"/>
            </a:pPr>
            <a:r>
              <a:rPr sz="4400"/>
              <a:t>Body Level Four</a:t>
            </a:r>
            <a:endParaRPr sz="4400"/>
          </a:p>
          <a:p>
            <a:pPr lvl="4">
              <a:defRPr sz="1800"/>
            </a:pPr>
            <a:r>
              <a:rPr sz="4400"/>
              <a:t>Body Level Five</a:t>
            </a:r>
          </a:p>
        </p:txBody>
      </p:sp>
    </p:spTree>
  </p:cSld>
  <p:clrMapOvr>
    <a:masterClrMapping/>
  </p:clrMapOvr>
  <p:transition spd="med" advClick="1"/>
</p:sldLayout>
</file>

<file path=ppt/slideLayouts/slideLayout32.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198" name="image.png"/>
          <p:cNvPicPr/>
          <p:nvPr/>
        </p:nvPicPr>
        <p:blipFill>
          <a:blip r:embed="rId2">
            <a:extLst/>
          </a:blip>
          <a:stretch>
            <a:fillRect/>
          </a:stretch>
        </p:blipFill>
        <p:spPr>
          <a:xfrm>
            <a:off x="-1" y="-1"/>
            <a:ext cx="13004801" cy="9753601"/>
          </a:xfrm>
          <a:prstGeom prst="rect">
            <a:avLst/>
          </a:prstGeom>
          <a:ln w="12700">
            <a:miter lim="400000"/>
          </a:ln>
        </p:spPr>
      </p:pic>
      <p:sp>
        <p:nvSpPr>
          <p:cNvPr id="199" name="Shape 199"/>
          <p:cNvSpPr/>
          <p:nvPr>
            <p:ph type="sldNum" sz="quarter" idx="2"/>
          </p:nvPr>
        </p:nvSpPr>
        <p:spPr>
          <a:xfrm>
            <a:off x="9320107" y="8882098"/>
            <a:ext cx="3034454" cy="389270"/>
          </a:xfrm>
          <a:prstGeom prst="rect">
            <a:avLst/>
          </a:prstGeom>
        </p:spPr>
        <p:txBody>
          <a:bodyPr/>
          <a:lstStyle>
            <a:lvl1pPr>
              <a:defRPr sz="1800"/>
            </a:lvl1pPr>
          </a:lstStyle>
          <a:p>
            <a:pPr lvl="0"/>
            <a:fld id="{86CB4B4D-7CA3-9044-876B-883B54F8677D}" type="slidenum"/>
          </a:p>
        </p:txBody>
      </p:sp>
    </p:spTree>
  </p:cSld>
  <p:clrMapOvr>
    <a:masterClrMapping/>
  </p:clrMapOvr>
  <p:transition spd="med" advClick="1"/>
</p:sldLayout>
</file>

<file path=ppt/slideLayouts/slideLayout33.xml><?xml version="1.0" encoding="utf-8"?>
<p:sldLayout xmlns:a="http://schemas.openxmlformats.org/drawingml/2006/main" xmlns:r="http://schemas.openxmlformats.org/officeDocument/2006/relationships" xmlns:p="http://schemas.openxmlformats.org/presentationml/2006/main" type="tx" showMasterSp="0" showMasterPhAnim="1">
  <p:cSld name="Title Slide">
    <p:spTree>
      <p:nvGrpSpPr>
        <p:cNvPr id="1" name=""/>
        <p:cNvGrpSpPr/>
        <p:nvPr/>
      </p:nvGrpSpPr>
      <p:grpSpPr>
        <a:xfrm>
          <a:off x="0" y="0"/>
          <a:ext cx="0" cy="0"/>
          <a:chOff x="0" y="0"/>
          <a:chExt cx="0" cy="0"/>
        </a:xfrm>
      </p:grpSpPr>
      <p:sp>
        <p:nvSpPr>
          <p:cNvPr id="201" name="Shape 201"/>
          <p:cNvSpPr/>
          <p:nvPr/>
        </p:nvSpPr>
        <p:spPr>
          <a:xfrm>
            <a:off x="541866" y="1408853"/>
            <a:ext cx="108374" cy="7261014"/>
          </a:xfrm>
          <a:prstGeom prst="rect">
            <a:avLst/>
          </a:prstGeom>
          <a:solidFill>
            <a:srgbClr val="660000"/>
          </a:solidFill>
          <a:ln w="12700">
            <a:miter lim="400000"/>
          </a:ln>
        </p:spPr>
        <p:txBody>
          <a:bodyPr lIns="65023" tIns="65023" rIns="65023" bIns="65023" anchor="ctr"/>
          <a:lstStyle/>
          <a:p>
            <a:pPr lvl="0" algn="ctr" defTabSz="914400">
              <a:lnSpc>
                <a:spcPct val="100000"/>
              </a:lnSpc>
              <a:spcBef>
                <a:spcPts val="0"/>
              </a:spcBef>
              <a:buClrTx/>
              <a:buFontTx/>
              <a:defRPr sz="3400">
                <a:solidFill>
                  <a:srgbClr val="000000"/>
                </a:solidFill>
                <a:latin typeface="Times New Roman"/>
                <a:ea typeface="Times New Roman"/>
                <a:cs typeface="Times New Roman"/>
                <a:sym typeface="Times New Roman"/>
              </a:defRPr>
            </a:pPr>
          </a:p>
        </p:txBody>
      </p:sp>
      <p:sp>
        <p:nvSpPr>
          <p:cNvPr id="202" name="Shape 202"/>
          <p:cNvSpPr/>
          <p:nvPr>
            <p:ph type="title"/>
          </p:nvPr>
        </p:nvSpPr>
        <p:spPr>
          <a:xfrm>
            <a:off x="1083733" y="-1"/>
            <a:ext cx="10945708" cy="4876801"/>
          </a:xfrm>
          <a:prstGeom prst="rect">
            <a:avLst/>
          </a:prstGeom>
        </p:spPr>
        <p:txBody>
          <a:bodyPr anchor="b"/>
          <a:lstStyle>
            <a:lvl1pPr algn="l">
              <a:defRPr sz="7600">
                <a:solidFill>
                  <a:srgbClr val="420000"/>
                </a:solidFill>
                <a:latin typeface="Times New Roman"/>
                <a:ea typeface="Times New Roman"/>
                <a:cs typeface="Times New Roman"/>
                <a:sym typeface="Times New Roman"/>
              </a:defRPr>
            </a:lvl1pPr>
          </a:lstStyle>
          <a:p>
            <a:pPr lvl="0">
              <a:defRPr sz="1800">
                <a:solidFill>
                  <a:srgbClr val="000000"/>
                </a:solidFill>
              </a:defRPr>
            </a:pPr>
            <a:r>
              <a:rPr sz="7600">
                <a:solidFill>
                  <a:srgbClr val="420000"/>
                </a:solidFill>
              </a:rPr>
              <a:t>Title Text</a:t>
            </a:r>
          </a:p>
        </p:txBody>
      </p:sp>
      <p:sp>
        <p:nvSpPr>
          <p:cNvPr id="203" name="Shape 203"/>
          <p:cNvSpPr/>
          <p:nvPr>
            <p:ph type="body" idx="1"/>
          </p:nvPr>
        </p:nvSpPr>
        <p:spPr>
          <a:xfrm>
            <a:off x="1083733" y="5355449"/>
            <a:ext cx="10945708" cy="4398152"/>
          </a:xfrm>
          <a:prstGeom prst="rect">
            <a:avLst/>
          </a:prstGeom>
        </p:spPr>
        <p:txBody>
          <a:bodyPr/>
          <a:lstStyle>
            <a:lvl1pPr marL="0" indent="0">
              <a:spcBef>
                <a:spcPts val="600"/>
              </a:spcBef>
              <a:buSzTx/>
              <a:buNone/>
              <a:defRPr sz="3800"/>
            </a:lvl1pPr>
            <a:lvl2pPr marL="1063965" indent="-592478">
              <a:spcBef>
                <a:spcPts val="600"/>
              </a:spcBef>
              <a:buSzPct val="75000"/>
              <a:buChar char="■"/>
              <a:defRPr sz="3800"/>
            </a:lvl2pPr>
            <a:lvl3pPr marL="1651132" indent="-741495">
              <a:spcBef>
                <a:spcPts val="600"/>
              </a:spcBef>
              <a:buSzPct val="65000"/>
              <a:buChar char="□"/>
              <a:defRPr sz="3800"/>
            </a:lvl3pPr>
            <a:lvl4pPr marL="2221548" indent="-832485">
              <a:spcBef>
                <a:spcPts val="600"/>
              </a:spcBef>
              <a:buSzPct val="75000"/>
              <a:buChar char="■"/>
              <a:defRPr sz="3800"/>
            </a:lvl4pPr>
            <a:lvl5pPr marL="2718594" indent="-889794">
              <a:spcBef>
                <a:spcPts val="600"/>
              </a:spcBef>
              <a:buSzPct val="50000"/>
              <a:buChar char="□"/>
              <a:defRPr sz="3800"/>
            </a:lvl5pPr>
          </a:lstStyle>
          <a:p>
            <a:pPr lvl="0">
              <a:defRPr sz="1800"/>
            </a:pPr>
            <a:r>
              <a:rPr sz="3800"/>
              <a:t>Body Level One</a:t>
            </a:r>
            <a:endParaRPr sz="3800"/>
          </a:p>
          <a:p>
            <a:pPr lvl="1">
              <a:defRPr sz="1800"/>
            </a:pPr>
            <a:r>
              <a:rPr sz="3800"/>
              <a:t>Body Level Two</a:t>
            </a:r>
            <a:endParaRPr sz="3800"/>
          </a:p>
          <a:p>
            <a:pPr lvl="2">
              <a:defRPr sz="1800"/>
            </a:pPr>
            <a:r>
              <a:rPr sz="3800"/>
              <a:t>Body Level Three</a:t>
            </a:r>
            <a:endParaRPr sz="3800"/>
          </a:p>
          <a:p>
            <a:pPr lvl="3">
              <a:defRPr sz="1800"/>
            </a:pPr>
            <a:r>
              <a:rPr sz="3800"/>
              <a:t>Body Level Four</a:t>
            </a:r>
            <a:endParaRPr sz="3800"/>
          </a:p>
          <a:p>
            <a:pPr lvl="4">
              <a:defRPr sz="1800"/>
            </a:pPr>
            <a:r>
              <a:rPr sz="3800"/>
              <a:t>Body Level Five</a:t>
            </a:r>
          </a:p>
        </p:txBody>
      </p:sp>
      <p:sp>
        <p:nvSpPr>
          <p:cNvPr id="204" name="Shape 204"/>
          <p:cNvSpPr/>
          <p:nvPr>
            <p:ph type="sldNum" sz="quarter" idx="2"/>
          </p:nvPr>
        </p:nvSpPr>
        <p:spPr>
          <a:xfrm>
            <a:off x="9320107" y="8886613"/>
            <a:ext cx="3034454" cy="327432"/>
          </a:xfrm>
          <a:prstGeom prst="rect">
            <a:avLst/>
          </a:prstGeom>
        </p:spPr>
        <p:txBody>
          <a:bodyPr/>
          <a:lstStyle>
            <a:lvl1pPr>
              <a:defRPr sz="1400"/>
            </a:lvl1pPr>
          </a:lstStyle>
          <a:p>
            <a:pPr lvl="0"/>
            <a:fld id="{86CB4B4D-7CA3-9044-876B-883B54F8677D}" type="slidenum"/>
          </a:p>
        </p:txBody>
      </p:sp>
      <p:grpSp>
        <p:nvGrpSpPr>
          <p:cNvPr id="211" name="Group 211"/>
          <p:cNvGrpSpPr/>
          <p:nvPr/>
        </p:nvGrpSpPr>
        <p:grpSpPr>
          <a:xfrm>
            <a:off x="541866" y="433492"/>
            <a:ext cx="11934614" cy="8236375"/>
            <a:chOff x="0" y="0"/>
            <a:chExt cx="11934613" cy="8236373"/>
          </a:xfrm>
        </p:grpSpPr>
        <p:sp>
          <p:nvSpPr>
            <p:cNvPr id="205" name="Shape 205"/>
            <p:cNvSpPr/>
            <p:nvPr/>
          </p:nvSpPr>
          <p:spPr>
            <a:xfrm flipH="1" rot="10800000">
              <a:off x="11279858" y="0"/>
              <a:ext cx="650241" cy="650241"/>
            </a:xfrm>
            <a:prstGeom prst="rect">
              <a:avLst/>
            </a:prstGeom>
            <a:solidFill>
              <a:srgbClr val="660000"/>
            </a:solidFill>
            <a:ln w="12700" cap="flat">
              <a:solidFill>
                <a:srgbClr val="000000"/>
              </a:solidFill>
              <a:prstDash val="solid"/>
              <a:miter lim="800000"/>
            </a:ln>
            <a:effectLst/>
          </p:spPr>
          <p:txBody>
            <a:bodyPr wrap="square" lIns="65023" tIns="65023" rIns="65023" bIns="65023" numCol="1" anchor="ctr">
              <a:noAutofit/>
            </a:bodyPr>
            <a:lstStyle/>
            <a:p>
              <a:pPr lvl="0" algn="ctr" defTabSz="914400">
                <a:lnSpc>
                  <a:spcPct val="100000"/>
                </a:lnSpc>
                <a:spcBef>
                  <a:spcPts val="0"/>
                </a:spcBef>
                <a:buClrTx/>
                <a:buFontTx/>
                <a:defRPr sz="3400">
                  <a:solidFill>
                    <a:srgbClr val="000000"/>
                  </a:solidFill>
                  <a:latin typeface="Times New Roman"/>
                  <a:ea typeface="Times New Roman"/>
                  <a:cs typeface="Times New Roman"/>
                  <a:sym typeface="Times New Roman"/>
                </a:defRPr>
              </a:pPr>
            </a:p>
          </p:txBody>
        </p:sp>
        <p:sp>
          <p:nvSpPr>
            <p:cNvPr id="206" name="Shape 206"/>
            <p:cNvSpPr/>
            <p:nvPr/>
          </p:nvSpPr>
          <p:spPr>
            <a:xfrm flipH="1" rot="10800000">
              <a:off x="0" y="0"/>
              <a:ext cx="11297921" cy="650241"/>
            </a:xfrm>
            <a:prstGeom prst="rect">
              <a:avLst/>
            </a:prstGeom>
            <a:solidFill>
              <a:srgbClr val="999966"/>
            </a:solidFill>
            <a:ln w="12700" cap="flat">
              <a:solidFill>
                <a:srgbClr val="000000"/>
              </a:solidFill>
              <a:prstDash val="solid"/>
              <a:miter lim="800000"/>
            </a:ln>
            <a:effectLst/>
          </p:spPr>
          <p:txBody>
            <a:bodyPr wrap="square" lIns="65023" tIns="65023" rIns="65023" bIns="65023" numCol="1" anchor="ctr">
              <a:noAutofit/>
            </a:bodyPr>
            <a:lstStyle/>
            <a:p>
              <a:pPr lvl="0" algn="ctr" defTabSz="914400">
                <a:lnSpc>
                  <a:spcPct val="100000"/>
                </a:lnSpc>
                <a:spcBef>
                  <a:spcPts val="0"/>
                </a:spcBef>
                <a:buClrTx/>
                <a:buFontTx/>
                <a:defRPr sz="3400">
                  <a:solidFill>
                    <a:srgbClr val="000000"/>
                  </a:solidFill>
                  <a:latin typeface="Times New Roman"/>
                  <a:ea typeface="Times New Roman"/>
                  <a:cs typeface="Times New Roman"/>
                  <a:sym typeface="Times New Roman"/>
                </a:defRPr>
              </a:pPr>
            </a:p>
          </p:txBody>
        </p:sp>
        <p:sp>
          <p:nvSpPr>
            <p:cNvPr id="207" name="Shape 207"/>
            <p:cNvSpPr/>
            <p:nvPr/>
          </p:nvSpPr>
          <p:spPr>
            <a:xfrm flipH="1" rot="10800000">
              <a:off x="0" y="650240"/>
              <a:ext cx="11297921" cy="325121"/>
            </a:xfrm>
            <a:prstGeom prst="rect">
              <a:avLst/>
            </a:prstGeom>
            <a:solidFill>
              <a:srgbClr val="660000"/>
            </a:solidFill>
            <a:ln w="12700" cap="flat">
              <a:solidFill>
                <a:srgbClr val="000000"/>
              </a:solidFill>
              <a:prstDash val="solid"/>
              <a:miter lim="800000"/>
            </a:ln>
            <a:effectLst/>
          </p:spPr>
          <p:txBody>
            <a:bodyPr wrap="square" lIns="65023" tIns="65023" rIns="65023" bIns="65023" numCol="1" anchor="ctr">
              <a:noAutofit/>
            </a:bodyPr>
            <a:lstStyle/>
            <a:p>
              <a:pPr lvl="0" algn="ctr" defTabSz="914400">
                <a:lnSpc>
                  <a:spcPct val="100000"/>
                </a:lnSpc>
                <a:spcBef>
                  <a:spcPts val="0"/>
                </a:spcBef>
                <a:buClrTx/>
                <a:buFontTx/>
                <a:defRPr sz="3400">
                  <a:solidFill>
                    <a:srgbClr val="000000"/>
                  </a:solidFill>
                  <a:latin typeface="Times New Roman"/>
                  <a:ea typeface="Times New Roman"/>
                  <a:cs typeface="Times New Roman"/>
                  <a:sym typeface="Times New Roman"/>
                </a:defRPr>
              </a:pPr>
            </a:p>
          </p:txBody>
        </p:sp>
        <p:sp>
          <p:nvSpPr>
            <p:cNvPr id="208" name="Shape 208"/>
            <p:cNvSpPr/>
            <p:nvPr/>
          </p:nvSpPr>
          <p:spPr>
            <a:xfrm flipH="1" rot="10800000">
              <a:off x="11293404" y="650240"/>
              <a:ext cx="636694" cy="325121"/>
            </a:xfrm>
            <a:prstGeom prst="rect">
              <a:avLst/>
            </a:prstGeom>
            <a:solidFill>
              <a:srgbClr val="999966"/>
            </a:solidFill>
            <a:ln w="12700" cap="flat">
              <a:solidFill>
                <a:srgbClr val="000000"/>
              </a:solidFill>
              <a:prstDash val="solid"/>
              <a:miter lim="800000"/>
            </a:ln>
            <a:effectLst/>
          </p:spPr>
          <p:txBody>
            <a:bodyPr wrap="square" lIns="65023" tIns="65023" rIns="65023" bIns="65023" numCol="1" anchor="ctr">
              <a:noAutofit/>
            </a:bodyPr>
            <a:lstStyle/>
            <a:p>
              <a:pPr lvl="0" algn="ctr" defTabSz="914400">
                <a:lnSpc>
                  <a:spcPct val="100000"/>
                </a:lnSpc>
                <a:spcBef>
                  <a:spcPts val="0"/>
                </a:spcBef>
                <a:buClrTx/>
                <a:buFontTx/>
                <a:defRPr sz="3400">
                  <a:solidFill>
                    <a:srgbClr val="000000"/>
                  </a:solidFill>
                  <a:latin typeface="Times New Roman"/>
                  <a:ea typeface="Times New Roman"/>
                  <a:cs typeface="Times New Roman"/>
                  <a:sym typeface="Times New Roman"/>
                </a:defRPr>
              </a:pPr>
            </a:p>
          </p:txBody>
        </p:sp>
        <p:sp>
          <p:nvSpPr>
            <p:cNvPr id="209" name="Shape 209"/>
            <p:cNvSpPr/>
            <p:nvPr/>
          </p:nvSpPr>
          <p:spPr>
            <a:xfrm flipH="1" flipV="1">
              <a:off x="541866" y="4660053"/>
              <a:ext cx="10945708" cy="1"/>
            </a:xfrm>
            <a:prstGeom prst="line">
              <a:avLst/>
            </a:prstGeom>
            <a:noFill/>
            <a:ln w="12700" cap="flat">
              <a:solidFill>
                <a:srgbClr val="000000"/>
              </a:solidFill>
              <a:prstDash val="solid"/>
              <a:round/>
            </a:ln>
            <a:effectLst/>
          </p:spPr>
          <p:txBody>
            <a:bodyPr wrap="square" lIns="65023" tIns="65023" rIns="65023" bIns="65023" numCol="1" anchor="t">
              <a:noAutofit/>
            </a:bodyPr>
            <a:lstStyle/>
            <a:p>
              <a:pPr lvl="0" defTabSz="457200">
                <a:lnSpc>
                  <a:spcPct val="100000"/>
                </a:lnSpc>
                <a:spcBef>
                  <a:spcPts val="0"/>
                </a:spcBef>
                <a:buClrTx/>
                <a:buFontTx/>
                <a:defRPr sz="1600">
                  <a:solidFill>
                    <a:srgbClr val="000000"/>
                  </a:solidFill>
                  <a:latin typeface="Helvetica"/>
                  <a:ea typeface="Helvetica"/>
                  <a:cs typeface="Helvetica"/>
                  <a:sym typeface="Helvetica"/>
                </a:defRPr>
              </a:pPr>
            </a:p>
          </p:txBody>
        </p:sp>
        <p:sp>
          <p:nvSpPr>
            <p:cNvPr id="210" name="Shape 210"/>
            <p:cNvSpPr/>
            <p:nvPr/>
          </p:nvSpPr>
          <p:spPr>
            <a:xfrm>
              <a:off x="0" y="0"/>
              <a:ext cx="11934614" cy="8236374"/>
            </a:xfrm>
            <a:prstGeom prst="rect">
              <a:avLst/>
            </a:prstGeom>
            <a:noFill/>
            <a:ln w="12700" cap="flat">
              <a:solidFill>
                <a:srgbClr val="000000"/>
              </a:solidFill>
              <a:prstDash val="solid"/>
              <a:miter lim="800000"/>
            </a:ln>
            <a:effectLst/>
          </p:spPr>
          <p:txBody>
            <a:bodyPr wrap="square" lIns="65023" tIns="65023" rIns="65023" bIns="65023" numCol="1" anchor="ctr">
              <a:noAutofit/>
            </a:bodyPr>
            <a:lstStyle/>
            <a:p>
              <a:pPr lvl="0" algn="ctr" defTabSz="914400">
                <a:lnSpc>
                  <a:spcPct val="100000"/>
                </a:lnSpc>
                <a:spcBef>
                  <a:spcPts val="0"/>
                </a:spcBef>
                <a:buClrTx/>
                <a:buFontTx/>
                <a:defRPr sz="3400">
                  <a:solidFill>
                    <a:srgbClr val="000000"/>
                  </a:solidFill>
                  <a:latin typeface="Times New Roman"/>
                  <a:ea typeface="Times New Roman"/>
                  <a:cs typeface="Times New Roman"/>
                  <a:sym typeface="Times New Roman"/>
                </a:defRPr>
              </a:pPr>
            </a:p>
          </p:txBody>
        </p:sp>
      </p:grpSp>
    </p:spTree>
  </p:cSld>
  <p:clrMapOvr>
    <a:masterClrMapping/>
  </p:clrMapOvr>
  <p:transition spd="med" advClick="1"/>
</p:sldLayout>
</file>

<file path=ppt/slideLayouts/slideLayout34.xml><?xml version="1.0" encoding="utf-8"?>
<p:sldLayout xmlns:a="http://schemas.openxmlformats.org/drawingml/2006/main" xmlns:r="http://schemas.openxmlformats.org/officeDocument/2006/relationships" xmlns:p="http://schemas.openxmlformats.org/presentationml/2006/main" type="tx" showMasterSp="0" showMasterPhAnim="1">
  <p:cSld name="Title and Content">
    <p:spTree>
      <p:nvGrpSpPr>
        <p:cNvPr id="1" name=""/>
        <p:cNvGrpSpPr/>
        <p:nvPr/>
      </p:nvGrpSpPr>
      <p:grpSpPr>
        <a:xfrm>
          <a:off x="0" y="0"/>
          <a:ext cx="0" cy="0"/>
          <a:chOff x="0" y="0"/>
          <a:chExt cx="0" cy="0"/>
        </a:xfrm>
      </p:grpSpPr>
      <p:grpSp>
        <p:nvGrpSpPr>
          <p:cNvPr id="218" name="Group 218"/>
          <p:cNvGrpSpPr/>
          <p:nvPr/>
        </p:nvGrpSpPr>
        <p:grpSpPr>
          <a:xfrm>
            <a:off x="397368" y="216746"/>
            <a:ext cx="12354561" cy="2275841"/>
            <a:chOff x="0" y="0"/>
            <a:chExt cx="12354560" cy="2275839"/>
          </a:xfrm>
        </p:grpSpPr>
        <p:sp>
          <p:nvSpPr>
            <p:cNvPr id="213" name="Shape 213"/>
            <p:cNvSpPr/>
            <p:nvPr/>
          </p:nvSpPr>
          <p:spPr>
            <a:xfrm flipH="1" flipV="1">
              <a:off x="252871" y="2275839"/>
              <a:ext cx="11812694" cy="1"/>
            </a:xfrm>
            <a:prstGeom prst="line">
              <a:avLst/>
            </a:prstGeom>
            <a:noFill/>
            <a:ln w="12700" cap="flat">
              <a:solidFill>
                <a:srgbClr val="000000"/>
              </a:solidFill>
              <a:prstDash val="solid"/>
              <a:round/>
            </a:ln>
            <a:effectLst/>
          </p:spPr>
          <p:txBody>
            <a:bodyPr wrap="square" lIns="65023" tIns="65023" rIns="65023" bIns="65023" numCol="1" anchor="t">
              <a:noAutofit/>
            </a:bodyPr>
            <a:lstStyle/>
            <a:p>
              <a:pPr lvl="0" defTabSz="457200">
                <a:lnSpc>
                  <a:spcPct val="100000"/>
                </a:lnSpc>
                <a:spcBef>
                  <a:spcPts val="0"/>
                </a:spcBef>
                <a:buClrTx/>
                <a:buFontTx/>
                <a:defRPr sz="1600">
                  <a:solidFill>
                    <a:srgbClr val="000000"/>
                  </a:solidFill>
                  <a:latin typeface="Helvetica"/>
                  <a:ea typeface="Helvetica"/>
                  <a:cs typeface="Helvetica"/>
                  <a:sym typeface="Helvetica"/>
                </a:defRPr>
              </a:pPr>
            </a:p>
          </p:txBody>
        </p:sp>
        <p:sp>
          <p:nvSpPr>
            <p:cNvPr id="214" name="Shape 214"/>
            <p:cNvSpPr/>
            <p:nvPr/>
          </p:nvSpPr>
          <p:spPr>
            <a:xfrm>
              <a:off x="12029440" y="0"/>
              <a:ext cx="325121" cy="325121"/>
            </a:xfrm>
            <a:prstGeom prst="rect">
              <a:avLst/>
            </a:prstGeom>
            <a:solidFill>
              <a:srgbClr val="660000"/>
            </a:solidFill>
            <a:ln w="12700" cap="flat">
              <a:solidFill>
                <a:srgbClr val="000000"/>
              </a:solidFill>
              <a:prstDash val="solid"/>
              <a:miter lim="800000"/>
            </a:ln>
            <a:effectLst/>
          </p:spPr>
          <p:txBody>
            <a:bodyPr wrap="square" lIns="65023" tIns="65023" rIns="65023" bIns="65023" numCol="1" anchor="ctr">
              <a:noAutofit/>
            </a:bodyPr>
            <a:lstStyle/>
            <a:p>
              <a:pPr lvl="0" algn="ctr" defTabSz="914400">
                <a:lnSpc>
                  <a:spcPct val="100000"/>
                </a:lnSpc>
                <a:spcBef>
                  <a:spcPts val="0"/>
                </a:spcBef>
                <a:buClrTx/>
                <a:buFontTx/>
                <a:defRPr sz="3400">
                  <a:solidFill>
                    <a:srgbClr val="000000"/>
                  </a:solidFill>
                  <a:latin typeface="Times New Roman"/>
                  <a:ea typeface="Times New Roman"/>
                  <a:cs typeface="Times New Roman"/>
                  <a:sym typeface="Times New Roman"/>
                </a:defRPr>
              </a:pPr>
            </a:p>
          </p:txBody>
        </p:sp>
        <p:sp>
          <p:nvSpPr>
            <p:cNvPr id="215" name="Shape 215"/>
            <p:cNvSpPr/>
            <p:nvPr/>
          </p:nvSpPr>
          <p:spPr>
            <a:xfrm>
              <a:off x="0" y="0"/>
              <a:ext cx="12024925" cy="325121"/>
            </a:xfrm>
            <a:prstGeom prst="rect">
              <a:avLst/>
            </a:prstGeom>
            <a:solidFill>
              <a:srgbClr val="999966"/>
            </a:solidFill>
            <a:ln w="12700" cap="flat">
              <a:solidFill>
                <a:srgbClr val="000000"/>
              </a:solidFill>
              <a:prstDash val="solid"/>
              <a:miter lim="800000"/>
            </a:ln>
            <a:effectLst/>
          </p:spPr>
          <p:txBody>
            <a:bodyPr wrap="square" lIns="65023" tIns="65023" rIns="65023" bIns="65023" numCol="1" anchor="ctr">
              <a:noAutofit/>
            </a:bodyPr>
            <a:lstStyle/>
            <a:p>
              <a:pPr lvl="0" algn="ctr" defTabSz="914400">
                <a:lnSpc>
                  <a:spcPct val="100000"/>
                </a:lnSpc>
                <a:spcBef>
                  <a:spcPts val="0"/>
                </a:spcBef>
                <a:buClrTx/>
                <a:buFontTx/>
                <a:defRPr sz="3400">
                  <a:solidFill>
                    <a:srgbClr val="000000"/>
                  </a:solidFill>
                  <a:latin typeface="Times New Roman"/>
                  <a:ea typeface="Times New Roman"/>
                  <a:cs typeface="Times New Roman"/>
                  <a:sym typeface="Times New Roman"/>
                </a:defRPr>
              </a:pPr>
            </a:p>
          </p:txBody>
        </p:sp>
        <p:sp>
          <p:nvSpPr>
            <p:cNvPr id="216" name="Shape 216"/>
            <p:cNvSpPr/>
            <p:nvPr/>
          </p:nvSpPr>
          <p:spPr>
            <a:xfrm>
              <a:off x="0" y="325120"/>
              <a:ext cx="12024925" cy="198685"/>
            </a:xfrm>
            <a:prstGeom prst="rect">
              <a:avLst/>
            </a:prstGeom>
            <a:solidFill>
              <a:srgbClr val="660000"/>
            </a:solidFill>
            <a:ln w="12700" cap="flat">
              <a:solidFill>
                <a:srgbClr val="000000"/>
              </a:solidFill>
              <a:prstDash val="solid"/>
              <a:miter lim="800000"/>
            </a:ln>
            <a:effectLst/>
          </p:spPr>
          <p:txBody>
            <a:bodyPr wrap="square" lIns="65023" tIns="65023" rIns="65023" bIns="65023" numCol="1" anchor="ctr">
              <a:noAutofit/>
            </a:bodyPr>
            <a:lstStyle/>
            <a:p>
              <a:pPr lvl="0" algn="ctr" defTabSz="914400">
                <a:lnSpc>
                  <a:spcPct val="100000"/>
                </a:lnSpc>
                <a:spcBef>
                  <a:spcPts val="0"/>
                </a:spcBef>
                <a:buClrTx/>
                <a:buFontTx/>
                <a:defRPr sz="3400">
                  <a:solidFill>
                    <a:srgbClr val="000000"/>
                  </a:solidFill>
                  <a:latin typeface="Times New Roman"/>
                  <a:ea typeface="Times New Roman"/>
                  <a:cs typeface="Times New Roman"/>
                  <a:sym typeface="Times New Roman"/>
                </a:defRPr>
              </a:pPr>
            </a:p>
          </p:txBody>
        </p:sp>
        <p:sp>
          <p:nvSpPr>
            <p:cNvPr id="217" name="Shape 217"/>
            <p:cNvSpPr/>
            <p:nvPr/>
          </p:nvSpPr>
          <p:spPr>
            <a:xfrm>
              <a:off x="12029440" y="327377"/>
              <a:ext cx="325121" cy="194170"/>
            </a:xfrm>
            <a:prstGeom prst="rect">
              <a:avLst/>
            </a:prstGeom>
            <a:solidFill>
              <a:srgbClr val="999966"/>
            </a:solidFill>
            <a:ln w="12700" cap="flat">
              <a:solidFill>
                <a:srgbClr val="000000"/>
              </a:solidFill>
              <a:prstDash val="solid"/>
              <a:miter lim="800000"/>
            </a:ln>
            <a:effectLst/>
          </p:spPr>
          <p:txBody>
            <a:bodyPr wrap="square" lIns="65023" tIns="65023" rIns="65023" bIns="65023" numCol="1" anchor="ctr">
              <a:noAutofit/>
            </a:bodyPr>
            <a:lstStyle/>
            <a:p>
              <a:pPr lvl="0" algn="ctr" defTabSz="914400">
                <a:lnSpc>
                  <a:spcPct val="100000"/>
                </a:lnSpc>
                <a:spcBef>
                  <a:spcPts val="0"/>
                </a:spcBef>
                <a:buClrTx/>
                <a:buFontTx/>
                <a:defRPr sz="3400">
                  <a:solidFill>
                    <a:srgbClr val="000000"/>
                  </a:solidFill>
                  <a:latin typeface="Times New Roman"/>
                  <a:ea typeface="Times New Roman"/>
                  <a:cs typeface="Times New Roman"/>
                  <a:sym typeface="Times New Roman"/>
                </a:defRPr>
              </a:pPr>
            </a:p>
          </p:txBody>
        </p:sp>
      </p:grpSp>
      <p:sp>
        <p:nvSpPr>
          <p:cNvPr id="219" name="Shape 219"/>
          <p:cNvSpPr/>
          <p:nvPr>
            <p:ph type="title"/>
          </p:nvPr>
        </p:nvSpPr>
        <p:spPr>
          <a:xfrm>
            <a:off x="650239" y="-1"/>
            <a:ext cx="11704322" cy="2384215"/>
          </a:xfrm>
          <a:prstGeom prst="rect">
            <a:avLst/>
          </a:prstGeom>
        </p:spPr>
        <p:txBody>
          <a:bodyPr anchor="b"/>
          <a:lstStyle>
            <a:lvl1pPr algn="l">
              <a:defRPr>
                <a:solidFill>
                  <a:srgbClr val="420000"/>
                </a:solidFill>
                <a:latin typeface="Times New Roman"/>
                <a:ea typeface="Times New Roman"/>
                <a:cs typeface="Times New Roman"/>
                <a:sym typeface="Times New Roman"/>
              </a:defRPr>
            </a:lvl1pPr>
          </a:lstStyle>
          <a:p>
            <a:pPr lvl="0">
              <a:defRPr sz="1800">
                <a:solidFill>
                  <a:srgbClr val="000000"/>
                </a:solidFill>
              </a:defRPr>
            </a:pPr>
            <a:r>
              <a:rPr sz="6200">
                <a:solidFill>
                  <a:srgbClr val="420000"/>
                </a:solidFill>
              </a:rPr>
              <a:t>Title Text</a:t>
            </a:r>
          </a:p>
        </p:txBody>
      </p:sp>
      <p:sp>
        <p:nvSpPr>
          <p:cNvPr id="220" name="Shape 220"/>
          <p:cNvSpPr/>
          <p:nvPr>
            <p:ph type="body" idx="1"/>
          </p:nvPr>
        </p:nvSpPr>
        <p:spPr>
          <a:xfrm>
            <a:off x="650239" y="2600960"/>
            <a:ext cx="11704322" cy="7152641"/>
          </a:xfrm>
          <a:prstGeom prst="rect">
            <a:avLst/>
          </a:prstGeom>
        </p:spPr>
        <p:txBody>
          <a:bodyPr/>
          <a:lstStyle>
            <a:lvl1pPr marL="646112" indent="-646112">
              <a:buClr>
                <a:srgbClr val="660000"/>
              </a:buClr>
              <a:buSzPct val="70000"/>
              <a:buFont typeface="Wingdings"/>
              <a:buChar char="□"/>
            </a:lvl1pPr>
            <a:lvl2pPr marL="1157514" indent="-686027">
              <a:buClr>
                <a:srgbClr val="660000"/>
              </a:buClr>
              <a:buSzPct val="75000"/>
              <a:buFont typeface="Wingdings"/>
              <a:buChar char="■"/>
            </a:lvl2pPr>
            <a:lvl3pPr marL="1768210" indent="-858573">
              <a:buClr>
                <a:srgbClr val="660000"/>
              </a:buClr>
              <a:buSzPct val="65000"/>
              <a:buFont typeface="Wingdings"/>
              <a:buChar char="□"/>
            </a:lvl3pPr>
            <a:lvl4pPr marL="2352993" indent="-963930">
              <a:buClr>
                <a:srgbClr val="660000"/>
              </a:buClr>
              <a:buSzPct val="75000"/>
              <a:buFont typeface="Wingdings"/>
              <a:buChar char="■"/>
            </a:lvl4pPr>
            <a:lvl5pPr marL="2859088" indent="-1030288">
              <a:buClr>
                <a:srgbClr val="660000"/>
              </a:buClr>
              <a:buSzPct val="50000"/>
              <a:buFont typeface="Wingdings"/>
              <a:buChar char="□"/>
            </a:lvl5pPr>
          </a:lstStyle>
          <a:p>
            <a:pPr lvl="0">
              <a:defRPr sz="1800"/>
            </a:pPr>
            <a:r>
              <a:rPr sz="4400"/>
              <a:t>Body Level One</a:t>
            </a:r>
            <a:endParaRPr sz="4400"/>
          </a:p>
          <a:p>
            <a:pPr lvl="1">
              <a:defRPr sz="1800"/>
            </a:pPr>
            <a:r>
              <a:rPr sz="4400"/>
              <a:t>Body Level Two</a:t>
            </a:r>
            <a:endParaRPr sz="4400"/>
          </a:p>
          <a:p>
            <a:pPr lvl="2">
              <a:defRPr sz="1800"/>
            </a:pPr>
            <a:r>
              <a:rPr sz="4400"/>
              <a:t>Body Level Three</a:t>
            </a:r>
            <a:endParaRPr sz="4400"/>
          </a:p>
          <a:p>
            <a:pPr lvl="3">
              <a:defRPr sz="1800"/>
            </a:pPr>
            <a:r>
              <a:rPr sz="4400"/>
              <a:t>Body Level Four</a:t>
            </a:r>
            <a:endParaRPr sz="4400"/>
          </a:p>
          <a:p>
            <a:pPr lvl="4">
              <a:defRPr sz="1800"/>
            </a:pPr>
            <a:r>
              <a:rPr sz="4400"/>
              <a:t>Body Level Five</a:t>
            </a:r>
          </a:p>
        </p:txBody>
      </p:sp>
      <p:sp>
        <p:nvSpPr>
          <p:cNvPr id="221" name="Shape 221"/>
          <p:cNvSpPr/>
          <p:nvPr>
            <p:ph type="sldNum" sz="quarter" idx="2"/>
          </p:nvPr>
        </p:nvSpPr>
        <p:spPr>
          <a:xfrm>
            <a:off x="9645226" y="8886613"/>
            <a:ext cx="2709335" cy="327432"/>
          </a:xfrm>
          <a:prstGeom prst="rect">
            <a:avLst/>
          </a:prstGeom>
        </p:spPr>
        <p:txBody>
          <a:bodyPr/>
          <a:lstStyle>
            <a:lvl1pPr>
              <a:defRPr sz="1400"/>
            </a:lvl1pPr>
          </a:lstStyle>
          <a:p>
            <a:pPr lvl="0"/>
            <a:fld id="{86CB4B4D-7CA3-9044-876B-883B54F8677D}" type="slidenum"/>
          </a:p>
        </p:txBody>
      </p:sp>
    </p:spTree>
  </p:cSld>
  <p:clrMapOvr>
    <a:masterClrMapping/>
  </p:clrMapOvr>
  <p:transition spd="med" advClick="1"/>
</p:sldLayout>
</file>

<file path=ppt/slideLayouts/slideLayout35.xml><?xml version="1.0" encoding="utf-8"?>
<p:sldLayout xmlns:a="http://schemas.openxmlformats.org/drawingml/2006/main" xmlns:r="http://schemas.openxmlformats.org/officeDocument/2006/relationships" xmlns:p="http://schemas.openxmlformats.org/presentationml/2006/main" type="tx" showMasterSp="0" showMasterPhAnim="1">
  <p:cSld name="Two Content">
    <p:spTree>
      <p:nvGrpSpPr>
        <p:cNvPr id="1" name=""/>
        <p:cNvGrpSpPr/>
        <p:nvPr/>
      </p:nvGrpSpPr>
      <p:grpSpPr>
        <a:xfrm>
          <a:off x="0" y="0"/>
          <a:ext cx="0" cy="0"/>
          <a:chOff x="0" y="0"/>
          <a:chExt cx="0" cy="0"/>
        </a:xfrm>
      </p:grpSpPr>
      <p:grpSp>
        <p:nvGrpSpPr>
          <p:cNvPr id="228" name="Group 228"/>
          <p:cNvGrpSpPr/>
          <p:nvPr/>
        </p:nvGrpSpPr>
        <p:grpSpPr>
          <a:xfrm>
            <a:off x="397368" y="216746"/>
            <a:ext cx="12354561" cy="2275841"/>
            <a:chOff x="0" y="0"/>
            <a:chExt cx="12354560" cy="2275839"/>
          </a:xfrm>
        </p:grpSpPr>
        <p:sp>
          <p:nvSpPr>
            <p:cNvPr id="223" name="Shape 223"/>
            <p:cNvSpPr/>
            <p:nvPr/>
          </p:nvSpPr>
          <p:spPr>
            <a:xfrm flipH="1" flipV="1">
              <a:off x="252871" y="2275839"/>
              <a:ext cx="11812694" cy="1"/>
            </a:xfrm>
            <a:prstGeom prst="line">
              <a:avLst/>
            </a:prstGeom>
            <a:noFill/>
            <a:ln w="12700" cap="flat">
              <a:solidFill>
                <a:srgbClr val="000000"/>
              </a:solidFill>
              <a:prstDash val="solid"/>
              <a:round/>
            </a:ln>
            <a:effectLst/>
          </p:spPr>
          <p:txBody>
            <a:bodyPr wrap="square" lIns="65023" tIns="65023" rIns="65023" bIns="65023" numCol="1" anchor="t">
              <a:noAutofit/>
            </a:bodyPr>
            <a:lstStyle/>
            <a:p>
              <a:pPr lvl="0" defTabSz="457200">
                <a:lnSpc>
                  <a:spcPct val="100000"/>
                </a:lnSpc>
                <a:spcBef>
                  <a:spcPts val="0"/>
                </a:spcBef>
                <a:buClrTx/>
                <a:buFontTx/>
                <a:defRPr sz="1600">
                  <a:solidFill>
                    <a:srgbClr val="000000"/>
                  </a:solidFill>
                  <a:latin typeface="Helvetica"/>
                  <a:ea typeface="Helvetica"/>
                  <a:cs typeface="Helvetica"/>
                  <a:sym typeface="Helvetica"/>
                </a:defRPr>
              </a:pPr>
            </a:p>
          </p:txBody>
        </p:sp>
        <p:sp>
          <p:nvSpPr>
            <p:cNvPr id="224" name="Shape 224"/>
            <p:cNvSpPr/>
            <p:nvPr/>
          </p:nvSpPr>
          <p:spPr>
            <a:xfrm>
              <a:off x="12029440" y="0"/>
              <a:ext cx="325121" cy="325121"/>
            </a:xfrm>
            <a:prstGeom prst="rect">
              <a:avLst/>
            </a:prstGeom>
            <a:solidFill>
              <a:srgbClr val="660000"/>
            </a:solidFill>
            <a:ln w="12700" cap="flat">
              <a:solidFill>
                <a:srgbClr val="000000"/>
              </a:solidFill>
              <a:prstDash val="solid"/>
              <a:miter lim="800000"/>
            </a:ln>
            <a:effectLst/>
          </p:spPr>
          <p:txBody>
            <a:bodyPr wrap="square" lIns="65023" tIns="65023" rIns="65023" bIns="65023" numCol="1" anchor="ctr">
              <a:noAutofit/>
            </a:bodyPr>
            <a:lstStyle/>
            <a:p>
              <a:pPr lvl="0" algn="ctr" defTabSz="914400">
                <a:lnSpc>
                  <a:spcPct val="100000"/>
                </a:lnSpc>
                <a:spcBef>
                  <a:spcPts val="0"/>
                </a:spcBef>
                <a:buClrTx/>
                <a:buFontTx/>
                <a:defRPr sz="3400">
                  <a:solidFill>
                    <a:srgbClr val="000000"/>
                  </a:solidFill>
                  <a:latin typeface="Times New Roman"/>
                  <a:ea typeface="Times New Roman"/>
                  <a:cs typeface="Times New Roman"/>
                  <a:sym typeface="Times New Roman"/>
                </a:defRPr>
              </a:pPr>
            </a:p>
          </p:txBody>
        </p:sp>
        <p:sp>
          <p:nvSpPr>
            <p:cNvPr id="225" name="Shape 225"/>
            <p:cNvSpPr/>
            <p:nvPr/>
          </p:nvSpPr>
          <p:spPr>
            <a:xfrm>
              <a:off x="0" y="0"/>
              <a:ext cx="12024925" cy="325121"/>
            </a:xfrm>
            <a:prstGeom prst="rect">
              <a:avLst/>
            </a:prstGeom>
            <a:solidFill>
              <a:srgbClr val="999966"/>
            </a:solidFill>
            <a:ln w="12700" cap="flat">
              <a:solidFill>
                <a:srgbClr val="000000"/>
              </a:solidFill>
              <a:prstDash val="solid"/>
              <a:miter lim="800000"/>
            </a:ln>
            <a:effectLst/>
          </p:spPr>
          <p:txBody>
            <a:bodyPr wrap="square" lIns="65023" tIns="65023" rIns="65023" bIns="65023" numCol="1" anchor="ctr">
              <a:noAutofit/>
            </a:bodyPr>
            <a:lstStyle/>
            <a:p>
              <a:pPr lvl="0" algn="ctr" defTabSz="914400">
                <a:lnSpc>
                  <a:spcPct val="100000"/>
                </a:lnSpc>
                <a:spcBef>
                  <a:spcPts val="0"/>
                </a:spcBef>
                <a:buClrTx/>
                <a:buFontTx/>
                <a:defRPr sz="3400">
                  <a:solidFill>
                    <a:srgbClr val="000000"/>
                  </a:solidFill>
                  <a:latin typeface="Times New Roman"/>
                  <a:ea typeface="Times New Roman"/>
                  <a:cs typeface="Times New Roman"/>
                  <a:sym typeface="Times New Roman"/>
                </a:defRPr>
              </a:pPr>
            </a:p>
          </p:txBody>
        </p:sp>
        <p:sp>
          <p:nvSpPr>
            <p:cNvPr id="226" name="Shape 226"/>
            <p:cNvSpPr/>
            <p:nvPr/>
          </p:nvSpPr>
          <p:spPr>
            <a:xfrm>
              <a:off x="0" y="325120"/>
              <a:ext cx="12024925" cy="198685"/>
            </a:xfrm>
            <a:prstGeom prst="rect">
              <a:avLst/>
            </a:prstGeom>
            <a:solidFill>
              <a:srgbClr val="660000"/>
            </a:solidFill>
            <a:ln w="12700" cap="flat">
              <a:solidFill>
                <a:srgbClr val="000000"/>
              </a:solidFill>
              <a:prstDash val="solid"/>
              <a:miter lim="800000"/>
            </a:ln>
            <a:effectLst/>
          </p:spPr>
          <p:txBody>
            <a:bodyPr wrap="square" lIns="65023" tIns="65023" rIns="65023" bIns="65023" numCol="1" anchor="ctr">
              <a:noAutofit/>
            </a:bodyPr>
            <a:lstStyle/>
            <a:p>
              <a:pPr lvl="0" algn="ctr" defTabSz="914400">
                <a:lnSpc>
                  <a:spcPct val="100000"/>
                </a:lnSpc>
                <a:spcBef>
                  <a:spcPts val="0"/>
                </a:spcBef>
                <a:buClrTx/>
                <a:buFontTx/>
                <a:defRPr sz="3400">
                  <a:solidFill>
                    <a:srgbClr val="000000"/>
                  </a:solidFill>
                  <a:latin typeface="Times New Roman"/>
                  <a:ea typeface="Times New Roman"/>
                  <a:cs typeface="Times New Roman"/>
                  <a:sym typeface="Times New Roman"/>
                </a:defRPr>
              </a:pPr>
            </a:p>
          </p:txBody>
        </p:sp>
        <p:sp>
          <p:nvSpPr>
            <p:cNvPr id="227" name="Shape 227"/>
            <p:cNvSpPr/>
            <p:nvPr/>
          </p:nvSpPr>
          <p:spPr>
            <a:xfrm>
              <a:off x="12029440" y="327377"/>
              <a:ext cx="325121" cy="194170"/>
            </a:xfrm>
            <a:prstGeom prst="rect">
              <a:avLst/>
            </a:prstGeom>
            <a:solidFill>
              <a:srgbClr val="999966"/>
            </a:solidFill>
            <a:ln w="12700" cap="flat">
              <a:solidFill>
                <a:srgbClr val="000000"/>
              </a:solidFill>
              <a:prstDash val="solid"/>
              <a:miter lim="800000"/>
            </a:ln>
            <a:effectLst/>
          </p:spPr>
          <p:txBody>
            <a:bodyPr wrap="square" lIns="65023" tIns="65023" rIns="65023" bIns="65023" numCol="1" anchor="ctr">
              <a:noAutofit/>
            </a:bodyPr>
            <a:lstStyle/>
            <a:p>
              <a:pPr lvl="0" algn="ctr" defTabSz="914400">
                <a:lnSpc>
                  <a:spcPct val="100000"/>
                </a:lnSpc>
                <a:spcBef>
                  <a:spcPts val="0"/>
                </a:spcBef>
                <a:buClrTx/>
                <a:buFontTx/>
                <a:defRPr sz="3400">
                  <a:solidFill>
                    <a:srgbClr val="000000"/>
                  </a:solidFill>
                  <a:latin typeface="Times New Roman"/>
                  <a:ea typeface="Times New Roman"/>
                  <a:cs typeface="Times New Roman"/>
                  <a:sym typeface="Times New Roman"/>
                </a:defRPr>
              </a:pPr>
            </a:p>
          </p:txBody>
        </p:sp>
      </p:grpSp>
      <p:sp>
        <p:nvSpPr>
          <p:cNvPr id="229" name="Shape 229"/>
          <p:cNvSpPr/>
          <p:nvPr>
            <p:ph type="title"/>
          </p:nvPr>
        </p:nvSpPr>
        <p:spPr>
          <a:xfrm>
            <a:off x="650239" y="-1"/>
            <a:ext cx="11704322" cy="2384215"/>
          </a:xfrm>
          <a:prstGeom prst="rect">
            <a:avLst/>
          </a:prstGeom>
        </p:spPr>
        <p:txBody>
          <a:bodyPr anchor="b"/>
          <a:lstStyle>
            <a:lvl1pPr algn="l">
              <a:defRPr>
                <a:solidFill>
                  <a:srgbClr val="420000"/>
                </a:solidFill>
                <a:latin typeface="Times New Roman"/>
                <a:ea typeface="Times New Roman"/>
                <a:cs typeface="Times New Roman"/>
                <a:sym typeface="Times New Roman"/>
              </a:defRPr>
            </a:lvl1pPr>
          </a:lstStyle>
          <a:p>
            <a:pPr lvl="0">
              <a:defRPr sz="1800">
                <a:solidFill>
                  <a:srgbClr val="000000"/>
                </a:solidFill>
              </a:defRPr>
            </a:pPr>
            <a:r>
              <a:rPr sz="6200">
                <a:solidFill>
                  <a:srgbClr val="420000"/>
                </a:solidFill>
              </a:rPr>
              <a:t>Title Text</a:t>
            </a:r>
          </a:p>
        </p:txBody>
      </p:sp>
      <p:sp>
        <p:nvSpPr>
          <p:cNvPr id="230" name="Shape 230"/>
          <p:cNvSpPr/>
          <p:nvPr>
            <p:ph type="body" idx="1"/>
          </p:nvPr>
        </p:nvSpPr>
        <p:spPr>
          <a:xfrm>
            <a:off x="650239" y="2600960"/>
            <a:ext cx="5743788" cy="7152641"/>
          </a:xfrm>
          <a:prstGeom prst="rect">
            <a:avLst/>
          </a:prstGeom>
        </p:spPr>
        <p:txBody>
          <a:bodyPr/>
          <a:lstStyle>
            <a:lvl1pPr marL="637721" indent="-637721">
              <a:spcBef>
                <a:spcPts val="600"/>
              </a:spcBef>
              <a:buClr>
                <a:srgbClr val="660000"/>
              </a:buClr>
              <a:buSzPct val="70000"/>
              <a:buFont typeface="Wingdings"/>
              <a:buChar char="□"/>
              <a:defRPr sz="3800"/>
            </a:lvl1pPr>
            <a:lvl2pPr marL="1162711" indent="-691224">
              <a:spcBef>
                <a:spcPts val="600"/>
              </a:spcBef>
              <a:buClr>
                <a:srgbClr val="660000"/>
              </a:buClr>
              <a:buSzPct val="75000"/>
              <a:buFont typeface="Wingdings"/>
              <a:buChar char="■"/>
              <a:defRPr sz="3800"/>
            </a:lvl2pPr>
            <a:lvl3pPr marL="1799431" indent="-889794">
              <a:spcBef>
                <a:spcPts val="600"/>
              </a:spcBef>
              <a:buClr>
                <a:srgbClr val="660000"/>
              </a:buClr>
              <a:buSzPct val="65000"/>
              <a:buFont typeface="Wingdings"/>
              <a:buChar char="□"/>
              <a:defRPr sz="3800"/>
            </a:lvl3pPr>
            <a:lvl4pPr marL="2314046" indent="-924983">
              <a:spcBef>
                <a:spcPts val="600"/>
              </a:spcBef>
              <a:buClr>
                <a:srgbClr val="660000"/>
              </a:buClr>
              <a:buSzPct val="75000"/>
              <a:buFont typeface="Wingdings"/>
              <a:buChar char="■"/>
              <a:defRPr sz="3800"/>
            </a:lvl4pPr>
            <a:lvl5pPr marL="2817460" indent="-988660">
              <a:spcBef>
                <a:spcPts val="600"/>
              </a:spcBef>
              <a:buClr>
                <a:srgbClr val="660000"/>
              </a:buClr>
              <a:buSzPct val="50000"/>
              <a:buFont typeface="Wingdings"/>
              <a:buChar char="□"/>
              <a:defRPr sz="3800"/>
            </a:lvl5pPr>
          </a:lstStyle>
          <a:p>
            <a:pPr lvl="0">
              <a:defRPr sz="1800"/>
            </a:pPr>
            <a:r>
              <a:rPr sz="3800"/>
              <a:t>Body Level One</a:t>
            </a:r>
            <a:endParaRPr sz="3800"/>
          </a:p>
          <a:p>
            <a:pPr lvl="1">
              <a:defRPr sz="1800"/>
            </a:pPr>
            <a:r>
              <a:rPr sz="3800"/>
              <a:t>Body Level Two</a:t>
            </a:r>
            <a:endParaRPr sz="3800"/>
          </a:p>
          <a:p>
            <a:pPr lvl="2">
              <a:defRPr sz="1800"/>
            </a:pPr>
            <a:r>
              <a:rPr sz="3800"/>
              <a:t>Body Level Three</a:t>
            </a:r>
            <a:endParaRPr sz="3800"/>
          </a:p>
          <a:p>
            <a:pPr lvl="3">
              <a:defRPr sz="1800"/>
            </a:pPr>
            <a:r>
              <a:rPr sz="3800"/>
              <a:t>Body Level Four</a:t>
            </a:r>
            <a:endParaRPr sz="3800"/>
          </a:p>
          <a:p>
            <a:pPr lvl="4">
              <a:defRPr sz="1800"/>
            </a:pPr>
            <a:r>
              <a:rPr sz="3800"/>
              <a:t>Body Level Five</a:t>
            </a:r>
          </a:p>
        </p:txBody>
      </p:sp>
      <p:sp>
        <p:nvSpPr>
          <p:cNvPr id="231" name="Shape 231"/>
          <p:cNvSpPr/>
          <p:nvPr>
            <p:ph type="sldNum" sz="quarter" idx="2"/>
          </p:nvPr>
        </p:nvSpPr>
        <p:spPr>
          <a:xfrm>
            <a:off x="9645226" y="8886613"/>
            <a:ext cx="2709335" cy="327432"/>
          </a:xfrm>
          <a:prstGeom prst="rect">
            <a:avLst/>
          </a:prstGeom>
        </p:spPr>
        <p:txBody>
          <a:bodyPr/>
          <a:lstStyle>
            <a:lvl1pPr>
              <a:defRPr sz="1400"/>
            </a:lvl1pPr>
          </a:lstStyle>
          <a:p>
            <a:pPr lvl="0"/>
            <a:fld id="{86CB4B4D-7CA3-9044-876B-883B54F8677D}" type="slidenum"/>
          </a:p>
        </p:txBody>
      </p:sp>
    </p:spTree>
  </p:cSld>
  <p:clrMapOvr>
    <a:masterClrMapping/>
  </p:clrMapOvr>
  <p:transition spd="med" advClick="1"/>
</p:sldLayout>
</file>

<file path=ppt/slideLayouts/slideLayout36.xml><?xml version="1.0" encoding="utf-8"?>
<p:sldLayout xmlns:a="http://schemas.openxmlformats.org/drawingml/2006/main" xmlns:r="http://schemas.openxmlformats.org/officeDocument/2006/relationships" xmlns:p="http://schemas.openxmlformats.org/presentationml/2006/main" type="tx" showMasterSp="0" showMasterPhAnim="1">
  <p:cSld name="Title and Content 0">
    <p:spTree>
      <p:nvGrpSpPr>
        <p:cNvPr id="1" name=""/>
        <p:cNvGrpSpPr/>
        <p:nvPr/>
      </p:nvGrpSpPr>
      <p:grpSpPr>
        <a:xfrm>
          <a:off x="0" y="0"/>
          <a:ext cx="0" cy="0"/>
          <a:chOff x="0" y="0"/>
          <a:chExt cx="0" cy="0"/>
        </a:xfrm>
      </p:grpSpPr>
      <p:sp>
        <p:nvSpPr>
          <p:cNvPr id="233" name="Shape 233"/>
          <p:cNvSpPr/>
          <p:nvPr>
            <p:ph type="title"/>
          </p:nvPr>
        </p:nvSpPr>
        <p:spPr>
          <a:xfrm>
            <a:off x="650239" y="-1"/>
            <a:ext cx="11704322" cy="2384215"/>
          </a:xfrm>
          <a:prstGeom prst="rect">
            <a:avLst/>
          </a:prstGeom>
        </p:spPr>
        <p:txBody>
          <a:bodyPr anchor="b"/>
          <a:lstStyle>
            <a:lvl1pPr algn="l">
              <a:defRPr>
                <a:solidFill>
                  <a:srgbClr val="420000"/>
                </a:solidFill>
                <a:latin typeface="Times New Roman"/>
                <a:ea typeface="Times New Roman"/>
                <a:cs typeface="Times New Roman"/>
                <a:sym typeface="Times New Roman"/>
              </a:defRPr>
            </a:lvl1pPr>
          </a:lstStyle>
          <a:p>
            <a:pPr lvl="0">
              <a:defRPr sz="1800">
                <a:solidFill>
                  <a:srgbClr val="000000"/>
                </a:solidFill>
              </a:defRPr>
            </a:pPr>
            <a:r>
              <a:rPr sz="6200">
                <a:solidFill>
                  <a:srgbClr val="420000"/>
                </a:solidFill>
              </a:rPr>
              <a:t>Title Text</a:t>
            </a:r>
          </a:p>
        </p:txBody>
      </p:sp>
      <p:sp>
        <p:nvSpPr>
          <p:cNvPr id="234" name="Shape 234"/>
          <p:cNvSpPr/>
          <p:nvPr>
            <p:ph type="body" idx="1"/>
          </p:nvPr>
        </p:nvSpPr>
        <p:spPr>
          <a:xfrm>
            <a:off x="650239" y="2600960"/>
            <a:ext cx="11704322" cy="7152641"/>
          </a:xfrm>
          <a:prstGeom prst="rect">
            <a:avLst/>
          </a:prstGeom>
        </p:spPr>
        <p:txBody>
          <a:bodyPr/>
          <a:lstStyle>
            <a:lvl1pPr marL="646112" indent="-646112">
              <a:buClr>
                <a:srgbClr val="660000"/>
              </a:buClr>
              <a:buSzPct val="70000"/>
              <a:buFont typeface="Wingdings"/>
              <a:buChar char="□"/>
            </a:lvl1pPr>
            <a:lvl2pPr marL="1157514" indent="-686027">
              <a:buClr>
                <a:srgbClr val="660000"/>
              </a:buClr>
              <a:buSzPct val="75000"/>
              <a:buFont typeface="Wingdings"/>
              <a:buChar char="■"/>
            </a:lvl2pPr>
            <a:lvl3pPr marL="1768210" indent="-858573">
              <a:buClr>
                <a:srgbClr val="660000"/>
              </a:buClr>
              <a:buSzPct val="65000"/>
              <a:buFont typeface="Wingdings"/>
              <a:buChar char="□"/>
            </a:lvl3pPr>
            <a:lvl4pPr marL="2352993" indent="-963930">
              <a:buClr>
                <a:srgbClr val="660000"/>
              </a:buClr>
              <a:buSzPct val="75000"/>
              <a:buFont typeface="Wingdings"/>
              <a:buChar char="■"/>
            </a:lvl4pPr>
            <a:lvl5pPr marL="2859088" indent="-1030288">
              <a:buClr>
                <a:srgbClr val="660000"/>
              </a:buClr>
              <a:buSzPct val="50000"/>
              <a:buFont typeface="Wingdings"/>
              <a:buChar char="□"/>
            </a:lvl5pPr>
          </a:lstStyle>
          <a:p>
            <a:pPr lvl="0">
              <a:defRPr sz="1800"/>
            </a:pPr>
            <a:r>
              <a:rPr sz="4400"/>
              <a:t>Body Level One</a:t>
            </a:r>
            <a:endParaRPr sz="4400"/>
          </a:p>
          <a:p>
            <a:pPr lvl="1">
              <a:defRPr sz="1800"/>
            </a:pPr>
            <a:r>
              <a:rPr sz="4400"/>
              <a:t>Body Level Two</a:t>
            </a:r>
            <a:endParaRPr sz="4400"/>
          </a:p>
          <a:p>
            <a:pPr lvl="2">
              <a:defRPr sz="1800"/>
            </a:pPr>
            <a:r>
              <a:rPr sz="4400"/>
              <a:t>Body Level Three</a:t>
            </a:r>
            <a:endParaRPr sz="4400"/>
          </a:p>
          <a:p>
            <a:pPr lvl="3">
              <a:defRPr sz="1800"/>
            </a:pPr>
            <a:r>
              <a:rPr sz="4400"/>
              <a:t>Body Level Four</a:t>
            </a:r>
            <a:endParaRPr sz="4400"/>
          </a:p>
          <a:p>
            <a:pPr lvl="4">
              <a:defRPr sz="1800"/>
            </a:pPr>
            <a:r>
              <a:rPr sz="4400"/>
              <a:t>Body Level Five</a:t>
            </a:r>
          </a:p>
        </p:txBody>
      </p:sp>
      <p:sp>
        <p:nvSpPr>
          <p:cNvPr id="235" name="Shape 235"/>
          <p:cNvSpPr/>
          <p:nvPr>
            <p:ph type="sldNum" sz="quarter" idx="2"/>
          </p:nvPr>
        </p:nvSpPr>
        <p:spPr>
          <a:xfrm>
            <a:off x="9645226" y="8886613"/>
            <a:ext cx="2709335" cy="327432"/>
          </a:xfrm>
          <a:prstGeom prst="rect">
            <a:avLst/>
          </a:prstGeom>
        </p:spPr>
        <p:txBody>
          <a:bodyPr/>
          <a:lstStyle>
            <a:lvl1pPr>
              <a:defRPr sz="1400"/>
            </a:lvl1pPr>
          </a:lstStyle>
          <a:p>
            <a:pPr lvl="0"/>
            <a:fld id="{86CB4B4D-7CA3-9044-876B-883B54F8677D}" type="slidenum"/>
          </a:p>
        </p:txBody>
      </p:sp>
    </p:spTree>
  </p:cSld>
  <p:clrMapOvr>
    <a:masterClrMapping/>
  </p:clrMapOvr>
  <p:transition spd="med" advClick="1"/>
</p:sldLayout>
</file>

<file path=ppt/slideLayouts/slideLayout37.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237" name="PPBackground_GodsWord.jpg"/>
          <p:cNvPicPr/>
          <p:nvPr/>
        </p:nvPicPr>
        <p:blipFill>
          <a:blip r:embed="rId2">
            <a:extLst/>
          </a:blip>
          <a:stretch>
            <a:fillRect/>
          </a:stretch>
        </p:blipFill>
        <p:spPr>
          <a:xfrm>
            <a:off x="-1" y="-1"/>
            <a:ext cx="13004801" cy="9753601"/>
          </a:xfrm>
          <a:prstGeom prst="rect">
            <a:avLst/>
          </a:prstGeom>
          <a:ln w="12700">
            <a:miter lim="400000"/>
          </a:ln>
        </p:spPr>
      </p:pic>
      <p:sp>
        <p:nvSpPr>
          <p:cNvPr id="238" name="Shape 238"/>
          <p:cNvSpPr/>
          <p:nvPr>
            <p:ph type="sldNum" sz="quarter" idx="2"/>
          </p:nvPr>
        </p:nvSpPr>
        <p:spPr>
          <a:xfrm>
            <a:off x="9320107" y="9320107"/>
            <a:ext cx="3034454" cy="389270"/>
          </a:xfrm>
          <a:prstGeom prst="rect">
            <a:avLst/>
          </a:prstGeom>
        </p:spPr>
        <p:txBody>
          <a:bodyPr/>
          <a:lstStyle>
            <a:lvl1pPr algn="l">
              <a:defRPr sz="1800"/>
            </a:lvl1pPr>
          </a:lstStyle>
          <a:p>
            <a:pPr lvl="0"/>
            <a:fld id="{86CB4B4D-7CA3-9044-876B-883B54F8677D}" type="slidenum"/>
          </a:p>
        </p:txBody>
      </p:sp>
      <p:sp>
        <p:nvSpPr>
          <p:cNvPr id="239" name="Shape 239"/>
          <p:cNvSpPr/>
          <p:nvPr>
            <p:ph type="title"/>
          </p:nvPr>
        </p:nvSpPr>
        <p:spPr>
          <a:xfrm>
            <a:off x="650239" y="216746"/>
            <a:ext cx="11704322" cy="1517228"/>
          </a:xfrm>
          <a:prstGeom prst="rect">
            <a:avLst/>
          </a:prstGeom>
        </p:spPr>
        <p:txBody>
          <a:bodyPr/>
          <a:lstStyle>
            <a:lvl1pPr>
              <a:defRPr sz="7000"/>
            </a:lvl1pPr>
          </a:lstStyle>
          <a:p>
            <a:pPr lvl="0">
              <a:defRPr sz="1800"/>
            </a:pPr>
            <a:r>
              <a:rPr sz="7000"/>
              <a:t>Title Text</a:t>
            </a:r>
          </a:p>
        </p:txBody>
      </p:sp>
      <p:sp>
        <p:nvSpPr>
          <p:cNvPr id="240" name="Shape 240"/>
          <p:cNvSpPr/>
          <p:nvPr>
            <p:ph type="body" idx="1"/>
          </p:nvPr>
        </p:nvSpPr>
        <p:spPr>
          <a:xfrm>
            <a:off x="433493" y="1625599"/>
            <a:ext cx="5956520" cy="7044268"/>
          </a:xfrm>
          <a:prstGeom prst="rect">
            <a:avLst/>
          </a:prstGeom>
        </p:spPr>
        <p:txBody>
          <a:bodyPr/>
          <a:lstStyle>
            <a:lvl1pPr marL="480059" indent="-480059">
              <a:spcBef>
                <a:spcPts val="900"/>
              </a:spcBef>
              <a:defRPr sz="5600"/>
            </a:lvl1pPr>
            <a:lvl2pPr marL="901700" indent="-444500">
              <a:spcBef>
                <a:spcPts val="900"/>
              </a:spcBef>
              <a:defRPr sz="5600"/>
            </a:lvl2pPr>
            <a:lvl3pPr marL="1371600" indent="-457200">
              <a:spcBef>
                <a:spcPts val="900"/>
              </a:spcBef>
              <a:defRPr sz="5600"/>
            </a:lvl3pPr>
            <a:lvl4pPr marL="1905000" indent="-533400">
              <a:spcBef>
                <a:spcPts val="900"/>
              </a:spcBef>
              <a:defRPr sz="5600"/>
            </a:lvl4pPr>
            <a:lvl5pPr marL="2468879" indent="-640079">
              <a:spcBef>
                <a:spcPts val="900"/>
              </a:spcBef>
              <a:defRPr sz="5600"/>
            </a:lvl5pPr>
          </a:lstStyle>
          <a:p>
            <a:pPr lvl="0">
              <a:defRPr sz="1800"/>
            </a:pPr>
            <a:r>
              <a:rPr sz="5600"/>
              <a:t>Body Level One</a:t>
            </a:r>
            <a:endParaRPr sz="5600"/>
          </a:p>
          <a:p>
            <a:pPr lvl="1">
              <a:defRPr sz="1800"/>
            </a:pPr>
            <a:r>
              <a:rPr sz="5600"/>
              <a:t>Body Level Two</a:t>
            </a:r>
            <a:endParaRPr sz="5600"/>
          </a:p>
          <a:p>
            <a:pPr lvl="2">
              <a:defRPr sz="1800"/>
            </a:pPr>
            <a:r>
              <a:rPr sz="5600"/>
              <a:t>Body Level Three</a:t>
            </a:r>
            <a:endParaRPr sz="5600"/>
          </a:p>
          <a:p>
            <a:pPr lvl="3">
              <a:defRPr sz="1800"/>
            </a:pPr>
            <a:r>
              <a:rPr sz="5600"/>
              <a:t>Body Level Four</a:t>
            </a:r>
            <a:endParaRPr sz="5600"/>
          </a:p>
          <a:p>
            <a:pPr lvl="4">
              <a:defRPr sz="1800"/>
            </a:pPr>
            <a:r>
              <a:rPr sz="5600"/>
              <a:t>Body Level Five</a:t>
            </a:r>
          </a:p>
        </p:txBody>
      </p:sp>
    </p:spTree>
  </p:cSld>
  <p:clrMapOvr>
    <a:masterClrMapping/>
  </p:clrMapOvr>
  <p:transition spd="med" advClick="1"/>
</p:sldLayout>
</file>

<file path=ppt/slideLayouts/slideLayout38.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242" name="PPBackground_GodsWord.jpg"/>
          <p:cNvPicPr/>
          <p:nvPr/>
        </p:nvPicPr>
        <p:blipFill>
          <a:blip r:embed="rId2">
            <a:extLst/>
          </a:blip>
          <a:stretch>
            <a:fillRect/>
          </a:stretch>
        </p:blipFill>
        <p:spPr>
          <a:xfrm>
            <a:off x="-1" y="-1"/>
            <a:ext cx="13004801" cy="9753601"/>
          </a:xfrm>
          <a:prstGeom prst="rect">
            <a:avLst/>
          </a:prstGeom>
          <a:ln w="12700">
            <a:miter lim="400000"/>
          </a:ln>
        </p:spPr>
      </p:pic>
      <p:sp>
        <p:nvSpPr>
          <p:cNvPr id="243" name="Shape 243"/>
          <p:cNvSpPr/>
          <p:nvPr>
            <p:ph type="sldNum" sz="quarter" idx="2"/>
          </p:nvPr>
        </p:nvSpPr>
        <p:spPr>
          <a:xfrm>
            <a:off x="9320107" y="9320107"/>
            <a:ext cx="3034454" cy="389270"/>
          </a:xfrm>
          <a:prstGeom prst="rect">
            <a:avLst/>
          </a:prstGeom>
        </p:spPr>
        <p:txBody>
          <a:bodyPr/>
          <a:lstStyle>
            <a:lvl1pPr algn="l">
              <a:defRPr sz="1800"/>
            </a:lvl1pPr>
          </a:lstStyle>
          <a:p>
            <a:pPr lvl="0"/>
            <a:fld id="{86CB4B4D-7CA3-9044-876B-883B54F8677D}" type="slidenum"/>
          </a:p>
        </p:txBody>
      </p:sp>
      <p:sp>
        <p:nvSpPr>
          <p:cNvPr id="244" name="Shape 244"/>
          <p:cNvSpPr/>
          <p:nvPr>
            <p:ph type="title"/>
          </p:nvPr>
        </p:nvSpPr>
        <p:spPr>
          <a:xfrm>
            <a:off x="650239" y="216746"/>
            <a:ext cx="11704322" cy="1517228"/>
          </a:xfrm>
          <a:prstGeom prst="rect">
            <a:avLst/>
          </a:prstGeom>
        </p:spPr>
        <p:txBody>
          <a:bodyPr/>
          <a:lstStyle>
            <a:lvl1pPr>
              <a:defRPr sz="7000"/>
            </a:lvl1pPr>
          </a:lstStyle>
          <a:p>
            <a:pPr lvl="0">
              <a:defRPr sz="1800"/>
            </a:pPr>
            <a:r>
              <a:rPr sz="7000"/>
              <a:t>Title Text</a:t>
            </a:r>
          </a:p>
        </p:txBody>
      </p:sp>
      <p:sp>
        <p:nvSpPr>
          <p:cNvPr id="245" name="Shape 245"/>
          <p:cNvSpPr/>
          <p:nvPr>
            <p:ph type="body" idx="1"/>
          </p:nvPr>
        </p:nvSpPr>
        <p:spPr>
          <a:xfrm>
            <a:off x="433493" y="1625599"/>
            <a:ext cx="5956520" cy="7044268"/>
          </a:xfrm>
          <a:prstGeom prst="rect">
            <a:avLst/>
          </a:prstGeom>
        </p:spPr>
        <p:txBody>
          <a:bodyPr/>
          <a:lstStyle>
            <a:lvl1pPr marL="480059" indent="-480059">
              <a:spcBef>
                <a:spcPts val="900"/>
              </a:spcBef>
              <a:defRPr sz="5600"/>
            </a:lvl1pPr>
            <a:lvl2pPr marL="901700" indent="-444500">
              <a:spcBef>
                <a:spcPts val="900"/>
              </a:spcBef>
              <a:defRPr sz="5600"/>
            </a:lvl2pPr>
            <a:lvl3pPr marL="1371600" indent="-457200">
              <a:spcBef>
                <a:spcPts val="900"/>
              </a:spcBef>
              <a:defRPr sz="5600"/>
            </a:lvl3pPr>
            <a:lvl4pPr marL="1905000" indent="-533400">
              <a:spcBef>
                <a:spcPts val="900"/>
              </a:spcBef>
              <a:defRPr sz="5600"/>
            </a:lvl4pPr>
            <a:lvl5pPr marL="2468879" indent="-640079">
              <a:spcBef>
                <a:spcPts val="900"/>
              </a:spcBef>
              <a:defRPr sz="5600"/>
            </a:lvl5pPr>
          </a:lstStyle>
          <a:p>
            <a:pPr lvl="0">
              <a:defRPr sz="1800"/>
            </a:pPr>
            <a:r>
              <a:rPr sz="5600"/>
              <a:t>Body Level One</a:t>
            </a:r>
            <a:endParaRPr sz="5600"/>
          </a:p>
          <a:p>
            <a:pPr lvl="1">
              <a:defRPr sz="1800"/>
            </a:pPr>
            <a:r>
              <a:rPr sz="5600"/>
              <a:t>Body Level Two</a:t>
            </a:r>
            <a:endParaRPr sz="5600"/>
          </a:p>
          <a:p>
            <a:pPr lvl="2">
              <a:defRPr sz="1800"/>
            </a:pPr>
            <a:r>
              <a:rPr sz="5600"/>
              <a:t>Body Level Three</a:t>
            </a:r>
            <a:endParaRPr sz="5600"/>
          </a:p>
          <a:p>
            <a:pPr lvl="3">
              <a:defRPr sz="1800"/>
            </a:pPr>
            <a:r>
              <a:rPr sz="5600"/>
              <a:t>Body Level Four</a:t>
            </a:r>
            <a:endParaRPr sz="5600"/>
          </a:p>
          <a:p>
            <a:pPr lvl="4">
              <a:defRPr sz="1800"/>
            </a:pPr>
            <a:r>
              <a:rPr sz="5600"/>
              <a:t>Body Level Five</a:t>
            </a:r>
          </a:p>
        </p:txBody>
      </p:sp>
    </p:spTree>
  </p:cSld>
  <p:clrMapOvr>
    <a:masterClrMapping/>
  </p:clrMapOvr>
  <p:transition spd="med" advClick="1"/>
</p:sldLayout>
</file>

<file path=ppt/slideLayouts/slideLayout39.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247" name="PPBackground_GodsWord.jpg"/>
          <p:cNvPicPr/>
          <p:nvPr/>
        </p:nvPicPr>
        <p:blipFill>
          <a:blip r:embed="rId2">
            <a:extLst/>
          </a:blip>
          <a:stretch>
            <a:fillRect/>
          </a:stretch>
        </p:blipFill>
        <p:spPr>
          <a:xfrm>
            <a:off x="-1" y="-1"/>
            <a:ext cx="13004801" cy="9753601"/>
          </a:xfrm>
          <a:prstGeom prst="rect">
            <a:avLst/>
          </a:prstGeom>
          <a:ln w="12700">
            <a:miter lim="400000"/>
          </a:ln>
        </p:spPr>
      </p:pic>
      <p:sp>
        <p:nvSpPr>
          <p:cNvPr id="248" name="Shape 248"/>
          <p:cNvSpPr/>
          <p:nvPr>
            <p:ph type="sldNum" sz="quarter" idx="2"/>
          </p:nvPr>
        </p:nvSpPr>
        <p:spPr>
          <a:xfrm>
            <a:off x="9320107" y="9320107"/>
            <a:ext cx="3034454" cy="389270"/>
          </a:xfrm>
          <a:prstGeom prst="rect">
            <a:avLst/>
          </a:prstGeom>
        </p:spPr>
        <p:txBody>
          <a:bodyPr/>
          <a:lstStyle>
            <a:lvl1pPr algn="l">
              <a:defRPr sz="1800"/>
            </a:lvl1pPr>
          </a:lstStyle>
          <a:p>
            <a:pPr lvl="0"/>
            <a:fld id="{86CB4B4D-7CA3-9044-876B-883B54F8677D}" type="slidenum"/>
          </a:p>
        </p:txBody>
      </p:sp>
      <p:sp>
        <p:nvSpPr>
          <p:cNvPr id="249" name="Shape 249"/>
          <p:cNvSpPr/>
          <p:nvPr>
            <p:ph type="title"/>
          </p:nvPr>
        </p:nvSpPr>
        <p:spPr>
          <a:xfrm>
            <a:off x="650239" y="216746"/>
            <a:ext cx="11704322" cy="1517228"/>
          </a:xfrm>
          <a:prstGeom prst="rect">
            <a:avLst/>
          </a:prstGeom>
        </p:spPr>
        <p:txBody>
          <a:bodyPr/>
          <a:lstStyle>
            <a:lvl1pPr>
              <a:defRPr sz="7000"/>
            </a:lvl1pPr>
          </a:lstStyle>
          <a:p>
            <a:pPr lvl="0">
              <a:defRPr sz="1800"/>
            </a:pPr>
            <a:r>
              <a:rPr sz="7000"/>
              <a:t>Title Text</a:t>
            </a:r>
          </a:p>
        </p:txBody>
      </p:sp>
      <p:sp>
        <p:nvSpPr>
          <p:cNvPr id="250" name="Shape 250"/>
          <p:cNvSpPr/>
          <p:nvPr>
            <p:ph type="body" idx="1"/>
          </p:nvPr>
        </p:nvSpPr>
        <p:spPr>
          <a:xfrm>
            <a:off x="433493" y="1625599"/>
            <a:ext cx="12137814" cy="7044268"/>
          </a:xfrm>
          <a:prstGeom prst="rect">
            <a:avLst/>
          </a:prstGeom>
        </p:spPr>
        <p:txBody>
          <a:bodyPr/>
          <a:lstStyle>
            <a:lvl1pPr marL="480059" indent="-480059">
              <a:spcBef>
                <a:spcPts val="900"/>
              </a:spcBef>
              <a:defRPr sz="5600"/>
            </a:lvl1pPr>
            <a:lvl2pPr marL="901700" indent="-444500">
              <a:spcBef>
                <a:spcPts val="900"/>
              </a:spcBef>
              <a:defRPr sz="5600"/>
            </a:lvl2pPr>
            <a:lvl3pPr marL="1371600" indent="-457200">
              <a:spcBef>
                <a:spcPts val="900"/>
              </a:spcBef>
              <a:defRPr sz="5600"/>
            </a:lvl3pPr>
            <a:lvl4pPr marL="1905000" indent="-533400">
              <a:spcBef>
                <a:spcPts val="900"/>
              </a:spcBef>
              <a:defRPr sz="5600"/>
            </a:lvl4pPr>
            <a:lvl5pPr marL="2468879" indent="-640079">
              <a:spcBef>
                <a:spcPts val="900"/>
              </a:spcBef>
              <a:defRPr sz="5600"/>
            </a:lvl5pPr>
          </a:lstStyle>
          <a:p>
            <a:pPr lvl="0">
              <a:defRPr sz="1800"/>
            </a:pPr>
            <a:r>
              <a:rPr sz="5600"/>
              <a:t>Body Level One</a:t>
            </a:r>
            <a:endParaRPr sz="5600"/>
          </a:p>
          <a:p>
            <a:pPr lvl="1">
              <a:defRPr sz="1800"/>
            </a:pPr>
            <a:r>
              <a:rPr sz="5600"/>
              <a:t>Body Level Two</a:t>
            </a:r>
            <a:endParaRPr sz="5600"/>
          </a:p>
          <a:p>
            <a:pPr lvl="2">
              <a:defRPr sz="1800"/>
            </a:pPr>
            <a:r>
              <a:rPr sz="5600"/>
              <a:t>Body Level Three</a:t>
            </a:r>
            <a:endParaRPr sz="5600"/>
          </a:p>
          <a:p>
            <a:pPr lvl="3">
              <a:defRPr sz="1800"/>
            </a:pPr>
            <a:r>
              <a:rPr sz="5600"/>
              <a:t>Body Level Four</a:t>
            </a:r>
            <a:endParaRPr sz="5600"/>
          </a:p>
          <a:p>
            <a:pPr lvl="4">
              <a:defRPr sz="1800"/>
            </a:pPr>
            <a:r>
              <a:rPr sz="5600"/>
              <a:t>Body Level Five</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0" showMasterPhAnim="1">
  <p:cSld name="Bullets">
    <p:spTree>
      <p:nvGrpSpPr>
        <p:cNvPr id="1" name=""/>
        <p:cNvGrpSpPr/>
        <p:nvPr/>
      </p:nvGrpSpPr>
      <p:grpSpPr>
        <a:xfrm>
          <a:off x="0" y="0"/>
          <a:ext cx="0" cy="0"/>
          <a:chOff x="0" y="0"/>
          <a:chExt cx="0" cy="0"/>
        </a:xfrm>
      </p:grpSpPr>
      <p:pic>
        <p:nvPicPr>
          <p:cNvPr id="23" name="jumsoft_background_10_-39.mov"/>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0" y="0"/>
            <a:ext cx="13004800" cy="9753600"/>
          </a:xfrm>
          <a:prstGeom prst="rect">
            <a:avLst/>
          </a:prstGeom>
        </p:spPr>
      </p:pic>
      <p:sp>
        <p:nvSpPr>
          <p:cNvPr id="24" name="Shape 24"/>
          <p:cNvSpPr/>
          <p:nvPr/>
        </p:nvSpPr>
        <p:spPr>
          <a:xfrm>
            <a:off x="1371600" y="-25400"/>
            <a:ext cx="5969000" cy="9804400"/>
          </a:xfrm>
          <a:prstGeom prst="rect">
            <a:avLst/>
          </a:prstGeom>
          <a:solidFill>
            <a:srgbClr val="FFFFFF">
              <a:alpha val="50000"/>
            </a:srgbClr>
          </a:solidFill>
          <a:ln w="25400">
            <a:miter lim="400000"/>
          </a:ln>
        </p:spPr>
        <p:txBody>
          <a:bodyPr lIns="50800" tIns="50800" rIns="50800" bIns="50800" anchor="ctr"/>
          <a:lstStyle/>
          <a:p>
            <a:pPr lvl="0" algn="ctr">
              <a:lnSpc>
                <a:spcPct val="100000"/>
              </a:lnSpc>
              <a:spcBef>
                <a:spcPts val="0"/>
              </a:spcBef>
              <a:buClrTx/>
              <a:buFontTx/>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5" name="Shape 25"/>
          <p:cNvSpPr/>
          <p:nvPr>
            <p:ph type="body" idx="1"/>
          </p:nvPr>
        </p:nvSpPr>
        <p:spPr>
          <a:xfrm>
            <a:off x="1790700" y="914400"/>
            <a:ext cx="5118100" cy="4064000"/>
          </a:xfrm>
          <a:prstGeom prst="rect">
            <a:avLst/>
          </a:prstGeom>
          <a:effectLst>
            <a:outerShdw sx="100000" sy="100000" kx="0" ky="0" algn="b" rotWithShape="0" blurRad="12700" dist="25400" dir="7920000">
              <a:srgbClr val="FFFFFF">
                <a:alpha val="80000"/>
              </a:srgbClr>
            </a:outerShdw>
          </a:effectLst>
        </p:spPr>
        <p:txBody>
          <a:bodyPr lIns="0" tIns="0" rIns="0" bIns="0"/>
          <a:lstStyle>
            <a:lvl1pPr marL="317500" indent="-317500" defTabSz="584200">
              <a:lnSpc>
                <a:spcPct val="80000"/>
              </a:lnSpc>
              <a:spcBef>
                <a:spcPts val="3200"/>
              </a:spcBef>
              <a:buSzPct val="30000"/>
              <a:buFont typeface="Lucida Grande"/>
              <a:buBlip>
                <a:blip r:embed="rId5"/>
              </a:buBlip>
              <a:defRPr sz="3200">
                <a:solidFill>
                  <a:srgbClr val="233374"/>
                </a:solidFill>
                <a:latin typeface="+mn-lt"/>
                <a:ea typeface="+mn-ea"/>
                <a:cs typeface="+mn-cs"/>
                <a:sym typeface="Helvetica Neue Light"/>
              </a:defRPr>
            </a:lvl1pPr>
            <a:lvl2pPr marL="317500" indent="-317500" defTabSz="584200">
              <a:lnSpc>
                <a:spcPct val="80000"/>
              </a:lnSpc>
              <a:spcBef>
                <a:spcPts val="3200"/>
              </a:spcBef>
              <a:buSzPct val="30000"/>
              <a:buFont typeface="Lucida Grande"/>
              <a:buBlip>
                <a:blip r:embed="rId5"/>
              </a:buBlip>
              <a:defRPr sz="3200">
                <a:solidFill>
                  <a:srgbClr val="233374"/>
                </a:solidFill>
                <a:latin typeface="+mn-lt"/>
                <a:ea typeface="+mn-ea"/>
                <a:cs typeface="+mn-cs"/>
                <a:sym typeface="Helvetica Neue Light"/>
              </a:defRPr>
            </a:lvl2pPr>
            <a:lvl3pPr marL="317500" indent="-317500" defTabSz="584200">
              <a:lnSpc>
                <a:spcPct val="80000"/>
              </a:lnSpc>
              <a:spcBef>
                <a:spcPts val="3200"/>
              </a:spcBef>
              <a:buSzPct val="30000"/>
              <a:buFont typeface="Lucida Grande"/>
              <a:buBlip>
                <a:blip r:embed="rId5"/>
              </a:buBlip>
              <a:defRPr sz="3200">
                <a:solidFill>
                  <a:srgbClr val="233374"/>
                </a:solidFill>
                <a:latin typeface="+mn-lt"/>
                <a:ea typeface="+mn-ea"/>
                <a:cs typeface="+mn-cs"/>
                <a:sym typeface="Helvetica Neue Light"/>
              </a:defRPr>
            </a:lvl3pPr>
            <a:lvl4pPr marL="317500" indent="-317500" defTabSz="584200">
              <a:lnSpc>
                <a:spcPct val="80000"/>
              </a:lnSpc>
              <a:spcBef>
                <a:spcPts val="3200"/>
              </a:spcBef>
              <a:buSzPct val="30000"/>
              <a:buFont typeface="Lucida Grande"/>
              <a:buBlip>
                <a:blip r:embed="rId5"/>
              </a:buBlip>
              <a:defRPr sz="3200">
                <a:solidFill>
                  <a:srgbClr val="233374"/>
                </a:solidFill>
                <a:latin typeface="+mn-lt"/>
                <a:ea typeface="+mn-ea"/>
                <a:cs typeface="+mn-cs"/>
                <a:sym typeface="Helvetica Neue Light"/>
              </a:defRPr>
            </a:lvl4pPr>
            <a:lvl5pPr marL="317500" indent="-317500" defTabSz="584200">
              <a:lnSpc>
                <a:spcPct val="80000"/>
              </a:lnSpc>
              <a:spcBef>
                <a:spcPts val="3200"/>
              </a:spcBef>
              <a:buSzPct val="30000"/>
              <a:buFont typeface="Lucida Grande"/>
              <a:buBlip>
                <a:blip r:embed="rId5"/>
              </a:buBlip>
              <a:defRPr sz="3200">
                <a:solidFill>
                  <a:srgbClr val="233374"/>
                </a:solidFill>
                <a:latin typeface="+mn-lt"/>
                <a:ea typeface="+mn-ea"/>
                <a:cs typeface="+mn-cs"/>
                <a:sym typeface="Helvetica Neue Light"/>
              </a:defRPr>
            </a:lvl5pPr>
          </a:lstStyle>
          <a:p>
            <a:pPr lvl="0">
              <a:defRPr sz="1800">
                <a:solidFill>
                  <a:srgbClr val="000000"/>
                </a:solidFill>
              </a:defRPr>
            </a:pPr>
            <a:r>
              <a:rPr sz="3200">
                <a:solidFill>
                  <a:srgbClr val="233374"/>
                </a:solidFill>
              </a:rPr>
              <a:t>Body Level One</a:t>
            </a:r>
            <a:endParaRPr sz="3200">
              <a:solidFill>
                <a:srgbClr val="233374"/>
              </a:solidFill>
            </a:endParaRPr>
          </a:p>
          <a:p>
            <a:pPr lvl="1">
              <a:defRPr sz="1800">
                <a:solidFill>
                  <a:srgbClr val="000000"/>
                </a:solidFill>
              </a:defRPr>
            </a:pPr>
            <a:r>
              <a:rPr sz="3200">
                <a:solidFill>
                  <a:srgbClr val="233374"/>
                </a:solidFill>
              </a:rPr>
              <a:t>Body Level Two</a:t>
            </a:r>
            <a:endParaRPr sz="3200">
              <a:solidFill>
                <a:srgbClr val="233374"/>
              </a:solidFill>
            </a:endParaRPr>
          </a:p>
          <a:p>
            <a:pPr lvl="2">
              <a:defRPr sz="1800">
                <a:solidFill>
                  <a:srgbClr val="000000"/>
                </a:solidFill>
              </a:defRPr>
            </a:pPr>
            <a:r>
              <a:rPr sz="3200">
                <a:solidFill>
                  <a:srgbClr val="233374"/>
                </a:solidFill>
              </a:rPr>
              <a:t>Body Level Three</a:t>
            </a:r>
            <a:endParaRPr sz="3200">
              <a:solidFill>
                <a:srgbClr val="233374"/>
              </a:solidFill>
            </a:endParaRPr>
          </a:p>
          <a:p>
            <a:pPr lvl="3">
              <a:defRPr sz="1800">
                <a:solidFill>
                  <a:srgbClr val="000000"/>
                </a:solidFill>
              </a:defRPr>
            </a:pPr>
            <a:r>
              <a:rPr sz="3200">
                <a:solidFill>
                  <a:srgbClr val="233374"/>
                </a:solidFill>
              </a:rPr>
              <a:t>Body Level Four</a:t>
            </a:r>
            <a:endParaRPr sz="3200">
              <a:solidFill>
                <a:srgbClr val="233374"/>
              </a:solidFill>
            </a:endParaRPr>
          </a:p>
          <a:p>
            <a:pPr lvl="4">
              <a:defRPr sz="1800">
                <a:solidFill>
                  <a:srgbClr val="000000"/>
                </a:solidFill>
              </a:defRPr>
            </a:pPr>
            <a:r>
              <a:rPr sz="3200">
                <a:solidFill>
                  <a:srgbClr val="233374"/>
                </a:solidFill>
              </a:rPr>
              <a:t>Body Level Five</a:t>
            </a:r>
          </a:p>
        </p:txBody>
      </p:sp>
      <p:sp>
        <p:nvSpPr>
          <p:cNvPr id="26" name="Shape 26"/>
          <p:cNvSpPr/>
          <p:nvPr>
            <p:ph type="sldNum" sz="quarter" idx="2"/>
          </p:nvPr>
        </p:nvSpPr>
        <p:spPr>
          <a:xfrm>
            <a:off x="12229810" y="0"/>
            <a:ext cx="755786" cy="780158"/>
          </a:xfrm>
          <a:prstGeom prst="rect">
            <a:avLst/>
          </a:prstGeom>
          <a:effectLst>
            <a:outerShdw sx="100000" sy="100000" kx="0" ky="0" algn="b" rotWithShape="0" blurRad="50800" dist="50800" dir="5400000">
              <a:srgbClr val="424242">
                <a:alpha val="15000"/>
              </a:srgbClr>
            </a:outerShdw>
          </a:effectLst>
        </p:spPr>
        <p:txBody>
          <a:bodyPr wrap="none" lIns="0" tIns="0" rIns="0" bIns="0"/>
          <a:lstStyle>
            <a:lvl1pPr algn="ctr" defTabSz="457200">
              <a:defRPr spc="-144" sz="4800">
                <a:solidFill>
                  <a:srgbClr val="53D5FD">
                    <a:alpha val="50000"/>
                  </a:srgbClr>
                </a:solidFill>
              </a:defRPr>
            </a:lvl1pPr>
          </a:lstStyle>
          <a:p>
            <a:pPr lvl="0"/>
            <a:fld id="{86CB4B4D-7CA3-9044-876B-883B54F8677D}" type="slidenum"/>
          </a:p>
        </p:txBody>
      </p:sp>
    </p:spTree>
  </p:cSld>
  <p:clrMapOvr>
    <a:masterClrMapping/>
  </p:clrMapOvr>
  <p:transition spd="med" advClick="1"/>
</p:sldLayout>
</file>

<file path=ppt/slideLayouts/slideLayout40.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252" name="PPBackground_GodsWord.jpg"/>
          <p:cNvPicPr/>
          <p:nvPr/>
        </p:nvPicPr>
        <p:blipFill>
          <a:blip r:embed="rId2">
            <a:extLst/>
          </a:blip>
          <a:stretch>
            <a:fillRect/>
          </a:stretch>
        </p:blipFill>
        <p:spPr>
          <a:xfrm>
            <a:off x="-1" y="-1"/>
            <a:ext cx="13004801" cy="9753601"/>
          </a:xfrm>
          <a:prstGeom prst="rect">
            <a:avLst/>
          </a:prstGeom>
          <a:ln w="12700">
            <a:miter lim="400000"/>
          </a:ln>
        </p:spPr>
      </p:pic>
      <p:sp>
        <p:nvSpPr>
          <p:cNvPr id="253" name="Shape 253"/>
          <p:cNvSpPr/>
          <p:nvPr>
            <p:ph type="sldNum" sz="quarter" idx="2"/>
          </p:nvPr>
        </p:nvSpPr>
        <p:spPr>
          <a:xfrm>
            <a:off x="9320107" y="9320107"/>
            <a:ext cx="3034454" cy="389270"/>
          </a:xfrm>
          <a:prstGeom prst="rect">
            <a:avLst/>
          </a:prstGeom>
        </p:spPr>
        <p:txBody>
          <a:bodyPr/>
          <a:lstStyle>
            <a:lvl1pPr algn="l">
              <a:defRPr sz="1800"/>
            </a:lvl1pPr>
          </a:lstStyle>
          <a:p>
            <a:pPr lvl="0"/>
            <a:fld id="{86CB4B4D-7CA3-9044-876B-883B54F8677D}" type="slidenum"/>
          </a:p>
        </p:txBody>
      </p:sp>
      <p:sp>
        <p:nvSpPr>
          <p:cNvPr id="254" name="Shape 254"/>
          <p:cNvSpPr/>
          <p:nvPr>
            <p:ph type="title"/>
          </p:nvPr>
        </p:nvSpPr>
        <p:spPr>
          <a:xfrm>
            <a:off x="650239" y="216746"/>
            <a:ext cx="11704322" cy="1517228"/>
          </a:xfrm>
          <a:prstGeom prst="rect">
            <a:avLst/>
          </a:prstGeom>
        </p:spPr>
        <p:txBody>
          <a:bodyPr/>
          <a:lstStyle>
            <a:lvl1pPr>
              <a:defRPr sz="7000"/>
            </a:lvl1pPr>
          </a:lstStyle>
          <a:p>
            <a:pPr lvl="0">
              <a:defRPr sz="1800"/>
            </a:pPr>
            <a:r>
              <a:rPr sz="7000"/>
              <a:t>Title Text</a:t>
            </a:r>
          </a:p>
        </p:txBody>
      </p:sp>
      <p:sp>
        <p:nvSpPr>
          <p:cNvPr id="255" name="Shape 255"/>
          <p:cNvSpPr/>
          <p:nvPr>
            <p:ph type="body" idx="1"/>
          </p:nvPr>
        </p:nvSpPr>
        <p:spPr>
          <a:xfrm>
            <a:off x="433493" y="1625599"/>
            <a:ext cx="5956520" cy="7044268"/>
          </a:xfrm>
          <a:prstGeom prst="rect">
            <a:avLst/>
          </a:prstGeom>
        </p:spPr>
        <p:txBody>
          <a:bodyPr/>
          <a:lstStyle>
            <a:lvl1pPr marL="480059" indent="-480059">
              <a:spcBef>
                <a:spcPts val="900"/>
              </a:spcBef>
              <a:defRPr sz="5600"/>
            </a:lvl1pPr>
            <a:lvl2pPr marL="901700" indent="-444500">
              <a:spcBef>
                <a:spcPts val="900"/>
              </a:spcBef>
              <a:defRPr sz="5600"/>
            </a:lvl2pPr>
            <a:lvl3pPr marL="1371600" indent="-457200">
              <a:spcBef>
                <a:spcPts val="900"/>
              </a:spcBef>
              <a:defRPr sz="5600"/>
            </a:lvl3pPr>
            <a:lvl4pPr marL="1905000" indent="-533400">
              <a:spcBef>
                <a:spcPts val="900"/>
              </a:spcBef>
              <a:defRPr sz="5600"/>
            </a:lvl4pPr>
            <a:lvl5pPr marL="2468879" indent="-640079">
              <a:spcBef>
                <a:spcPts val="900"/>
              </a:spcBef>
              <a:defRPr sz="5600"/>
            </a:lvl5pPr>
          </a:lstStyle>
          <a:p>
            <a:pPr lvl="0">
              <a:defRPr sz="1800"/>
            </a:pPr>
            <a:r>
              <a:rPr sz="5600"/>
              <a:t>Body Level One</a:t>
            </a:r>
            <a:endParaRPr sz="5600"/>
          </a:p>
          <a:p>
            <a:pPr lvl="1">
              <a:defRPr sz="1800"/>
            </a:pPr>
            <a:r>
              <a:rPr sz="5600"/>
              <a:t>Body Level Two</a:t>
            </a:r>
            <a:endParaRPr sz="5600"/>
          </a:p>
          <a:p>
            <a:pPr lvl="2">
              <a:defRPr sz="1800"/>
            </a:pPr>
            <a:r>
              <a:rPr sz="5600"/>
              <a:t>Body Level Three</a:t>
            </a:r>
            <a:endParaRPr sz="5600"/>
          </a:p>
          <a:p>
            <a:pPr lvl="3">
              <a:defRPr sz="1800"/>
            </a:pPr>
            <a:r>
              <a:rPr sz="5600"/>
              <a:t>Body Level Four</a:t>
            </a:r>
            <a:endParaRPr sz="5600"/>
          </a:p>
          <a:p>
            <a:pPr lvl="4">
              <a:defRPr sz="1800"/>
            </a:pPr>
            <a:r>
              <a:rPr sz="5600"/>
              <a:t>Body Level Five</a:t>
            </a:r>
          </a:p>
        </p:txBody>
      </p:sp>
    </p:spTree>
  </p:cSld>
  <p:clrMapOvr>
    <a:masterClrMapping/>
  </p:clrMapOvr>
  <p:transition spd="med" advClick="1"/>
</p:sldLayout>
</file>

<file path=ppt/slideLayouts/slideLayout41.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257" name="PPBackground_GodsWord.jpg"/>
          <p:cNvPicPr/>
          <p:nvPr/>
        </p:nvPicPr>
        <p:blipFill>
          <a:blip r:embed="rId2">
            <a:extLst/>
          </a:blip>
          <a:stretch>
            <a:fillRect/>
          </a:stretch>
        </p:blipFill>
        <p:spPr>
          <a:xfrm>
            <a:off x="-1" y="-1"/>
            <a:ext cx="13004801" cy="9753601"/>
          </a:xfrm>
          <a:prstGeom prst="rect">
            <a:avLst/>
          </a:prstGeom>
          <a:ln w="12700">
            <a:miter lim="400000"/>
          </a:ln>
        </p:spPr>
      </p:pic>
      <p:sp>
        <p:nvSpPr>
          <p:cNvPr id="258" name="Shape 258"/>
          <p:cNvSpPr/>
          <p:nvPr>
            <p:ph type="sldNum" sz="quarter" idx="2"/>
          </p:nvPr>
        </p:nvSpPr>
        <p:spPr>
          <a:xfrm>
            <a:off x="9320107" y="9320107"/>
            <a:ext cx="3034454" cy="389270"/>
          </a:xfrm>
          <a:prstGeom prst="rect">
            <a:avLst/>
          </a:prstGeom>
        </p:spPr>
        <p:txBody>
          <a:bodyPr/>
          <a:lstStyle>
            <a:lvl1pPr algn="l">
              <a:defRPr sz="1800"/>
            </a:lvl1pPr>
          </a:lstStyle>
          <a:p>
            <a:pPr lvl="0"/>
            <a:fld id="{86CB4B4D-7CA3-9044-876B-883B54F8677D}" type="slidenum"/>
          </a:p>
        </p:txBody>
      </p:sp>
      <p:sp>
        <p:nvSpPr>
          <p:cNvPr id="259" name="Shape 259"/>
          <p:cNvSpPr/>
          <p:nvPr>
            <p:ph type="title"/>
          </p:nvPr>
        </p:nvSpPr>
        <p:spPr>
          <a:xfrm>
            <a:off x="650239" y="216746"/>
            <a:ext cx="11704322" cy="1517228"/>
          </a:xfrm>
          <a:prstGeom prst="rect">
            <a:avLst/>
          </a:prstGeom>
        </p:spPr>
        <p:txBody>
          <a:bodyPr/>
          <a:lstStyle>
            <a:lvl1pPr>
              <a:defRPr sz="7000"/>
            </a:lvl1pPr>
          </a:lstStyle>
          <a:p>
            <a:pPr lvl="0">
              <a:defRPr sz="1800"/>
            </a:pPr>
            <a:r>
              <a:rPr sz="7000"/>
              <a:t>Title Text</a:t>
            </a:r>
          </a:p>
        </p:txBody>
      </p:sp>
      <p:sp>
        <p:nvSpPr>
          <p:cNvPr id="260" name="Shape 260"/>
          <p:cNvSpPr/>
          <p:nvPr>
            <p:ph type="body" idx="1"/>
          </p:nvPr>
        </p:nvSpPr>
        <p:spPr>
          <a:xfrm>
            <a:off x="433493" y="1625599"/>
            <a:ext cx="12137814" cy="7044268"/>
          </a:xfrm>
          <a:prstGeom prst="rect">
            <a:avLst/>
          </a:prstGeom>
        </p:spPr>
        <p:txBody>
          <a:bodyPr/>
          <a:lstStyle>
            <a:lvl1pPr marL="480059" indent="-480059">
              <a:spcBef>
                <a:spcPts val="900"/>
              </a:spcBef>
              <a:defRPr sz="5600"/>
            </a:lvl1pPr>
            <a:lvl2pPr marL="901700" indent="-444500">
              <a:spcBef>
                <a:spcPts val="900"/>
              </a:spcBef>
              <a:defRPr sz="5600"/>
            </a:lvl2pPr>
            <a:lvl3pPr marL="1371600" indent="-457200">
              <a:spcBef>
                <a:spcPts val="900"/>
              </a:spcBef>
              <a:defRPr sz="5600"/>
            </a:lvl3pPr>
            <a:lvl4pPr marL="1905000" indent="-533400">
              <a:spcBef>
                <a:spcPts val="900"/>
              </a:spcBef>
              <a:defRPr sz="5600"/>
            </a:lvl4pPr>
            <a:lvl5pPr marL="2468879" indent="-640079">
              <a:spcBef>
                <a:spcPts val="900"/>
              </a:spcBef>
              <a:defRPr sz="5600"/>
            </a:lvl5pPr>
          </a:lstStyle>
          <a:p>
            <a:pPr lvl="0">
              <a:defRPr sz="1800"/>
            </a:pPr>
            <a:r>
              <a:rPr sz="5600"/>
              <a:t>Body Level One</a:t>
            </a:r>
            <a:endParaRPr sz="5600"/>
          </a:p>
          <a:p>
            <a:pPr lvl="1">
              <a:defRPr sz="1800"/>
            </a:pPr>
            <a:r>
              <a:rPr sz="5600"/>
              <a:t>Body Level Two</a:t>
            </a:r>
            <a:endParaRPr sz="5600"/>
          </a:p>
          <a:p>
            <a:pPr lvl="2">
              <a:defRPr sz="1800"/>
            </a:pPr>
            <a:r>
              <a:rPr sz="5600"/>
              <a:t>Body Level Three</a:t>
            </a:r>
            <a:endParaRPr sz="5600"/>
          </a:p>
          <a:p>
            <a:pPr lvl="3">
              <a:defRPr sz="1800"/>
            </a:pPr>
            <a:r>
              <a:rPr sz="5600"/>
              <a:t>Body Level Four</a:t>
            </a:r>
            <a:endParaRPr sz="5600"/>
          </a:p>
          <a:p>
            <a:pPr lvl="4">
              <a:defRPr sz="1800"/>
            </a:pPr>
            <a:r>
              <a:rPr sz="5600"/>
              <a:t>Body Level Five</a:t>
            </a:r>
          </a:p>
        </p:txBody>
      </p:sp>
    </p:spTree>
  </p:cSld>
  <p:clrMapOvr>
    <a:masterClrMapping/>
  </p:clrMapOvr>
  <p:transition spd="med" advClick="1"/>
</p:sldLayout>
</file>

<file path=ppt/slideLayouts/slideLayout42.xml><?xml version="1.0" encoding="utf-8"?>
<p:sldLayout xmlns:a="http://schemas.openxmlformats.org/drawingml/2006/main" xmlns:r="http://schemas.openxmlformats.org/officeDocument/2006/relationships" xmlns:p="http://schemas.openxmlformats.org/presentationml/2006/main" type="tx" showMasterSp="0" showMasterPhAnim="1">
  <p:cSld name="Default">
    <p:bg>
      <p:bgPr>
        <a:solidFill>
          <a:srgbClr val="F7EEE5"/>
        </a:solidFill>
      </p:bgPr>
    </p:bg>
    <p:spTree>
      <p:nvGrpSpPr>
        <p:cNvPr id="1" name=""/>
        <p:cNvGrpSpPr/>
        <p:nvPr/>
      </p:nvGrpSpPr>
      <p:grpSpPr>
        <a:xfrm>
          <a:off x="0" y="0"/>
          <a:ext cx="0" cy="0"/>
          <a:chOff x="0" y="0"/>
          <a:chExt cx="0" cy="0"/>
        </a:xfrm>
      </p:grpSpPr>
      <p:sp>
        <p:nvSpPr>
          <p:cNvPr id="262" name="Shape 262"/>
          <p:cNvSpPr/>
          <p:nvPr/>
        </p:nvSpPr>
        <p:spPr>
          <a:xfrm>
            <a:off x="2275839" y="325119"/>
            <a:ext cx="10512215" cy="108375"/>
          </a:xfrm>
          <a:prstGeom prst="rect">
            <a:avLst/>
          </a:prstGeom>
          <a:gradFill>
            <a:gsLst>
              <a:gs pos="0">
                <a:srgbClr val="FF0033"/>
              </a:gs>
              <a:gs pos="100000">
                <a:srgbClr val="000000"/>
              </a:gs>
            </a:gsLst>
          </a:gradFill>
          <a:ln w="12700">
            <a:miter lim="400000"/>
          </a:ln>
        </p:spPr>
        <p:txBody>
          <a:bodyPr lIns="65023" tIns="65023" rIns="65023" bIns="65023" anchor="ctr"/>
          <a:lstStyle/>
          <a:p>
            <a:pPr lvl="0" defTabSz="914400">
              <a:lnSpc>
                <a:spcPct val="100000"/>
              </a:lnSpc>
              <a:spcBef>
                <a:spcPts val="1000"/>
              </a:spcBef>
              <a:buClrTx/>
              <a:buFontTx/>
              <a:defRPr sz="3400">
                <a:solidFill>
                  <a:srgbClr val="DDDDDD"/>
                </a:solidFill>
                <a:latin typeface="Times New Roman"/>
                <a:ea typeface="Times New Roman"/>
                <a:cs typeface="Times New Roman"/>
                <a:sym typeface="Times New Roman"/>
              </a:defRPr>
            </a:pPr>
          </a:p>
        </p:txBody>
      </p:sp>
      <p:pic>
        <p:nvPicPr>
          <p:cNvPr id="263" name="Bible2.png"/>
          <p:cNvPicPr/>
          <p:nvPr/>
        </p:nvPicPr>
        <p:blipFill>
          <a:blip r:embed="rId2">
            <a:extLst/>
          </a:blip>
          <a:stretch>
            <a:fillRect/>
          </a:stretch>
        </p:blipFill>
        <p:spPr>
          <a:xfrm>
            <a:off x="-1" y="-1"/>
            <a:ext cx="2404535" cy="9753601"/>
          </a:xfrm>
          <a:prstGeom prst="rect">
            <a:avLst/>
          </a:prstGeom>
          <a:ln w="12700">
            <a:miter lim="400000"/>
          </a:ln>
        </p:spPr>
      </p:pic>
      <p:sp>
        <p:nvSpPr>
          <p:cNvPr id="264" name="Shape 264"/>
          <p:cNvSpPr/>
          <p:nvPr>
            <p:ph type="sldNum" sz="quarter" idx="2"/>
          </p:nvPr>
        </p:nvSpPr>
        <p:spPr>
          <a:xfrm>
            <a:off x="9320107" y="8886613"/>
            <a:ext cx="2709334" cy="387038"/>
          </a:xfrm>
          <a:prstGeom prst="rect">
            <a:avLst/>
          </a:prstGeom>
        </p:spPr>
        <p:txBody>
          <a:bodyPr/>
          <a:lstStyle>
            <a:lvl1pPr>
              <a:spcBef>
                <a:spcPts val="800"/>
              </a:spcBef>
              <a:defRPr sz="1800">
                <a:solidFill>
                  <a:srgbClr val="DDDDDD"/>
                </a:solidFill>
                <a:latin typeface="Times New Roman"/>
                <a:ea typeface="Times New Roman"/>
                <a:cs typeface="Times New Roman"/>
                <a:sym typeface="Times New Roman"/>
              </a:defRPr>
            </a:lvl1pPr>
          </a:lstStyle>
          <a:p>
            <a:pPr lvl="0"/>
            <a:fld id="{86CB4B4D-7CA3-9044-876B-883B54F8677D}" type="slidenum"/>
          </a:p>
        </p:txBody>
      </p:sp>
      <p:sp>
        <p:nvSpPr>
          <p:cNvPr id="265" name="Shape 265"/>
          <p:cNvSpPr/>
          <p:nvPr>
            <p:ph type="title"/>
          </p:nvPr>
        </p:nvSpPr>
        <p:spPr>
          <a:xfrm>
            <a:off x="2384213" y="-1"/>
            <a:ext cx="10182578" cy="2275841"/>
          </a:xfrm>
          <a:prstGeom prst="rect">
            <a:avLst/>
          </a:prstGeom>
        </p:spPr>
        <p:txBody>
          <a:bodyPr lIns="65476" tIns="65476" rIns="65476" bIns="65476"/>
          <a:lstStyle>
            <a:lvl1pPr>
              <a:defRPr>
                <a:solidFill>
                  <a:srgbClr val="000099"/>
                </a:solidFill>
                <a:latin typeface="Gill Sans MT"/>
                <a:ea typeface="Gill Sans MT"/>
                <a:cs typeface="Gill Sans MT"/>
                <a:sym typeface="Gill Sans MT"/>
              </a:defRPr>
            </a:lvl1pPr>
          </a:lstStyle>
          <a:p>
            <a:pPr lvl="0">
              <a:defRPr sz="1800">
                <a:solidFill>
                  <a:srgbClr val="000000"/>
                </a:solidFill>
              </a:defRPr>
            </a:pPr>
            <a:r>
              <a:rPr sz="6200">
                <a:solidFill>
                  <a:srgbClr val="000099"/>
                </a:solidFill>
              </a:rPr>
              <a:t>Title Text</a:t>
            </a:r>
          </a:p>
        </p:txBody>
      </p:sp>
      <p:sp>
        <p:nvSpPr>
          <p:cNvPr id="266" name="Shape 266"/>
          <p:cNvSpPr/>
          <p:nvPr>
            <p:ph type="body" idx="1"/>
          </p:nvPr>
        </p:nvSpPr>
        <p:spPr>
          <a:xfrm>
            <a:off x="2492586" y="2384213"/>
            <a:ext cx="10187095" cy="7369387"/>
          </a:xfrm>
          <a:prstGeom prst="rect">
            <a:avLst/>
          </a:prstGeom>
        </p:spPr>
        <p:txBody>
          <a:bodyPr lIns="65476" tIns="65476" rIns="65476" bIns="65476"/>
          <a:lstStyle>
            <a:lvl1pPr marL="628650" indent="-628650">
              <a:buClr>
                <a:srgbClr val="FF0033"/>
              </a:buClr>
              <a:buSzPct val="65000"/>
              <a:buFont typeface="Monotype Sorts"/>
              <a:buChar char="•"/>
              <a:defRPr>
                <a:latin typeface="Gill Sans MT"/>
                <a:ea typeface="Gill Sans MT"/>
                <a:cs typeface="Gill Sans MT"/>
                <a:sym typeface="Gill Sans MT"/>
              </a:defRPr>
            </a:lvl1pPr>
            <a:lvl2pPr marL="1202644" indent="-631144">
              <a:buClr>
                <a:srgbClr val="FF0033"/>
              </a:buClr>
              <a:buSzPct val="85000"/>
              <a:buFont typeface="Monotype Sorts"/>
              <a:buChar char="▪"/>
              <a:defRPr>
                <a:latin typeface="Gill Sans MT"/>
                <a:ea typeface="Gill Sans MT"/>
                <a:cs typeface="Gill Sans MT"/>
                <a:sym typeface="Gill Sans MT"/>
              </a:defRPr>
            </a:lvl2pPr>
            <a:lvl3pPr marL="1555485" indent="-404547">
              <a:buClr>
                <a:srgbClr val="FF0033"/>
              </a:buClr>
              <a:buSzPct val="70000"/>
              <a:buFont typeface="Monotype Sorts"/>
              <a:defRPr>
                <a:latin typeface="Gill Sans MT"/>
                <a:ea typeface="Gill Sans MT"/>
                <a:cs typeface="Gill Sans MT"/>
                <a:sym typeface="Gill Sans MT"/>
              </a:defRPr>
            </a:lvl3pPr>
            <a:lvl4pPr marL="2036762" indent="-488950">
              <a:buClr>
                <a:srgbClr val="FF0033"/>
              </a:buClr>
              <a:buSzPct val="70000"/>
              <a:buFont typeface="Monotype Sorts"/>
              <a:defRPr>
                <a:latin typeface="Gill Sans MT"/>
                <a:ea typeface="Gill Sans MT"/>
                <a:cs typeface="Gill Sans MT"/>
                <a:sym typeface="Gill Sans MT"/>
              </a:defRPr>
            </a:lvl4pPr>
            <a:lvl5pPr marL="2557462" indent="-611187">
              <a:buClr>
                <a:srgbClr val="FF0033"/>
              </a:buClr>
              <a:buSzPct val="70000"/>
              <a:buFont typeface="Monotype Sorts"/>
              <a:buChar char="•"/>
              <a:defRPr>
                <a:latin typeface="Gill Sans MT"/>
                <a:ea typeface="Gill Sans MT"/>
                <a:cs typeface="Gill Sans MT"/>
                <a:sym typeface="Gill Sans MT"/>
              </a:defRPr>
            </a:lvl5pPr>
          </a:lstStyle>
          <a:p>
            <a:pPr lvl="0">
              <a:defRPr sz="1800"/>
            </a:pPr>
            <a:r>
              <a:rPr sz="4400"/>
              <a:t>Body Level One</a:t>
            </a:r>
            <a:endParaRPr sz="4400"/>
          </a:p>
          <a:p>
            <a:pPr lvl="1">
              <a:defRPr sz="1800"/>
            </a:pPr>
            <a:r>
              <a:rPr sz="4400"/>
              <a:t>Body Level Two</a:t>
            </a:r>
            <a:endParaRPr sz="4400"/>
          </a:p>
          <a:p>
            <a:pPr lvl="2">
              <a:defRPr sz="1800"/>
            </a:pPr>
            <a:r>
              <a:rPr sz="4400"/>
              <a:t>Body Level Three</a:t>
            </a:r>
            <a:endParaRPr sz="4400"/>
          </a:p>
          <a:p>
            <a:pPr lvl="3">
              <a:defRPr sz="1800"/>
            </a:pPr>
            <a:r>
              <a:rPr sz="4400"/>
              <a:t>Body Level Four</a:t>
            </a:r>
            <a:endParaRPr sz="4400"/>
          </a:p>
          <a:p>
            <a:pPr lvl="4">
              <a:defRPr sz="1800"/>
            </a:pPr>
            <a:r>
              <a:rPr sz="4400"/>
              <a:t>Body Level Five</a:t>
            </a:r>
          </a:p>
        </p:txBody>
      </p:sp>
    </p:spTree>
  </p:cSld>
  <p:clrMapOvr>
    <a:masterClrMapping/>
  </p:clrMapOvr>
  <p:transition spd="med" advClick="1"/>
</p:sldLayout>
</file>

<file path=ppt/slideLayouts/slideLayout43.xml><?xml version="1.0" encoding="utf-8"?>
<p:sldLayout xmlns:a="http://schemas.openxmlformats.org/drawingml/2006/main" xmlns:r="http://schemas.openxmlformats.org/officeDocument/2006/relationships" xmlns:p="http://schemas.openxmlformats.org/presentationml/2006/main" type="tx" showMasterSp="0" showMasterPhAnim="1">
  <p:cSld name="Default">
    <p:bg>
      <p:bgPr>
        <a:solidFill>
          <a:srgbClr val="003366"/>
        </a:solidFill>
      </p:bgPr>
    </p:bg>
    <p:spTree>
      <p:nvGrpSpPr>
        <p:cNvPr id="1" name=""/>
        <p:cNvGrpSpPr/>
        <p:nvPr/>
      </p:nvGrpSpPr>
      <p:grpSpPr>
        <a:xfrm>
          <a:off x="0" y="0"/>
          <a:ext cx="0" cy="0"/>
          <a:chOff x="0" y="0"/>
          <a:chExt cx="0" cy="0"/>
        </a:xfrm>
      </p:grpSpPr>
      <p:pic>
        <p:nvPicPr>
          <p:cNvPr id="268" name="image.png"/>
          <p:cNvPicPr/>
          <p:nvPr/>
        </p:nvPicPr>
        <p:blipFill>
          <a:blip r:embed="rId2">
            <a:extLst/>
          </a:blip>
          <a:stretch>
            <a:fillRect/>
          </a:stretch>
        </p:blipFill>
        <p:spPr>
          <a:xfrm>
            <a:off x="541866" y="433493"/>
            <a:ext cx="12029441" cy="9211735"/>
          </a:xfrm>
          <a:prstGeom prst="rect">
            <a:avLst/>
          </a:prstGeom>
          <a:ln w="12700">
            <a:miter lim="400000"/>
          </a:ln>
        </p:spPr>
      </p:pic>
      <p:sp>
        <p:nvSpPr>
          <p:cNvPr id="269" name="Shape 269"/>
          <p:cNvSpPr/>
          <p:nvPr>
            <p:ph type="sldNum" sz="quarter" idx="2"/>
          </p:nvPr>
        </p:nvSpPr>
        <p:spPr>
          <a:xfrm>
            <a:off x="9320107" y="8882098"/>
            <a:ext cx="3034454" cy="387038"/>
          </a:xfrm>
          <a:prstGeom prst="rect">
            <a:avLst/>
          </a:prstGeom>
        </p:spPr>
        <p:txBody>
          <a:bodyPr/>
          <a:lstStyle>
            <a:lvl1pPr>
              <a:defRPr sz="1800">
                <a:latin typeface="Times New Roman"/>
                <a:ea typeface="Times New Roman"/>
                <a:cs typeface="Times New Roman"/>
                <a:sym typeface="Times New Roman"/>
              </a:defRPr>
            </a:lvl1pPr>
          </a:lstStyle>
          <a:p>
            <a:pPr lvl="0"/>
            <a:fld id="{86CB4B4D-7CA3-9044-876B-883B54F8677D}" type="slidenum"/>
          </a:p>
        </p:txBody>
      </p:sp>
      <p:sp>
        <p:nvSpPr>
          <p:cNvPr id="270" name="Shape 270"/>
          <p:cNvSpPr/>
          <p:nvPr>
            <p:ph type="title"/>
          </p:nvPr>
        </p:nvSpPr>
        <p:spPr>
          <a:xfrm>
            <a:off x="650239" y="1192106"/>
            <a:ext cx="11704322" cy="1408854"/>
          </a:xfrm>
          <a:prstGeom prst="rect">
            <a:avLst/>
          </a:prstGeom>
        </p:spPr>
        <p:txBody>
          <a:bodyPr/>
          <a:lstStyle>
            <a:lvl1pPr>
              <a:defRPr>
                <a:latin typeface="Gill Sans MT"/>
                <a:ea typeface="Gill Sans MT"/>
                <a:cs typeface="Gill Sans MT"/>
                <a:sym typeface="Gill Sans MT"/>
              </a:defRPr>
            </a:lvl1pPr>
          </a:lstStyle>
          <a:p>
            <a:pPr lvl="0">
              <a:defRPr sz="1800"/>
            </a:pPr>
            <a:r>
              <a:rPr sz="6200"/>
              <a:t>Title Text</a:t>
            </a:r>
          </a:p>
        </p:txBody>
      </p:sp>
      <p:sp>
        <p:nvSpPr>
          <p:cNvPr id="271" name="Shape 271"/>
          <p:cNvSpPr/>
          <p:nvPr>
            <p:ph type="body" idx="1"/>
          </p:nvPr>
        </p:nvSpPr>
        <p:spPr>
          <a:xfrm>
            <a:off x="1625599" y="2600960"/>
            <a:ext cx="9753601" cy="7152641"/>
          </a:xfrm>
          <a:prstGeom prst="rect">
            <a:avLst/>
          </a:prstGeom>
        </p:spPr>
        <p:txBody>
          <a:bodyPr/>
          <a:lstStyle>
            <a:lvl1pPr>
              <a:defRPr>
                <a:latin typeface="Gill Sans MT"/>
                <a:ea typeface="Gill Sans MT"/>
                <a:cs typeface="Gill Sans MT"/>
                <a:sym typeface="Gill Sans MT"/>
              </a:defRPr>
            </a:lvl1pPr>
            <a:lvl2pPr>
              <a:defRPr>
                <a:latin typeface="Gill Sans MT"/>
                <a:ea typeface="Gill Sans MT"/>
                <a:cs typeface="Gill Sans MT"/>
                <a:sym typeface="Gill Sans MT"/>
              </a:defRPr>
            </a:lvl2pPr>
            <a:lvl3pPr>
              <a:defRPr>
                <a:latin typeface="Gill Sans MT"/>
                <a:ea typeface="Gill Sans MT"/>
                <a:cs typeface="Gill Sans MT"/>
                <a:sym typeface="Gill Sans MT"/>
              </a:defRPr>
            </a:lvl3pPr>
            <a:lvl4pPr>
              <a:defRPr>
                <a:latin typeface="Gill Sans MT"/>
                <a:ea typeface="Gill Sans MT"/>
                <a:cs typeface="Gill Sans MT"/>
                <a:sym typeface="Gill Sans MT"/>
              </a:defRPr>
            </a:lvl4pPr>
            <a:lvl5pPr>
              <a:defRPr>
                <a:latin typeface="Gill Sans MT"/>
                <a:ea typeface="Gill Sans MT"/>
                <a:cs typeface="Gill Sans MT"/>
                <a:sym typeface="Gill Sans MT"/>
              </a:defRPr>
            </a:lvl5pPr>
          </a:lstStyle>
          <a:p>
            <a:pPr lvl="0">
              <a:defRPr sz="1800"/>
            </a:pPr>
            <a:r>
              <a:rPr sz="4400"/>
              <a:t>Body Level One</a:t>
            </a:r>
            <a:endParaRPr sz="4400"/>
          </a:p>
          <a:p>
            <a:pPr lvl="1">
              <a:defRPr sz="1800"/>
            </a:pPr>
            <a:r>
              <a:rPr sz="4400"/>
              <a:t>Body Level Two</a:t>
            </a:r>
            <a:endParaRPr sz="4400"/>
          </a:p>
          <a:p>
            <a:pPr lvl="2">
              <a:defRPr sz="1800"/>
            </a:pPr>
            <a:r>
              <a:rPr sz="4400"/>
              <a:t>Body Level Three</a:t>
            </a:r>
            <a:endParaRPr sz="4400"/>
          </a:p>
          <a:p>
            <a:pPr lvl="3">
              <a:defRPr sz="1800"/>
            </a:pPr>
            <a:r>
              <a:rPr sz="4400"/>
              <a:t>Body Level Four</a:t>
            </a:r>
            <a:endParaRPr sz="4400"/>
          </a:p>
          <a:p>
            <a:pPr lvl="4">
              <a:defRPr sz="1800"/>
            </a:pPr>
            <a:r>
              <a:rPr sz="4400"/>
              <a:t>Body Level Five</a:t>
            </a:r>
          </a:p>
        </p:txBody>
      </p:sp>
    </p:spTree>
  </p:cSld>
  <p:clrMapOvr>
    <a:masterClrMapping/>
  </p:clrMapOvr>
  <p:transition spd="med" advClick="1"/>
</p:sldLayout>
</file>

<file path=ppt/slideLayouts/slideLayout44.xml><?xml version="1.0" encoding="utf-8"?>
<p:sldLayout xmlns:a="http://schemas.openxmlformats.org/drawingml/2006/main" xmlns:r="http://schemas.openxmlformats.org/officeDocument/2006/relationships" xmlns:p="http://schemas.openxmlformats.org/presentationml/2006/main" type="tx" showMasterSp="0" showMasterPhAnim="1">
  <p:cSld name="Default">
    <p:bg>
      <p:bgPr>
        <a:solidFill>
          <a:srgbClr val="800000"/>
        </a:solidFill>
      </p:bgPr>
    </p:bg>
    <p:spTree>
      <p:nvGrpSpPr>
        <p:cNvPr id="1" name=""/>
        <p:cNvGrpSpPr/>
        <p:nvPr/>
      </p:nvGrpSpPr>
      <p:grpSpPr>
        <a:xfrm>
          <a:off x="0" y="0"/>
          <a:ext cx="0" cy="0"/>
          <a:chOff x="0" y="0"/>
          <a:chExt cx="0" cy="0"/>
        </a:xfrm>
      </p:grpSpPr>
      <p:grpSp>
        <p:nvGrpSpPr>
          <p:cNvPr id="294" name="Group 294"/>
          <p:cNvGrpSpPr/>
          <p:nvPr/>
        </p:nvGrpSpPr>
        <p:grpSpPr>
          <a:xfrm>
            <a:off x="-1" y="-1"/>
            <a:ext cx="13027380" cy="9753602"/>
            <a:chOff x="0" y="0"/>
            <a:chExt cx="13027378" cy="9753600"/>
          </a:xfrm>
        </p:grpSpPr>
        <p:sp>
          <p:nvSpPr>
            <p:cNvPr id="273" name="Shape 273"/>
            <p:cNvSpPr/>
            <p:nvPr/>
          </p:nvSpPr>
          <p:spPr>
            <a:xfrm>
              <a:off x="11812693" y="2257"/>
              <a:ext cx="1192108" cy="9751344"/>
            </a:xfrm>
            <a:prstGeom prst="rect">
              <a:avLst/>
            </a:prstGeom>
            <a:gradFill flip="none" rotWithShape="1">
              <a:gsLst>
                <a:gs pos="0">
                  <a:srgbClr val="000000"/>
                </a:gs>
                <a:gs pos="100000">
                  <a:srgbClr val="0F0F0F"/>
                </a:gs>
              </a:gsLst>
              <a:lin ang="0" scaled="0"/>
            </a:gradFill>
            <a:ln w="12700" cap="flat">
              <a:noFill/>
              <a:miter lim="400000"/>
            </a:ln>
            <a:effectLst/>
          </p:spPr>
          <p:txBody>
            <a:bodyPr wrap="square" lIns="65023" tIns="65023" rIns="65023" bIns="65023" numCol="1" anchor="ctr">
              <a:noAutofit/>
            </a:bodyPr>
            <a:lstStyle/>
            <a:p>
              <a:pPr lvl="0" defTabSz="914400">
                <a:lnSpc>
                  <a:spcPct val="100000"/>
                </a:lnSpc>
                <a:spcBef>
                  <a:spcPts val="0"/>
                </a:spcBef>
                <a:buClrTx/>
                <a:buFontTx/>
                <a:defRPr sz="2400">
                  <a:solidFill>
                    <a:srgbClr val="FFFFFF"/>
                  </a:solidFill>
                </a:defRPr>
              </a:pPr>
            </a:p>
          </p:txBody>
        </p:sp>
        <p:sp>
          <p:nvSpPr>
            <p:cNvPr id="274" name="Shape 274"/>
            <p:cNvSpPr/>
            <p:nvPr/>
          </p:nvSpPr>
          <p:spPr>
            <a:xfrm>
              <a:off x="2384213" y="0"/>
              <a:ext cx="433494" cy="9753600"/>
            </a:xfrm>
            <a:prstGeom prst="rect">
              <a:avLst/>
            </a:prstGeom>
            <a:gradFill flip="none" rotWithShape="1">
              <a:gsLst>
                <a:gs pos="0">
                  <a:srgbClr val="800000"/>
                </a:gs>
                <a:gs pos="100000">
                  <a:srgbClr val="602000"/>
                </a:gs>
              </a:gsLst>
              <a:lin ang="0" scaled="0"/>
            </a:gradFill>
            <a:ln w="12700" cap="flat">
              <a:noFill/>
              <a:miter lim="400000"/>
            </a:ln>
            <a:effectLst/>
          </p:spPr>
          <p:txBody>
            <a:bodyPr wrap="square" lIns="65023" tIns="65023" rIns="65023" bIns="65023" numCol="1" anchor="ctr">
              <a:noAutofit/>
            </a:bodyPr>
            <a:lstStyle/>
            <a:p>
              <a:pPr lvl="0" defTabSz="914400">
                <a:lnSpc>
                  <a:spcPct val="100000"/>
                </a:lnSpc>
                <a:spcBef>
                  <a:spcPts val="0"/>
                </a:spcBef>
                <a:buClrTx/>
                <a:buFontTx/>
                <a:defRPr sz="2400">
                  <a:solidFill>
                    <a:srgbClr val="FFFFFF"/>
                  </a:solidFill>
                </a:defRPr>
              </a:pPr>
            </a:p>
          </p:txBody>
        </p:sp>
        <p:sp>
          <p:nvSpPr>
            <p:cNvPr id="275" name="Shape 275"/>
            <p:cNvSpPr/>
            <p:nvPr/>
          </p:nvSpPr>
          <p:spPr>
            <a:xfrm>
              <a:off x="3901440" y="0"/>
              <a:ext cx="975361" cy="9753600"/>
            </a:xfrm>
            <a:prstGeom prst="rect">
              <a:avLst/>
            </a:prstGeom>
            <a:gradFill flip="none" rotWithShape="1">
              <a:gsLst>
                <a:gs pos="0">
                  <a:srgbClr val="800000"/>
                </a:gs>
                <a:gs pos="100000">
                  <a:srgbClr val="602000"/>
                </a:gs>
              </a:gsLst>
              <a:lin ang="0" scaled="0"/>
            </a:gradFill>
            <a:ln w="12700" cap="flat">
              <a:noFill/>
              <a:miter lim="400000"/>
            </a:ln>
            <a:effectLst/>
          </p:spPr>
          <p:txBody>
            <a:bodyPr wrap="square" lIns="65023" tIns="65023" rIns="65023" bIns="65023" numCol="1" anchor="ctr">
              <a:noAutofit/>
            </a:bodyPr>
            <a:lstStyle/>
            <a:p>
              <a:pPr lvl="0" defTabSz="914400">
                <a:lnSpc>
                  <a:spcPct val="100000"/>
                </a:lnSpc>
                <a:spcBef>
                  <a:spcPts val="0"/>
                </a:spcBef>
                <a:buClrTx/>
                <a:buFontTx/>
                <a:defRPr sz="2400">
                  <a:solidFill>
                    <a:srgbClr val="FFFFFF"/>
                  </a:solidFill>
                </a:defRPr>
              </a:pPr>
            </a:p>
          </p:txBody>
        </p:sp>
        <p:sp>
          <p:nvSpPr>
            <p:cNvPr id="276" name="Shape 276"/>
            <p:cNvSpPr/>
            <p:nvPr/>
          </p:nvSpPr>
          <p:spPr>
            <a:xfrm>
              <a:off x="5093546" y="0"/>
              <a:ext cx="541868" cy="9753600"/>
            </a:xfrm>
            <a:prstGeom prst="rect">
              <a:avLst/>
            </a:prstGeom>
            <a:solidFill>
              <a:srgbClr val="800000"/>
            </a:solidFill>
            <a:ln w="12700" cap="flat">
              <a:noFill/>
              <a:miter lim="400000"/>
            </a:ln>
            <a:effectLst/>
          </p:spPr>
          <p:txBody>
            <a:bodyPr wrap="square" lIns="65023" tIns="65023" rIns="65023" bIns="65023" numCol="1" anchor="ctr">
              <a:noAutofit/>
            </a:bodyPr>
            <a:lstStyle/>
            <a:p>
              <a:pPr lvl="0" defTabSz="914400">
                <a:lnSpc>
                  <a:spcPct val="100000"/>
                </a:lnSpc>
                <a:spcBef>
                  <a:spcPts val="0"/>
                </a:spcBef>
                <a:buClrTx/>
                <a:buFontTx/>
                <a:defRPr sz="2400">
                  <a:solidFill>
                    <a:srgbClr val="FFFFFF"/>
                  </a:solidFill>
                </a:defRPr>
              </a:pPr>
            </a:p>
          </p:txBody>
        </p:sp>
        <p:sp>
          <p:nvSpPr>
            <p:cNvPr id="277" name="Shape 277"/>
            <p:cNvSpPr/>
            <p:nvPr/>
          </p:nvSpPr>
          <p:spPr>
            <a:xfrm>
              <a:off x="3034453" y="0"/>
              <a:ext cx="866988" cy="9753600"/>
            </a:xfrm>
            <a:prstGeom prst="rect">
              <a:avLst/>
            </a:prstGeom>
            <a:gradFill flip="none" rotWithShape="1">
              <a:gsLst>
                <a:gs pos="0">
                  <a:srgbClr val="602000"/>
                </a:gs>
                <a:gs pos="100000">
                  <a:srgbClr val="800000"/>
                </a:gs>
              </a:gsLst>
              <a:lin ang="0" scaled="0"/>
            </a:gradFill>
            <a:ln w="12700" cap="flat">
              <a:noFill/>
              <a:miter lim="400000"/>
            </a:ln>
            <a:effectLst/>
          </p:spPr>
          <p:txBody>
            <a:bodyPr wrap="square" lIns="65023" tIns="65023" rIns="65023" bIns="65023" numCol="1" anchor="ctr">
              <a:noAutofit/>
            </a:bodyPr>
            <a:lstStyle/>
            <a:p>
              <a:pPr lvl="0" defTabSz="914400">
                <a:lnSpc>
                  <a:spcPct val="100000"/>
                </a:lnSpc>
                <a:spcBef>
                  <a:spcPts val="0"/>
                </a:spcBef>
                <a:buClrTx/>
                <a:buFontTx/>
                <a:defRPr sz="2400">
                  <a:solidFill>
                    <a:srgbClr val="FFFFFF"/>
                  </a:solidFill>
                </a:defRPr>
              </a:pPr>
            </a:p>
          </p:txBody>
        </p:sp>
        <p:sp>
          <p:nvSpPr>
            <p:cNvPr id="278" name="Shape 278"/>
            <p:cNvSpPr/>
            <p:nvPr/>
          </p:nvSpPr>
          <p:spPr>
            <a:xfrm>
              <a:off x="1083733" y="0"/>
              <a:ext cx="1300481" cy="9753600"/>
            </a:xfrm>
            <a:prstGeom prst="rect">
              <a:avLst/>
            </a:prstGeom>
            <a:gradFill flip="none" rotWithShape="1">
              <a:gsLst>
                <a:gs pos="0">
                  <a:srgbClr val="602000"/>
                </a:gs>
                <a:gs pos="100000">
                  <a:srgbClr val="800000"/>
                </a:gs>
              </a:gsLst>
              <a:lin ang="0" scaled="0"/>
            </a:gradFill>
            <a:ln w="12700" cap="flat">
              <a:noFill/>
              <a:miter lim="400000"/>
            </a:ln>
            <a:effectLst/>
          </p:spPr>
          <p:txBody>
            <a:bodyPr wrap="square" lIns="65023" tIns="65023" rIns="65023" bIns="65023" numCol="1" anchor="ctr">
              <a:noAutofit/>
            </a:bodyPr>
            <a:lstStyle/>
            <a:p>
              <a:pPr lvl="0" defTabSz="914400">
                <a:lnSpc>
                  <a:spcPct val="100000"/>
                </a:lnSpc>
                <a:spcBef>
                  <a:spcPts val="0"/>
                </a:spcBef>
                <a:buClrTx/>
                <a:buFontTx/>
                <a:defRPr sz="2400">
                  <a:solidFill>
                    <a:srgbClr val="FFFFFF"/>
                  </a:solidFill>
                </a:defRPr>
              </a:pPr>
            </a:p>
          </p:txBody>
        </p:sp>
        <p:sp>
          <p:nvSpPr>
            <p:cNvPr id="279" name="Shape 279"/>
            <p:cNvSpPr/>
            <p:nvPr/>
          </p:nvSpPr>
          <p:spPr>
            <a:xfrm>
              <a:off x="650240" y="0"/>
              <a:ext cx="433494" cy="9753600"/>
            </a:xfrm>
            <a:prstGeom prst="rect">
              <a:avLst/>
            </a:prstGeom>
            <a:gradFill flip="none" rotWithShape="1">
              <a:gsLst>
                <a:gs pos="0">
                  <a:srgbClr val="000000"/>
                </a:gs>
                <a:gs pos="100000">
                  <a:srgbClr val="602000"/>
                </a:gs>
              </a:gsLst>
              <a:lin ang="0" scaled="0"/>
            </a:gradFill>
            <a:ln w="12700" cap="flat">
              <a:noFill/>
              <a:miter lim="400000"/>
            </a:ln>
            <a:effectLst/>
          </p:spPr>
          <p:txBody>
            <a:bodyPr wrap="square" lIns="65023" tIns="65023" rIns="65023" bIns="65023" numCol="1" anchor="ctr">
              <a:noAutofit/>
            </a:bodyPr>
            <a:lstStyle/>
            <a:p>
              <a:pPr lvl="0" defTabSz="914400">
                <a:lnSpc>
                  <a:spcPct val="100000"/>
                </a:lnSpc>
                <a:spcBef>
                  <a:spcPts val="0"/>
                </a:spcBef>
                <a:buClrTx/>
                <a:buFontTx/>
                <a:defRPr sz="2400">
                  <a:solidFill>
                    <a:srgbClr val="FFFFFF"/>
                  </a:solidFill>
                </a:defRPr>
              </a:pPr>
            </a:p>
          </p:txBody>
        </p:sp>
        <p:sp>
          <p:nvSpPr>
            <p:cNvPr id="280" name="Shape 280"/>
            <p:cNvSpPr/>
            <p:nvPr/>
          </p:nvSpPr>
          <p:spPr>
            <a:xfrm>
              <a:off x="0" y="0"/>
              <a:ext cx="650241" cy="9753600"/>
            </a:xfrm>
            <a:prstGeom prst="rect">
              <a:avLst/>
            </a:prstGeom>
            <a:gradFill flip="none" rotWithShape="1">
              <a:gsLst>
                <a:gs pos="0">
                  <a:srgbClr val="4B1900"/>
                </a:gs>
                <a:gs pos="100000">
                  <a:srgbClr val="602000"/>
                </a:gs>
              </a:gsLst>
              <a:lin ang="0" scaled="0"/>
            </a:gradFill>
            <a:ln w="12700" cap="flat">
              <a:noFill/>
              <a:miter lim="400000"/>
            </a:ln>
            <a:effectLst/>
          </p:spPr>
          <p:txBody>
            <a:bodyPr wrap="square" lIns="65023" tIns="65023" rIns="65023" bIns="65023" numCol="1" anchor="ctr">
              <a:noAutofit/>
            </a:bodyPr>
            <a:lstStyle/>
            <a:p>
              <a:pPr lvl="0" defTabSz="914400">
                <a:lnSpc>
                  <a:spcPct val="100000"/>
                </a:lnSpc>
                <a:spcBef>
                  <a:spcPts val="0"/>
                </a:spcBef>
                <a:buClrTx/>
                <a:buFontTx/>
                <a:defRPr sz="2400">
                  <a:solidFill>
                    <a:srgbClr val="FFFFFF"/>
                  </a:solidFill>
                </a:defRPr>
              </a:pPr>
            </a:p>
          </p:txBody>
        </p:sp>
        <p:sp>
          <p:nvSpPr>
            <p:cNvPr id="281" name="Shape 281"/>
            <p:cNvSpPr/>
            <p:nvPr/>
          </p:nvSpPr>
          <p:spPr>
            <a:xfrm>
              <a:off x="4876800" y="0"/>
              <a:ext cx="541867" cy="9753600"/>
            </a:xfrm>
            <a:prstGeom prst="rect">
              <a:avLst/>
            </a:prstGeom>
            <a:gradFill flip="none" rotWithShape="1">
              <a:gsLst>
                <a:gs pos="0">
                  <a:srgbClr val="602000"/>
                </a:gs>
                <a:gs pos="100000">
                  <a:srgbClr val="800000"/>
                </a:gs>
              </a:gsLst>
              <a:lin ang="0" scaled="0"/>
            </a:gradFill>
            <a:ln w="12700" cap="flat">
              <a:noFill/>
              <a:miter lim="400000"/>
            </a:ln>
            <a:effectLst/>
          </p:spPr>
          <p:txBody>
            <a:bodyPr wrap="square" lIns="65023" tIns="65023" rIns="65023" bIns="65023" numCol="1" anchor="ctr">
              <a:noAutofit/>
            </a:bodyPr>
            <a:lstStyle/>
            <a:p>
              <a:pPr lvl="0" defTabSz="914400">
                <a:lnSpc>
                  <a:spcPct val="100000"/>
                </a:lnSpc>
                <a:spcBef>
                  <a:spcPts val="0"/>
                </a:spcBef>
                <a:buClrTx/>
                <a:buFontTx/>
                <a:defRPr sz="2400">
                  <a:solidFill>
                    <a:srgbClr val="FFFFFF"/>
                  </a:solidFill>
                </a:defRPr>
              </a:pPr>
            </a:p>
          </p:txBody>
        </p:sp>
        <p:sp>
          <p:nvSpPr>
            <p:cNvPr id="282" name="Shape 282"/>
            <p:cNvSpPr/>
            <p:nvPr/>
          </p:nvSpPr>
          <p:spPr>
            <a:xfrm>
              <a:off x="6285653" y="0"/>
              <a:ext cx="1192108" cy="9753600"/>
            </a:xfrm>
            <a:prstGeom prst="rect">
              <a:avLst/>
            </a:prstGeom>
            <a:gradFill flip="none" rotWithShape="1">
              <a:gsLst>
                <a:gs pos="0">
                  <a:srgbClr val="800000"/>
                </a:gs>
                <a:gs pos="100000">
                  <a:srgbClr val="602000"/>
                </a:gs>
              </a:gsLst>
              <a:lin ang="0" scaled="0"/>
            </a:gradFill>
            <a:ln w="12700" cap="flat">
              <a:noFill/>
              <a:miter lim="400000"/>
            </a:ln>
            <a:effectLst/>
          </p:spPr>
          <p:txBody>
            <a:bodyPr wrap="square" lIns="65023" tIns="65023" rIns="65023" bIns="65023" numCol="1" anchor="ctr">
              <a:noAutofit/>
            </a:bodyPr>
            <a:lstStyle/>
            <a:p>
              <a:pPr lvl="0" defTabSz="914400">
                <a:lnSpc>
                  <a:spcPct val="100000"/>
                </a:lnSpc>
                <a:spcBef>
                  <a:spcPts val="0"/>
                </a:spcBef>
                <a:buClrTx/>
                <a:buFontTx/>
                <a:defRPr sz="2400">
                  <a:solidFill>
                    <a:srgbClr val="FFFFFF"/>
                  </a:solidFill>
                </a:defRPr>
              </a:pPr>
            </a:p>
          </p:txBody>
        </p:sp>
        <p:sp>
          <p:nvSpPr>
            <p:cNvPr id="283" name="Shape 283"/>
            <p:cNvSpPr/>
            <p:nvPr/>
          </p:nvSpPr>
          <p:spPr>
            <a:xfrm>
              <a:off x="2817706" y="0"/>
              <a:ext cx="325121" cy="9753600"/>
            </a:xfrm>
            <a:prstGeom prst="rect">
              <a:avLst/>
            </a:prstGeom>
            <a:solidFill>
              <a:srgbClr val="602000"/>
            </a:solidFill>
            <a:ln w="12700" cap="flat">
              <a:noFill/>
              <a:miter lim="400000"/>
            </a:ln>
            <a:effectLst/>
          </p:spPr>
          <p:txBody>
            <a:bodyPr wrap="square" lIns="65023" tIns="65023" rIns="65023" bIns="65023" numCol="1" anchor="ctr">
              <a:noAutofit/>
            </a:bodyPr>
            <a:lstStyle/>
            <a:p>
              <a:pPr lvl="0" defTabSz="914400">
                <a:lnSpc>
                  <a:spcPct val="100000"/>
                </a:lnSpc>
                <a:spcBef>
                  <a:spcPts val="0"/>
                </a:spcBef>
                <a:buClrTx/>
                <a:buFontTx/>
                <a:defRPr sz="2400">
                  <a:solidFill>
                    <a:srgbClr val="FFFFFF"/>
                  </a:solidFill>
                </a:defRPr>
              </a:pPr>
            </a:p>
          </p:txBody>
        </p:sp>
        <p:sp>
          <p:nvSpPr>
            <p:cNvPr id="284" name="Shape 284"/>
            <p:cNvSpPr/>
            <p:nvPr/>
          </p:nvSpPr>
          <p:spPr>
            <a:xfrm>
              <a:off x="7450666" y="0"/>
              <a:ext cx="568961" cy="9753600"/>
            </a:xfrm>
            <a:prstGeom prst="rect">
              <a:avLst/>
            </a:prstGeom>
            <a:solidFill>
              <a:srgbClr val="602000"/>
            </a:solidFill>
            <a:ln w="12700" cap="flat">
              <a:noFill/>
              <a:miter lim="400000"/>
            </a:ln>
            <a:effectLst/>
          </p:spPr>
          <p:txBody>
            <a:bodyPr wrap="square" lIns="65023" tIns="65023" rIns="65023" bIns="65023" numCol="1" anchor="ctr">
              <a:noAutofit/>
            </a:bodyPr>
            <a:lstStyle/>
            <a:p>
              <a:pPr lvl="0" defTabSz="914400">
                <a:lnSpc>
                  <a:spcPct val="100000"/>
                </a:lnSpc>
                <a:spcBef>
                  <a:spcPts val="0"/>
                </a:spcBef>
                <a:buClrTx/>
                <a:buFontTx/>
                <a:defRPr sz="2400">
                  <a:solidFill>
                    <a:srgbClr val="FFFFFF"/>
                  </a:solidFill>
                </a:defRPr>
              </a:pPr>
            </a:p>
          </p:txBody>
        </p:sp>
        <p:sp>
          <p:nvSpPr>
            <p:cNvPr id="285" name="Shape 285"/>
            <p:cNvSpPr/>
            <p:nvPr/>
          </p:nvSpPr>
          <p:spPr>
            <a:xfrm>
              <a:off x="10512213" y="0"/>
              <a:ext cx="325121" cy="9753600"/>
            </a:xfrm>
            <a:prstGeom prst="rect">
              <a:avLst/>
            </a:prstGeom>
            <a:gradFill flip="none" rotWithShape="1">
              <a:gsLst>
                <a:gs pos="0">
                  <a:srgbClr val="000000"/>
                </a:gs>
                <a:gs pos="100000">
                  <a:srgbClr val="602000"/>
                </a:gs>
              </a:gsLst>
              <a:lin ang="0" scaled="0"/>
            </a:gradFill>
            <a:ln w="12700" cap="flat">
              <a:noFill/>
              <a:miter lim="400000"/>
            </a:ln>
            <a:effectLst/>
          </p:spPr>
          <p:txBody>
            <a:bodyPr wrap="square" lIns="65023" tIns="65023" rIns="65023" bIns="65023" numCol="1" anchor="ctr">
              <a:noAutofit/>
            </a:bodyPr>
            <a:lstStyle/>
            <a:p>
              <a:pPr lvl="0" defTabSz="914400">
                <a:lnSpc>
                  <a:spcPct val="100000"/>
                </a:lnSpc>
                <a:spcBef>
                  <a:spcPts val="0"/>
                </a:spcBef>
                <a:buClrTx/>
                <a:buFontTx/>
                <a:defRPr sz="2400">
                  <a:solidFill>
                    <a:srgbClr val="FFFFFF"/>
                  </a:solidFill>
                </a:defRPr>
              </a:pPr>
            </a:p>
          </p:txBody>
        </p:sp>
        <p:sp>
          <p:nvSpPr>
            <p:cNvPr id="286" name="Shape 286"/>
            <p:cNvSpPr/>
            <p:nvPr/>
          </p:nvSpPr>
          <p:spPr>
            <a:xfrm>
              <a:off x="10403840" y="0"/>
              <a:ext cx="1517227" cy="9753600"/>
            </a:xfrm>
            <a:prstGeom prst="rect">
              <a:avLst/>
            </a:prstGeom>
            <a:gradFill flip="none" rotWithShape="1">
              <a:gsLst>
                <a:gs pos="0">
                  <a:srgbClr val="602000"/>
                </a:gs>
                <a:gs pos="100000">
                  <a:srgbClr val="000000"/>
                </a:gs>
              </a:gsLst>
              <a:lin ang="0" scaled="0"/>
            </a:gradFill>
            <a:ln w="12700" cap="flat">
              <a:noFill/>
              <a:miter lim="400000"/>
            </a:ln>
            <a:effectLst/>
          </p:spPr>
          <p:txBody>
            <a:bodyPr wrap="square" lIns="65023" tIns="65023" rIns="65023" bIns="65023" numCol="1" anchor="ctr">
              <a:noAutofit/>
            </a:bodyPr>
            <a:lstStyle/>
            <a:p>
              <a:pPr lvl="0" defTabSz="914400">
                <a:lnSpc>
                  <a:spcPct val="100000"/>
                </a:lnSpc>
                <a:spcBef>
                  <a:spcPts val="0"/>
                </a:spcBef>
                <a:buClrTx/>
                <a:buFontTx/>
                <a:defRPr sz="2400">
                  <a:solidFill>
                    <a:srgbClr val="FFFFFF"/>
                  </a:solidFill>
                </a:defRPr>
              </a:pPr>
            </a:p>
          </p:txBody>
        </p:sp>
        <p:sp>
          <p:nvSpPr>
            <p:cNvPr id="287" name="Shape 287"/>
            <p:cNvSpPr/>
            <p:nvPr/>
          </p:nvSpPr>
          <p:spPr>
            <a:xfrm>
              <a:off x="7911253" y="0"/>
              <a:ext cx="1408854" cy="9753600"/>
            </a:xfrm>
            <a:prstGeom prst="rect">
              <a:avLst/>
            </a:prstGeom>
            <a:gradFill flip="none" rotWithShape="1">
              <a:gsLst>
                <a:gs pos="0">
                  <a:srgbClr val="000000"/>
                </a:gs>
                <a:gs pos="100000">
                  <a:srgbClr val="602000"/>
                </a:gs>
              </a:gsLst>
              <a:lin ang="0" scaled="0"/>
            </a:gradFill>
            <a:ln w="12700" cap="flat">
              <a:noFill/>
              <a:miter lim="400000"/>
            </a:ln>
            <a:effectLst/>
          </p:spPr>
          <p:txBody>
            <a:bodyPr wrap="square" lIns="65023" tIns="65023" rIns="65023" bIns="65023" numCol="1" anchor="ctr">
              <a:noAutofit/>
            </a:bodyPr>
            <a:lstStyle/>
            <a:p>
              <a:pPr lvl="0" defTabSz="914400">
                <a:lnSpc>
                  <a:spcPct val="100000"/>
                </a:lnSpc>
                <a:spcBef>
                  <a:spcPts val="0"/>
                </a:spcBef>
                <a:buClrTx/>
                <a:buFontTx/>
                <a:defRPr sz="2400">
                  <a:solidFill>
                    <a:srgbClr val="FFFFFF"/>
                  </a:solidFill>
                </a:defRPr>
              </a:pPr>
            </a:p>
          </p:txBody>
        </p:sp>
        <p:sp>
          <p:nvSpPr>
            <p:cNvPr id="288" name="Shape 288"/>
            <p:cNvSpPr/>
            <p:nvPr/>
          </p:nvSpPr>
          <p:spPr>
            <a:xfrm>
              <a:off x="8669866" y="0"/>
              <a:ext cx="1192108" cy="9753600"/>
            </a:xfrm>
            <a:prstGeom prst="rect">
              <a:avLst/>
            </a:prstGeom>
            <a:gradFill flip="none" rotWithShape="1">
              <a:gsLst>
                <a:gs pos="0">
                  <a:srgbClr val="800000"/>
                </a:gs>
                <a:gs pos="100000">
                  <a:srgbClr val="602000"/>
                </a:gs>
              </a:gsLst>
              <a:lin ang="0" scaled="0"/>
            </a:gradFill>
            <a:ln w="12700" cap="flat">
              <a:noFill/>
              <a:miter lim="400000"/>
            </a:ln>
            <a:effectLst/>
          </p:spPr>
          <p:txBody>
            <a:bodyPr wrap="square" lIns="65023" tIns="65023" rIns="65023" bIns="65023" numCol="1" anchor="ctr">
              <a:noAutofit/>
            </a:bodyPr>
            <a:lstStyle/>
            <a:p>
              <a:pPr lvl="0" defTabSz="914400">
                <a:lnSpc>
                  <a:spcPct val="100000"/>
                </a:lnSpc>
                <a:spcBef>
                  <a:spcPts val="0"/>
                </a:spcBef>
                <a:buClrTx/>
                <a:buFontTx/>
                <a:defRPr sz="2400">
                  <a:solidFill>
                    <a:srgbClr val="FFFFFF"/>
                  </a:solidFill>
                </a:defRPr>
              </a:pPr>
            </a:p>
          </p:txBody>
        </p:sp>
        <p:sp>
          <p:nvSpPr>
            <p:cNvPr id="289" name="Shape 289"/>
            <p:cNvSpPr/>
            <p:nvPr/>
          </p:nvSpPr>
          <p:spPr>
            <a:xfrm>
              <a:off x="9861973" y="0"/>
              <a:ext cx="541867" cy="9753600"/>
            </a:xfrm>
            <a:prstGeom prst="rect">
              <a:avLst/>
            </a:prstGeom>
            <a:gradFill flip="none" rotWithShape="1">
              <a:gsLst>
                <a:gs pos="0">
                  <a:srgbClr val="000000"/>
                </a:gs>
                <a:gs pos="100000">
                  <a:srgbClr val="602000"/>
                </a:gs>
              </a:gsLst>
              <a:lin ang="0" scaled="0"/>
            </a:gradFill>
            <a:ln w="12700" cap="flat">
              <a:noFill/>
              <a:miter lim="400000"/>
            </a:ln>
            <a:effectLst/>
          </p:spPr>
          <p:txBody>
            <a:bodyPr wrap="square" lIns="65023" tIns="65023" rIns="65023" bIns="65023" numCol="1" anchor="ctr">
              <a:noAutofit/>
            </a:bodyPr>
            <a:lstStyle/>
            <a:p>
              <a:pPr lvl="0" defTabSz="914400">
                <a:lnSpc>
                  <a:spcPct val="100000"/>
                </a:lnSpc>
                <a:spcBef>
                  <a:spcPts val="0"/>
                </a:spcBef>
                <a:buClrTx/>
                <a:buFontTx/>
                <a:defRPr sz="2400">
                  <a:solidFill>
                    <a:srgbClr val="FFFFFF"/>
                  </a:solidFill>
                </a:defRPr>
              </a:pPr>
            </a:p>
          </p:txBody>
        </p:sp>
        <p:sp>
          <p:nvSpPr>
            <p:cNvPr id="290" name="Shape 290"/>
            <p:cNvSpPr/>
            <p:nvPr/>
          </p:nvSpPr>
          <p:spPr>
            <a:xfrm>
              <a:off x="6050844" y="0"/>
              <a:ext cx="343183" cy="9753600"/>
            </a:xfrm>
            <a:prstGeom prst="rect">
              <a:avLst/>
            </a:prstGeom>
            <a:gradFill flip="none" rotWithShape="1">
              <a:gsLst>
                <a:gs pos="0">
                  <a:srgbClr val="602000"/>
                </a:gs>
                <a:gs pos="100000">
                  <a:srgbClr val="800000"/>
                </a:gs>
              </a:gsLst>
              <a:lin ang="0" scaled="0"/>
            </a:gradFill>
            <a:ln w="12700" cap="flat">
              <a:noFill/>
              <a:miter lim="400000"/>
            </a:ln>
            <a:effectLst/>
          </p:spPr>
          <p:txBody>
            <a:bodyPr wrap="square" lIns="65023" tIns="65023" rIns="65023" bIns="65023" numCol="1" anchor="ctr">
              <a:noAutofit/>
            </a:bodyPr>
            <a:lstStyle/>
            <a:p>
              <a:pPr lvl="0" defTabSz="914400">
                <a:lnSpc>
                  <a:spcPct val="100000"/>
                </a:lnSpc>
                <a:spcBef>
                  <a:spcPts val="0"/>
                </a:spcBef>
                <a:buClrTx/>
                <a:buFontTx/>
                <a:defRPr sz="2400">
                  <a:solidFill>
                    <a:srgbClr val="FFFFFF"/>
                  </a:solidFill>
                </a:defRPr>
              </a:pPr>
            </a:p>
          </p:txBody>
        </p:sp>
        <p:sp>
          <p:nvSpPr>
            <p:cNvPr id="291" name="Shape 291"/>
            <p:cNvSpPr/>
            <p:nvPr/>
          </p:nvSpPr>
          <p:spPr>
            <a:xfrm>
              <a:off x="5341902" y="0"/>
              <a:ext cx="758614" cy="9753600"/>
            </a:xfrm>
            <a:prstGeom prst="rect">
              <a:avLst/>
            </a:prstGeom>
            <a:gradFill flip="none" rotWithShape="1">
              <a:gsLst>
                <a:gs pos="0">
                  <a:srgbClr val="800000"/>
                </a:gs>
                <a:gs pos="100000">
                  <a:srgbClr val="602000"/>
                </a:gs>
              </a:gsLst>
              <a:lin ang="0" scaled="0"/>
            </a:gradFill>
            <a:ln w="12700" cap="flat">
              <a:noFill/>
              <a:miter lim="400000"/>
            </a:ln>
            <a:effectLst/>
          </p:spPr>
          <p:txBody>
            <a:bodyPr wrap="square" lIns="65023" tIns="65023" rIns="65023" bIns="65023" numCol="1" anchor="ctr">
              <a:noAutofit/>
            </a:bodyPr>
            <a:lstStyle/>
            <a:p>
              <a:pPr lvl="0" defTabSz="914400">
                <a:lnSpc>
                  <a:spcPct val="100000"/>
                </a:lnSpc>
                <a:spcBef>
                  <a:spcPts val="0"/>
                </a:spcBef>
                <a:buClrTx/>
                <a:buFontTx/>
                <a:defRPr sz="2400">
                  <a:solidFill>
                    <a:srgbClr val="FFFFFF"/>
                  </a:solidFill>
                </a:defRPr>
              </a:pPr>
            </a:p>
          </p:txBody>
        </p:sp>
        <p:sp>
          <p:nvSpPr>
            <p:cNvPr id="292" name="Shape 292"/>
            <p:cNvSpPr/>
            <p:nvPr/>
          </p:nvSpPr>
          <p:spPr>
            <a:xfrm>
              <a:off x="2257" y="8748889"/>
              <a:ext cx="13004802" cy="10047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3689"/>
                  </a:lnTo>
                  <a:lnTo>
                    <a:pt x="21375" y="4174"/>
                  </a:lnTo>
                  <a:lnTo>
                    <a:pt x="21173" y="4417"/>
                  </a:lnTo>
                  <a:lnTo>
                    <a:pt x="20790" y="4417"/>
                  </a:lnTo>
                  <a:lnTo>
                    <a:pt x="20655" y="4174"/>
                  </a:lnTo>
                  <a:lnTo>
                    <a:pt x="20588" y="4174"/>
                  </a:lnTo>
                  <a:lnTo>
                    <a:pt x="20498" y="3689"/>
                  </a:lnTo>
                  <a:lnTo>
                    <a:pt x="20453" y="3689"/>
                  </a:lnTo>
                  <a:lnTo>
                    <a:pt x="20453" y="3398"/>
                  </a:lnTo>
                  <a:lnTo>
                    <a:pt x="20430" y="3398"/>
                  </a:lnTo>
                  <a:lnTo>
                    <a:pt x="20430" y="2670"/>
                  </a:lnTo>
                  <a:lnTo>
                    <a:pt x="20408" y="2427"/>
                  </a:lnTo>
                  <a:lnTo>
                    <a:pt x="20408" y="2136"/>
                  </a:lnTo>
                  <a:lnTo>
                    <a:pt x="20385" y="1893"/>
                  </a:lnTo>
                  <a:lnTo>
                    <a:pt x="20340" y="1650"/>
                  </a:lnTo>
                  <a:lnTo>
                    <a:pt x="20318" y="1408"/>
                  </a:lnTo>
                  <a:lnTo>
                    <a:pt x="20303" y="874"/>
                  </a:lnTo>
                  <a:lnTo>
                    <a:pt x="20254" y="777"/>
                  </a:lnTo>
                  <a:lnTo>
                    <a:pt x="20198" y="485"/>
                  </a:lnTo>
                  <a:lnTo>
                    <a:pt x="20130" y="340"/>
                  </a:lnTo>
                  <a:lnTo>
                    <a:pt x="19995" y="340"/>
                  </a:lnTo>
                  <a:lnTo>
                    <a:pt x="19673" y="485"/>
                  </a:lnTo>
                  <a:lnTo>
                    <a:pt x="19290" y="340"/>
                  </a:lnTo>
                  <a:lnTo>
                    <a:pt x="19088" y="777"/>
                  </a:lnTo>
                  <a:lnTo>
                    <a:pt x="18941" y="1068"/>
                  </a:lnTo>
                  <a:lnTo>
                    <a:pt x="18885" y="1456"/>
                  </a:lnTo>
                  <a:lnTo>
                    <a:pt x="18833" y="1893"/>
                  </a:lnTo>
                  <a:lnTo>
                    <a:pt x="18788" y="2136"/>
                  </a:lnTo>
                  <a:lnTo>
                    <a:pt x="18698" y="2670"/>
                  </a:lnTo>
                  <a:lnTo>
                    <a:pt x="18563" y="3398"/>
                  </a:lnTo>
                  <a:lnTo>
                    <a:pt x="18450" y="4174"/>
                  </a:lnTo>
                  <a:lnTo>
                    <a:pt x="18315" y="4660"/>
                  </a:lnTo>
                  <a:lnTo>
                    <a:pt x="18203" y="4951"/>
                  </a:lnTo>
                  <a:lnTo>
                    <a:pt x="17978" y="5436"/>
                  </a:lnTo>
                  <a:lnTo>
                    <a:pt x="17775" y="5436"/>
                  </a:lnTo>
                  <a:lnTo>
                    <a:pt x="17685" y="5194"/>
                  </a:lnTo>
                  <a:lnTo>
                    <a:pt x="17618" y="4951"/>
                  </a:lnTo>
                  <a:lnTo>
                    <a:pt x="17528" y="4660"/>
                  </a:lnTo>
                  <a:lnTo>
                    <a:pt x="17483" y="4417"/>
                  </a:lnTo>
                  <a:lnTo>
                    <a:pt x="17415" y="4174"/>
                  </a:lnTo>
                  <a:lnTo>
                    <a:pt x="17366" y="3204"/>
                  </a:lnTo>
                  <a:lnTo>
                    <a:pt x="17314" y="2039"/>
                  </a:lnTo>
                  <a:lnTo>
                    <a:pt x="17243" y="1213"/>
                  </a:lnTo>
                  <a:lnTo>
                    <a:pt x="17190" y="631"/>
                  </a:lnTo>
                  <a:lnTo>
                    <a:pt x="17119" y="194"/>
                  </a:lnTo>
                  <a:lnTo>
                    <a:pt x="17006" y="146"/>
                  </a:lnTo>
                  <a:lnTo>
                    <a:pt x="16928" y="437"/>
                  </a:lnTo>
                  <a:lnTo>
                    <a:pt x="16853" y="874"/>
                  </a:lnTo>
                  <a:lnTo>
                    <a:pt x="16766" y="1116"/>
                  </a:lnTo>
                  <a:lnTo>
                    <a:pt x="16650" y="1408"/>
                  </a:lnTo>
                  <a:lnTo>
                    <a:pt x="16538" y="1893"/>
                  </a:lnTo>
                  <a:lnTo>
                    <a:pt x="16403" y="2427"/>
                  </a:lnTo>
                  <a:lnTo>
                    <a:pt x="16245" y="2912"/>
                  </a:lnTo>
                  <a:lnTo>
                    <a:pt x="16065" y="3689"/>
                  </a:lnTo>
                  <a:lnTo>
                    <a:pt x="15885" y="3932"/>
                  </a:lnTo>
                  <a:lnTo>
                    <a:pt x="15686" y="4417"/>
                  </a:lnTo>
                  <a:lnTo>
                    <a:pt x="15480" y="4660"/>
                  </a:lnTo>
                  <a:lnTo>
                    <a:pt x="15278" y="4951"/>
                  </a:lnTo>
                  <a:lnTo>
                    <a:pt x="14288" y="4951"/>
                  </a:lnTo>
                  <a:lnTo>
                    <a:pt x="14108" y="4660"/>
                  </a:lnTo>
                  <a:lnTo>
                    <a:pt x="13973" y="4417"/>
                  </a:lnTo>
                  <a:lnTo>
                    <a:pt x="13815" y="3932"/>
                  </a:lnTo>
                  <a:lnTo>
                    <a:pt x="13703" y="3689"/>
                  </a:lnTo>
                  <a:lnTo>
                    <a:pt x="13658" y="3398"/>
                  </a:lnTo>
                  <a:lnTo>
                    <a:pt x="13613" y="3155"/>
                  </a:lnTo>
                  <a:lnTo>
                    <a:pt x="13545" y="2912"/>
                  </a:lnTo>
                  <a:lnTo>
                    <a:pt x="13478" y="2427"/>
                  </a:lnTo>
                  <a:lnTo>
                    <a:pt x="13410" y="2427"/>
                  </a:lnTo>
                  <a:lnTo>
                    <a:pt x="13343" y="2136"/>
                  </a:lnTo>
                  <a:lnTo>
                    <a:pt x="13230" y="2136"/>
                  </a:lnTo>
                  <a:lnTo>
                    <a:pt x="13185" y="2427"/>
                  </a:lnTo>
                  <a:lnTo>
                    <a:pt x="13140" y="2427"/>
                  </a:lnTo>
                  <a:lnTo>
                    <a:pt x="13095" y="2670"/>
                  </a:lnTo>
                  <a:lnTo>
                    <a:pt x="13050" y="2670"/>
                  </a:lnTo>
                  <a:lnTo>
                    <a:pt x="13005" y="3155"/>
                  </a:lnTo>
                  <a:lnTo>
                    <a:pt x="12960" y="3398"/>
                  </a:lnTo>
                  <a:lnTo>
                    <a:pt x="12938" y="3398"/>
                  </a:lnTo>
                  <a:lnTo>
                    <a:pt x="12825" y="3689"/>
                  </a:lnTo>
                  <a:lnTo>
                    <a:pt x="12488" y="3932"/>
                  </a:lnTo>
                  <a:lnTo>
                    <a:pt x="12015" y="4417"/>
                  </a:lnTo>
                  <a:lnTo>
                    <a:pt x="11723" y="4951"/>
                  </a:lnTo>
                  <a:lnTo>
                    <a:pt x="11430" y="5436"/>
                  </a:lnTo>
                  <a:lnTo>
                    <a:pt x="11138" y="5970"/>
                  </a:lnTo>
                  <a:lnTo>
                    <a:pt x="10890" y="6213"/>
                  </a:lnTo>
                  <a:lnTo>
                    <a:pt x="10462" y="6213"/>
                  </a:lnTo>
                  <a:lnTo>
                    <a:pt x="10372" y="5970"/>
                  </a:lnTo>
                  <a:lnTo>
                    <a:pt x="10282" y="5679"/>
                  </a:lnTo>
                  <a:lnTo>
                    <a:pt x="10147" y="5194"/>
                  </a:lnTo>
                  <a:lnTo>
                    <a:pt x="10140" y="4029"/>
                  </a:lnTo>
                  <a:lnTo>
                    <a:pt x="10162" y="2718"/>
                  </a:lnTo>
                  <a:lnTo>
                    <a:pt x="10162" y="1747"/>
                  </a:lnTo>
                  <a:lnTo>
                    <a:pt x="10110" y="1213"/>
                  </a:lnTo>
                  <a:lnTo>
                    <a:pt x="10020" y="1747"/>
                  </a:lnTo>
                  <a:lnTo>
                    <a:pt x="9967" y="2427"/>
                  </a:lnTo>
                  <a:lnTo>
                    <a:pt x="9892" y="2912"/>
                  </a:lnTo>
                  <a:lnTo>
                    <a:pt x="9802" y="3689"/>
                  </a:lnTo>
                  <a:lnTo>
                    <a:pt x="9712" y="4077"/>
                  </a:lnTo>
                  <a:lnTo>
                    <a:pt x="9592" y="4611"/>
                  </a:lnTo>
                  <a:lnTo>
                    <a:pt x="9510" y="4757"/>
                  </a:lnTo>
                  <a:lnTo>
                    <a:pt x="9405" y="4951"/>
                  </a:lnTo>
                  <a:lnTo>
                    <a:pt x="9292" y="5097"/>
                  </a:lnTo>
                  <a:lnTo>
                    <a:pt x="9165" y="5291"/>
                  </a:lnTo>
                  <a:lnTo>
                    <a:pt x="9037" y="5339"/>
                  </a:lnTo>
                  <a:lnTo>
                    <a:pt x="8902" y="5194"/>
                  </a:lnTo>
                  <a:lnTo>
                    <a:pt x="8805" y="5000"/>
                  </a:lnTo>
                  <a:lnTo>
                    <a:pt x="8707" y="4417"/>
                  </a:lnTo>
                  <a:lnTo>
                    <a:pt x="8640" y="4174"/>
                  </a:lnTo>
                  <a:lnTo>
                    <a:pt x="8595" y="3932"/>
                  </a:lnTo>
                  <a:lnTo>
                    <a:pt x="8572" y="3689"/>
                  </a:lnTo>
                  <a:lnTo>
                    <a:pt x="8527" y="3398"/>
                  </a:lnTo>
                  <a:lnTo>
                    <a:pt x="8505" y="3155"/>
                  </a:lnTo>
                  <a:lnTo>
                    <a:pt x="8422" y="874"/>
                  </a:lnTo>
                  <a:lnTo>
                    <a:pt x="8340" y="0"/>
                  </a:lnTo>
                  <a:lnTo>
                    <a:pt x="8194" y="146"/>
                  </a:lnTo>
                  <a:lnTo>
                    <a:pt x="8085" y="777"/>
                  </a:lnTo>
                  <a:lnTo>
                    <a:pt x="7972" y="1068"/>
                  </a:lnTo>
                  <a:lnTo>
                    <a:pt x="7804" y="2378"/>
                  </a:lnTo>
                  <a:lnTo>
                    <a:pt x="7680" y="3107"/>
                  </a:lnTo>
                  <a:lnTo>
                    <a:pt x="7567" y="3689"/>
                  </a:lnTo>
                  <a:lnTo>
                    <a:pt x="7447" y="4660"/>
                  </a:lnTo>
                  <a:lnTo>
                    <a:pt x="7110" y="4951"/>
                  </a:lnTo>
                  <a:lnTo>
                    <a:pt x="6165" y="4951"/>
                  </a:lnTo>
                  <a:lnTo>
                    <a:pt x="6007" y="4660"/>
                  </a:lnTo>
                  <a:lnTo>
                    <a:pt x="5850" y="4417"/>
                  </a:lnTo>
                  <a:lnTo>
                    <a:pt x="5715" y="4174"/>
                  </a:lnTo>
                  <a:lnTo>
                    <a:pt x="5647" y="4174"/>
                  </a:lnTo>
                  <a:lnTo>
                    <a:pt x="5557" y="3689"/>
                  </a:lnTo>
                  <a:lnTo>
                    <a:pt x="5535" y="3398"/>
                  </a:lnTo>
                  <a:lnTo>
                    <a:pt x="5467" y="3155"/>
                  </a:lnTo>
                  <a:lnTo>
                    <a:pt x="5400" y="2670"/>
                  </a:lnTo>
                  <a:lnTo>
                    <a:pt x="5355" y="2427"/>
                  </a:lnTo>
                  <a:lnTo>
                    <a:pt x="5287" y="2427"/>
                  </a:lnTo>
                  <a:lnTo>
                    <a:pt x="5242" y="2136"/>
                  </a:lnTo>
                  <a:lnTo>
                    <a:pt x="5040" y="2136"/>
                  </a:lnTo>
                  <a:lnTo>
                    <a:pt x="4995" y="2427"/>
                  </a:lnTo>
                  <a:lnTo>
                    <a:pt x="4905" y="2670"/>
                  </a:lnTo>
                  <a:lnTo>
                    <a:pt x="4725" y="3398"/>
                  </a:lnTo>
                  <a:lnTo>
                    <a:pt x="4567" y="4174"/>
                  </a:lnTo>
                  <a:lnTo>
                    <a:pt x="4410" y="4660"/>
                  </a:lnTo>
                  <a:lnTo>
                    <a:pt x="4275" y="5194"/>
                  </a:lnTo>
                  <a:lnTo>
                    <a:pt x="4117" y="5679"/>
                  </a:lnTo>
                  <a:lnTo>
                    <a:pt x="3982" y="6213"/>
                  </a:lnTo>
                  <a:lnTo>
                    <a:pt x="3825" y="6456"/>
                  </a:lnTo>
                  <a:lnTo>
                    <a:pt x="3555" y="6941"/>
                  </a:lnTo>
                  <a:lnTo>
                    <a:pt x="3307" y="7232"/>
                  </a:lnTo>
                  <a:lnTo>
                    <a:pt x="3082" y="7232"/>
                  </a:lnTo>
                  <a:lnTo>
                    <a:pt x="2857" y="6941"/>
                  </a:lnTo>
                  <a:lnTo>
                    <a:pt x="2655" y="6698"/>
                  </a:lnTo>
                  <a:lnTo>
                    <a:pt x="2452" y="6213"/>
                  </a:lnTo>
                  <a:lnTo>
                    <a:pt x="2295" y="5679"/>
                  </a:lnTo>
                  <a:lnTo>
                    <a:pt x="2137" y="5194"/>
                  </a:lnTo>
                  <a:lnTo>
                    <a:pt x="2002" y="4660"/>
                  </a:lnTo>
                  <a:lnTo>
                    <a:pt x="1890" y="4174"/>
                  </a:lnTo>
                  <a:lnTo>
                    <a:pt x="1800" y="3689"/>
                  </a:lnTo>
                  <a:lnTo>
                    <a:pt x="1732" y="3155"/>
                  </a:lnTo>
                  <a:lnTo>
                    <a:pt x="1665" y="2670"/>
                  </a:lnTo>
                  <a:lnTo>
                    <a:pt x="1597" y="2136"/>
                  </a:lnTo>
                  <a:lnTo>
                    <a:pt x="1530" y="1650"/>
                  </a:lnTo>
                  <a:lnTo>
                    <a:pt x="1440" y="1650"/>
                  </a:lnTo>
                  <a:lnTo>
                    <a:pt x="1395" y="2136"/>
                  </a:lnTo>
                  <a:lnTo>
                    <a:pt x="1350" y="2670"/>
                  </a:lnTo>
                  <a:lnTo>
                    <a:pt x="1282" y="3398"/>
                  </a:lnTo>
                  <a:lnTo>
                    <a:pt x="1260" y="3689"/>
                  </a:lnTo>
                  <a:lnTo>
                    <a:pt x="1215" y="4174"/>
                  </a:lnTo>
                  <a:lnTo>
                    <a:pt x="1080" y="4660"/>
                  </a:lnTo>
                  <a:lnTo>
                    <a:pt x="990" y="4951"/>
                  </a:lnTo>
                  <a:lnTo>
                    <a:pt x="810" y="5436"/>
                  </a:lnTo>
                  <a:lnTo>
                    <a:pt x="720" y="5436"/>
                  </a:lnTo>
                  <a:lnTo>
                    <a:pt x="630" y="5679"/>
                  </a:lnTo>
                  <a:lnTo>
                    <a:pt x="450" y="5679"/>
                  </a:lnTo>
                  <a:lnTo>
                    <a:pt x="337" y="5436"/>
                  </a:lnTo>
                  <a:lnTo>
                    <a:pt x="247" y="5436"/>
                  </a:lnTo>
                  <a:lnTo>
                    <a:pt x="157" y="5194"/>
                  </a:lnTo>
                  <a:lnTo>
                    <a:pt x="90" y="4951"/>
                  </a:lnTo>
                  <a:lnTo>
                    <a:pt x="0" y="4660"/>
                  </a:lnTo>
                  <a:lnTo>
                    <a:pt x="0" y="21600"/>
                  </a:lnTo>
                  <a:lnTo>
                    <a:pt x="21600" y="21600"/>
                  </a:lnTo>
                </a:path>
              </a:pathLst>
            </a:custGeom>
            <a:solidFill>
              <a:srgbClr val="000000">
                <a:alpha val="50000"/>
              </a:srgbClr>
            </a:solidFill>
            <a:ln w="12700" cap="flat">
              <a:noFill/>
              <a:miter lim="400000"/>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FFFFFF"/>
                  </a:solidFill>
                </a:defRPr>
              </a:pPr>
            </a:p>
          </p:txBody>
        </p:sp>
        <p:sp>
          <p:nvSpPr>
            <p:cNvPr id="293" name="Shape 293"/>
            <p:cNvSpPr/>
            <p:nvPr/>
          </p:nvSpPr>
          <p:spPr>
            <a:xfrm>
              <a:off x="0" y="8730826"/>
              <a:ext cx="13027379" cy="3928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283" y="2979"/>
                  </a:moveTo>
                  <a:lnTo>
                    <a:pt x="19193" y="3228"/>
                  </a:lnTo>
                  <a:lnTo>
                    <a:pt x="19024" y="3724"/>
                  </a:lnTo>
                  <a:lnTo>
                    <a:pt x="18901" y="4717"/>
                  </a:lnTo>
                  <a:lnTo>
                    <a:pt x="18557" y="10428"/>
                  </a:lnTo>
                  <a:lnTo>
                    <a:pt x="18444" y="12662"/>
                  </a:lnTo>
                  <a:lnTo>
                    <a:pt x="18309" y="14152"/>
                  </a:lnTo>
                  <a:lnTo>
                    <a:pt x="17973" y="16386"/>
                  </a:lnTo>
                  <a:lnTo>
                    <a:pt x="17774" y="16386"/>
                  </a:lnTo>
                  <a:lnTo>
                    <a:pt x="17684" y="15641"/>
                  </a:lnTo>
                  <a:lnTo>
                    <a:pt x="17617" y="14897"/>
                  </a:lnTo>
                  <a:lnTo>
                    <a:pt x="17527" y="14152"/>
                  </a:lnTo>
                  <a:lnTo>
                    <a:pt x="17482" y="13407"/>
                  </a:lnTo>
                  <a:lnTo>
                    <a:pt x="17415" y="12662"/>
                  </a:lnTo>
                  <a:lnTo>
                    <a:pt x="17370" y="11917"/>
                  </a:lnTo>
                  <a:lnTo>
                    <a:pt x="17347" y="10428"/>
                  </a:lnTo>
                  <a:lnTo>
                    <a:pt x="17325" y="9683"/>
                  </a:lnTo>
                  <a:lnTo>
                    <a:pt x="17280" y="6703"/>
                  </a:lnTo>
                  <a:lnTo>
                    <a:pt x="17213" y="4469"/>
                  </a:lnTo>
                  <a:lnTo>
                    <a:pt x="17078" y="2234"/>
                  </a:lnTo>
                  <a:lnTo>
                    <a:pt x="16943" y="2234"/>
                  </a:lnTo>
                  <a:lnTo>
                    <a:pt x="16763" y="3724"/>
                  </a:lnTo>
                  <a:lnTo>
                    <a:pt x="16655" y="4469"/>
                  </a:lnTo>
                  <a:lnTo>
                    <a:pt x="16543" y="5959"/>
                  </a:lnTo>
                  <a:lnTo>
                    <a:pt x="16408" y="7448"/>
                  </a:lnTo>
                  <a:lnTo>
                    <a:pt x="16251" y="8938"/>
                  </a:lnTo>
                  <a:lnTo>
                    <a:pt x="16048" y="11172"/>
                  </a:lnTo>
                  <a:lnTo>
                    <a:pt x="15869" y="11917"/>
                  </a:lnTo>
                  <a:lnTo>
                    <a:pt x="15670" y="13407"/>
                  </a:lnTo>
                  <a:lnTo>
                    <a:pt x="15266" y="14897"/>
                  </a:lnTo>
                  <a:lnTo>
                    <a:pt x="14281" y="14897"/>
                  </a:lnTo>
                  <a:lnTo>
                    <a:pt x="14102" y="14152"/>
                  </a:lnTo>
                  <a:lnTo>
                    <a:pt x="13967" y="13407"/>
                  </a:lnTo>
                  <a:lnTo>
                    <a:pt x="13810" y="11917"/>
                  </a:lnTo>
                  <a:lnTo>
                    <a:pt x="13697" y="11172"/>
                  </a:lnTo>
                  <a:lnTo>
                    <a:pt x="13608" y="9683"/>
                  </a:lnTo>
                  <a:lnTo>
                    <a:pt x="13540" y="8938"/>
                  </a:lnTo>
                  <a:lnTo>
                    <a:pt x="13477" y="7448"/>
                  </a:lnTo>
                  <a:lnTo>
                    <a:pt x="13409" y="7448"/>
                  </a:lnTo>
                  <a:lnTo>
                    <a:pt x="13342" y="6703"/>
                  </a:lnTo>
                  <a:lnTo>
                    <a:pt x="13230" y="6703"/>
                  </a:lnTo>
                  <a:lnTo>
                    <a:pt x="13185" y="7448"/>
                  </a:lnTo>
                  <a:lnTo>
                    <a:pt x="13140" y="7448"/>
                  </a:lnTo>
                  <a:lnTo>
                    <a:pt x="13095" y="8193"/>
                  </a:lnTo>
                  <a:lnTo>
                    <a:pt x="13050" y="8193"/>
                  </a:lnTo>
                  <a:lnTo>
                    <a:pt x="13005" y="9683"/>
                  </a:lnTo>
                  <a:lnTo>
                    <a:pt x="12960" y="10428"/>
                  </a:lnTo>
                  <a:lnTo>
                    <a:pt x="12938" y="10428"/>
                  </a:lnTo>
                  <a:lnTo>
                    <a:pt x="12825" y="11172"/>
                  </a:lnTo>
                  <a:lnTo>
                    <a:pt x="12488" y="11917"/>
                  </a:lnTo>
                  <a:lnTo>
                    <a:pt x="11998" y="13407"/>
                  </a:lnTo>
                  <a:lnTo>
                    <a:pt x="11414" y="16386"/>
                  </a:lnTo>
                  <a:lnTo>
                    <a:pt x="11126" y="17876"/>
                  </a:lnTo>
                  <a:lnTo>
                    <a:pt x="10879" y="18621"/>
                  </a:lnTo>
                  <a:lnTo>
                    <a:pt x="10452" y="18621"/>
                  </a:lnTo>
                  <a:lnTo>
                    <a:pt x="10272" y="17131"/>
                  </a:lnTo>
                  <a:lnTo>
                    <a:pt x="10209" y="16386"/>
                  </a:lnTo>
                  <a:lnTo>
                    <a:pt x="10141" y="15641"/>
                  </a:lnTo>
                  <a:lnTo>
                    <a:pt x="10119" y="11917"/>
                  </a:lnTo>
                  <a:lnTo>
                    <a:pt x="10119" y="9683"/>
                  </a:lnTo>
                  <a:lnTo>
                    <a:pt x="10141" y="5214"/>
                  </a:lnTo>
                  <a:lnTo>
                    <a:pt x="10096" y="4469"/>
                  </a:lnTo>
                  <a:lnTo>
                    <a:pt x="10006" y="5214"/>
                  </a:lnTo>
                  <a:lnTo>
                    <a:pt x="9961" y="7448"/>
                  </a:lnTo>
                  <a:lnTo>
                    <a:pt x="9894" y="8938"/>
                  </a:lnTo>
                  <a:lnTo>
                    <a:pt x="9804" y="11172"/>
                  </a:lnTo>
                  <a:lnTo>
                    <a:pt x="9714" y="12662"/>
                  </a:lnTo>
                  <a:lnTo>
                    <a:pt x="9580" y="14152"/>
                  </a:lnTo>
                  <a:lnTo>
                    <a:pt x="9512" y="14152"/>
                  </a:lnTo>
                  <a:lnTo>
                    <a:pt x="9288" y="15641"/>
                  </a:lnTo>
                  <a:lnTo>
                    <a:pt x="9157" y="15641"/>
                  </a:lnTo>
                  <a:lnTo>
                    <a:pt x="9044" y="16386"/>
                  </a:lnTo>
                  <a:lnTo>
                    <a:pt x="8910" y="15641"/>
                  </a:lnTo>
                  <a:lnTo>
                    <a:pt x="8797" y="14897"/>
                  </a:lnTo>
                  <a:lnTo>
                    <a:pt x="8707" y="13407"/>
                  </a:lnTo>
                  <a:lnTo>
                    <a:pt x="8640" y="12662"/>
                  </a:lnTo>
                  <a:lnTo>
                    <a:pt x="8595" y="11917"/>
                  </a:lnTo>
                  <a:lnTo>
                    <a:pt x="8573" y="11172"/>
                  </a:lnTo>
                  <a:lnTo>
                    <a:pt x="8528" y="10428"/>
                  </a:lnTo>
                  <a:lnTo>
                    <a:pt x="8505" y="9683"/>
                  </a:lnTo>
                  <a:lnTo>
                    <a:pt x="8423" y="7076"/>
                  </a:lnTo>
                  <a:lnTo>
                    <a:pt x="8397" y="4345"/>
                  </a:lnTo>
                  <a:lnTo>
                    <a:pt x="8341" y="2234"/>
                  </a:lnTo>
                  <a:lnTo>
                    <a:pt x="8266" y="2234"/>
                  </a:lnTo>
                  <a:lnTo>
                    <a:pt x="8131" y="2979"/>
                  </a:lnTo>
                  <a:lnTo>
                    <a:pt x="8052" y="4469"/>
                  </a:lnTo>
                  <a:lnTo>
                    <a:pt x="7962" y="6331"/>
                  </a:lnTo>
                  <a:lnTo>
                    <a:pt x="7850" y="7448"/>
                  </a:lnTo>
                  <a:lnTo>
                    <a:pt x="7760" y="8938"/>
                  </a:lnTo>
                  <a:lnTo>
                    <a:pt x="7659" y="10800"/>
                  </a:lnTo>
                  <a:lnTo>
                    <a:pt x="7513" y="12662"/>
                  </a:lnTo>
                  <a:lnTo>
                    <a:pt x="7401" y="14152"/>
                  </a:lnTo>
                  <a:lnTo>
                    <a:pt x="7289" y="14897"/>
                  </a:lnTo>
                  <a:lnTo>
                    <a:pt x="6154" y="14897"/>
                  </a:lnTo>
                  <a:lnTo>
                    <a:pt x="5997" y="14152"/>
                  </a:lnTo>
                  <a:lnTo>
                    <a:pt x="5844" y="13407"/>
                  </a:lnTo>
                  <a:lnTo>
                    <a:pt x="5709" y="12662"/>
                  </a:lnTo>
                  <a:lnTo>
                    <a:pt x="5641" y="12662"/>
                  </a:lnTo>
                  <a:lnTo>
                    <a:pt x="5552" y="11172"/>
                  </a:lnTo>
                  <a:lnTo>
                    <a:pt x="5529" y="10428"/>
                  </a:lnTo>
                  <a:lnTo>
                    <a:pt x="5462" y="9683"/>
                  </a:lnTo>
                  <a:lnTo>
                    <a:pt x="5394" y="8193"/>
                  </a:lnTo>
                  <a:lnTo>
                    <a:pt x="5349" y="7448"/>
                  </a:lnTo>
                  <a:lnTo>
                    <a:pt x="5282" y="7448"/>
                  </a:lnTo>
                  <a:lnTo>
                    <a:pt x="5237" y="6703"/>
                  </a:lnTo>
                  <a:lnTo>
                    <a:pt x="5035" y="6703"/>
                  </a:lnTo>
                  <a:lnTo>
                    <a:pt x="4990" y="7448"/>
                  </a:lnTo>
                  <a:lnTo>
                    <a:pt x="4900" y="8193"/>
                  </a:lnTo>
                  <a:lnTo>
                    <a:pt x="4724" y="10428"/>
                  </a:lnTo>
                  <a:lnTo>
                    <a:pt x="4567" y="12662"/>
                  </a:lnTo>
                  <a:lnTo>
                    <a:pt x="4410" y="14152"/>
                  </a:lnTo>
                  <a:lnTo>
                    <a:pt x="4275" y="15641"/>
                  </a:lnTo>
                  <a:lnTo>
                    <a:pt x="3961" y="18621"/>
                  </a:lnTo>
                  <a:lnTo>
                    <a:pt x="3803" y="19366"/>
                  </a:lnTo>
                  <a:lnTo>
                    <a:pt x="3538" y="20855"/>
                  </a:lnTo>
                  <a:lnTo>
                    <a:pt x="3291" y="21600"/>
                  </a:lnTo>
                  <a:lnTo>
                    <a:pt x="3066" y="21600"/>
                  </a:lnTo>
                  <a:lnTo>
                    <a:pt x="2841" y="20855"/>
                  </a:lnTo>
                  <a:lnTo>
                    <a:pt x="2643" y="20110"/>
                  </a:lnTo>
                  <a:lnTo>
                    <a:pt x="2441" y="18621"/>
                  </a:lnTo>
                  <a:lnTo>
                    <a:pt x="2126" y="15641"/>
                  </a:lnTo>
                  <a:lnTo>
                    <a:pt x="1992" y="14152"/>
                  </a:lnTo>
                  <a:lnTo>
                    <a:pt x="1879" y="12662"/>
                  </a:lnTo>
                  <a:lnTo>
                    <a:pt x="1789" y="11172"/>
                  </a:lnTo>
                  <a:lnTo>
                    <a:pt x="1655" y="8193"/>
                  </a:lnTo>
                  <a:lnTo>
                    <a:pt x="1591" y="6703"/>
                  </a:lnTo>
                  <a:lnTo>
                    <a:pt x="1524" y="5214"/>
                  </a:lnTo>
                  <a:lnTo>
                    <a:pt x="1434" y="5214"/>
                  </a:lnTo>
                  <a:lnTo>
                    <a:pt x="1209" y="12662"/>
                  </a:lnTo>
                  <a:lnTo>
                    <a:pt x="1074" y="14152"/>
                  </a:lnTo>
                  <a:lnTo>
                    <a:pt x="805" y="16386"/>
                  </a:lnTo>
                  <a:lnTo>
                    <a:pt x="715" y="16386"/>
                  </a:lnTo>
                  <a:lnTo>
                    <a:pt x="625" y="17131"/>
                  </a:lnTo>
                  <a:lnTo>
                    <a:pt x="449" y="17131"/>
                  </a:lnTo>
                  <a:lnTo>
                    <a:pt x="337" y="16386"/>
                  </a:lnTo>
                  <a:lnTo>
                    <a:pt x="247" y="16386"/>
                  </a:lnTo>
                  <a:lnTo>
                    <a:pt x="157" y="15641"/>
                  </a:lnTo>
                  <a:lnTo>
                    <a:pt x="90" y="14897"/>
                  </a:lnTo>
                  <a:lnTo>
                    <a:pt x="0" y="14152"/>
                  </a:lnTo>
                  <a:lnTo>
                    <a:pt x="0" y="11917"/>
                  </a:lnTo>
                  <a:lnTo>
                    <a:pt x="90" y="12662"/>
                  </a:lnTo>
                  <a:lnTo>
                    <a:pt x="157" y="13407"/>
                  </a:lnTo>
                  <a:lnTo>
                    <a:pt x="247" y="14152"/>
                  </a:lnTo>
                  <a:lnTo>
                    <a:pt x="337" y="14152"/>
                  </a:lnTo>
                  <a:lnTo>
                    <a:pt x="449" y="14897"/>
                  </a:lnTo>
                  <a:lnTo>
                    <a:pt x="625" y="14897"/>
                  </a:lnTo>
                  <a:lnTo>
                    <a:pt x="715" y="14152"/>
                  </a:lnTo>
                  <a:lnTo>
                    <a:pt x="805" y="14152"/>
                  </a:lnTo>
                  <a:lnTo>
                    <a:pt x="1074" y="11917"/>
                  </a:lnTo>
                  <a:lnTo>
                    <a:pt x="1209" y="10428"/>
                  </a:lnTo>
                  <a:lnTo>
                    <a:pt x="1434" y="2979"/>
                  </a:lnTo>
                  <a:lnTo>
                    <a:pt x="1524" y="2979"/>
                  </a:lnTo>
                  <a:lnTo>
                    <a:pt x="1591" y="4469"/>
                  </a:lnTo>
                  <a:lnTo>
                    <a:pt x="1655" y="5959"/>
                  </a:lnTo>
                  <a:lnTo>
                    <a:pt x="1789" y="8938"/>
                  </a:lnTo>
                  <a:lnTo>
                    <a:pt x="1879" y="10428"/>
                  </a:lnTo>
                  <a:lnTo>
                    <a:pt x="1992" y="11917"/>
                  </a:lnTo>
                  <a:lnTo>
                    <a:pt x="2126" y="13407"/>
                  </a:lnTo>
                  <a:lnTo>
                    <a:pt x="2441" y="16386"/>
                  </a:lnTo>
                  <a:lnTo>
                    <a:pt x="2643" y="17876"/>
                  </a:lnTo>
                  <a:lnTo>
                    <a:pt x="2841" y="18621"/>
                  </a:lnTo>
                  <a:lnTo>
                    <a:pt x="3066" y="19366"/>
                  </a:lnTo>
                  <a:lnTo>
                    <a:pt x="3291" y="19366"/>
                  </a:lnTo>
                  <a:lnTo>
                    <a:pt x="3538" y="18621"/>
                  </a:lnTo>
                  <a:lnTo>
                    <a:pt x="3803" y="17131"/>
                  </a:lnTo>
                  <a:lnTo>
                    <a:pt x="3961" y="16386"/>
                  </a:lnTo>
                  <a:lnTo>
                    <a:pt x="4275" y="13407"/>
                  </a:lnTo>
                  <a:lnTo>
                    <a:pt x="4410" y="11917"/>
                  </a:lnTo>
                  <a:lnTo>
                    <a:pt x="4567" y="10428"/>
                  </a:lnTo>
                  <a:lnTo>
                    <a:pt x="4724" y="8193"/>
                  </a:lnTo>
                  <a:lnTo>
                    <a:pt x="4900" y="5959"/>
                  </a:lnTo>
                  <a:lnTo>
                    <a:pt x="4990" y="5214"/>
                  </a:lnTo>
                  <a:lnTo>
                    <a:pt x="5035" y="4469"/>
                  </a:lnTo>
                  <a:lnTo>
                    <a:pt x="5237" y="4469"/>
                  </a:lnTo>
                  <a:lnTo>
                    <a:pt x="5282" y="5214"/>
                  </a:lnTo>
                  <a:lnTo>
                    <a:pt x="5349" y="5214"/>
                  </a:lnTo>
                  <a:lnTo>
                    <a:pt x="5394" y="5959"/>
                  </a:lnTo>
                  <a:lnTo>
                    <a:pt x="5462" y="7448"/>
                  </a:lnTo>
                  <a:lnTo>
                    <a:pt x="5529" y="8193"/>
                  </a:lnTo>
                  <a:lnTo>
                    <a:pt x="5552" y="8938"/>
                  </a:lnTo>
                  <a:lnTo>
                    <a:pt x="5641" y="10428"/>
                  </a:lnTo>
                  <a:lnTo>
                    <a:pt x="5709" y="10428"/>
                  </a:lnTo>
                  <a:lnTo>
                    <a:pt x="5844" y="11172"/>
                  </a:lnTo>
                  <a:lnTo>
                    <a:pt x="5997" y="11917"/>
                  </a:lnTo>
                  <a:lnTo>
                    <a:pt x="6154" y="12662"/>
                  </a:lnTo>
                  <a:lnTo>
                    <a:pt x="7255" y="12662"/>
                  </a:lnTo>
                  <a:lnTo>
                    <a:pt x="7378" y="11917"/>
                  </a:lnTo>
                  <a:lnTo>
                    <a:pt x="7558" y="9559"/>
                  </a:lnTo>
                  <a:lnTo>
                    <a:pt x="7723" y="7076"/>
                  </a:lnTo>
                  <a:lnTo>
                    <a:pt x="7903" y="4717"/>
                  </a:lnTo>
                  <a:lnTo>
                    <a:pt x="8030" y="2234"/>
                  </a:lnTo>
                  <a:lnTo>
                    <a:pt x="8131" y="1117"/>
                  </a:lnTo>
                  <a:lnTo>
                    <a:pt x="8243" y="0"/>
                  </a:lnTo>
                  <a:lnTo>
                    <a:pt x="8367" y="372"/>
                  </a:lnTo>
                  <a:lnTo>
                    <a:pt x="8423" y="2979"/>
                  </a:lnTo>
                  <a:lnTo>
                    <a:pt x="8468" y="6331"/>
                  </a:lnTo>
                  <a:lnTo>
                    <a:pt x="8573" y="8938"/>
                  </a:lnTo>
                  <a:lnTo>
                    <a:pt x="8595" y="9683"/>
                  </a:lnTo>
                  <a:lnTo>
                    <a:pt x="8640" y="10428"/>
                  </a:lnTo>
                  <a:lnTo>
                    <a:pt x="8707" y="11172"/>
                  </a:lnTo>
                  <a:lnTo>
                    <a:pt x="8797" y="12662"/>
                  </a:lnTo>
                  <a:lnTo>
                    <a:pt x="8910" y="13407"/>
                  </a:lnTo>
                  <a:lnTo>
                    <a:pt x="9044" y="14152"/>
                  </a:lnTo>
                  <a:lnTo>
                    <a:pt x="9157" y="13407"/>
                  </a:lnTo>
                  <a:lnTo>
                    <a:pt x="9288" y="13407"/>
                  </a:lnTo>
                  <a:lnTo>
                    <a:pt x="9512" y="11917"/>
                  </a:lnTo>
                  <a:lnTo>
                    <a:pt x="9580" y="11917"/>
                  </a:lnTo>
                  <a:lnTo>
                    <a:pt x="9714" y="10428"/>
                  </a:lnTo>
                  <a:lnTo>
                    <a:pt x="9804" y="8938"/>
                  </a:lnTo>
                  <a:lnTo>
                    <a:pt x="9894" y="6703"/>
                  </a:lnTo>
                  <a:lnTo>
                    <a:pt x="9961" y="5214"/>
                  </a:lnTo>
                  <a:lnTo>
                    <a:pt x="10006" y="2979"/>
                  </a:lnTo>
                  <a:lnTo>
                    <a:pt x="10096" y="2234"/>
                  </a:lnTo>
                  <a:lnTo>
                    <a:pt x="10164" y="2979"/>
                  </a:lnTo>
                  <a:lnTo>
                    <a:pt x="10164" y="5959"/>
                  </a:lnTo>
                  <a:lnTo>
                    <a:pt x="10141" y="9683"/>
                  </a:lnTo>
                  <a:lnTo>
                    <a:pt x="10141" y="13407"/>
                  </a:lnTo>
                  <a:lnTo>
                    <a:pt x="10209" y="14152"/>
                  </a:lnTo>
                  <a:lnTo>
                    <a:pt x="10272" y="14897"/>
                  </a:lnTo>
                  <a:lnTo>
                    <a:pt x="10452" y="16386"/>
                  </a:lnTo>
                  <a:lnTo>
                    <a:pt x="10879" y="16386"/>
                  </a:lnTo>
                  <a:lnTo>
                    <a:pt x="11126" y="15641"/>
                  </a:lnTo>
                  <a:lnTo>
                    <a:pt x="11414" y="14152"/>
                  </a:lnTo>
                  <a:lnTo>
                    <a:pt x="11998" y="11172"/>
                  </a:lnTo>
                  <a:lnTo>
                    <a:pt x="12488" y="9683"/>
                  </a:lnTo>
                  <a:lnTo>
                    <a:pt x="12825" y="8938"/>
                  </a:lnTo>
                  <a:lnTo>
                    <a:pt x="12938" y="8193"/>
                  </a:lnTo>
                  <a:lnTo>
                    <a:pt x="12960" y="8193"/>
                  </a:lnTo>
                  <a:lnTo>
                    <a:pt x="13005" y="7448"/>
                  </a:lnTo>
                  <a:lnTo>
                    <a:pt x="13050" y="5959"/>
                  </a:lnTo>
                  <a:lnTo>
                    <a:pt x="13095" y="5959"/>
                  </a:lnTo>
                  <a:lnTo>
                    <a:pt x="13140" y="5214"/>
                  </a:lnTo>
                  <a:lnTo>
                    <a:pt x="13185" y="5214"/>
                  </a:lnTo>
                  <a:lnTo>
                    <a:pt x="13230" y="4469"/>
                  </a:lnTo>
                  <a:lnTo>
                    <a:pt x="13342" y="4469"/>
                  </a:lnTo>
                  <a:lnTo>
                    <a:pt x="13409" y="5214"/>
                  </a:lnTo>
                  <a:lnTo>
                    <a:pt x="13477" y="5214"/>
                  </a:lnTo>
                  <a:lnTo>
                    <a:pt x="13540" y="6703"/>
                  </a:lnTo>
                  <a:lnTo>
                    <a:pt x="13608" y="7448"/>
                  </a:lnTo>
                  <a:lnTo>
                    <a:pt x="13697" y="8938"/>
                  </a:lnTo>
                  <a:lnTo>
                    <a:pt x="13810" y="9683"/>
                  </a:lnTo>
                  <a:lnTo>
                    <a:pt x="13967" y="11172"/>
                  </a:lnTo>
                  <a:lnTo>
                    <a:pt x="14102" y="11917"/>
                  </a:lnTo>
                  <a:lnTo>
                    <a:pt x="14281" y="12662"/>
                  </a:lnTo>
                  <a:lnTo>
                    <a:pt x="15266" y="12662"/>
                  </a:lnTo>
                  <a:lnTo>
                    <a:pt x="15670" y="11172"/>
                  </a:lnTo>
                  <a:lnTo>
                    <a:pt x="15869" y="9683"/>
                  </a:lnTo>
                  <a:lnTo>
                    <a:pt x="16048" y="8938"/>
                  </a:lnTo>
                  <a:lnTo>
                    <a:pt x="16251" y="6703"/>
                  </a:lnTo>
                  <a:lnTo>
                    <a:pt x="16408" y="5214"/>
                  </a:lnTo>
                  <a:lnTo>
                    <a:pt x="16543" y="3724"/>
                  </a:lnTo>
                  <a:lnTo>
                    <a:pt x="16655" y="2234"/>
                  </a:lnTo>
                  <a:lnTo>
                    <a:pt x="16763" y="1490"/>
                  </a:lnTo>
                  <a:lnTo>
                    <a:pt x="16943" y="0"/>
                  </a:lnTo>
                  <a:lnTo>
                    <a:pt x="17078" y="0"/>
                  </a:lnTo>
                  <a:lnTo>
                    <a:pt x="17213" y="2234"/>
                  </a:lnTo>
                  <a:lnTo>
                    <a:pt x="17280" y="4469"/>
                  </a:lnTo>
                  <a:lnTo>
                    <a:pt x="17325" y="7448"/>
                  </a:lnTo>
                  <a:lnTo>
                    <a:pt x="17347" y="8193"/>
                  </a:lnTo>
                  <a:lnTo>
                    <a:pt x="17370" y="9683"/>
                  </a:lnTo>
                  <a:lnTo>
                    <a:pt x="17415" y="10428"/>
                  </a:lnTo>
                  <a:lnTo>
                    <a:pt x="17482" y="11172"/>
                  </a:lnTo>
                  <a:lnTo>
                    <a:pt x="17527" y="11917"/>
                  </a:lnTo>
                  <a:lnTo>
                    <a:pt x="17617" y="12662"/>
                  </a:lnTo>
                  <a:lnTo>
                    <a:pt x="17684" y="13407"/>
                  </a:lnTo>
                  <a:lnTo>
                    <a:pt x="17774" y="14152"/>
                  </a:lnTo>
                  <a:lnTo>
                    <a:pt x="17973" y="14152"/>
                  </a:lnTo>
                  <a:lnTo>
                    <a:pt x="18309" y="11917"/>
                  </a:lnTo>
                  <a:lnTo>
                    <a:pt x="18444" y="10428"/>
                  </a:lnTo>
                  <a:lnTo>
                    <a:pt x="18557" y="8193"/>
                  </a:lnTo>
                  <a:lnTo>
                    <a:pt x="18826" y="3724"/>
                  </a:lnTo>
                  <a:lnTo>
                    <a:pt x="18946" y="2979"/>
                  </a:lnTo>
                  <a:lnTo>
                    <a:pt x="19058" y="2110"/>
                  </a:lnTo>
                  <a:lnTo>
                    <a:pt x="19159" y="1738"/>
                  </a:lnTo>
                  <a:lnTo>
                    <a:pt x="19260" y="1117"/>
                  </a:lnTo>
                  <a:lnTo>
                    <a:pt x="19373" y="1117"/>
                  </a:lnTo>
                  <a:lnTo>
                    <a:pt x="19462" y="993"/>
                  </a:lnTo>
                  <a:lnTo>
                    <a:pt x="19537" y="1117"/>
                  </a:lnTo>
                  <a:lnTo>
                    <a:pt x="19608" y="1117"/>
                  </a:lnTo>
                  <a:lnTo>
                    <a:pt x="19683" y="1366"/>
                  </a:lnTo>
                  <a:lnTo>
                    <a:pt x="19766" y="1117"/>
                  </a:lnTo>
                  <a:lnTo>
                    <a:pt x="19856" y="1366"/>
                  </a:lnTo>
                  <a:lnTo>
                    <a:pt x="19942" y="993"/>
                  </a:lnTo>
                  <a:lnTo>
                    <a:pt x="20031" y="993"/>
                  </a:lnTo>
                  <a:lnTo>
                    <a:pt x="20177" y="1117"/>
                  </a:lnTo>
                  <a:lnTo>
                    <a:pt x="20346" y="2979"/>
                  </a:lnTo>
                  <a:lnTo>
                    <a:pt x="20391" y="3724"/>
                  </a:lnTo>
                  <a:lnTo>
                    <a:pt x="20413" y="4469"/>
                  </a:lnTo>
                  <a:lnTo>
                    <a:pt x="20413" y="5214"/>
                  </a:lnTo>
                  <a:lnTo>
                    <a:pt x="20436" y="5959"/>
                  </a:lnTo>
                  <a:lnTo>
                    <a:pt x="20436" y="8193"/>
                  </a:lnTo>
                  <a:lnTo>
                    <a:pt x="20458" y="8193"/>
                  </a:lnTo>
                  <a:lnTo>
                    <a:pt x="20458" y="8938"/>
                  </a:lnTo>
                  <a:lnTo>
                    <a:pt x="20503" y="8938"/>
                  </a:lnTo>
                  <a:lnTo>
                    <a:pt x="20593" y="10428"/>
                  </a:lnTo>
                  <a:lnTo>
                    <a:pt x="20660" y="10428"/>
                  </a:lnTo>
                  <a:lnTo>
                    <a:pt x="20795" y="11172"/>
                  </a:lnTo>
                  <a:lnTo>
                    <a:pt x="21173" y="11172"/>
                  </a:lnTo>
                  <a:lnTo>
                    <a:pt x="21375" y="10428"/>
                  </a:lnTo>
                  <a:lnTo>
                    <a:pt x="21600" y="8938"/>
                  </a:lnTo>
                  <a:lnTo>
                    <a:pt x="21600" y="11172"/>
                  </a:lnTo>
                  <a:lnTo>
                    <a:pt x="21375" y="12662"/>
                  </a:lnTo>
                  <a:lnTo>
                    <a:pt x="21173" y="13407"/>
                  </a:lnTo>
                  <a:lnTo>
                    <a:pt x="20795" y="13407"/>
                  </a:lnTo>
                  <a:lnTo>
                    <a:pt x="20660" y="12662"/>
                  </a:lnTo>
                  <a:lnTo>
                    <a:pt x="20593" y="12662"/>
                  </a:lnTo>
                  <a:lnTo>
                    <a:pt x="20503" y="11172"/>
                  </a:lnTo>
                  <a:lnTo>
                    <a:pt x="20458" y="11172"/>
                  </a:lnTo>
                  <a:lnTo>
                    <a:pt x="20458" y="10428"/>
                  </a:lnTo>
                  <a:lnTo>
                    <a:pt x="20436" y="10428"/>
                  </a:lnTo>
                  <a:lnTo>
                    <a:pt x="20436" y="8193"/>
                  </a:lnTo>
                  <a:lnTo>
                    <a:pt x="20413" y="7448"/>
                  </a:lnTo>
                  <a:lnTo>
                    <a:pt x="20413" y="6703"/>
                  </a:lnTo>
                  <a:lnTo>
                    <a:pt x="20391" y="5959"/>
                  </a:lnTo>
                  <a:lnTo>
                    <a:pt x="20346" y="5214"/>
                  </a:lnTo>
                  <a:lnTo>
                    <a:pt x="20323" y="4469"/>
                  </a:lnTo>
                  <a:lnTo>
                    <a:pt x="20301" y="4469"/>
                  </a:lnTo>
                  <a:lnTo>
                    <a:pt x="20234" y="3724"/>
                  </a:lnTo>
                  <a:lnTo>
                    <a:pt x="20189" y="3724"/>
                  </a:lnTo>
                  <a:lnTo>
                    <a:pt x="20103" y="2855"/>
                  </a:lnTo>
                  <a:lnTo>
                    <a:pt x="20013" y="2979"/>
                  </a:lnTo>
                  <a:lnTo>
                    <a:pt x="19934" y="3352"/>
                  </a:lnTo>
                  <a:lnTo>
                    <a:pt x="19833" y="3600"/>
                  </a:lnTo>
                  <a:lnTo>
                    <a:pt x="19728" y="3600"/>
                  </a:lnTo>
                  <a:lnTo>
                    <a:pt x="19642" y="3228"/>
                  </a:lnTo>
                  <a:lnTo>
                    <a:pt x="19537" y="2979"/>
                  </a:lnTo>
                  <a:lnTo>
                    <a:pt x="19462" y="2607"/>
                  </a:lnTo>
                  <a:lnTo>
                    <a:pt x="19369" y="2979"/>
                  </a:lnTo>
                </a:path>
              </a:pathLst>
            </a:custGeom>
            <a:gradFill flip="none" rotWithShape="1">
              <a:gsLst>
                <a:gs pos="0">
                  <a:srgbClr val="000000"/>
                </a:gs>
                <a:gs pos="100000">
                  <a:srgbClr val="000000"/>
                </a:gs>
              </a:gsLst>
              <a:lin ang="0" scaled="0"/>
            </a:gradFill>
            <a:ln w="12700" cap="flat">
              <a:noFill/>
              <a:miter lim="400000"/>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FFFFFF"/>
                  </a:solidFill>
                </a:defRPr>
              </a:pPr>
            </a:p>
          </p:txBody>
        </p:sp>
      </p:grpSp>
      <p:sp>
        <p:nvSpPr>
          <p:cNvPr id="295" name="Shape 295"/>
          <p:cNvSpPr/>
          <p:nvPr>
            <p:ph type="sldNum" sz="quarter" idx="2"/>
          </p:nvPr>
        </p:nvSpPr>
        <p:spPr>
          <a:xfrm>
            <a:off x="9320107" y="8879840"/>
            <a:ext cx="3034454" cy="345949"/>
          </a:xfrm>
          <a:prstGeom prst="rect">
            <a:avLst/>
          </a:prstGeom>
        </p:spPr>
        <p:txBody>
          <a:bodyPr/>
          <a:lstStyle>
            <a:lvl1pPr>
              <a:defRPr sz="1400">
                <a:solidFill>
                  <a:srgbClr val="FFFFFF"/>
                </a:solidFill>
                <a:effectLst>
                  <a:outerShdw sx="100000" sy="100000" kx="0" ky="0" algn="b" rotWithShape="0" blurRad="12700" dist="25400" dir="2700000">
                    <a:srgbClr val="000000"/>
                  </a:outerShdw>
                </a:effectLst>
                <a:latin typeface="Tahoma"/>
                <a:ea typeface="Tahoma"/>
                <a:cs typeface="Tahoma"/>
                <a:sym typeface="Tahoma"/>
              </a:defRPr>
            </a:lvl1pPr>
          </a:lstStyle>
          <a:p>
            <a:pPr lvl="0"/>
            <a:fld id="{86CB4B4D-7CA3-9044-876B-883B54F8677D}" type="slidenum"/>
          </a:p>
        </p:txBody>
      </p:sp>
      <p:sp>
        <p:nvSpPr>
          <p:cNvPr id="296" name="Shape 296"/>
          <p:cNvSpPr/>
          <p:nvPr>
            <p:ph type="title"/>
          </p:nvPr>
        </p:nvSpPr>
        <p:spPr>
          <a:xfrm>
            <a:off x="650239" y="135466"/>
            <a:ext cx="11704322" cy="2140374"/>
          </a:xfrm>
          <a:prstGeom prst="rect">
            <a:avLst/>
          </a:prstGeom>
        </p:spPr>
        <p:txBody>
          <a:bodyPr/>
          <a:lstStyle>
            <a:lvl1pPr>
              <a:defRPr>
                <a:solidFill>
                  <a:srgbClr val="FFFF99"/>
                </a:solidFill>
                <a:effectLst>
                  <a:outerShdw sx="100000" sy="100000" kx="0" ky="0" algn="b" rotWithShape="0" blurRad="12700" dist="25400" dir="2700000">
                    <a:srgbClr val="000000"/>
                  </a:outerShdw>
                </a:effectLst>
                <a:latin typeface="Gill Sans MT"/>
                <a:ea typeface="Gill Sans MT"/>
                <a:cs typeface="Gill Sans MT"/>
                <a:sym typeface="Gill Sans MT"/>
              </a:defRPr>
            </a:lvl1pPr>
          </a:lstStyle>
          <a:p>
            <a:pPr lvl="0">
              <a:defRPr sz="1800">
                <a:solidFill>
                  <a:srgbClr val="000000"/>
                </a:solidFill>
                <a:effectLst/>
              </a:defRPr>
            </a:pPr>
            <a:r>
              <a:rPr sz="6200">
                <a:solidFill>
                  <a:srgbClr val="FFFF99"/>
                </a:solidFill>
                <a:effectLst>
                  <a:outerShdw sx="100000" sy="100000" kx="0" ky="0" algn="b" rotWithShape="0" blurRad="12700" dist="25400" dir="2700000">
                    <a:srgbClr val="000000"/>
                  </a:outerShdw>
                </a:effectLst>
              </a:rPr>
              <a:t>Title Text</a:t>
            </a:r>
          </a:p>
        </p:txBody>
      </p:sp>
      <p:sp>
        <p:nvSpPr>
          <p:cNvPr id="297" name="Shape 297"/>
          <p:cNvSpPr/>
          <p:nvPr>
            <p:ph type="body" idx="1"/>
          </p:nvPr>
        </p:nvSpPr>
        <p:spPr>
          <a:prstGeom prst="rect">
            <a:avLst/>
          </a:prstGeom>
        </p:spPr>
        <p:txBody>
          <a:bodyPr/>
          <a:lstStyle>
            <a:lvl1pPr>
              <a:buClr>
                <a:srgbClr val="EBF25A"/>
              </a:buClr>
              <a:buSzPct val="80000"/>
              <a:buFont typeface="Wingdings"/>
              <a:buChar char="●"/>
              <a:defRPr>
                <a:solidFill>
                  <a:srgbClr val="FFFFFF"/>
                </a:solidFill>
                <a:effectLst>
                  <a:outerShdw sx="100000" sy="100000" kx="0" ky="0" algn="b" rotWithShape="0" blurRad="12700" dist="25400" dir="2700000">
                    <a:srgbClr val="000000"/>
                  </a:outerShdw>
                </a:effectLst>
                <a:latin typeface="Gill Sans MT"/>
                <a:ea typeface="Gill Sans MT"/>
                <a:cs typeface="Gill Sans MT"/>
                <a:sym typeface="Gill Sans MT"/>
              </a:defRPr>
            </a:lvl1pPr>
            <a:lvl2pPr>
              <a:buClr>
                <a:srgbClr val="EBF25A"/>
              </a:buClr>
              <a:buSzPct val="80000"/>
              <a:buFont typeface="Wingdings"/>
              <a:buChar char="●"/>
              <a:defRPr>
                <a:solidFill>
                  <a:srgbClr val="FFFFFF"/>
                </a:solidFill>
                <a:effectLst>
                  <a:outerShdw sx="100000" sy="100000" kx="0" ky="0" algn="b" rotWithShape="0" blurRad="12700" dist="25400" dir="2700000">
                    <a:srgbClr val="000000"/>
                  </a:outerShdw>
                </a:effectLst>
                <a:latin typeface="Gill Sans MT"/>
                <a:ea typeface="Gill Sans MT"/>
                <a:cs typeface="Gill Sans MT"/>
                <a:sym typeface="Gill Sans MT"/>
              </a:defRPr>
            </a:lvl2pPr>
            <a:lvl3pPr>
              <a:buClr>
                <a:srgbClr val="EBF25A"/>
              </a:buClr>
              <a:buSzPct val="80000"/>
              <a:buFont typeface="Wingdings"/>
              <a:buChar char="●"/>
              <a:defRPr>
                <a:solidFill>
                  <a:srgbClr val="FFFFFF"/>
                </a:solidFill>
                <a:effectLst>
                  <a:outerShdw sx="100000" sy="100000" kx="0" ky="0" algn="b" rotWithShape="0" blurRad="12700" dist="25400" dir="2700000">
                    <a:srgbClr val="000000"/>
                  </a:outerShdw>
                </a:effectLst>
                <a:latin typeface="Gill Sans MT"/>
                <a:ea typeface="Gill Sans MT"/>
                <a:cs typeface="Gill Sans MT"/>
                <a:sym typeface="Gill Sans MT"/>
              </a:defRPr>
            </a:lvl3pPr>
            <a:lvl4pPr>
              <a:buClr>
                <a:srgbClr val="EBF25A"/>
              </a:buClr>
              <a:buSzPct val="80000"/>
              <a:buFont typeface="Wingdings"/>
              <a:buChar char="●"/>
              <a:defRPr>
                <a:solidFill>
                  <a:srgbClr val="FFFFFF"/>
                </a:solidFill>
                <a:effectLst>
                  <a:outerShdw sx="100000" sy="100000" kx="0" ky="0" algn="b" rotWithShape="0" blurRad="12700" dist="25400" dir="2700000">
                    <a:srgbClr val="000000"/>
                  </a:outerShdw>
                </a:effectLst>
                <a:latin typeface="Gill Sans MT"/>
                <a:ea typeface="Gill Sans MT"/>
                <a:cs typeface="Gill Sans MT"/>
                <a:sym typeface="Gill Sans MT"/>
              </a:defRPr>
            </a:lvl4pPr>
            <a:lvl5pPr>
              <a:buClr>
                <a:srgbClr val="EBF25A"/>
              </a:buClr>
              <a:buSzPct val="80000"/>
              <a:buFont typeface="Wingdings"/>
              <a:buChar char="●"/>
              <a:defRPr>
                <a:solidFill>
                  <a:srgbClr val="FFFFFF"/>
                </a:solidFill>
                <a:effectLst>
                  <a:outerShdw sx="100000" sy="100000" kx="0" ky="0" algn="b" rotWithShape="0" blurRad="12700" dist="25400" dir="2700000">
                    <a:srgbClr val="000000"/>
                  </a:outerShdw>
                </a:effectLst>
                <a:latin typeface="Gill Sans MT"/>
                <a:ea typeface="Gill Sans MT"/>
                <a:cs typeface="Gill Sans MT"/>
                <a:sym typeface="Gill Sans MT"/>
              </a:defRPr>
            </a:lvl5pPr>
          </a:lstStyle>
          <a:p>
            <a:pPr lvl="0">
              <a:defRPr sz="1800">
                <a:solidFill>
                  <a:srgbClr val="000000"/>
                </a:solidFill>
                <a:effectLst/>
              </a:defRPr>
            </a:pPr>
            <a:r>
              <a:rPr sz="4400">
                <a:solidFill>
                  <a:srgbClr val="FFFFFF"/>
                </a:solidFill>
                <a:effectLst>
                  <a:outerShdw sx="100000" sy="100000" kx="0" ky="0" algn="b" rotWithShape="0" blurRad="12700" dist="25400" dir="2700000">
                    <a:srgbClr val="000000"/>
                  </a:outerShdw>
                </a:effectLst>
              </a:rPr>
              <a:t>Body Level One</a:t>
            </a:r>
            <a:endParaRPr sz="4400">
              <a:solidFill>
                <a:srgbClr val="FFFFFF"/>
              </a:solidFill>
              <a:effectLst>
                <a:outerShdw sx="100000" sy="100000" kx="0" ky="0" algn="b" rotWithShape="0" blurRad="12700" dist="25400" dir="2700000">
                  <a:srgbClr val="000000"/>
                </a:outerShdw>
              </a:effectLst>
            </a:endParaRPr>
          </a:p>
          <a:p>
            <a:pPr lvl="1">
              <a:defRPr sz="1800">
                <a:solidFill>
                  <a:srgbClr val="000000"/>
                </a:solidFill>
                <a:effectLst/>
              </a:defRPr>
            </a:pPr>
            <a:r>
              <a:rPr sz="4400">
                <a:solidFill>
                  <a:srgbClr val="FFFFFF"/>
                </a:solidFill>
                <a:effectLst>
                  <a:outerShdw sx="100000" sy="100000" kx="0" ky="0" algn="b" rotWithShape="0" blurRad="12700" dist="25400" dir="2700000">
                    <a:srgbClr val="000000"/>
                  </a:outerShdw>
                </a:effectLst>
              </a:rPr>
              <a:t>Body Level Two</a:t>
            </a:r>
            <a:endParaRPr sz="4400">
              <a:solidFill>
                <a:srgbClr val="FFFFFF"/>
              </a:solidFill>
              <a:effectLst>
                <a:outerShdw sx="100000" sy="100000" kx="0" ky="0" algn="b" rotWithShape="0" blurRad="12700" dist="25400" dir="2700000">
                  <a:srgbClr val="000000"/>
                </a:outerShdw>
              </a:effectLst>
            </a:endParaRPr>
          </a:p>
          <a:p>
            <a:pPr lvl="2">
              <a:defRPr sz="1800">
                <a:solidFill>
                  <a:srgbClr val="000000"/>
                </a:solidFill>
                <a:effectLst/>
              </a:defRPr>
            </a:pPr>
            <a:r>
              <a:rPr sz="4400">
                <a:solidFill>
                  <a:srgbClr val="FFFFFF"/>
                </a:solidFill>
                <a:effectLst>
                  <a:outerShdw sx="100000" sy="100000" kx="0" ky="0" algn="b" rotWithShape="0" blurRad="12700" dist="25400" dir="2700000">
                    <a:srgbClr val="000000"/>
                  </a:outerShdw>
                </a:effectLst>
              </a:rPr>
              <a:t>Body Level Three</a:t>
            </a:r>
            <a:endParaRPr sz="4400">
              <a:solidFill>
                <a:srgbClr val="FFFFFF"/>
              </a:solidFill>
              <a:effectLst>
                <a:outerShdw sx="100000" sy="100000" kx="0" ky="0" algn="b" rotWithShape="0" blurRad="12700" dist="25400" dir="2700000">
                  <a:srgbClr val="000000"/>
                </a:outerShdw>
              </a:effectLst>
            </a:endParaRPr>
          </a:p>
          <a:p>
            <a:pPr lvl="3">
              <a:defRPr sz="1800">
                <a:solidFill>
                  <a:srgbClr val="000000"/>
                </a:solidFill>
                <a:effectLst/>
              </a:defRPr>
            </a:pPr>
            <a:r>
              <a:rPr sz="4400">
                <a:solidFill>
                  <a:srgbClr val="FFFFFF"/>
                </a:solidFill>
                <a:effectLst>
                  <a:outerShdw sx="100000" sy="100000" kx="0" ky="0" algn="b" rotWithShape="0" blurRad="12700" dist="25400" dir="2700000">
                    <a:srgbClr val="000000"/>
                  </a:outerShdw>
                </a:effectLst>
              </a:rPr>
              <a:t>Body Level Four</a:t>
            </a:r>
            <a:endParaRPr sz="4400">
              <a:solidFill>
                <a:srgbClr val="FFFFFF"/>
              </a:solidFill>
              <a:effectLst>
                <a:outerShdw sx="100000" sy="100000" kx="0" ky="0" algn="b" rotWithShape="0" blurRad="12700" dist="25400" dir="2700000">
                  <a:srgbClr val="000000"/>
                </a:outerShdw>
              </a:effectLst>
            </a:endParaRPr>
          </a:p>
          <a:p>
            <a:pPr lvl="4">
              <a:defRPr sz="1800">
                <a:solidFill>
                  <a:srgbClr val="000000"/>
                </a:solidFill>
                <a:effectLst/>
              </a:defRPr>
            </a:pPr>
            <a:r>
              <a:rPr sz="4400">
                <a:solidFill>
                  <a:srgbClr val="FFFFFF"/>
                </a:solidFill>
                <a:effectLst>
                  <a:outerShdw sx="100000" sy="100000" kx="0" ky="0" algn="b" rotWithShape="0" blurRad="12700" dist="25400" dir="2700000">
                    <a:srgbClr val="000000"/>
                  </a:outerShdw>
                </a:effectLst>
              </a:rPr>
              <a:t>Body Level Five</a:t>
            </a:r>
          </a:p>
        </p:txBody>
      </p:sp>
    </p:spTree>
  </p:cSld>
  <p:clrMapOvr>
    <a:masterClrMapping/>
  </p:clrMapOvr>
  <p:transition spd="med" advClick="1"/>
</p:sldLayout>
</file>

<file path=ppt/slideLayouts/slideLayout45.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sp>
        <p:nvSpPr>
          <p:cNvPr id="299" name="Shape 299"/>
          <p:cNvSpPr/>
          <p:nvPr/>
        </p:nvSpPr>
        <p:spPr>
          <a:xfrm>
            <a:off x="541866" y="325119"/>
            <a:ext cx="11704321" cy="8669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0"/>
                </a:lnTo>
                <a:lnTo>
                  <a:pt x="21600" y="0"/>
                </a:lnTo>
              </a:path>
            </a:pathLst>
          </a:custGeom>
          <a:ln w="25400">
            <a:solidFill>
              <a:srgbClr val="CC9900"/>
            </a:solidFill>
            <a:miter/>
          </a:ln>
        </p:spPr>
        <p:txBody>
          <a:bodyPr lIns="65023" tIns="65023" rIns="65023" bIns="65023"/>
          <a:lstStyle/>
          <a:p>
            <a:pPr lvl="0" defTabSz="914400">
              <a:lnSpc>
                <a:spcPct val="100000"/>
              </a:lnSpc>
              <a:spcBef>
                <a:spcPts val="0"/>
              </a:spcBef>
              <a:buClrTx/>
              <a:buFontTx/>
              <a:defRPr sz="2400">
                <a:solidFill>
                  <a:srgbClr val="000000"/>
                </a:solidFill>
              </a:defRPr>
            </a:pPr>
          </a:p>
        </p:txBody>
      </p:sp>
      <p:sp>
        <p:nvSpPr>
          <p:cNvPr id="300" name="Shape 300"/>
          <p:cNvSpPr/>
          <p:nvPr/>
        </p:nvSpPr>
        <p:spPr>
          <a:xfrm>
            <a:off x="650239" y="8778240"/>
            <a:ext cx="11704322" cy="1"/>
          </a:xfrm>
          <a:prstGeom prst="line">
            <a:avLst/>
          </a:prstGeom>
          <a:ln w="25400">
            <a:solidFill>
              <a:srgbClr val="CC9900"/>
            </a:solidFill>
            <a:round/>
          </a:ln>
        </p:spPr>
        <p:txBody>
          <a:bodyPr lIns="65023" tIns="65023" rIns="65023" bIns="65023"/>
          <a:lstStyle/>
          <a:p>
            <a:pPr lvl="0" defTabSz="457200">
              <a:lnSpc>
                <a:spcPct val="100000"/>
              </a:lnSpc>
              <a:spcBef>
                <a:spcPts val="0"/>
              </a:spcBef>
              <a:buClrTx/>
              <a:buFontTx/>
              <a:defRPr sz="1600">
                <a:solidFill>
                  <a:srgbClr val="000000"/>
                </a:solidFill>
                <a:latin typeface="Helvetica"/>
                <a:ea typeface="Helvetica"/>
                <a:cs typeface="Helvetica"/>
                <a:sym typeface="Helvetica"/>
              </a:defRPr>
            </a:pPr>
          </a:p>
        </p:txBody>
      </p:sp>
      <p:sp>
        <p:nvSpPr>
          <p:cNvPr id="301" name="Shape 301"/>
          <p:cNvSpPr/>
          <p:nvPr>
            <p:ph type="sldNum" sz="quarter" idx="2"/>
          </p:nvPr>
        </p:nvSpPr>
        <p:spPr>
          <a:xfrm>
            <a:off x="9320107" y="9171432"/>
            <a:ext cx="3034454" cy="358649"/>
          </a:xfrm>
          <a:prstGeom prst="rect">
            <a:avLst/>
          </a:prstGeom>
        </p:spPr>
        <p:txBody>
          <a:bodyPr anchor="b"/>
          <a:lstStyle>
            <a:lvl1pPr>
              <a:defRPr sz="1600">
                <a:latin typeface="Garamond"/>
                <a:ea typeface="Garamond"/>
                <a:cs typeface="Garamond"/>
                <a:sym typeface="Garamond"/>
              </a:defRPr>
            </a:lvl1pPr>
          </a:lstStyle>
          <a:p>
            <a:pPr lvl="0"/>
            <a:fld id="{86CB4B4D-7CA3-9044-876B-883B54F8677D}" type="slidenum"/>
          </a:p>
        </p:txBody>
      </p:sp>
      <p:sp>
        <p:nvSpPr>
          <p:cNvPr id="302" name="Shape 302"/>
          <p:cNvSpPr/>
          <p:nvPr>
            <p:ph type="title"/>
          </p:nvPr>
        </p:nvSpPr>
        <p:spPr>
          <a:xfrm>
            <a:off x="650239" y="395111"/>
            <a:ext cx="11704322" cy="1880730"/>
          </a:xfrm>
          <a:prstGeom prst="rect">
            <a:avLst/>
          </a:prstGeom>
        </p:spPr>
        <p:txBody>
          <a:bodyPr anchor="t"/>
          <a:lstStyle>
            <a:lvl1pPr algn="l">
              <a:defRPr sz="5800">
                <a:solidFill>
                  <a:srgbClr val="006633"/>
                </a:solidFill>
                <a:latin typeface="Garamond"/>
                <a:ea typeface="Garamond"/>
                <a:cs typeface="Garamond"/>
                <a:sym typeface="Garamond"/>
              </a:defRPr>
            </a:lvl1pPr>
          </a:lstStyle>
          <a:p>
            <a:pPr lvl="0">
              <a:defRPr sz="1800">
                <a:solidFill>
                  <a:srgbClr val="000000"/>
                </a:solidFill>
              </a:defRPr>
            </a:pPr>
            <a:r>
              <a:rPr sz="5800">
                <a:solidFill>
                  <a:srgbClr val="006633"/>
                </a:solidFill>
              </a:rPr>
              <a:t>Title Text</a:t>
            </a:r>
          </a:p>
        </p:txBody>
      </p:sp>
      <p:sp>
        <p:nvSpPr>
          <p:cNvPr id="303" name="Shape 303"/>
          <p:cNvSpPr/>
          <p:nvPr>
            <p:ph type="body" idx="1"/>
          </p:nvPr>
        </p:nvSpPr>
        <p:spPr>
          <a:prstGeom prst="rect">
            <a:avLst/>
          </a:prstGeom>
        </p:spPr>
        <p:txBody>
          <a:bodyPr/>
          <a:lstStyle>
            <a:lvl1pPr marL="480059" indent="-480059">
              <a:buClr>
                <a:srgbClr val="3B812F"/>
              </a:buClr>
              <a:buSzPct val="65000"/>
              <a:buFont typeface="Wingdings"/>
              <a:buChar char="▪"/>
              <a:defRPr sz="4200"/>
            </a:lvl1pPr>
            <a:lvl2pPr marL="870194" indent="-525706">
              <a:buClr>
                <a:srgbClr val="3B812F"/>
              </a:buClr>
              <a:buSzPct val="60000"/>
              <a:buFont typeface="Wingdings"/>
              <a:buChar char="❑"/>
              <a:defRPr sz="4200"/>
            </a:lvl2pPr>
            <a:lvl3pPr marL="1341293" indent="-669780">
              <a:buClr>
                <a:srgbClr val="3B812F"/>
              </a:buClr>
              <a:buSzPct val="65000"/>
              <a:buFont typeface="Wingdings"/>
              <a:buChar char="■"/>
              <a:defRPr sz="4200"/>
            </a:lvl3pPr>
            <a:lvl4pPr marL="1687353" indent="-663416">
              <a:buClr>
                <a:srgbClr val="3B812F"/>
              </a:buClr>
              <a:buSzPct val="70000"/>
              <a:buFont typeface="Wingdings"/>
              <a:buChar char="❑"/>
              <a:defRPr sz="4200"/>
            </a:lvl4pPr>
            <a:lvl5pPr marL="2134129" indent="-792691">
              <a:buClr>
                <a:srgbClr val="3B812F"/>
              </a:buClr>
              <a:buSzPct val="75000"/>
              <a:buFont typeface="Wingdings"/>
              <a:buChar char="▪"/>
              <a:defRPr sz="4200"/>
            </a:lvl5pPr>
          </a:lstStyle>
          <a:p>
            <a:pPr lvl="0">
              <a:defRPr sz="1800"/>
            </a:pPr>
            <a:r>
              <a:rPr sz="4200"/>
              <a:t>Body Level One</a:t>
            </a:r>
            <a:endParaRPr sz="4200"/>
          </a:p>
          <a:p>
            <a:pPr lvl="1">
              <a:defRPr sz="1800"/>
            </a:pPr>
            <a:r>
              <a:rPr sz="4200"/>
              <a:t>Body Level Two</a:t>
            </a:r>
            <a:endParaRPr sz="4200"/>
          </a:p>
          <a:p>
            <a:pPr lvl="2">
              <a:defRPr sz="1800"/>
            </a:pPr>
            <a:r>
              <a:rPr sz="4200"/>
              <a:t>Body Level Three</a:t>
            </a:r>
            <a:endParaRPr sz="4200"/>
          </a:p>
          <a:p>
            <a:pPr lvl="3">
              <a:defRPr sz="1800"/>
            </a:pPr>
            <a:r>
              <a:rPr sz="4200"/>
              <a:t>Body Level Four</a:t>
            </a:r>
            <a:endParaRPr sz="4200"/>
          </a:p>
          <a:p>
            <a:pPr lvl="4">
              <a:defRPr sz="1800"/>
            </a:pPr>
            <a:r>
              <a:rPr sz="4200"/>
              <a:t>Body Level Five</a:t>
            </a:r>
          </a:p>
        </p:txBody>
      </p:sp>
    </p:spTree>
  </p:cSld>
  <p:clrMapOvr>
    <a:masterClrMapping/>
  </p:clrMapOvr>
  <p:transition spd="med" advClick="1"/>
</p:sldLayout>
</file>

<file path=ppt/slideLayouts/slideLayout46.xml><?xml version="1.0" encoding="utf-8"?>
<p:sldLayout xmlns:a="http://schemas.openxmlformats.org/drawingml/2006/main" xmlns:r="http://schemas.openxmlformats.org/officeDocument/2006/relationships" xmlns:p="http://schemas.openxmlformats.org/presentationml/2006/main" type="tx" showMasterSp="0" showMasterPhAnim="1">
  <p:cSld name="Default">
    <p:bg>
      <p:bgPr>
        <a:solidFill>
          <a:srgbClr val="000000"/>
        </a:solidFill>
      </p:bgPr>
    </p:bg>
    <p:spTree>
      <p:nvGrpSpPr>
        <p:cNvPr id="1" name=""/>
        <p:cNvGrpSpPr/>
        <p:nvPr/>
      </p:nvGrpSpPr>
      <p:grpSpPr>
        <a:xfrm>
          <a:off x="0" y="0"/>
          <a:ext cx="0" cy="0"/>
          <a:chOff x="0" y="0"/>
          <a:chExt cx="0" cy="0"/>
        </a:xfrm>
      </p:grpSpPr>
      <p:grpSp>
        <p:nvGrpSpPr>
          <p:cNvPr id="312" name="Group 312"/>
          <p:cNvGrpSpPr/>
          <p:nvPr/>
        </p:nvGrpSpPr>
        <p:grpSpPr>
          <a:xfrm>
            <a:off x="-1" y="5549617"/>
            <a:ext cx="4836162" cy="4194953"/>
            <a:chOff x="0" y="0"/>
            <a:chExt cx="4836160" cy="4194951"/>
          </a:xfrm>
        </p:grpSpPr>
        <p:sp>
          <p:nvSpPr>
            <p:cNvPr id="305" name="Shape 305"/>
            <p:cNvSpPr/>
            <p:nvPr/>
          </p:nvSpPr>
          <p:spPr>
            <a:xfrm>
              <a:off x="0" y="112888"/>
              <a:ext cx="4836161" cy="40730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100000">
                  <a:srgbClr val="000000"/>
                </a:gs>
              </a:gsLst>
              <a:lin ang="2700000" scaled="0"/>
            </a:gradFill>
            <a:ln w="12700" cap="flat">
              <a:noFill/>
              <a:miter lim="400000"/>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FFFFFF"/>
                  </a:solidFill>
                </a:defRPr>
              </a:pPr>
            </a:p>
          </p:txBody>
        </p:sp>
        <p:sp>
          <p:nvSpPr>
            <p:cNvPr id="306" name="Shape 306"/>
            <p:cNvSpPr/>
            <p:nvPr/>
          </p:nvSpPr>
          <p:spPr>
            <a:xfrm>
              <a:off x="0" y="0"/>
              <a:ext cx="4185921" cy="41949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lnTo>
                    <a:pt x="0" y="0"/>
                  </a:lnTo>
                  <a:lnTo>
                    <a:pt x="21600" y="21600"/>
                  </a:lnTo>
                  <a:close/>
                </a:path>
              </a:pathLst>
            </a:custGeom>
            <a:gradFill flip="none" rotWithShape="1">
              <a:gsLst>
                <a:gs pos="0">
                  <a:srgbClr val="000000"/>
                </a:gs>
                <a:gs pos="100000">
                  <a:srgbClr val="010199"/>
                </a:gs>
              </a:gsLst>
              <a:lin ang="18900000" scaled="0"/>
            </a:gradFill>
            <a:ln w="12700" cap="flat">
              <a:noFill/>
              <a:miter lim="400000"/>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FFFFFF"/>
                  </a:solidFill>
                </a:defRPr>
              </a:pPr>
            </a:p>
          </p:txBody>
        </p:sp>
        <p:sp>
          <p:nvSpPr>
            <p:cNvPr id="307" name="Shape 307"/>
            <p:cNvSpPr/>
            <p:nvPr/>
          </p:nvSpPr>
          <p:spPr>
            <a:xfrm>
              <a:off x="0" y="625404"/>
              <a:ext cx="3939823" cy="35605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100000">
                  <a:srgbClr val="000000"/>
                </a:gs>
              </a:gsLst>
              <a:lin ang="2700000" scaled="0"/>
            </a:gradFill>
            <a:ln w="12700" cap="flat">
              <a:noFill/>
              <a:miter lim="400000"/>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FFFFFF"/>
                  </a:solidFill>
                </a:defRPr>
              </a:pPr>
            </a:p>
          </p:txBody>
        </p:sp>
        <p:sp>
          <p:nvSpPr>
            <p:cNvPr id="308" name="Shape 308"/>
            <p:cNvSpPr/>
            <p:nvPr/>
          </p:nvSpPr>
          <p:spPr>
            <a:xfrm>
              <a:off x="0" y="194168"/>
              <a:ext cx="3939823" cy="39917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100000">
                  <a:srgbClr val="000000"/>
                </a:gs>
              </a:gsLst>
              <a:lin ang="2700000" scaled="0"/>
            </a:gradFill>
            <a:ln w="12700" cap="flat">
              <a:noFill/>
              <a:miter lim="400000"/>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FFFFFF"/>
                  </a:solidFill>
                </a:defRPr>
              </a:pPr>
            </a:p>
          </p:txBody>
        </p:sp>
        <p:sp>
          <p:nvSpPr>
            <p:cNvPr id="309" name="Shape 309"/>
            <p:cNvSpPr/>
            <p:nvPr/>
          </p:nvSpPr>
          <p:spPr>
            <a:xfrm>
              <a:off x="471875" y="736035"/>
              <a:ext cx="194170" cy="19417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flip="none" rotWithShape="1">
              <a:gsLst>
                <a:gs pos="0">
                  <a:srgbClr val="010199"/>
                </a:gs>
                <a:gs pos="100000">
                  <a:srgbClr val="000000"/>
                </a:gs>
              </a:gsLst>
              <a:lin ang="18900000" scaled="0"/>
            </a:gradFill>
            <a:ln w="12700" cap="flat">
              <a:noFill/>
              <a:miter lim="400000"/>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FFFFFF"/>
                  </a:solidFill>
                </a:defRPr>
              </a:pPr>
            </a:p>
          </p:txBody>
        </p:sp>
        <p:sp>
          <p:nvSpPr>
            <p:cNvPr id="310" name="Shape 310"/>
            <p:cNvSpPr/>
            <p:nvPr/>
          </p:nvSpPr>
          <p:spPr>
            <a:xfrm>
              <a:off x="3467946" y="3219591"/>
              <a:ext cx="207717" cy="207716"/>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flip="none" rotWithShape="1">
              <a:gsLst>
                <a:gs pos="0">
                  <a:srgbClr val="010199"/>
                </a:gs>
                <a:gs pos="100000">
                  <a:srgbClr val="000000"/>
                </a:gs>
              </a:gsLst>
              <a:lin ang="2700000" scaled="0"/>
            </a:gradFill>
            <a:ln w="12700" cap="flat">
              <a:noFill/>
              <a:miter lim="400000"/>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FFFFFF"/>
                  </a:solidFill>
                </a:defRPr>
              </a:pPr>
            </a:p>
          </p:txBody>
        </p:sp>
        <p:sp>
          <p:nvSpPr>
            <p:cNvPr id="311" name="Shape 311"/>
            <p:cNvSpPr/>
            <p:nvPr/>
          </p:nvSpPr>
          <p:spPr>
            <a:xfrm>
              <a:off x="1785902" y="598311"/>
              <a:ext cx="273192" cy="273192"/>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flip="none" rotWithShape="1">
              <a:gsLst>
                <a:gs pos="0">
                  <a:srgbClr val="010199"/>
                </a:gs>
                <a:gs pos="100000">
                  <a:srgbClr val="000000"/>
                </a:gs>
              </a:gsLst>
              <a:lin ang="18900000" scaled="0"/>
            </a:gradFill>
            <a:ln w="12700" cap="flat">
              <a:noFill/>
              <a:miter lim="400000"/>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FFFFFF"/>
                  </a:solidFill>
                </a:defRPr>
              </a:pPr>
            </a:p>
          </p:txBody>
        </p:sp>
      </p:grpSp>
      <p:sp>
        <p:nvSpPr>
          <p:cNvPr id="313" name="Shape 313"/>
          <p:cNvSpPr/>
          <p:nvPr>
            <p:ph type="sldNum" sz="quarter" idx="2"/>
          </p:nvPr>
        </p:nvSpPr>
        <p:spPr>
          <a:xfrm>
            <a:off x="9320107" y="8886613"/>
            <a:ext cx="3034454" cy="327432"/>
          </a:xfrm>
          <a:prstGeom prst="rect">
            <a:avLst/>
          </a:prstGeom>
        </p:spPr>
        <p:txBody>
          <a:bodyPr/>
          <a:lstStyle>
            <a:lvl1pPr>
              <a:defRPr sz="1400">
                <a:solidFill>
                  <a:srgbClr val="FFFFFF"/>
                </a:solidFill>
                <a:effectLst>
                  <a:outerShdw sx="100000" sy="100000" kx="0" ky="0" algn="b" rotWithShape="0" blurRad="12700" dist="25400" dir="2700000">
                    <a:srgbClr val="010199"/>
                  </a:outerShdw>
                </a:effectLst>
              </a:defRPr>
            </a:lvl1pPr>
          </a:lstStyle>
          <a:p>
            <a:pPr lvl="0"/>
            <a:fld id="{86CB4B4D-7CA3-9044-876B-883B54F8677D}" type="slidenum"/>
          </a:p>
        </p:txBody>
      </p:sp>
      <p:sp>
        <p:nvSpPr>
          <p:cNvPr id="314" name="Shape 314"/>
          <p:cNvSpPr/>
          <p:nvPr>
            <p:ph type="title"/>
          </p:nvPr>
        </p:nvSpPr>
        <p:spPr>
          <a:xfrm>
            <a:off x="650239" y="135466"/>
            <a:ext cx="11704322" cy="2140374"/>
          </a:xfrm>
          <a:prstGeom prst="rect">
            <a:avLst/>
          </a:prstGeom>
        </p:spPr>
        <p:txBody>
          <a:bodyPr/>
          <a:lstStyle>
            <a:lvl1pPr>
              <a:defRPr>
                <a:solidFill>
                  <a:srgbClr val="B2B2B2"/>
                </a:solidFill>
                <a:effectLst>
                  <a:outerShdw sx="100000" sy="100000" kx="0" ky="0" algn="b" rotWithShape="0" blurRad="12700" dist="25400" dir="2700000">
                    <a:srgbClr val="FFFFFF"/>
                  </a:outerShdw>
                </a:effectLst>
              </a:defRPr>
            </a:lvl1pPr>
          </a:lstStyle>
          <a:p>
            <a:pPr lvl="0">
              <a:defRPr sz="1800">
                <a:solidFill>
                  <a:srgbClr val="000000"/>
                </a:solidFill>
                <a:effectLst/>
              </a:defRPr>
            </a:pPr>
            <a:r>
              <a:rPr sz="6200">
                <a:solidFill>
                  <a:srgbClr val="B2B2B2"/>
                </a:solidFill>
                <a:effectLst>
                  <a:outerShdw sx="100000" sy="100000" kx="0" ky="0" algn="b" rotWithShape="0" blurRad="12700" dist="25400" dir="2700000">
                    <a:srgbClr val="FFFFFF"/>
                  </a:outerShdw>
                </a:effectLst>
              </a:rPr>
              <a:t>Title Text</a:t>
            </a:r>
          </a:p>
        </p:txBody>
      </p:sp>
      <p:sp>
        <p:nvSpPr>
          <p:cNvPr id="315" name="Shape 315"/>
          <p:cNvSpPr/>
          <p:nvPr>
            <p:ph type="body" idx="1"/>
          </p:nvPr>
        </p:nvSpPr>
        <p:spPr>
          <a:prstGeom prst="rect">
            <a:avLst/>
          </a:prstGeom>
        </p:spPr>
        <p:txBody>
          <a:bodyPr/>
          <a:lstStyle>
            <a:lvl1pPr>
              <a:buClr>
                <a:srgbClr val="FFFFCC"/>
              </a:buClr>
              <a:buSzPct val="75000"/>
              <a:buFont typeface="Wingdings"/>
              <a:buChar char="●"/>
              <a:defRPr>
                <a:solidFill>
                  <a:srgbClr val="FFFFFF"/>
                </a:solidFill>
                <a:effectLst>
                  <a:outerShdw sx="100000" sy="100000" kx="0" ky="0" algn="b" rotWithShape="0" blurRad="12700" dist="25400" dir="2700000">
                    <a:srgbClr val="010199"/>
                  </a:outerShdw>
                </a:effectLst>
              </a:defRPr>
            </a:lvl1pPr>
            <a:lvl2pPr>
              <a:buClr>
                <a:srgbClr val="FFFFCC"/>
              </a:buClr>
              <a:buSzPct val="75000"/>
              <a:buFont typeface="Wingdings"/>
              <a:buChar char="●"/>
              <a:defRPr>
                <a:solidFill>
                  <a:srgbClr val="FFFFFF"/>
                </a:solidFill>
                <a:effectLst>
                  <a:outerShdw sx="100000" sy="100000" kx="0" ky="0" algn="b" rotWithShape="0" blurRad="12700" dist="25400" dir="2700000">
                    <a:srgbClr val="010199"/>
                  </a:outerShdw>
                </a:effectLst>
              </a:defRPr>
            </a:lvl2pPr>
            <a:lvl3pPr>
              <a:buClr>
                <a:srgbClr val="FFFFCC"/>
              </a:buClr>
              <a:buSzPct val="75000"/>
              <a:buFont typeface="Wingdings"/>
              <a:buChar char="●"/>
              <a:defRPr>
                <a:solidFill>
                  <a:srgbClr val="FFFFFF"/>
                </a:solidFill>
                <a:effectLst>
                  <a:outerShdw sx="100000" sy="100000" kx="0" ky="0" algn="b" rotWithShape="0" blurRad="12700" dist="25400" dir="2700000">
                    <a:srgbClr val="010199"/>
                  </a:outerShdw>
                </a:effectLst>
              </a:defRPr>
            </a:lvl3pPr>
            <a:lvl4pPr>
              <a:buClr>
                <a:srgbClr val="FFFFCC"/>
              </a:buClr>
              <a:buSzPct val="75000"/>
              <a:buFont typeface="Wingdings"/>
              <a:buChar char="●"/>
              <a:defRPr>
                <a:solidFill>
                  <a:srgbClr val="FFFFFF"/>
                </a:solidFill>
                <a:effectLst>
                  <a:outerShdw sx="100000" sy="100000" kx="0" ky="0" algn="b" rotWithShape="0" blurRad="12700" dist="25400" dir="2700000">
                    <a:srgbClr val="010199"/>
                  </a:outerShdw>
                </a:effectLst>
              </a:defRPr>
            </a:lvl4pPr>
            <a:lvl5pPr>
              <a:buClr>
                <a:srgbClr val="FFFFCC"/>
              </a:buClr>
              <a:buSzPct val="75000"/>
              <a:buFont typeface="Wingdings"/>
              <a:buChar char="●"/>
              <a:defRPr>
                <a:solidFill>
                  <a:srgbClr val="FFFFFF"/>
                </a:solidFill>
                <a:effectLst>
                  <a:outerShdw sx="100000" sy="100000" kx="0" ky="0" algn="b" rotWithShape="0" blurRad="12700" dist="25400" dir="2700000">
                    <a:srgbClr val="010199"/>
                  </a:outerShdw>
                </a:effectLst>
              </a:defRPr>
            </a:lvl5pPr>
          </a:lstStyle>
          <a:p>
            <a:pPr lvl="0">
              <a:defRPr sz="1800">
                <a:solidFill>
                  <a:srgbClr val="000000"/>
                </a:solidFill>
                <a:effectLst/>
              </a:defRPr>
            </a:pPr>
            <a:r>
              <a:rPr sz="4400">
                <a:solidFill>
                  <a:srgbClr val="FFFFFF"/>
                </a:solidFill>
                <a:effectLst>
                  <a:outerShdw sx="100000" sy="100000" kx="0" ky="0" algn="b" rotWithShape="0" blurRad="12700" dist="25400" dir="2700000">
                    <a:srgbClr val="010199"/>
                  </a:outerShdw>
                </a:effectLst>
              </a:rPr>
              <a:t>Body Level One</a:t>
            </a:r>
            <a:endParaRPr sz="4400">
              <a:solidFill>
                <a:srgbClr val="FFFFFF"/>
              </a:solidFill>
              <a:effectLst>
                <a:outerShdw sx="100000" sy="100000" kx="0" ky="0" algn="b" rotWithShape="0" blurRad="12700" dist="25400" dir="2700000">
                  <a:srgbClr val="010199"/>
                </a:outerShdw>
              </a:effectLst>
            </a:endParaRPr>
          </a:p>
          <a:p>
            <a:pPr lvl="1">
              <a:defRPr sz="1800">
                <a:solidFill>
                  <a:srgbClr val="000000"/>
                </a:solidFill>
                <a:effectLst/>
              </a:defRPr>
            </a:pPr>
            <a:r>
              <a:rPr sz="4400">
                <a:solidFill>
                  <a:srgbClr val="FFFFFF"/>
                </a:solidFill>
                <a:effectLst>
                  <a:outerShdw sx="100000" sy="100000" kx="0" ky="0" algn="b" rotWithShape="0" blurRad="12700" dist="25400" dir="2700000">
                    <a:srgbClr val="010199"/>
                  </a:outerShdw>
                </a:effectLst>
              </a:rPr>
              <a:t>Body Level Two</a:t>
            </a:r>
            <a:endParaRPr sz="4400">
              <a:solidFill>
                <a:srgbClr val="FFFFFF"/>
              </a:solidFill>
              <a:effectLst>
                <a:outerShdw sx="100000" sy="100000" kx="0" ky="0" algn="b" rotWithShape="0" blurRad="12700" dist="25400" dir="2700000">
                  <a:srgbClr val="010199"/>
                </a:outerShdw>
              </a:effectLst>
            </a:endParaRPr>
          </a:p>
          <a:p>
            <a:pPr lvl="2">
              <a:defRPr sz="1800">
                <a:solidFill>
                  <a:srgbClr val="000000"/>
                </a:solidFill>
                <a:effectLst/>
              </a:defRPr>
            </a:pPr>
            <a:r>
              <a:rPr sz="4400">
                <a:solidFill>
                  <a:srgbClr val="FFFFFF"/>
                </a:solidFill>
                <a:effectLst>
                  <a:outerShdw sx="100000" sy="100000" kx="0" ky="0" algn="b" rotWithShape="0" blurRad="12700" dist="25400" dir="2700000">
                    <a:srgbClr val="010199"/>
                  </a:outerShdw>
                </a:effectLst>
              </a:rPr>
              <a:t>Body Level Three</a:t>
            </a:r>
            <a:endParaRPr sz="4400">
              <a:solidFill>
                <a:srgbClr val="FFFFFF"/>
              </a:solidFill>
              <a:effectLst>
                <a:outerShdw sx="100000" sy="100000" kx="0" ky="0" algn="b" rotWithShape="0" blurRad="12700" dist="25400" dir="2700000">
                  <a:srgbClr val="010199"/>
                </a:outerShdw>
              </a:effectLst>
            </a:endParaRPr>
          </a:p>
          <a:p>
            <a:pPr lvl="3">
              <a:defRPr sz="1800">
                <a:solidFill>
                  <a:srgbClr val="000000"/>
                </a:solidFill>
                <a:effectLst/>
              </a:defRPr>
            </a:pPr>
            <a:r>
              <a:rPr sz="4400">
                <a:solidFill>
                  <a:srgbClr val="FFFFFF"/>
                </a:solidFill>
                <a:effectLst>
                  <a:outerShdw sx="100000" sy="100000" kx="0" ky="0" algn="b" rotWithShape="0" blurRad="12700" dist="25400" dir="2700000">
                    <a:srgbClr val="010199"/>
                  </a:outerShdw>
                </a:effectLst>
              </a:rPr>
              <a:t>Body Level Four</a:t>
            </a:r>
            <a:endParaRPr sz="4400">
              <a:solidFill>
                <a:srgbClr val="FFFFFF"/>
              </a:solidFill>
              <a:effectLst>
                <a:outerShdw sx="100000" sy="100000" kx="0" ky="0" algn="b" rotWithShape="0" blurRad="12700" dist="25400" dir="2700000">
                  <a:srgbClr val="010199"/>
                </a:outerShdw>
              </a:effectLst>
            </a:endParaRPr>
          </a:p>
          <a:p>
            <a:pPr lvl="4">
              <a:defRPr sz="1800">
                <a:solidFill>
                  <a:srgbClr val="000000"/>
                </a:solidFill>
                <a:effectLst/>
              </a:defRPr>
            </a:pPr>
            <a:r>
              <a:rPr sz="4400">
                <a:solidFill>
                  <a:srgbClr val="FFFFFF"/>
                </a:solidFill>
                <a:effectLst>
                  <a:outerShdw sx="100000" sy="100000" kx="0" ky="0" algn="b" rotWithShape="0" blurRad="12700" dist="25400" dir="2700000">
                    <a:srgbClr val="010199"/>
                  </a:outerShdw>
                </a:effectLst>
              </a:rPr>
              <a:t>Body Level Five</a:t>
            </a:r>
          </a:p>
        </p:txBody>
      </p:sp>
    </p:spTree>
  </p:cSld>
  <p:clrMapOvr>
    <a:masterClrMapping/>
  </p:clrMapOvr>
  <p:transition spd="med" advClick="1"/>
</p:sldLayout>
</file>

<file path=ppt/slideLayouts/slideLayout47.xml><?xml version="1.0" encoding="utf-8"?>
<p:sldLayout xmlns:a="http://schemas.openxmlformats.org/drawingml/2006/main" xmlns:r="http://schemas.openxmlformats.org/officeDocument/2006/relationships" xmlns:p="http://schemas.openxmlformats.org/presentationml/2006/main" type="tx" showMasterSp="0" showMasterPhAnim="1">
  <p:cSld name="Default">
    <p:bg>
      <p:bgPr>
        <a:solidFill>
          <a:srgbClr val="000000"/>
        </a:solidFill>
      </p:bgPr>
    </p:bg>
    <p:spTree>
      <p:nvGrpSpPr>
        <p:cNvPr id="1" name=""/>
        <p:cNvGrpSpPr/>
        <p:nvPr/>
      </p:nvGrpSpPr>
      <p:grpSpPr>
        <a:xfrm>
          <a:off x="0" y="0"/>
          <a:ext cx="0" cy="0"/>
          <a:chOff x="0" y="0"/>
          <a:chExt cx="0" cy="0"/>
        </a:xfrm>
      </p:grpSpPr>
      <p:grpSp>
        <p:nvGrpSpPr>
          <p:cNvPr id="324" name="Group 324"/>
          <p:cNvGrpSpPr/>
          <p:nvPr/>
        </p:nvGrpSpPr>
        <p:grpSpPr>
          <a:xfrm>
            <a:off x="-1" y="5549617"/>
            <a:ext cx="4836162" cy="4194953"/>
            <a:chOff x="0" y="0"/>
            <a:chExt cx="4836160" cy="4194951"/>
          </a:xfrm>
        </p:grpSpPr>
        <p:sp>
          <p:nvSpPr>
            <p:cNvPr id="317" name="Shape 317"/>
            <p:cNvSpPr/>
            <p:nvPr/>
          </p:nvSpPr>
          <p:spPr>
            <a:xfrm>
              <a:off x="0" y="112888"/>
              <a:ext cx="4836161" cy="40730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100000">
                  <a:srgbClr val="000000"/>
                </a:gs>
              </a:gsLst>
              <a:lin ang="2700000" scaled="0"/>
            </a:gradFill>
            <a:ln w="12700" cap="flat">
              <a:noFill/>
              <a:miter lim="400000"/>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FFFFFF"/>
                  </a:solidFill>
                </a:defRPr>
              </a:pPr>
            </a:p>
          </p:txBody>
        </p:sp>
        <p:sp>
          <p:nvSpPr>
            <p:cNvPr id="318" name="Shape 318"/>
            <p:cNvSpPr/>
            <p:nvPr/>
          </p:nvSpPr>
          <p:spPr>
            <a:xfrm>
              <a:off x="0" y="0"/>
              <a:ext cx="4185921" cy="41949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lnTo>
                    <a:pt x="0" y="0"/>
                  </a:lnTo>
                  <a:lnTo>
                    <a:pt x="21600" y="21600"/>
                  </a:lnTo>
                  <a:close/>
                </a:path>
              </a:pathLst>
            </a:custGeom>
            <a:gradFill flip="none" rotWithShape="1">
              <a:gsLst>
                <a:gs pos="0">
                  <a:srgbClr val="000000"/>
                </a:gs>
                <a:gs pos="100000">
                  <a:srgbClr val="010199"/>
                </a:gs>
              </a:gsLst>
              <a:lin ang="18900000" scaled="0"/>
            </a:gradFill>
            <a:ln w="12700" cap="flat">
              <a:noFill/>
              <a:miter lim="400000"/>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FFFFFF"/>
                  </a:solidFill>
                </a:defRPr>
              </a:pPr>
            </a:p>
          </p:txBody>
        </p:sp>
        <p:sp>
          <p:nvSpPr>
            <p:cNvPr id="319" name="Shape 319"/>
            <p:cNvSpPr/>
            <p:nvPr/>
          </p:nvSpPr>
          <p:spPr>
            <a:xfrm>
              <a:off x="0" y="625404"/>
              <a:ext cx="3939823" cy="35605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100000">
                  <a:srgbClr val="000000"/>
                </a:gs>
              </a:gsLst>
              <a:lin ang="2700000" scaled="0"/>
            </a:gradFill>
            <a:ln w="12700" cap="flat">
              <a:noFill/>
              <a:miter lim="400000"/>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FFFFFF"/>
                  </a:solidFill>
                </a:defRPr>
              </a:pPr>
            </a:p>
          </p:txBody>
        </p:sp>
        <p:sp>
          <p:nvSpPr>
            <p:cNvPr id="320" name="Shape 320"/>
            <p:cNvSpPr/>
            <p:nvPr/>
          </p:nvSpPr>
          <p:spPr>
            <a:xfrm>
              <a:off x="0" y="194168"/>
              <a:ext cx="3939823" cy="39917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100000">
                  <a:srgbClr val="000000"/>
                </a:gs>
              </a:gsLst>
              <a:lin ang="2700000" scaled="0"/>
            </a:gradFill>
            <a:ln w="12700" cap="flat">
              <a:noFill/>
              <a:miter lim="400000"/>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FFFFFF"/>
                  </a:solidFill>
                </a:defRPr>
              </a:pPr>
            </a:p>
          </p:txBody>
        </p:sp>
        <p:sp>
          <p:nvSpPr>
            <p:cNvPr id="321" name="Shape 321"/>
            <p:cNvSpPr/>
            <p:nvPr/>
          </p:nvSpPr>
          <p:spPr>
            <a:xfrm>
              <a:off x="471875" y="736035"/>
              <a:ext cx="194170" cy="19417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flip="none" rotWithShape="1">
              <a:gsLst>
                <a:gs pos="0">
                  <a:srgbClr val="010199"/>
                </a:gs>
                <a:gs pos="100000">
                  <a:srgbClr val="000000"/>
                </a:gs>
              </a:gsLst>
              <a:lin ang="18900000" scaled="0"/>
            </a:gradFill>
            <a:ln w="12700" cap="flat">
              <a:noFill/>
              <a:miter lim="400000"/>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FFFFFF"/>
                  </a:solidFill>
                </a:defRPr>
              </a:pPr>
            </a:p>
          </p:txBody>
        </p:sp>
        <p:sp>
          <p:nvSpPr>
            <p:cNvPr id="322" name="Shape 322"/>
            <p:cNvSpPr/>
            <p:nvPr/>
          </p:nvSpPr>
          <p:spPr>
            <a:xfrm>
              <a:off x="3467946" y="3219591"/>
              <a:ext cx="207717" cy="207716"/>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flip="none" rotWithShape="1">
              <a:gsLst>
                <a:gs pos="0">
                  <a:srgbClr val="010199"/>
                </a:gs>
                <a:gs pos="100000">
                  <a:srgbClr val="000000"/>
                </a:gs>
              </a:gsLst>
              <a:lin ang="2700000" scaled="0"/>
            </a:gradFill>
            <a:ln w="12700" cap="flat">
              <a:noFill/>
              <a:miter lim="400000"/>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FFFFFF"/>
                  </a:solidFill>
                </a:defRPr>
              </a:pPr>
            </a:p>
          </p:txBody>
        </p:sp>
        <p:sp>
          <p:nvSpPr>
            <p:cNvPr id="323" name="Shape 323"/>
            <p:cNvSpPr/>
            <p:nvPr/>
          </p:nvSpPr>
          <p:spPr>
            <a:xfrm>
              <a:off x="1785902" y="598311"/>
              <a:ext cx="273192" cy="273192"/>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flip="none" rotWithShape="1">
              <a:gsLst>
                <a:gs pos="0">
                  <a:srgbClr val="010199"/>
                </a:gs>
                <a:gs pos="100000">
                  <a:srgbClr val="000000"/>
                </a:gs>
              </a:gsLst>
              <a:lin ang="18900000" scaled="0"/>
            </a:gradFill>
            <a:ln w="12700" cap="flat">
              <a:noFill/>
              <a:miter lim="400000"/>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FFFFFF"/>
                  </a:solidFill>
                </a:defRPr>
              </a:pPr>
            </a:p>
          </p:txBody>
        </p:sp>
      </p:grpSp>
      <p:sp>
        <p:nvSpPr>
          <p:cNvPr id="325" name="Shape 325"/>
          <p:cNvSpPr/>
          <p:nvPr>
            <p:ph type="sldNum" sz="quarter" idx="2"/>
          </p:nvPr>
        </p:nvSpPr>
        <p:spPr>
          <a:xfrm>
            <a:off x="9320107" y="8886613"/>
            <a:ext cx="3034454" cy="327432"/>
          </a:xfrm>
          <a:prstGeom prst="rect">
            <a:avLst/>
          </a:prstGeom>
        </p:spPr>
        <p:txBody>
          <a:bodyPr/>
          <a:lstStyle>
            <a:lvl1pPr>
              <a:defRPr sz="1400">
                <a:solidFill>
                  <a:srgbClr val="FFFFFF"/>
                </a:solidFill>
                <a:effectLst>
                  <a:outerShdw sx="100000" sy="100000" kx="0" ky="0" algn="b" rotWithShape="0" blurRad="12700" dist="25400" dir="2700000">
                    <a:srgbClr val="010199"/>
                  </a:outerShdw>
                </a:effectLst>
              </a:defRPr>
            </a:lvl1pPr>
          </a:lstStyle>
          <a:p>
            <a:pPr lvl="0"/>
            <a:fld id="{86CB4B4D-7CA3-9044-876B-883B54F8677D}" type="slidenum"/>
          </a:p>
        </p:txBody>
      </p:sp>
      <p:sp>
        <p:nvSpPr>
          <p:cNvPr id="326" name="Shape 326"/>
          <p:cNvSpPr/>
          <p:nvPr>
            <p:ph type="title"/>
          </p:nvPr>
        </p:nvSpPr>
        <p:spPr>
          <a:xfrm>
            <a:off x="975359" y="2623537"/>
            <a:ext cx="11054082" cy="2903503"/>
          </a:xfrm>
          <a:prstGeom prst="rect">
            <a:avLst/>
          </a:prstGeom>
        </p:spPr>
        <p:txBody>
          <a:bodyPr/>
          <a:lstStyle>
            <a:lvl1pPr>
              <a:defRPr>
                <a:solidFill>
                  <a:srgbClr val="B2B2B2"/>
                </a:solidFill>
                <a:effectLst>
                  <a:outerShdw sx="100000" sy="100000" kx="0" ky="0" algn="b" rotWithShape="0" blurRad="12700" dist="25400" dir="2700000">
                    <a:srgbClr val="FFFFFF"/>
                  </a:outerShdw>
                </a:effectLst>
              </a:defRPr>
            </a:lvl1pPr>
          </a:lstStyle>
          <a:p>
            <a:pPr lvl="0">
              <a:defRPr sz="1800">
                <a:solidFill>
                  <a:srgbClr val="000000"/>
                </a:solidFill>
                <a:effectLst/>
              </a:defRPr>
            </a:pPr>
            <a:r>
              <a:rPr sz="6200">
                <a:solidFill>
                  <a:srgbClr val="B2B2B2"/>
                </a:solidFill>
                <a:effectLst>
                  <a:outerShdw sx="100000" sy="100000" kx="0" ky="0" algn="b" rotWithShape="0" blurRad="12700" dist="25400" dir="2700000">
                    <a:srgbClr val="FFFFFF"/>
                  </a:outerShdw>
                </a:effectLst>
              </a:rPr>
              <a:t>Title Text</a:t>
            </a:r>
          </a:p>
        </p:txBody>
      </p:sp>
      <p:sp>
        <p:nvSpPr>
          <p:cNvPr id="327" name="Shape 327"/>
          <p:cNvSpPr/>
          <p:nvPr>
            <p:ph type="body" idx="1"/>
          </p:nvPr>
        </p:nvSpPr>
        <p:spPr>
          <a:xfrm>
            <a:off x="1950719" y="5527040"/>
            <a:ext cx="9103361" cy="4226561"/>
          </a:xfrm>
          <a:prstGeom prst="rect">
            <a:avLst/>
          </a:prstGeom>
        </p:spPr>
        <p:txBody>
          <a:bodyPr/>
          <a:lstStyle>
            <a:lvl1pPr marL="0" indent="0" algn="ctr">
              <a:buSzTx/>
              <a:buNone/>
              <a:defRPr>
                <a:solidFill>
                  <a:srgbClr val="FFFFFF"/>
                </a:solidFill>
                <a:effectLst>
                  <a:outerShdw sx="100000" sy="100000" kx="0" ky="0" algn="b" rotWithShape="0" blurRad="12700" dist="25400" dir="2700000">
                    <a:srgbClr val="010199"/>
                  </a:outerShdw>
                </a:effectLst>
              </a:defRPr>
            </a:lvl1pPr>
            <a:lvl2pPr marL="0" indent="457200" algn="ctr">
              <a:buSzTx/>
              <a:buNone/>
              <a:defRPr>
                <a:solidFill>
                  <a:srgbClr val="FFFFFF"/>
                </a:solidFill>
                <a:effectLst>
                  <a:outerShdw sx="100000" sy="100000" kx="0" ky="0" algn="b" rotWithShape="0" blurRad="12700" dist="25400" dir="2700000">
                    <a:srgbClr val="010199"/>
                  </a:outerShdw>
                </a:effectLst>
              </a:defRPr>
            </a:lvl2pPr>
            <a:lvl3pPr marL="0" indent="914400" algn="ctr">
              <a:buSzTx/>
              <a:buNone/>
              <a:defRPr>
                <a:solidFill>
                  <a:srgbClr val="FFFFFF"/>
                </a:solidFill>
                <a:effectLst>
                  <a:outerShdw sx="100000" sy="100000" kx="0" ky="0" algn="b" rotWithShape="0" blurRad="12700" dist="25400" dir="2700000">
                    <a:srgbClr val="010199"/>
                  </a:outerShdw>
                </a:effectLst>
              </a:defRPr>
            </a:lvl3pPr>
            <a:lvl4pPr marL="0" indent="1371600" algn="ctr">
              <a:buSzTx/>
              <a:buNone/>
              <a:defRPr>
                <a:solidFill>
                  <a:srgbClr val="FFFFFF"/>
                </a:solidFill>
                <a:effectLst>
                  <a:outerShdw sx="100000" sy="100000" kx="0" ky="0" algn="b" rotWithShape="0" blurRad="12700" dist="25400" dir="2700000">
                    <a:srgbClr val="010199"/>
                  </a:outerShdw>
                </a:effectLst>
              </a:defRPr>
            </a:lvl4pPr>
            <a:lvl5pPr marL="0" indent="1828800" algn="ctr">
              <a:buSzTx/>
              <a:buNone/>
              <a:defRPr>
                <a:solidFill>
                  <a:srgbClr val="FFFFFF"/>
                </a:solidFill>
                <a:effectLst>
                  <a:outerShdw sx="100000" sy="100000" kx="0" ky="0" algn="b" rotWithShape="0" blurRad="12700" dist="25400" dir="2700000">
                    <a:srgbClr val="010199"/>
                  </a:outerShdw>
                </a:effectLst>
              </a:defRPr>
            </a:lvl5pPr>
          </a:lstStyle>
          <a:p>
            <a:pPr lvl="0">
              <a:defRPr sz="1800">
                <a:solidFill>
                  <a:srgbClr val="000000"/>
                </a:solidFill>
                <a:effectLst/>
              </a:defRPr>
            </a:pPr>
            <a:r>
              <a:rPr sz="4400">
                <a:solidFill>
                  <a:srgbClr val="FFFFFF"/>
                </a:solidFill>
                <a:effectLst>
                  <a:outerShdw sx="100000" sy="100000" kx="0" ky="0" algn="b" rotWithShape="0" blurRad="12700" dist="25400" dir="2700000">
                    <a:srgbClr val="010199"/>
                  </a:outerShdw>
                </a:effectLst>
              </a:rPr>
              <a:t>Body Level One</a:t>
            </a:r>
            <a:endParaRPr sz="4400">
              <a:solidFill>
                <a:srgbClr val="FFFFFF"/>
              </a:solidFill>
              <a:effectLst>
                <a:outerShdw sx="100000" sy="100000" kx="0" ky="0" algn="b" rotWithShape="0" blurRad="12700" dist="25400" dir="2700000">
                  <a:srgbClr val="010199"/>
                </a:outerShdw>
              </a:effectLst>
            </a:endParaRPr>
          </a:p>
          <a:p>
            <a:pPr lvl="1">
              <a:defRPr sz="1800">
                <a:solidFill>
                  <a:srgbClr val="000000"/>
                </a:solidFill>
                <a:effectLst/>
              </a:defRPr>
            </a:pPr>
            <a:r>
              <a:rPr sz="4400">
                <a:solidFill>
                  <a:srgbClr val="FFFFFF"/>
                </a:solidFill>
                <a:effectLst>
                  <a:outerShdw sx="100000" sy="100000" kx="0" ky="0" algn="b" rotWithShape="0" blurRad="12700" dist="25400" dir="2700000">
                    <a:srgbClr val="010199"/>
                  </a:outerShdw>
                </a:effectLst>
              </a:rPr>
              <a:t>Body Level Two</a:t>
            </a:r>
            <a:endParaRPr sz="4400">
              <a:solidFill>
                <a:srgbClr val="FFFFFF"/>
              </a:solidFill>
              <a:effectLst>
                <a:outerShdw sx="100000" sy="100000" kx="0" ky="0" algn="b" rotWithShape="0" blurRad="12700" dist="25400" dir="2700000">
                  <a:srgbClr val="010199"/>
                </a:outerShdw>
              </a:effectLst>
            </a:endParaRPr>
          </a:p>
          <a:p>
            <a:pPr lvl="2">
              <a:defRPr sz="1800">
                <a:solidFill>
                  <a:srgbClr val="000000"/>
                </a:solidFill>
                <a:effectLst/>
              </a:defRPr>
            </a:pPr>
            <a:r>
              <a:rPr sz="4400">
                <a:solidFill>
                  <a:srgbClr val="FFFFFF"/>
                </a:solidFill>
                <a:effectLst>
                  <a:outerShdw sx="100000" sy="100000" kx="0" ky="0" algn="b" rotWithShape="0" blurRad="12700" dist="25400" dir="2700000">
                    <a:srgbClr val="010199"/>
                  </a:outerShdw>
                </a:effectLst>
              </a:rPr>
              <a:t>Body Level Three</a:t>
            </a:r>
            <a:endParaRPr sz="4400">
              <a:solidFill>
                <a:srgbClr val="FFFFFF"/>
              </a:solidFill>
              <a:effectLst>
                <a:outerShdw sx="100000" sy="100000" kx="0" ky="0" algn="b" rotWithShape="0" blurRad="12700" dist="25400" dir="2700000">
                  <a:srgbClr val="010199"/>
                </a:outerShdw>
              </a:effectLst>
            </a:endParaRPr>
          </a:p>
          <a:p>
            <a:pPr lvl="3">
              <a:defRPr sz="1800">
                <a:solidFill>
                  <a:srgbClr val="000000"/>
                </a:solidFill>
                <a:effectLst/>
              </a:defRPr>
            </a:pPr>
            <a:r>
              <a:rPr sz="4400">
                <a:solidFill>
                  <a:srgbClr val="FFFFFF"/>
                </a:solidFill>
                <a:effectLst>
                  <a:outerShdw sx="100000" sy="100000" kx="0" ky="0" algn="b" rotWithShape="0" blurRad="12700" dist="25400" dir="2700000">
                    <a:srgbClr val="010199"/>
                  </a:outerShdw>
                </a:effectLst>
              </a:rPr>
              <a:t>Body Level Four</a:t>
            </a:r>
            <a:endParaRPr sz="4400">
              <a:solidFill>
                <a:srgbClr val="FFFFFF"/>
              </a:solidFill>
              <a:effectLst>
                <a:outerShdw sx="100000" sy="100000" kx="0" ky="0" algn="b" rotWithShape="0" blurRad="12700" dist="25400" dir="2700000">
                  <a:srgbClr val="010199"/>
                </a:outerShdw>
              </a:effectLst>
            </a:endParaRPr>
          </a:p>
          <a:p>
            <a:pPr lvl="4">
              <a:defRPr sz="1800">
                <a:solidFill>
                  <a:srgbClr val="000000"/>
                </a:solidFill>
                <a:effectLst/>
              </a:defRPr>
            </a:pPr>
            <a:r>
              <a:rPr sz="4400">
                <a:solidFill>
                  <a:srgbClr val="FFFFFF"/>
                </a:solidFill>
                <a:effectLst>
                  <a:outerShdw sx="100000" sy="100000" kx="0" ky="0" algn="b" rotWithShape="0" blurRad="12700" dist="25400" dir="2700000">
                    <a:srgbClr val="010199"/>
                  </a:outerShdw>
                </a:effectLst>
              </a:rPr>
              <a:t>Body Level Five</a:t>
            </a:r>
          </a:p>
        </p:txBody>
      </p:sp>
    </p:spTree>
  </p:cSld>
  <p:clrMapOvr>
    <a:masterClrMapping/>
  </p:clrMapOvr>
  <p:transition spd="med" advClick="1"/>
</p:sldLayout>
</file>

<file path=ppt/slideLayouts/slideLayout48.xml><?xml version="1.0" encoding="utf-8"?>
<p:sldLayout xmlns:a="http://schemas.openxmlformats.org/drawingml/2006/main" xmlns:r="http://schemas.openxmlformats.org/officeDocument/2006/relationships" xmlns:p="http://schemas.openxmlformats.org/presentationml/2006/main" type="tx" showMasterSp="0" showMasterPhAnim="1">
  <p:cSld name="Default">
    <p:bg>
      <p:bgPr>
        <a:gradFill flip="none" rotWithShape="1">
          <a:gsLst>
            <a:gs pos="0">
              <a:srgbClr val="FFFF99"/>
            </a:gs>
            <a:gs pos="100000">
              <a:srgbClr val="FFFFD9"/>
            </a:gs>
          </a:gsLst>
          <a:path path="circle">
            <a:fillToRect l="50000" t="50000" r="50000" b="50000"/>
          </a:path>
        </a:gradFill>
      </p:bgPr>
    </p:bg>
    <p:spTree>
      <p:nvGrpSpPr>
        <p:cNvPr id="1" name=""/>
        <p:cNvGrpSpPr/>
        <p:nvPr/>
      </p:nvGrpSpPr>
      <p:grpSpPr>
        <a:xfrm>
          <a:off x="0" y="0"/>
          <a:ext cx="0" cy="0"/>
          <a:chOff x="0" y="0"/>
          <a:chExt cx="0" cy="0"/>
        </a:xfrm>
      </p:grpSpPr>
      <p:sp>
        <p:nvSpPr>
          <p:cNvPr id="329" name="Shape 329"/>
          <p:cNvSpPr/>
          <p:nvPr>
            <p:ph type="sldNum" sz="quarter" idx="2"/>
          </p:nvPr>
        </p:nvSpPr>
        <p:spPr>
          <a:xfrm>
            <a:off x="10512213" y="-1"/>
            <a:ext cx="2492588" cy="460001"/>
          </a:xfrm>
          <a:prstGeom prst="rect">
            <a:avLst/>
          </a:prstGeom>
        </p:spPr>
        <p:txBody>
          <a:bodyPr/>
          <a:lstStyle>
            <a:lvl1pPr>
              <a:defRPr sz="2400">
                <a:latin typeface="Times New Roman"/>
                <a:ea typeface="Times New Roman"/>
                <a:cs typeface="Times New Roman"/>
                <a:sym typeface="Times New Roman"/>
              </a:defRPr>
            </a:lvl1pPr>
          </a:lstStyle>
          <a:p>
            <a:pPr lvl="0"/>
            <a:fld id="{86CB4B4D-7CA3-9044-876B-883B54F8677D}" type="slidenum"/>
          </a:p>
        </p:txBody>
      </p:sp>
      <p:sp>
        <p:nvSpPr>
          <p:cNvPr id="330" name="Shape 330"/>
          <p:cNvSpPr/>
          <p:nvPr>
            <p:ph type="title"/>
          </p:nvPr>
        </p:nvSpPr>
        <p:spPr>
          <a:xfrm>
            <a:off x="650239" y="390595"/>
            <a:ext cx="6719148" cy="1885245"/>
          </a:xfrm>
          <a:prstGeom prst="rect">
            <a:avLst/>
          </a:prstGeom>
        </p:spPr>
        <p:txBody>
          <a:bodyPr anchor="t"/>
          <a:lstStyle>
            <a:lvl1pPr>
              <a:defRPr sz="2400">
                <a:solidFill>
                  <a:srgbClr val="FFFFCC"/>
                </a:solidFill>
                <a:latin typeface="Times New Roman"/>
                <a:ea typeface="Times New Roman"/>
                <a:cs typeface="Times New Roman"/>
                <a:sym typeface="Times New Roman"/>
              </a:defRPr>
            </a:lvl1pPr>
          </a:lstStyle>
          <a:p>
            <a:pPr lvl="0">
              <a:defRPr sz="1800">
                <a:solidFill>
                  <a:srgbClr val="000000"/>
                </a:solidFill>
              </a:defRPr>
            </a:pPr>
            <a:r>
              <a:rPr sz="2400">
                <a:solidFill>
                  <a:srgbClr val="FFFFCC"/>
                </a:solidFill>
              </a:rPr>
              <a:t>Title Text</a:t>
            </a:r>
          </a:p>
        </p:txBody>
      </p:sp>
      <p:sp>
        <p:nvSpPr>
          <p:cNvPr id="331" name="Shape 331"/>
          <p:cNvSpPr/>
          <p:nvPr>
            <p:ph type="body" idx="1"/>
          </p:nvPr>
        </p:nvSpPr>
        <p:spPr>
          <a:prstGeom prst="rect">
            <a:avLst/>
          </a:prstGeom>
        </p:spPr>
        <p:txBody>
          <a:bodyPr/>
          <a:lstStyle/>
          <a:p>
            <a:pPr lvl="0">
              <a:defRPr sz="1800"/>
            </a:pPr>
            <a:r>
              <a:rPr sz="4400"/>
              <a:t>Body Level One</a:t>
            </a:r>
            <a:endParaRPr sz="4400"/>
          </a:p>
          <a:p>
            <a:pPr lvl="1">
              <a:defRPr sz="1800"/>
            </a:pPr>
            <a:r>
              <a:rPr sz="4400"/>
              <a:t>Body Level Two</a:t>
            </a:r>
            <a:endParaRPr sz="4400"/>
          </a:p>
          <a:p>
            <a:pPr lvl="2">
              <a:defRPr sz="1800"/>
            </a:pPr>
            <a:r>
              <a:rPr sz="4400"/>
              <a:t>Body Level Three</a:t>
            </a:r>
            <a:endParaRPr sz="4400"/>
          </a:p>
          <a:p>
            <a:pPr lvl="3">
              <a:defRPr sz="1800"/>
            </a:pPr>
            <a:r>
              <a:rPr sz="4400"/>
              <a:t>Body Level Four</a:t>
            </a:r>
            <a:endParaRPr sz="4400"/>
          </a:p>
          <a:p>
            <a:pPr lvl="4">
              <a:defRPr sz="1800"/>
            </a:pPr>
            <a:r>
              <a:rPr sz="4400"/>
              <a:t>Body Level Five</a:t>
            </a:r>
          </a:p>
        </p:txBody>
      </p:sp>
    </p:spTree>
  </p:cSld>
  <p:clrMapOvr>
    <a:masterClrMapping/>
  </p:clrMapOvr>
  <p:transition spd="med" advClick="1"/>
</p:sldLayout>
</file>

<file path=ppt/slideLayouts/slideLayout49.xml><?xml version="1.0" encoding="utf-8"?>
<p:sldLayout xmlns:a="http://schemas.openxmlformats.org/drawingml/2006/main" xmlns:r="http://schemas.openxmlformats.org/officeDocument/2006/relationships" xmlns:p="http://schemas.openxmlformats.org/presentationml/2006/main" type="tx" showMasterSp="0" showMasterPhAnim="1">
  <p:cSld name="Default">
    <p:bg>
      <p:bgPr>
        <a:gradFill flip="none" rotWithShape="1">
          <a:gsLst>
            <a:gs pos="0">
              <a:srgbClr val="FFFF99"/>
            </a:gs>
            <a:gs pos="100000">
              <a:srgbClr val="FFFFD9"/>
            </a:gs>
          </a:gsLst>
          <a:path path="circle">
            <a:fillToRect l="50000" t="50000" r="50000" b="50000"/>
          </a:path>
        </a:gradFill>
      </p:bgPr>
    </p:bg>
    <p:spTree>
      <p:nvGrpSpPr>
        <p:cNvPr id="1" name=""/>
        <p:cNvGrpSpPr/>
        <p:nvPr/>
      </p:nvGrpSpPr>
      <p:grpSpPr>
        <a:xfrm>
          <a:off x="0" y="0"/>
          <a:ext cx="0" cy="0"/>
          <a:chOff x="0" y="0"/>
          <a:chExt cx="0" cy="0"/>
        </a:xfrm>
      </p:grpSpPr>
      <p:sp>
        <p:nvSpPr>
          <p:cNvPr id="333" name="Shape 333"/>
          <p:cNvSpPr/>
          <p:nvPr>
            <p:ph type="sldNum" sz="quarter" idx="2"/>
          </p:nvPr>
        </p:nvSpPr>
        <p:spPr>
          <a:xfrm>
            <a:off x="10512213" y="-1"/>
            <a:ext cx="2492588" cy="460001"/>
          </a:xfrm>
          <a:prstGeom prst="rect">
            <a:avLst/>
          </a:prstGeom>
        </p:spPr>
        <p:txBody>
          <a:bodyPr/>
          <a:lstStyle>
            <a:lvl1pPr>
              <a:defRPr sz="2400">
                <a:latin typeface="Times New Roman"/>
                <a:ea typeface="Times New Roman"/>
                <a:cs typeface="Times New Roman"/>
                <a:sym typeface="Times New Roman"/>
              </a:defRPr>
            </a:lvl1pPr>
          </a:lstStyle>
          <a:p>
            <a:pPr lvl="0"/>
            <a:fld id="{86CB4B4D-7CA3-9044-876B-883B54F8677D}" type="slidenum"/>
          </a:p>
        </p:txBody>
      </p:sp>
      <p:sp>
        <p:nvSpPr>
          <p:cNvPr id="334" name="Shape 334"/>
          <p:cNvSpPr/>
          <p:nvPr>
            <p:ph type="title"/>
          </p:nvPr>
        </p:nvSpPr>
        <p:spPr>
          <a:xfrm>
            <a:off x="650239" y="390595"/>
            <a:ext cx="6719148" cy="1885245"/>
          </a:xfrm>
          <a:prstGeom prst="rect">
            <a:avLst/>
          </a:prstGeom>
        </p:spPr>
        <p:txBody>
          <a:bodyPr anchor="t"/>
          <a:lstStyle>
            <a:lvl1pPr>
              <a:defRPr sz="2400">
                <a:solidFill>
                  <a:srgbClr val="FFFFCC"/>
                </a:solidFill>
                <a:latin typeface="Times New Roman"/>
                <a:ea typeface="Times New Roman"/>
                <a:cs typeface="Times New Roman"/>
                <a:sym typeface="Times New Roman"/>
              </a:defRPr>
            </a:lvl1pPr>
          </a:lstStyle>
          <a:p>
            <a:pPr lvl="0">
              <a:defRPr sz="1800">
                <a:solidFill>
                  <a:srgbClr val="000000"/>
                </a:solidFill>
              </a:defRPr>
            </a:pPr>
            <a:r>
              <a:rPr sz="2400">
                <a:solidFill>
                  <a:srgbClr val="FFFFCC"/>
                </a:solidFill>
              </a:rPr>
              <a:t>Title Text</a:t>
            </a:r>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p:spTree>
      <p:nvGrpSpPr>
        <p:cNvPr id="1" name=""/>
        <p:cNvGrpSpPr/>
        <p:nvPr/>
      </p:nvGrpSpPr>
      <p:grpSpPr>
        <a:xfrm>
          <a:off x="0" y="0"/>
          <a:ext cx="0" cy="0"/>
          <a:chOff x="0" y="0"/>
          <a:chExt cx="0" cy="0"/>
        </a:xfrm>
      </p:grpSpPr>
      <p:pic>
        <p:nvPicPr>
          <p:cNvPr id="28" name="jumsoft_background_10_-39.mov"/>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0" y="0"/>
            <a:ext cx="13004800" cy="9753600"/>
          </a:xfrm>
          <a:prstGeom prst="rect">
            <a:avLst/>
          </a:prstGeom>
        </p:spPr>
      </p:pic>
      <p:sp>
        <p:nvSpPr>
          <p:cNvPr id="29" name="Shape 29"/>
          <p:cNvSpPr/>
          <p:nvPr/>
        </p:nvSpPr>
        <p:spPr>
          <a:xfrm>
            <a:off x="1371600" y="-25400"/>
            <a:ext cx="5969000" cy="9804400"/>
          </a:xfrm>
          <a:prstGeom prst="rect">
            <a:avLst/>
          </a:prstGeom>
          <a:solidFill>
            <a:srgbClr val="FFFFFF">
              <a:alpha val="50000"/>
            </a:srgbClr>
          </a:solidFill>
          <a:ln w="25400">
            <a:miter lim="400000"/>
          </a:ln>
        </p:spPr>
        <p:txBody>
          <a:bodyPr lIns="50800" tIns="50800" rIns="50800" bIns="50800" anchor="ctr"/>
          <a:lstStyle/>
          <a:p>
            <a:pPr lvl="0" algn="ctr">
              <a:lnSpc>
                <a:spcPct val="100000"/>
              </a:lnSpc>
              <a:spcBef>
                <a:spcPts val="0"/>
              </a:spcBef>
              <a:buClrTx/>
              <a:buFontTx/>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30" name="Shape 30"/>
          <p:cNvSpPr/>
          <p:nvPr>
            <p:ph type="title"/>
          </p:nvPr>
        </p:nvSpPr>
        <p:spPr>
          <a:xfrm>
            <a:off x="1473200" y="368300"/>
            <a:ext cx="5740400" cy="1905000"/>
          </a:xfrm>
          <a:prstGeom prst="rect">
            <a:avLst/>
          </a:prstGeom>
          <a:effectLst>
            <a:outerShdw sx="100000" sy="100000" kx="0" ky="0" algn="b" rotWithShape="0" blurRad="12700" dist="25400" dir="7920000">
              <a:srgbClr val="FFFFFF">
                <a:alpha val="80000"/>
              </a:srgbClr>
            </a:outerShdw>
          </a:effectLst>
        </p:spPr>
        <p:txBody>
          <a:bodyPr lIns="0" tIns="0" rIns="0" bIns="0" anchor="b"/>
          <a:lstStyle>
            <a:lvl1pPr defTabSz="584200">
              <a:defRPr i="1" spc="-288" sz="9600">
                <a:solidFill>
                  <a:srgbClr val="233374"/>
                </a:solidFill>
                <a:latin typeface="+mj-lt"/>
                <a:ea typeface="+mj-ea"/>
                <a:cs typeface="+mj-cs"/>
                <a:sym typeface="Futura"/>
              </a:defRPr>
            </a:lvl1pPr>
          </a:lstStyle>
          <a:p>
            <a:pPr lvl="0">
              <a:defRPr i="0" spc="0" sz="1800">
                <a:solidFill>
                  <a:srgbClr val="000000"/>
                </a:solidFill>
              </a:defRPr>
            </a:pPr>
            <a:r>
              <a:rPr i="1" spc="-288" sz="9600">
                <a:solidFill>
                  <a:srgbClr val="233374"/>
                </a:solidFill>
              </a:rPr>
              <a:t>Title Text</a:t>
            </a:r>
          </a:p>
        </p:txBody>
      </p:sp>
      <p:sp>
        <p:nvSpPr>
          <p:cNvPr id="31" name="Shape 31"/>
          <p:cNvSpPr/>
          <p:nvPr>
            <p:ph type="body" idx="1"/>
          </p:nvPr>
        </p:nvSpPr>
        <p:spPr>
          <a:xfrm>
            <a:off x="1485900" y="2844800"/>
            <a:ext cx="5740400" cy="4064000"/>
          </a:xfrm>
          <a:prstGeom prst="rect">
            <a:avLst/>
          </a:prstGeom>
          <a:effectLst>
            <a:outerShdw sx="100000" sy="100000" kx="0" ky="0" algn="b" rotWithShape="0" blurRad="12700" dist="25400" dir="7920000">
              <a:srgbClr val="FFFFFF">
                <a:alpha val="80000"/>
              </a:srgbClr>
            </a:outerShdw>
          </a:effectLst>
        </p:spPr>
        <p:txBody>
          <a:bodyPr lIns="0" tIns="0" rIns="0" bIns="0"/>
          <a:lstStyle>
            <a:lvl1pPr marL="0" indent="0" algn="just" defTabSz="584200">
              <a:spcBef>
                <a:spcPts val="2000"/>
              </a:spcBef>
              <a:buSzTx/>
              <a:buFont typeface="Lucida Grande"/>
              <a:buNone/>
              <a:defRPr sz="3200">
                <a:solidFill>
                  <a:srgbClr val="233374"/>
                </a:solidFill>
                <a:latin typeface="+mn-lt"/>
                <a:ea typeface="+mn-ea"/>
                <a:cs typeface="+mn-cs"/>
                <a:sym typeface="Helvetica Neue Light"/>
              </a:defRPr>
            </a:lvl1pPr>
            <a:lvl2pPr marL="0" indent="0" algn="just" defTabSz="584200">
              <a:spcBef>
                <a:spcPts val="2000"/>
              </a:spcBef>
              <a:buSzTx/>
              <a:buFont typeface="Lucida Grande"/>
              <a:buNone/>
              <a:defRPr sz="3200">
                <a:solidFill>
                  <a:srgbClr val="233374"/>
                </a:solidFill>
                <a:latin typeface="+mn-lt"/>
                <a:ea typeface="+mn-ea"/>
                <a:cs typeface="+mn-cs"/>
                <a:sym typeface="Helvetica Neue Light"/>
              </a:defRPr>
            </a:lvl2pPr>
            <a:lvl3pPr marL="0" indent="0" algn="just" defTabSz="584200">
              <a:spcBef>
                <a:spcPts val="2000"/>
              </a:spcBef>
              <a:buSzTx/>
              <a:buFont typeface="Lucida Grande"/>
              <a:buNone/>
              <a:defRPr sz="3200">
                <a:solidFill>
                  <a:srgbClr val="233374"/>
                </a:solidFill>
                <a:latin typeface="+mn-lt"/>
                <a:ea typeface="+mn-ea"/>
                <a:cs typeface="+mn-cs"/>
                <a:sym typeface="Helvetica Neue Light"/>
              </a:defRPr>
            </a:lvl3pPr>
            <a:lvl4pPr marL="0" indent="0" algn="just" defTabSz="584200">
              <a:spcBef>
                <a:spcPts val="2000"/>
              </a:spcBef>
              <a:buSzTx/>
              <a:buFont typeface="Lucida Grande"/>
              <a:buNone/>
              <a:defRPr sz="3200">
                <a:solidFill>
                  <a:srgbClr val="233374"/>
                </a:solidFill>
                <a:latin typeface="+mn-lt"/>
                <a:ea typeface="+mn-ea"/>
                <a:cs typeface="+mn-cs"/>
                <a:sym typeface="Helvetica Neue Light"/>
              </a:defRPr>
            </a:lvl4pPr>
            <a:lvl5pPr marL="0" indent="0" algn="just" defTabSz="584200">
              <a:spcBef>
                <a:spcPts val="2000"/>
              </a:spcBef>
              <a:buSzTx/>
              <a:buFont typeface="Lucida Grande"/>
              <a:buNone/>
              <a:defRPr sz="3200">
                <a:solidFill>
                  <a:srgbClr val="233374"/>
                </a:solidFill>
                <a:latin typeface="+mn-lt"/>
                <a:ea typeface="+mn-ea"/>
                <a:cs typeface="+mn-cs"/>
                <a:sym typeface="Helvetica Neue Light"/>
              </a:defRPr>
            </a:lvl5pPr>
          </a:lstStyle>
          <a:p>
            <a:pPr lvl="0">
              <a:defRPr sz="1800">
                <a:solidFill>
                  <a:srgbClr val="000000"/>
                </a:solidFill>
              </a:defRPr>
            </a:pPr>
            <a:r>
              <a:rPr sz="3200">
                <a:solidFill>
                  <a:srgbClr val="233374"/>
                </a:solidFill>
              </a:rPr>
              <a:t>Body Level One</a:t>
            </a:r>
            <a:endParaRPr sz="3200">
              <a:solidFill>
                <a:srgbClr val="233374"/>
              </a:solidFill>
            </a:endParaRPr>
          </a:p>
          <a:p>
            <a:pPr lvl="1">
              <a:defRPr sz="1800">
                <a:solidFill>
                  <a:srgbClr val="000000"/>
                </a:solidFill>
              </a:defRPr>
            </a:pPr>
            <a:r>
              <a:rPr sz="3200">
                <a:solidFill>
                  <a:srgbClr val="233374"/>
                </a:solidFill>
              </a:rPr>
              <a:t>Body Level Two</a:t>
            </a:r>
            <a:endParaRPr sz="3200">
              <a:solidFill>
                <a:srgbClr val="233374"/>
              </a:solidFill>
            </a:endParaRPr>
          </a:p>
          <a:p>
            <a:pPr lvl="2">
              <a:defRPr sz="1800">
                <a:solidFill>
                  <a:srgbClr val="000000"/>
                </a:solidFill>
              </a:defRPr>
            </a:pPr>
            <a:r>
              <a:rPr sz="3200">
                <a:solidFill>
                  <a:srgbClr val="233374"/>
                </a:solidFill>
              </a:rPr>
              <a:t>Body Level Three</a:t>
            </a:r>
            <a:endParaRPr sz="3200">
              <a:solidFill>
                <a:srgbClr val="233374"/>
              </a:solidFill>
            </a:endParaRPr>
          </a:p>
          <a:p>
            <a:pPr lvl="3">
              <a:defRPr sz="1800">
                <a:solidFill>
                  <a:srgbClr val="000000"/>
                </a:solidFill>
              </a:defRPr>
            </a:pPr>
            <a:r>
              <a:rPr sz="3200">
                <a:solidFill>
                  <a:srgbClr val="233374"/>
                </a:solidFill>
              </a:rPr>
              <a:t>Body Level Four</a:t>
            </a:r>
            <a:endParaRPr sz="3200">
              <a:solidFill>
                <a:srgbClr val="233374"/>
              </a:solidFill>
            </a:endParaRPr>
          </a:p>
          <a:p>
            <a:pPr lvl="4">
              <a:defRPr sz="1800">
                <a:solidFill>
                  <a:srgbClr val="000000"/>
                </a:solidFill>
              </a:defRPr>
            </a:pPr>
            <a:r>
              <a:rPr sz="3200">
                <a:solidFill>
                  <a:srgbClr val="233374"/>
                </a:solidFill>
              </a:rPr>
              <a:t>Body Level Five</a:t>
            </a:r>
          </a:p>
        </p:txBody>
      </p:sp>
      <p:sp>
        <p:nvSpPr>
          <p:cNvPr id="32" name="Shape 32"/>
          <p:cNvSpPr/>
          <p:nvPr>
            <p:ph type="sldNum" sz="quarter" idx="2"/>
          </p:nvPr>
        </p:nvSpPr>
        <p:spPr>
          <a:xfrm>
            <a:off x="12229810" y="0"/>
            <a:ext cx="755786" cy="780158"/>
          </a:xfrm>
          <a:prstGeom prst="rect">
            <a:avLst/>
          </a:prstGeom>
          <a:effectLst>
            <a:outerShdw sx="100000" sy="100000" kx="0" ky="0" algn="b" rotWithShape="0" blurRad="50800" dist="50800" dir="5400000">
              <a:srgbClr val="424242">
                <a:alpha val="15000"/>
              </a:srgbClr>
            </a:outerShdw>
          </a:effectLst>
        </p:spPr>
        <p:txBody>
          <a:bodyPr wrap="none" lIns="0" tIns="0" rIns="0" bIns="0"/>
          <a:lstStyle>
            <a:lvl1pPr algn="ctr" defTabSz="457200">
              <a:defRPr spc="-144" sz="4800">
                <a:solidFill>
                  <a:srgbClr val="53D5FD">
                    <a:alpha val="50000"/>
                  </a:srgbClr>
                </a:solidFill>
              </a:defRPr>
            </a:lvl1pPr>
          </a:lstStyle>
          <a:p>
            <a:pPr lvl="0"/>
            <a:fld id="{86CB4B4D-7CA3-9044-876B-883B54F8677D}" type="slidenum"/>
          </a:p>
        </p:txBody>
      </p:sp>
    </p:spTree>
  </p:cSld>
  <p:clrMapOvr>
    <a:masterClrMapping/>
  </p:clrMapOvr>
  <p:transition spd="med" advClick="1"/>
</p:sldLayout>
</file>

<file path=ppt/slideLayouts/slideLayout50.xml><?xml version="1.0" encoding="utf-8"?>
<p:sldLayout xmlns:a="http://schemas.openxmlformats.org/drawingml/2006/main" xmlns:r="http://schemas.openxmlformats.org/officeDocument/2006/relationships" xmlns:p="http://schemas.openxmlformats.org/presentationml/2006/main" type="tx" showMasterSp="0" showMasterPhAnim="1">
  <p:cSld name="Default">
    <p:bg>
      <p:bgPr>
        <a:gradFill flip="none" rotWithShape="1">
          <a:gsLst>
            <a:gs pos="0">
              <a:srgbClr val="FFFF99"/>
            </a:gs>
            <a:gs pos="100000">
              <a:srgbClr val="FFFFD9"/>
            </a:gs>
          </a:gsLst>
          <a:path path="circle">
            <a:fillToRect l="50000" t="50000" r="50000" b="50000"/>
          </a:path>
        </a:gradFill>
      </p:bgPr>
    </p:bg>
    <p:spTree>
      <p:nvGrpSpPr>
        <p:cNvPr id="1" name=""/>
        <p:cNvGrpSpPr/>
        <p:nvPr/>
      </p:nvGrpSpPr>
      <p:grpSpPr>
        <a:xfrm>
          <a:off x="0" y="0"/>
          <a:ext cx="0" cy="0"/>
          <a:chOff x="0" y="0"/>
          <a:chExt cx="0" cy="0"/>
        </a:xfrm>
      </p:grpSpPr>
      <p:sp>
        <p:nvSpPr>
          <p:cNvPr id="336" name="Shape 336"/>
          <p:cNvSpPr/>
          <p:nvPr>
            <p:ph type="sldNum" sz="quarter" idx="2"/>
          </p:nvPr>
        </p:nvSpPr>
        <p:spPr>
          <a:xfrm>
            <a:off x="10512213" y="-1"/>
            <a:ext cx="2492588" cy="460001"/>
          </a:xfrm>
          <a:prstGeom prst="rect">
            <a:avLst/>
          </a:prstGeom>
        </p:spPr>
        <p:txBody>
          <a:bodyPr/>
          <a:lstStyle>
            <a:lvl1pPr>
              <a:defRPr sz="2400">
                <a:latin typeface="Times New Roman"/>
                <a:ea typeface="Times New Roman"/>
                <a:cs typeface="Times New Roman"/>
                <a:sym typeface="Times New Roman"/>
              </a:defRPr>
            </a:lvl1pPr>
          </a:lstStyle>
          <a:p>
            <a:pPr lvl="0"/>
            <a:fld id="{86CB4B4D-7CA3-9044-876B-883B54F8677D}" type="slidenum"/>
          </a:p>
        </p:txBody>
      </p:sp>
      <p:sp>
        <p:nvSpPr>
          <p:cNvPr id="337" name="Shape 337"/>
          <p:cNvSpPr/>
          <p:nvPr>
            <p:ph type="title"/>
          </p:nvPr>
        </p:nvSpPr>
        <p:spPr>
          <a:xfrm>
            <a:off x="650239" y="390595"/>
            <a:ext cx="6719148" cy="1885245"/>
          </a:xfrm>
          <a:prstGeom prst="rect">
            <a:avLst/>
          </a:prstGeom>
        </p:spPr>
        <p:txBody>
          <a:bodyPr anchor="t"/>
          <a:lstStyle>
            <a:lvl1pPr>
              <a:defRPr sz="2400">
                <a:solidFill>
                  <a:srgbClr val="FFFFCC"/>
                </a:solidFill>
                <a:latin typeface="Times New Roman"/>
                <a:ea typeface="Times New Roman"/>
                <a:cs typeface="Times New Roman"/>
                <a:sym typeface="Times New Roman"/>
              </a:defRPr>
            </a:lvl1pPr>
          </a:lstStyle>
          <a:p>
            <a:pPr lvl="0">
              <a:defRPr sz="1800">
                <a:solidFill>
                  <a:srgbClr val="000000"/>
                </a:solidFill>
              </a:defRPr>
            </a:pPr>
            <a:r>
              <a:rPr sz="2400">
                <a:solidFill>
                  <a:srgbClr val="FFFFCC"/>
                </a:solidFill>
              </a:rPr>
              <a:t>Title Text</a:t>
            </a:r>
          </a:p>
        </p:txBody>
      </p:sp>
      <p:sp>
        <p:nvSpPr>
          <p:cNvPr id="338" name="Shape 338"/>
          <p:cNvSpPr/>
          <p:nvPr>
            <p:ph type="body" idx="1"/>
          </p:nvPr>
        </p:nvSpPr>
        <p:spPr>
          <a:prstGeom prst="rect">
            <a:avLst/>
          </a:prstGeom>
        </p:spPr>
        <p:txBody>
          <a:bodyPr/>
          <a:lstStyle/>
          <a:p>
            <a:pPr lvl="0">
              <a:defRPr sz="1800"/>
            </a:pPr>
            <a:r>
              <a:rPr sz="4400"/>
              <a:t>Body Level One</a:t>
            </a:r>
            <a:endParaRPr sz="4400"/>
          </a:p>
          <a:p>
            <a:pPr lvl="1">
              <a:defRPr sz="1800"/>
            </a:pPr>
            <a:r>
              <a:rPr sz="4400"/>
              <a:t>Body Level Two</a:t>
            </a:r>
            <a:endParaRPr sz="4400"/>
          </a:p>
          <a:p>
            <a:pPr lvl="2">
              <a:defRPr sz="1800"/>
            </a:pPr>
            <a:r>
              <a:rPr sz="4400"/>
              <a:t>Body Level Three</a:t>
            </a:r>
            <a:endParaRPr sz="4400"/>
          </a:p>
          <a:p>
            <a:pPr lvl="3">
              <a:defRPr sz="1800"/>
            </a:pPr>
            <a:r>
              <a:rPr sz="4400"/>
              <a:t>Body Level Four</a:t>
            </a:r>
            <a:endParaRPr sz="4400"/>
          </a:p>
          <a:p>
            <a:pPr lvl="4">
              <a:defRPr sz="1800"/>
            </a:pPr>
            <a:r>
              <a:rPr sz="4400"/>
              <a:t>Body Level Five</a:t>
            </a:r>
          </a:p>
        </p:txBody>
      </p:sp>
    </p:spTree>
  </p:cSld>
  <p:clrMapOvr>
    <a:masterClrMapping/>
  </p:clrMapOvr>
  <p:transition spd="med" advClick="1"/>
</p:sldLayout>
</file>

<file path=ppt/slideLayouts/slideLayout51.xml><?xml version="1.0" encoding="utf-8"?>
<p:sldLayout xmlns:a="http://schemas.openxmlformats.org/drawingml/2006/main" xmlns:r="http://schemas.openxmlformats.org/officeDocument/2006/relationships" xmlns:p="http://schemas.openxmlformats.org/presentationml/2006/main" type="tx" showMasterSp="0" showMasterPhAnim="1">
  <p:cSld name="Default">
    <p:bg>
      <p:bgPr>
        <a:gradFill flip="none" rotWithShape="1">
          <a:gsLst>
            <a:gs pos="0">
              <a:srgbClr val="FFFF99"/>
            </a:gs>
            <a:gs pos="100000">
              <a:srgbClr val="FFFFD9"/>
            </a:gs>
          </a:gsLst>
          <a:path path="circle">
            <a:fillToRect l="50000" t="50000" r="50000" b="50000"/>
          </a:path>
        </a:gradFill>
      </p:bgPr>
    </p:bg>
    <p:spTree>
      <p:nvGrpSpPr>
        <p:cNvPr id="1" name=""/>
        <p:cNvGrpSpPr/>
        <p:nvPr/>
      </p:nvGrpSpPr>
      <p:grpSpPr>
        <a:xfrm>
          <a:off x="0" y="0"/>
          <a:ext cx="0" cy="0"/>
          <a:chOff x="0" y="0"/>
          <a:chExt cx="0" cy="0"/>
        </a:xfrm>
      </p:grpSpPr>
      <p:sp>
        <p:nvSpPr>
          <p:cNvPr id="340" name="Shape 340"/>
          <p:cNvSpPr/>
          <p:nvPr>
            <p:ph type="sldNum" sz="quarter" idx="2"/>
          </p:nvPr>
        </p:nvSpPr>
        <p:spPr>
          <a:xfrm>
            <a:off x="10512213" y="-1"/>
            <a:ext cx="2492588" cy="460001"/>
          </a:xfrm>
          <a:prstGeom prst="rect">
            <a:avLst/>
          </a:prstGeom>
        </p:spPr>
        <p:txBody>
          <a:bodyPr/>
          <a:lstStyle>
            <a:lvl1pPr>
              <a:defRPr sz="2400">
                <a:latin typeface="Times New Roman"/>
                <a:ea typeface="Times New Roman"/>
                <a:cs typeface="Times New Roman"/>
                <a:sym typeface="Times New Roman"/>
              </a:defRPr>
            </a:lvl1pPr>
          </a:lstStyle>
          <a:p>
            <a:pPr lvl="0"/>
            <a:fld id="{86CB4B4D-7CA3-9044-876B-883B54F8677D}" type="slidenum"/>
          </a:p>
        </p:txBody>
      </p:sp>
    </p:spTree>
  </p:cSld>
  <p:clrMapOvr>
    <a:masterClrMapping/>
  </p:clrMapOvr>
  <p:transition spd="med" advClick="1"/>
</p:sldLayout>
</file>

<file path=ppt/slideLayouts/slideLayout52.xml><?xml version="1.0" encoding="utf-8"?>
<p:sldLayout xmlns:a="http://schemas.openxmlformats.org/drawingml/2006/main" xmlns:r="http://schemas.openxmlformats.org/officeDocument/2006/relationships" xmlns:p="http://schemas.openxmlformats.org/presentationml/2006/main" type="tx" showMasterSp="0" showMasterPhAnim="1">
  <p:cSld name="Default">
    <p:bg>
      <p:bgPr>
        <a:gradFill flip="none" rotWithShape="1">
          <a:gsLst>
            <a:gs pos="0">
              <a:srgbClr val="FFFF99"/>
            </a:gs>
            <a:gs pos="100000">
              <a:srgbClr val="FFFFD9"/>
            </a:gs>
          </a:gsLst>
          <a:path path="circle">
            <a:fillToRect l="50000" t="50000" r="50000" b="50000"/>
          </a:path>
        </a:gradFill>
      </p:bgPr>
    </p:bg>
    <p:spTree>
      <p:nvGrpSpPr>
        <p:cNvPr id="1" name=""/>
        <p:cNvGrpSpPr/>
        <p:nvPr/>
      </p:nvGrpSpPr>
      <p:grpSpPr>
        <a:xfrm>
          <a:off x="0" y="0"/>
          <a:ext cx="0" cy="0"/>
          <a:chOff x="0" y="0"/>
          <a:chExt cx="0" cy="0"/>
        </a:xfrm>
      </p:grpSpPr>
      <p:sp>
        <p:nvSpPr>
          <p:cNvPr id="342" name="Shape 342"/>
          <p:cNvSpPr/>
          <p:nvPr>
            <p:ph type="sldNum" sz="quarter" idx="2"/>
          </p:nvPr>
        </p:nvSpPr>
        <p:spPr>
          <a:xfrm>
            <a:off x="10512213" y="-1"/>
            <a:ext cx="2492588" cy="460001"/>
          </a:xfrm>
          <a:prstGeom prst="rect">
            <a:avLst/>
          </a:prstGeom>
        </p:spPr>
        <p:txBody>
          <a:bodyPr/>
          <a:lstStyle>
            <a:lvl1pPr>
              <a:defRPr sz="2400">
                <a:latin typeface="Times New Roman"/>
                <a:ea typeface="Times New Roman"/>
                <a:cs typeface="Times New Roman"/>
                <a:sym typeface="Times New Roman"/>
              </a:defRPr>
            </a:lvl1pPr>
          </a:lstStyle>
          <a:p>
            <a:pPr lvl="0"/>
            <a:fld id="{86CB4B4D-7CA3-9044-876B-883B54F8677D}" type="slidenum"/>
          </a:p>
        </p:txBody>
      </p:sp>
      <p:sp>
        <p:nvSpPr>
          <p:cNvPr id="343" name="Shape 343"/>
          <p:cNvSpPr/>
          <p:nvPr>
            <p:ph type="title"/>
          </p:nvPr>
        </p:nvSpPr>
        <p:spPr>
          <a:xfrm>
            <a:off x="650239" y="390595"/>
            <a:ext cx="6719148" cy="1885245"/>
          </a:xfrm>
          <a:prstGeom prst="rect">
            <a:avLst/>
          </a:prstGeom>
        </p:spPr>
        <p:txBody>
          <a:bodyPr anchor="t"/>
          <a:lstStyle>
            <a:lvl1pPr>
              <a:defRPr sz="2400">
                <a:solidFill>
                  <a:srgbClr val="FFFFCC"/>
                </a:solidFill>
                <a:latin typeface="Times New Roman"/>
                <a:ea typeface="Times New Roman"/>
                <a:cs typeface="Times New Roman"/>
                <a:sym typeface="Times New Roman"/>
              </a:defRPr>
            </a:lvl1pPr>
          </a:lstStyle>
          <a:p>
            <a:pPr lvl="0">
              <a:defRPr sz="1800">
                <a:solidFill>
                  <a:srgbClr val="000000"/>
                </a:solidFill>
              </a:defRPr>
            </a:pPr>
            <a:r>
              <a:rPr sz="2400">
                <a:solidFill>
                  <a:srgbClr val="FFFFCC"/>
                </a:solidFill>
              </a:rPr>
              <a:t>Title Text</a:t>
            </a:r>
          </a:p>
        </p:txBody>
      </p:sp>
      <p:sp>
        <p:nvSpPr>
          <p:cNvPr id="344" name="Shape 344"/>
          <p:cNvSpPr/>
          <p:nvPr>
            <p:ph type="body" idx="1"/>
          </p:nvPr>
        </p:nvSpPr>
        <p:spPr>
          <a:xfrm>
            <a:off x="650239" y="2275839"/>
            <a:ext cx="5743788" cy="7477761"/>
          </a:xfrm>
          <a:prstGeom prst="rect">
            <a:avLst/>
          </a:prstGeom>
        </p:spPr>
        <p:txBody>
          <a:bodyPr/>
          <a:lstStyle/>
          <a:p>
            <a:pPr lvl="0">
              <a:defRPr sz="1800"/>
            </a:pPr>
            <a:r>
              <a:rPr sz="4400"/>
              <a:t>Body Level One</a:t>
            </a:r>
            <a:endParaRPr sz="4400"/>
          </a:p>
          <a:p>
            <a:pPr lvl="1">
              <a:defRPr sz="1800"/>
            </a:pPr>
            <a:r>
              <a:rPr sz="4400"/>
              <a:t>Body Level Two</a:t>
            </a:r>
            <a:endParaRPr sz="4400"/>
          </a:p>
          <a:p>
            <a:pPr lvl="2">
              <a:defRPr sz="1800"/>
            </a:pPr>
            <a:r>
              <a:rPr sz="4400"/>
              <a:t>Body Level Three</a:t>
            </a:r>
            <a:endParaRPr sz="4400"/>
          </a:p>
          <a:p>
            <a:pPr lvl="3">
              <a:defRPr sz="1800"/>
            </a:pPr>
            <a:r>
              <a:rPr sz="4400"/>
              <a:t>Body Level Four</a:t>
            </a:r>
            <a:endParaRPr sz="4400"/>
          </a:p>
          <a:p>
            <a:pPr lvl="4">
              <a:defRPr sz="1800"/>
            </a:pPr>
            <a:r>
              <a:rPr sz="4400"/>
              <a:t>Body Level Five</a:t>
            </a:r>
          </a:p>
        </p:txBody>
      </p:sp>
    </p:spTree>
  </p:cSld>
  <p:clrMapOvr>
    <a:masterClrMapping/>
  </p:clrMapOvr>
  <p:transition spd="med" advClick="1"/>
</p:sldLayout>
</file>

<file path=ppt/slideLayouts/slideLayout53.xml><?xml version="1.0" encoding="utf-8"?>
<p:sldLayout xmlns:a="http://schemas.openxmlformats.org/drawingml/2006/main" xmlns:r="http://schemas.openxmlformats.org/officeDocument/2006/relationships" xmlns:p="http://schemas.openxmlformats.org/presentationml/2006/main" type="tx" showMasterSp="0" showMasterPhAnim="1">
  <p:cSld name="Default">
    <p:bg>
      <p:bgPr>
        <a:solidFill>
          <a:srgbClr val="F7EEE5"/>
        </a:solidFill>
      </p:bgPr>
    </p:bg>
    <p:spTree>
      <p:nvGrpSpPr>
        <p:cNvPr id="1" name=""/>
        <p:cNvGrpSpPr/>
        <p:nvPr/>
      </p:nvGrpSpPr>
      <p:grpSpPr>
        <a:xfrm>
          <a:off x="0" y="0"/>
          <a:ext cx="0" cy="0"/>
          <a:chOff x="0" y="0"/>
          <a:chExt cx="0" cy="0"/>
        </a:xfrm>
      </p:grpSpPr>
      <p:sp>
        <p:nvSpPr>
          <p:cNvPr id="346" name="Shape 346"/>
          <p:cNvSpPr/>
          <p:nvPr/>
        </p:nvSpPr>
        <p:spPr>
          <a:xfrm>
            <a:off x="2275839" y="325119"/>
            <a:ext cx="10512215" cy="108375"/>
          </a:xfrm>
          <a:prstGeom prst="rect">
            <a:avLst/>
          </a:prstGeom>
          <a:gradFill>
            <a:gsLst>
              <a:gs pos="0">
                <a:srgbClr val="FF0033"/>
              </a:gs>
              <a:gs pos="100000">
                <a:srgbClr val="000000"/>
              </a:gs>
            </a:gsLst>
          </a:gradFill>
          <a:ln w="12700">
            <a:miter lim="400000"/>
          </a:ln>
        </p:spPr>
        <p:txBody>
          <a:bodyPr lIns="65023" tIns="65023" rIns="65023" bIns="65023" anchor="ctr"/>
          <a:lstStyle/>
          <a:p>
            <a:pPr lvl="0" defTabSz="914400">
              <a:lnSpc>
                <a:spcPct val="100000"/>
              </a:lnSpc>
              <a:spcBef>
                <a:spcPts val="1000"/>
              </a:spcBef>
              <a:buClrTx/>
              <a:buFontTx/>
              <a:defRPr sz="3400">
                <a:solidFill>
                  <a:srgbClr val="DDDDDD"/>
                </a:solidFill>
                <a:latin typeface="Times New Roman"/>
                <a:ea typeface="Times New Roman"/>
                <a:cs typeface="Times New Roman"/>
                <a:sym typeface="Times New Roman"/>
              </a:defRPr>
            </a:pPr>
          </a:p>
        </p:txBody>
      </p:sp>
      <p:pic>
        <p:nvPicPr>
          <p:cNvPr id="347" name="Bible2.png"/>
          <p:cNvPicPr/>
          <p:nvPr/>
        </p:nvPicPr>
        <p:blipFill>
          <a:blip r:embed="rId2">
            <a:extLst/>
          </a:blip>
          <a:stretch>
            <a:fillRect/>
          </a:stretch>
        </p:blipFill>
        <p:spPr>
          <a:xfrm>
            <a:off x="-1" y="-1"/>
            <a:ext cx="2404535" cy="9753601"/>
          </a:xfrm>
          <a:prstGeom prst="rect">
            <a:avLst/>
          </a:prstGeom>
          <a:ln w="12700">
            <a:miter lim="400000"/>
          </a:ln>
        </p:spPr>
      </p:pic>
      <p:sp>
        <p:nvSpPr>
          <p:cNvPr id="348" name="Shape 348"/>
          <p:cNvSpPr/>
          <p:nvPr>
            <p:ph type="sldNum" sz="quarter" idx="2"/>
          </p:nvPr>
        </p:nvSpPr>
        <p:spPr>
          <a:xfrm>
            <a:off x="9320107" y="8886613"/>
            <a:ext cx="2709334" cy="387038"/>
          </a:xfrm>
          <a:prstGeom prst="rect">
            <a:avLst/>
          </a:prstGeom>
        </p:spPr>
        <p:txBody>
          <a:bodyPr/>
          <a:lstStyle>
            <a:lvl1pPr>
              <a:spcBef>
                <a:spcPts val="800"/>
              </a:spcBef>
              <a:defRPr sz="1800">
                <a:solidFill>
                  <a:srgbClr val="DDDDDD"/>
                </a:solidFill>
                <a:latin typeface="Times New Roman"/>
                <a:ea typeface="Times New Roman"/>
                <a:cs typeface="Times New Roman"/>
                <a:sym typeface="Times New Roman"/>
              </a:defRPr>
            </a:lvl1pPr>
          </a:lstStyle>
          <a:p>
            <a:pPr lvl="0"/>
            <a:fld id="{86CB4B4D-7CA3-9044-876B-883B54F8677D}" type="slidenum"/>
          </a:p>
        </p:txBody>
      </p:sp>
      <p:sp>
        <p:nvSpPr>
          <p:cNvPr id="349" name="Shape 349"/>
          <p:cNvSpPr/>
          <p:nvPr>
            <p:ph type="title"/>
          </p:nvPr>
        </p:nvSpPr>
        <p:spPr>
          <a:xfrm>
            <a:off x="975359" y="2623537"/>
            <a:ext cx="11054082" cy="2903503"/>
          </a:xfrm>
          <a:prstGeom prst="rect">
            <a:avLst/>
          </a:prstGeom>
        </p:spPr>
        <p:txBody>
          <a:bodyPr lIns="65476" tIns="65476" rIns="65476" bIns="65476"/>
          <a:lstStyle>
            <a:lvl1pPr>
              <a:defRPr>
                <a:solidFill>
                  <a:srgbClr val="000099"/>
                </a:solidFill>
                <a:latin typeface="Gill Sans MT"/>
                <a:ea typeface="Gill Sans MT"/>
                <a:cs typeface="Gill Sans MT"/>
                <a:sym typeface="Gill Sans MT"/>
              </a:defRPr>
            </a:lvl1pPr>
          </a:lstStyle>
          <a:p>
            <a:pPr lvl="0">
              <a:defRPr sz="1800">
                <a:solidFill>
                  <a:srgbClr val="000000"/>
                </a:solidFill>
              </a:defRPr>
            </a:pPr>
            <a:r>
              <a:rPr sz="6200">
                <a:solidFill>
                  <a:srgbClr val="000099"/>
                </a:solidFill>
              </a:rPr>
              <a:t>Title Text</a:t>
            </a:r>
          </a:p>
        </p:txBody>
      </p:sp>
      <p:sp>
        <p:nvSpPr>
          <p:cNvPr id="350" name="Shape 350"/>
          <p:cNvSpPr/>
          <p:nvPr>
            <p:ph type="body" idx="1"/>
          </p:nvPr>
        </p:nvSpPr>
        <p:spPr>
          <a:xfrm>
            <a:off x="1950719" y="5527040"/>
            <a:ext cx="9103361" cy="4226561"/>
          </a:xfrm>
          <a:prstGeom prst="rect">
            <a:avLst/>
          </a:prstGeom>
        </p:spPr>
        <p:txBody>
          <a:bodyPr lIns="65476" tIns="65476" rIns="65476" bIns="65476"/>
          <a:lstStyle>
            <a:lvl1pPr marL="0" indent="0" algn="ctr">
              <a:buSzTx/>
              <a:buNone/>
              <a:defRPr>
                <a:latin typeface="Gill Sans MT"/>
                <a:ea typeface="Gill Sans MT"/>
                <a:cs typeface="Gill Sans MT"/>
                <a:sym typeface="Gill Sans MT"/>
              </a:defRPr>
            </a:lvl1pPr>
            <a:lvl2pPr marL="0" indent="571500" algn="ctr">
              <a:buSzTx/>
              <a:buNone/>
              <a:defRPr>
                <a:latin typeface="Gill Sans MT"/>
                <a:ea typeface="Gill Sans MT"/>
                <a:cs typeface="Gill Sans MT"/>
                <a:sym typeface="Gill Sans MT"/>
              </a:defRPr>
            </a:lvl2pPr>
            <a:lvl3pPr marL="0" indent="1150937" algn="ctr">
              <a:buSzTx/>
              <a:buNone/>
              <a:defRPr>
                <a:latin typeface="Gill Sans MT"/>
                <a:ea typeface="Gill Sans MT"/>
                <a:cs typeface="Gill Sans MT"/>
                <a:sym typeface="Gill Sans MT"/>
              </a:defRPr>
            </a:lvl3pPr>
            <a:lvl4pPr marL="0" indent="1547812" algn="ctr">
              <a:buSzTx/>
              <a:buNone/>
              <a:defRPr>
                <a:latin typeface="Gill Sans MT"/>
                <a:ea typeface="Gill Sans MT"/>
                <a:cs typeface="Gill Sans MT"/>
                <a:sym typeface="Gill Sans MT"/>
              </a:defRPr>
            </a:lvl4pPr>
            <a:lvl5pPr marL="0" indent="1946275" algn="ctr">
              <a:buSzTx/>
              <a:buNone/>
              <a:defRPr>
                <a:latin typeface="Gill Sans MT"/>
                <a:ea typeface="Gill Sans MT"/>
                <a:cs typeface="Gill Sans MT"/>
                <a:sym typeface="Gill Sans MT"/>
              </a:defRPr>
            </a:lvl5pPr>
          </a:lstStyle>
          <a:p>
            <a:pPr lvl="0">
              <a:defRPr sz="1800"/>
            </a:pPr>
            <a:r>
              <a:rPr sz="4400"/>
              <a:t>Body Level One</a:t>
            </a:r>
            <a:endParaRPr sz="4400"/>
          </a:p>
          <a:p>
            <a:pPr lvl="1">
              <a:defRPr sz="1800"/>
            </a:pPr>
            <a:r>
              <a:rPr sz="4400"/>
              <a:t>Body Level Two</a:t>
            </a:r>
            <a:endParaRPr sz="4400"/>
          </a:p>
          <a:p>
            <a:pPr lvl="2">
              <a:defRPr sz="1800"/>
            </a:pPr>
            <a:r>
              <a:rPr sz="4400"/>
              <a:t>Body Level Three</a:t>
            </a:r>
            <a:endParaRPr sz="4400"/>
          </a:p>
          <a:p>
            <a:pPr lvl="3">
              <a:defRPr sz="1800"/>
            </a:pPr>
            <a:r>
              <a:rPr sz="4400"/>
              <a:t>Body Level Four</a:t>
            </a:r>
            <a:endParaRPr sz="4400"/>
          </a:p>
          <a:p>
            <a:pPr lvl="4">
              <a:defRPr sz="1800"/>
            </a:pPr>
            <a:r>
              <a:rPr sz="4400"/>
              <a:t>Body Level Five</a:t>
            </a:r>
          </a:p>
        </p:txBody>
      </p:sp>
    </p:spTree>
  </p:cSld>
  <p:clrMapOvr>
    <a:masterClrMapping/>
  </p:clrMapOvr>
  <p:transition spd="med" advClick="1"/>
</p:sldLayout>
</file>

<file path=ppt/slideLayouts/slideLayout54.xml><?xml version="1.0" encoding="utf-8"?>
<p:sldLayout xmlns:a="http://schemas.openxmlformats.org/drawingml/2006/main" xmlns:r="http://schemas.openxmlformats.org/officeDocument/2006/relationships" xmlns:p="http://schemas.openxmlformats.org/presentationml/2006/main" type="tx" showMasterSp="0" showMasterPhAnim="1">
  <p:cSld name="Default">
    <p:bg>
      <p:bgPr>
        <a:solidFill>
          <a:srgbClr val="003366"/>
        </a:solidFill>
      </p:bgPr>
    </p:bg>
    <p:spTree>
      <p:nvGrpSpPr>
        <p:cNvPr id="1" name=""/>
        <p:cNvGrpSpPr/>
        <p:nvPr/>
      </p:nvGrpSpPr>
      <p:grpSpPr>
        <a:xfrm>
          <a:off x="0" y="0"/>
          <a:ext cx="0" cy="0"/>
          <a:chOff x="0" y="0"/>
          <a:chExt cx="0" cy="0"/>
        </a:xfrm>
      </p:grpSpPr>
      <p:pic>
        <p:nvPicPr>
          <p:cNvPr id="352" name="image.png"/>
          <p:cNvPicPr/>
          <p:nvPr/>
        </p:nvPicPr>
        <p:blipFill>
          <a:blip r:embed="rId2">
            <a:extLst/>
          </a:blip>
          <a:stretch>
            <a:fillRect/>
          </a:stretch>
        </p:blipFill>
        <p:spPr>
          <a:xfrm>
            <a:off x="541866" y="433493"/>
            <a:ext cx="12029441" cy="9211735"/>
          </a:xfrm>
          <a:prstGeom prst="rect">
            <a:avLst/>
          </a:prstGeom>
          <a:ln w="12700">
            <a:miter lim="400000"/>
          </a:ln>
        </p:spPr>
      </p:pic>
      <p:sp>
        <p:nvSpPr>
          <p:cNvPr id="353" name="Shape 353"/>
          <p:cNvSpPr/>
          <p:nvPr>
            <p:ph type="sldNum" sz="quarter" idx="2"/>
          </p:nvPr>
        </p:nvSpPr>
        <p:spPr>
          <a:xfrm>
            <a:off x="9320107" y="8882098"/>
            <a:ext cx="3034454" cy="387038"/>
          </a:xfrm>
          <a:prstGeom prst="rect">
            <a:avLst/>
          </a:prstGeom>
        </p:spPr>
        <p:txBody>
          <a:bodyPr/>
          <a:lstStyle>
            <a:lvl1pPr>
              <a:defRPr sz="1800">
                <a:latin typeface="Times New Roman"/>
                <a:ea typeface="Times New Roman"/>
                <a:cs typeface="Times New Roman"/>
                <a:sym typeface="Times New Roman"/>
              </a:defRPr>
            </a:lvl1pPr>
          </a:lstStyle>
          <a:p>
            <a:pPr lvl="0"/>
            <a:fld id="{86CB4B4D-7CA3-9044-876B-883B54F8677D}" type="slidenum"/>
          </a:p>
        </p:txBody>
      </p:sp>
      <p:sp>
        <p:nvSpPr>
          <p:cNvPr id="354" name="Shape 354"/>
          <p:cNvSpPr/>
          <p:nvPr>
            <p:ph type="title"/>
          </p:nvPr>
        </p:nvSpPr>
        <p:spPr>
          <a:xfrm>
            <a:off x="975359" y="2623537"/>
            <a:ext cx="11054082" cy="2903503"/>
          </a:xfrm>
          <a:prstGeom prst="rect">
            <a:avLst/>
          </a:prstGeom>
        </p:spPr>
        <p:txBody>
          <a:bodyPr/>
          <a:lstStyle>
            <a:lvl1pPr>
              <a:defRPr>
                <a:latin typeface="Gill Sans MT"/>
                <a:ea typeface="Gill Sans MT"/>
                <a:cs typeface="Gill Sans MT"/>
                <a:sym typeface="Gill Sans MT"/>
              </a:defRPr>
            </a:lvl1pPr>
          </a:lstStyle>
          <a:p>
            <a:pPr lvl="0">
              <a:defRPr sz="1800"/>
            </a:pPr>
            <a:r>
              <a:rPr sz="6200"/>
              <a:t>Title Text</a:t>
            </a:r>
          </a:p>
        </p:txBody>
      </p:sp>
      <p:sp>
        <p:nvSpPr>
          <p:cNvPr id="355" name="Shape 355"/>
          <p:cNvSpPr/>
          <p:nvPr>
            <p:ph type="body" idx="1"/>
          </p:nvPr>
        </p:nvSpPr>
        <p:spPr>
          <a:xfrm>
            <a:off x="1950719" y="5527040"/>
            <a:ext cx="9103361" cy="4226561"/>
          </a:xfrm>
          <a:prstGeom prst="rect">
            <a:avLst/>
          </a:prstGeom>
        </p:spPr>
        <p:txBody>
          <a:bodyPr/>
          <a:lstStyle>
            <a:lvl1pPr marL="0" indent="0" algn="ctr">
              <a:buSzTx/>
              <a:buNone/>
              <a:defRPr>
                <a:latin typeface="Gill Sans MT"/>
                <a:ea typeface="Gill Sans MT"/>
                <a:cs typeface="Gill Sans MT"/>
                <a:sym typeface="Gill Sans MT"/>
              </a:defRPr>
            </a:lvl1pPr>
            <a:lvl2pPr marL="0" indent="457200" algn="ctr">
              <a:buSzTx/>
              <a:buNone/>
              <a:defRPr>
                <a:latin typeface="Gill Sans MT"/>
                <a:ea typeface="Gill Sans MT"/>
                <a:cs typeface="Gill Sans MT"/>
                <a:sym typeface="Gill Sans MT"/>
              </a:defRPr>
            </a:lvl2pPr>
            <a:lvl3pPr marL="0" indent="914400" algn="ctr">
              <a:buSzTx/>
              <a:buNone/>
              <a:defRPr>
                <a:latin typeface="Gill Sans MT"/>
                <a:ea typeface="Gill Sans MT"/>
                <a:cs typeface="Gill Sans MT"/>
                <a:sym typeface="Gill Sans MT"/>
              </a:defRPr>
            </a:lvl3pPr>
            <a:lvl4pPr marL="0" indent="1371600" algn="ctr">
              <a:buSzTx/>
              <a:buNone/>
              <a:defRPr>
                <a:latin typeface="Gill Sans MT"/>
                <a:ea typeface="Gill Sans MT"/>
                <a:cs typeface="Gill Sans MT"/>
                <a:sym typeface="Gill Sans MT"/>
              </a:defRPr>
            </a:lvl4pPr>
            <a:lvl5pPr marL="0" indent="1828800" algn="ctr">
              <a:buSzTx/>
              <a:buNone/>
              <a:defRPr>
                <a:latin typeface="Gill Sans MT"/>
                <a:ea typeface="Gill Sans MT"/>
                <a:cs typeface="Gill Sans MT"/>
                <a:sym typeface="Gill Sans MT"/>
              </a:defRPr>
            </a:lvl5pPr>
          </a:lstStyle>
          <a:p>
            <a:pPr lvl="0">
              <a:defRPr sz="1800"/>
            </a:pPr>
            <a:r>
              <a:rPr sz="4400"/>
              <a:t>Body Level One</a:t>
            </a:r>
            <a:endParaRPr sz="4400"/>
          </a:p>
          <a:p>
            <a:pPr lvl="1">
              <a:defRPr sz="1800"/>
            </a:pPr>
            <a:r>
              <a:rPr sz="4400"/>
              <a:t>Body Level Two</a:t>
            </a:r>
            <a:endParaRPr sz="4400"/>
          </a:p>
          <a:p>
            <a:pPr lvl="2">
              <a:defRPr sz="1800"/>
            </a:pPr>
            <a:r>
              <a:rPr sz="4400"/>
              <a:t>Body Level Three</a:t>
            </a:r>
            <a:endParaRPr sz="4400"/>
          </a:p>
          <a:p>
            <a:pPr lvl="3">
              <a:defRPr sz="1800"/>
            </a:pPr>
            <a:r>
              <a:rPr sz="4400"/>
              <a:t>Body Level Four</a:t>
            </a:r>
            <a:endParaRPr sz="4400"/>
          </a:p>
          <a:p>
            <a:pPr lvl="4">
              <a:defRPr sz="1800"/>
            </a:pPr>
            <a:r>
              <a:rPr sz="4400"/>
              <a:t>Body Level Five</a:t>
            </a:r>
          </a:p>
        </p:txBody>
      </p:sp>
    </p:spTree>
  </p:cSld>
  <p:clrMapOvr>
    <a:masterClrMapping/>
  </p:clrMapOvr>
  <p:transition spd="med" advClick="1"/>
</p:sldLayout>
</file>

<file path=ppt/slideLayouts/slideLayout55.xml><?xml version="1.0" encoding="utf-8"?>
<p:sldLayout xmlns:a="http://schemas.openxmlformats.org/drawingml/2006/main" xmlns:r="http://schemas.openxmlformats.org/officeDocument/2006/relationships" xmlns:p="http://schemas.openxmlformats.org/presentationml/2006/main" type="tx" showMasterSp="0" showMasterPhAnim="1">
  <p:cSld name="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57" name="Shape 357"/>
          <p:cNvSpPr/>
          <p:nvPr>
            <p:ph type="title"/>
          </p:nvPr>
        </p:nvSpPr>
        <p:spPr>
          <a:xfrm>
            <a:off x="647700" y="927100"/>
            <a:ext cx="11709400" cy="6553200"/>
          </a:xfrm>
          <a:prstGeom prst="rect">
            <a:avLst/>
          </a:prstGeom>
          <a:effectLst>
            <a:outerShdw sx="100000" sy="100000" kx="0" ky="0" algn="b" rotWithShape="0" blurRad="12700" dist="35921" dir="2700000">
              <a:srgbClr val="FFFFFF">
                <a:alpha val="70000"/>
              </a:srgbClr>
            </a:outerShdw>
          </a:effectLst>
        </p:spPr>
        <p:txBody>
          <a:bodyPr lIns="0" tIns="0" rIns="0" bIns="0"/>
          <a:lstStyle>
            <a:lvl1pPr>
              <a:spcBef>
                <a:spcPts val="200"/>
              </a:spcBef>
              <a:defRPr sz="12000">
                <a:solidFill>
                  <a:srgbClr val="262B1A"/>
                </a:solidFill>
                <a:latin typeface="Optima"/>
                <a:ea typeface="Optima"/>
                <a:cs typeface="Optima"/>
                <a:sym typeface="Optima"/>
              </a:defRPr>
            </a:lvl1pPr>
          </a:lstStyle>
          <a:p>
            <a:pPr lvl="0">
              <a:defRPr sz="1800">
                <a:solidFill>
                  <a:srgbClr val="000000"/>
                </a:solidFill>
              </a:defRPr>
            </a:pPr>
            <a:r>
              <a:rPr sz="12000">
                <a:solidFill>
                  <a:srgbClr val="262B1A"/>
                </a:solidFill>
              </a:rPr>
              <a:t>Title Text</a:t>
            </a:r>
          </a:p>
        </p:txBody>
      </p:sp>
      <p:sp>
        <p:nvSpPr>
          <p:cNvPr id="358" name="Shape 358"/>
          <p:cNvSpPr/>
          <p:nvPr>
            <p:ph type="body" idx="1"/>
          </p:nvPr>
        </p:nvSpPr>
        <p:spPr>
          <a:xfrm>
            <a:off x="650875" y="2276475"/>
            <a:ext cx="11703050" cy="6435725"/>
          </a:xfrm>
          <a:prstGeom prst="rect">
            <a:avLst/>
          </a:prstGeom>
        </p:spPr>
        <p:txBody>
          <a:bodyPr lIns="45719" tIns="45719" rIns="45719" bIns="45719"/>
          <a:lstStyle>
            <a:lvl1pPr marL="342900" indent="-342900" algn="ctr">
              <a:spcBef>
                <a:spcPts val="200"/>
              </a:spcBef>
              <a:buSzTx/>
              <a:buNone/>
              <a:defRPr sz="4000">
                <a:solidFill>
                  <a:srgbClr val="262B1A"/>
                </a:solidFill>
                <a:latin typeface="Optima"/>
                <a:ea typeface="Optima"/>
                <a:cs typeface="Optima"/>
                <a:sym typeface="Optima"/>
              </a:defRPr>
            </a:lvl1pPr>
            <a:lvl2pPr marL="342900" indent="114300" algn="ctr">
              <a:spcBef>
                <a:spcPts val="200"/>
              </a:spcBef>
              <a:buSzTx/>
              <a:buNone/>
              <a:defRPr sz="4000">
                <a:solidFill>
                  <a:srgbClr val="262B1A"/>
                </a:solidFill>
                <a:latin typeface="Optima"/>
                <a:ea typeface="Optima"/>
                <a:cs typeface="Optima"/>
                <a:sym typeface="Optima"/>
              </a:defRPr>
            </a:lvl2pPr>
            <a:lvl3pPr marL="342900" indent="571500" algn="ctr">
              <a:spcBef>
                <a:spcPts val="200"/>
              </a:spcBef>
              <a:buSzTx/>
              <a:buNone/>
              <a:defRPr sz="4000">
                <a:solidFill>
                  <a:srgbClr val="262B1A"/>
                </a:solidFill>
                <a:latin typeface="Optima"/>
                <a:ea typeface="Optima"/>
                <a:cs typeface="Optima"/>
                <a:sym typeface="Optima"/>
              </a:defRPr>
            </a:lvl3pPr>
            <a:lvl4pPr marL="342900" indent="1028700" algn="ctr">
              <a:spcBef>
                <a:spcPts val="200"/>
              </a:spcBef>
              <a:buSzTx/>
              <a:buNone/>
              <a:defRPr sz="4000">
                <a:solidFill>
                  <a:srgbClr val="262B1A"/>
                </a:solidFill>
                <a:latin typeface="Optima"/>
                <a:ea typeface="Optima"/>
                <a:cs typeface="Optima"/>
                <a:sym typeface="Optima"/>
              </a:defRPr>
            </a:lvl4pPr>
            <a:lvl5pPr marL="342900" indent="1485900" algn="ctr">
              <a:spcBef>
                <a:spcPts val="200"/>
              </a:spcBef>
              <a:buSzTx/>
              <a:buNone/>
              <a:defRPr sz="4000">
                <a:solidFill>
                  <a:srgbClr val="262B1A"/>
                </a:solidFill>
                <a:latin typeface="Optima"/>
                <a:ea typeface="Optima"/>
                <a:cs typeface="Optima"/>
                <a:sym typeface="Optima"/>
              </a:defRPr>
            </a:lvl5pPr>
          </a:lstStyle>
          <a:p>
            <a:pPr lvl="0">
              <a:defRPr sz="1800">
                <a:solidFill>
                  <a:srgbClr val="000000"/>
                </a:solidFill>
              </a:defRPr>
            </a:pPr>
            <a:r>
              <a:rPr sz="4000">
                <a:solidFill>
                  <a:srgbClr val="262B1A"/>
                </a:solidFill>
              </a:rPr>
              <a:t>Body Level One</a:t>
            </a:r>
            <a:endParaRPr sz="4000">
              <a:solidFill>
                <a:srgbClr val="262B1A"/>
              </a:solidFill>
            </a:endParaRPr>
          </a:p>
          <a:p>
            <a:pPr lvl="1">
              <a:defRPr sz="1800">
                <a:solidFill>
                  <a:srgbClr val="000000"/>
                </a:solidFill>
              </a:defRPr>
            </a:pPr>
            <a:r>
              <a:rPr sz="4000">
                <a:solidFill>
                  <a:srgbClr val="262B1A"/>
                </a:solidFill>
              </a:rPr>
              <a:t>Body Level Two</a:t>
            </a:r>
            <a:endParaRPr sz="4000">
              <a:solidFill>
                <a:srgbClr val="262B1A"/>
              </a:solidFill>
            </a:endParaRPr>
          </a:p>
          <a:p>
            <a:pPr lvl="2">
              <a:defRPr sz="1800">
                <a:solidFill>
                  <a:srgbClr val="000000"/>
                </a:solidFill>
              </a:defRPr>
            </a:pPr>
            <a:r>
              <a:rPr sz="4000">
                <a:solidFill>
                  <a:srgbClr val="262B1A"/>
                </a:solidFill>
              </a:rPr>
              <a:t>Body Level Three</a:t>
            </a:r>
            <a:endParaRPr sz="4000">
              <a:solidFill>
                <a:srgbClr val="262B1A"/>
              </a:solidFill>
            </a:endParaRPr>
          </a:p>
          <a:p>
            <a:pPr lvl="3">
              <a:defRPr sz="1800">
                <a:solidFill>
                  <a:srgbClr val="000000"/>
                </a:solidFill>
              </a:defRPr>
            </a:pPr>
            <a:r>
              <a:rPr sz="4000">
                <a:solidFill>
                  <a:srgbClr val="262B1A"/>
                </a:solidFill>
              </a:rPr>
              <a:t>Body Level Four</a:t>
            </a:r>
            <a:endParaRPr sz="4000">
              <a:solidFill>
                <a:srgbClr val="262B1A"/>
              </a:solidFill>
            </a:endParaRPr>
          </a:p>
          <a:p>
            <a:pPr lvl="4">
              <a:defRPr sz="1800">
                <a:solidFill>
                  <a:srgbClr val="000000"/>
                </a:solidFill>
              </a:defRPr>
            </a:pPr>
            <a:r>
              <a:rPr sz="4000">
                <a:solidFill>
                  <a:srgbClr val="262B1A"/>
                </a:solidFill>
              </a:rPr>
              <a:t>Body Level Five</a:t>
            </a:r>
          </a:p>
        </p:txBody>
      </p:sp>
    </p:spTree>
  </p:cSld>
  <p:clrMapOvr>
    <a:masterClrMapping/>
  </p:clrMapOvr>
  <p:transition spd="med" advClick="1"/>
</p:sldLayout>
</file>

<file path=ppt/slideLayouts/slideLayout56.xml><?xml version="1.0" encoding="utf-8"?>
<p:sldLayout xmlns:a="http://schemas.openxmlformats.org/drawingml/2006/main" xmlns:r="http://schemas.openxmlformats.org/officeDocument/2006/relationships" xmlns:p="http://schemas.openxmlformats.org/presentationml/2006/main" type="tx" showMasterSp="0" showMasterPhAnim="1">
  <p:cSld name="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60" name="Shape 360"/>
          <p:cNvSpPr/>
          <p:nvPr>
            <p:ph type="title"/>
          </p:nvPr>
        </p:nvSpPr>
        <p:spPr>
          <a:xfrm>
            <a:off x="647700" y="0"/>
            <a:ext cx="11709400" cy="2235200"/>
          </a:xfrm>
          <a:prstGeom prst="rect">
            <a:avLst/>
          </a:prstGeom>
          <a:effectLst>
            <a:outerShdw sx="100000" sy="100000" kx="0" ky="0" algn="b" rotWithShape="0" blurRad="12700" dist="35921" dir="2700000">
              <a:srgbClr val="FFFFFF">
                <a:alpha val="70000"/>
              </a:srgbClr>
            </a:outerShdw>
          </a:effectLst>
        </p:spPr>
        <p:txBody>
          <a:bodyPr lIns="0" tIns="0" rIns="0" bIns="0"/>
          <a:lstStyle>
            <a:lvl1pPr>
              <a:spcBef>
                <a:spcPts val="200"/>
              </a:spcBef>
              <a:defRPr sz="8400">
                <a:solidFill>
                  <a:srgbClr val="272C1D"/>
                </a:solidFill>
                <a:latin typeface="Optima"/>
                <a:ea typeface="Optima"/>
                <a:cs typeface="Optima"/>
                <a:sym typeface="Optima"/>
              </a:defRPr>
            </a:lvl1pPr>
          </a:lstStyle>
          <a:p>
            <a:pPr lvl="0">
              <a:defRPr sz="1800">
                <a:solidFill>
                  <a:srgbClr val="000000"/>
                </a:solidFill>
              </a:defRPr>
            </a:pPr>
            <a:r>
              <a:rPr sz="8400">
                <a:solidFill>
                  <a:srgbClr val="272C1D"/>
                </a:solidFill>
              </a:rPr>
              <a:t>Title Text</a:t>
            </a:r>
          </a:p>
        </p:txBody>
      </p:sp>
      <p:sp>
        <p:nvSpPr>
          <p:cNvPr id="361" name="Shape 361"/>
          <p:cNvSpPr/>
          <p:nvPr>
            <p:ph type="body" idx="1"/>
          </p:nvPr>
        </p:nvSpPr>
        <p:spPr>
          <a:xfrm>
            <a:off x="650875" y="2276475"/>
            <a:ext cx="11703050" cy="7477125"/>
          </a:xfrm>
          <a:prstGeom prst="rect">
            <a:avLst/>
          </a:prstGeom>
        </p:spPr>
        <p:txBody>
          <a:bodyPr lIns="45719" tIns="45719" rIns="45719" bIns="45719"/>
          <a:lstStyle>
            <a:lvl1pPr marL="409575" indent="-409575">
              <a:spcBef>
                <a:spcPts val="2200"/>
              </a:spcBef>
              <a:buSzPct val="75000"/>
              <a:buChar char="•"/>
              <a:defRPr sz="4000">
                <a:solidFill>
                  <a:srgbClr val="272C1D"/>
                </a:solidFill>
                <a:latin typeface="Optima"/>
                <a:ea typeface="Optima"/>
                <a:cs typeface="Optima"/>
                <a:sym typeface="Optima"/>
              </a:defRPr>
            </a:lvl1pPr>
            <a:lvl2pPr marL="854075" indent="-409575">
              <a:spcBef>
                <a:spcPts val="2200"/>
              </a:spcBef>
              <a:buSzPct val="75000"/>
              <a:buChar char="•"/>
              <a:defRPr sz="4000">
                <a:solidFill>
                  <a:srgbClr val="272C1D"/>
                </a:solidFill>
                <a:latin typeface="Optima"/>
                <a:ea typeface="Optima"/>
                <a:cs typeface="Optima"/>
                <a:sym typeface="Optima"/>
              </a:defRPr>
            </a:lvl2pPr>
            <a:lvl3pPr marL="1285875" indent="-409575">
              <a:spcBef>
                <a:spcPts val="2200"/>
              </a:spcBef>
              <a:buSzPct val="75000"/>
              <a:defRPr sz="4000">
                <a:solidFill>
                  <a:srgbClr val="272C1D"/>
                </a:solidFill>
                <a:latin typeface="Optima"/>
                <a:ea typeface="Optima"/>
                <a:cs typeface="Optima"/>
                <a:sym typeface="Optima"/>
              </a:defRPr>
            </a:lvl3pPr>
            <a:lvl4pPr marL="1730375" indent="-409575">
              <a:spcBef>
                <a:spcPts val="2200"/>
              </a:spcBef>
              <a:buSzPct val="75000"/>
              <a:buChar char="•"/>
              <a:defRPr sz="4000">
                <a:solidFill>
                  <a:srgbClr val="272C1D"/>
                </a:solidFill>
                <a:latin typeface="Optima"/>
                <a:ea typeface="Optima"/>
                <a:cs typeface="Optima"/>
                <a:sym typeface="Optima"/>
              </a:defRPr>
            </a:lvl4pPr>
            <a:lvl5pPr marL="2187575" indent="-409575">
              <a:spcBef>
                <a:spcPts val="2200"/>
              </a:spcBef>
              <a:buSzPct val="75000"/>
              <a:buChar char="•"/>
              <a:defRPr sz="4000">
                <a:solidFill>
                  <a:srgbClr val="272C1D"/>
                </a:solidFill>
                <a:latin typeface="Optima"/>
                <a:ea typeface="Optima"/>
                <a:cs typeface="Optima"/>
                <a:sym typeface="Optima"/>
              </a:defRPr>
            </a:lvl5pPr>
          </a:lstStyle>
          <a:p>
            <a:pPr lvl="0">
              <a:defRPr sz="1800">
                <a:solidFill>
                  <a:srgbClr val="000000"/>
                </a:solidFill>
              </a:defRPr>
            </a:pPr>
            <a:r>
              <a:rPr sz="4000">
                <a:solidFill>
                  <a:srgbClr val="272C1D"/>
                </a:solidFill>
              </a:rPr>
              <a:t>Body Level One</a:t>
            </a:r>
            <a:endParaRPr sz="4000">
              <a:solidFill>
                <a:srgbClr val="272C1D"/>
              </a:solidFill>
            </a:endParaRPr>
          </a:p>
          <a:p>
            <a:pPr lvl="1">
              <a:defRPr sz="1800">
                <a:solidFill>
                  <a:srgbClr val="000000"/>
                </a:solidFill>
              </a:defRPr>
            </a:pPr>
            <a:r>
              <a:rPr sz="4000">
                <a:solidFill>
                  <a:srgbClr val="272C1D"/>
                </a:solidFill>
              </a:rPr>
              <a:t>Body Level Two</a:t>
            </a:r>
            <a:endParaRPr sz="4000">
              <a:solidFill>
                <a:srgbClr val="272C1D"/>
              </a:solidFill>
            </a:endParaRPr>
          </a:p>
          <a:p>
            <a:pPr lvl="2">
              <a:defRPr sz="1800">
                <a:solidFill>
                  <a:srgbClr val="000000"/>
                </a:solidFill>
              </a:defRPr>
            </a:pPr>
            <a:r>
              <a:rPr sz="4000">
                <a:solidFill>
                  <a:srgbClr val="272C1D"/>
                </a:solidFill>
              </a:rPr>
              <a:t>Body Level Three</a:t>
            </a:r>
            <a:endParaRPr sz="4000">
              <a:solidFill>
                <a:srgbClr val="272C1D"/>
              </a:solidFill>
            </a:endParaRPr>
          </a:p>
          <a:p>
            <a:pPr lvl="3">
              <a:defRPr sz="1800">
                <a:solidFill>
                  <a:srgbClr val="000000"/>
                </a:solidFill>
              </a:defRPr>
            </a:pPr>
            <a:r>
              <a:rPr sz="4000">
                <a:solidFill>
                  <a:srgbClr val="272C1D"/>
                </a:solidFill>
              </a:rPr>
              <a:t>Body Level Four</a:t>
            </a:r>
            <a:endParaRPr sz="4000">
              <a:solidFill>
                <a:srgbClr val="272C1D"/>
              </a:solidFill>
            </a:endParaRPr>
          </a:p>
          <a:p>
            <a:pPr lvl="4">
              <a:defRPr sz="1800">
                <a:solidFill>
                  <a:srgbClr val="000000"/>
                </a:solidFill>
              </a:defRPr>
            </a:pPr>
            <a:r>
              <a:rPr sz="4000">
                <a:solidFill>
                  <a:srgbClr val="272C1D"/>
                </a:solidFill>
              </a:rPr>
              <a:t>Body Level Five</a:t>
            </a:r>
          </a:p>
        </p:txBody>
      </p:sp>
    </p:spTree>
  </p:cSld>
  <p:clrMapOvr>
    <a:masterClrMapping/>
  </p:clrMapOvr>
  <p:transition spd="med" advClick="1"/>
</p:sldLayout>
</file>

<file path=ppt/slideLayouts/slideLayout57.xml><?xml version="1.0" encoding="utf-8"?>
<p:sldLayout xmlns:a="http://schemas.openxmlformats.org/drawingml/2006/main" xmlns:r="http://schemas.openxmlformats.org/officeDocument/2006/relationships" xmlns:p="http://schemas.openxmlformats.org/presentationml/2006/main" type="tx" showMasterSp="0" showMasterPhAnim="1">
  <p:cSld name="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63" name="Shape 363"/>
          <p:cNvSpPr/>
          <p:nvPr>
            <p:ph type="title"/>
          </p:nvPr>
        </p:nvSpPr>
        <p:spPr>
          <a:xfrm>
            <a:off x="650875" y="390525"/>
            <a:ext cx="11703050" cy="1625600"/>
          </a:xfrm>
          <a:prstGeom prst="rect">
            <a:avLst/>
          </a:prstGeom>
        </p:spPr>
        <p:txBody>
          <a:bodyPr lIns="45719" tIns="45719" rIns="45719" bIns="45719" anchor="t"/>
          <a:lstStyle>
            <a:lvl1pPr>
              <a:spcBef>
                <a:spcPts val="200"/>
              </a:spcBef>
              <a:defRPr sz="8400">
                <a:solidFill>
                  <a:srgbClr val="272C1D"/>
                </a:solidFill>
                <a:latin typeface="Optima"/>
                <a:ea typeface="Optima"/>
                <a:cs typeface="Optima"/>
                <a:sym typeface="Optima"/>
              </a:defRPr>
            </a:lvl1pPr>
          </a:lstStyle>
          <a:p>
            <a:pPr lvl="0">
              <a:defRPr sz="1800">
                <a:solidFill>
                  <a:srgbClr val="000000"/>
                </a:solidFill>
              </a:defRPr>
            </a:pPr>
            <a:r>
              <a:rPr sz="8400">
                <a:solidFill>
                  <a:srgbClr val="272C1D"/>
                </a:solidFill>
              </a:rPr>
              <a:t>Title Text</a:t>
            </a:r>
          </a:p>
        </p:txBody>
      </p:sp>
      <p:sp>
        <p:nvSpPr>
          <p:cNvPr id="364" name="Shape 364"/>
          <p:cNvSpPr/>
          <p:nvPr>
            <p:ph type="body" idx="1"/>
          </p:nvPr>
        </p:nvSpPr>
        <p:spPr>
          <a:xfrm>
            <a:off x="1346200" y="1104900"/>
            <a:ext cx="10274300" cy="7632700"/>
          </a:xfrm>
          <a:prstGeom prst="rect">
            <a:avLst/>
          </a:prstGeom>
          <a:effectLst>
            <a:outerShdw sx="100000" sy="100000" kx="0" ky="0" algn="b" rotWithShape="0" blurRad="12700" dist="25399" dir="2700000">
              <a:srgbClr val="FFFFFF">
                <a:alpha val="70000"/>
              </a:srgbClr>
            </a:outerShdw>
          </a:effectLst>
        </p:spPr>
        <p:txBody>
          <a:bodyPr lIns="0" tIns="0" rIns="0" bIns="0" anchor="ctr"/>
          <a:lstStyle>
            <a:lvl1pPr marL="469900" indent="-469900">
              <a:spcBef>
                <a:spcPts val="3000"/>
              </a:spcBef>
              <a:buSzPct val="76000"/>
              <a:buChar char="•"/>
              <a:defRPr sz="4800">
                <a:solidFill>
                  <a:srgbClr val="272C1D"/>
                </a:solidFill>
                <a:latin typeface="Optima"/>
                <a:ea typeface="Optima"/>
                <a:cs typeface="Optima"/>
                <a:sym typeface="Optima"/>
              </a:defRPr>
            </a:lvl1pPr>
            <a:lvl2pPr marL="863600" indent="-469900">
              <a:spcBef>
                <a:spcPts val="3000"/>
              </a:spcBef>
              <a:buSzPct val="76000"/>
              <a:buChar char="•"/>
              <a:defRPr sz="4800">
                <a:solidFill>
                  <a:srgbClr val="272C1D"/>
                </a:solidFill>
                <a:latin typeface="Optima"/>
                <a:ea typeface="Optima"/>
                <a:cs typeface="Optima"/>
                <a:sym typeface="Optima"/>
              </a:defRPr>
            </a:lvl2pPr>
            <a:lvl3pPr marL="1295400" indent="-469900">
              <a:spcBef>
                <a:spcPts val="3000"/>
              </a:spcBef>
              <a:buSzPct val="76000"/>
              <a:defRPr sz="4800">
                <a:solidFill>
                  <a:srgbClr val="272C1D"/>
                </a:solidFill>
                <a:latin typeface="Optima"/>
                <a:ea typeface="Optima"/>
                <a:cs typeface="Optima"/>
                <a:sym typeface="Optima"/>
              </a:defRPr>
            </a:lvl3pPr>
            <a:lvl4pPr marL="1739900" indent="-469900">
              <a:spcBef>
                <a:spcPts val="3000"/>
              </a:spcBef>
              <a:buSzPct val="76000"/>
              <a:buChar char="•"/>
              <a:defRPr sz="4800">
                <a:solidFill>
                  <a:srgbClr val="272C1D"/>
                </a:solidFill>
                <a:latin typeface="Optima"/>
                <a:ea typeface="Optima"/>
                <a:cs typeface="Optima"/>
                <a:sym typeface="Optima"/>
              </a:defRPr>
            </a:lvl4pPr>
            <a:lvl5pPr marL="2197100" indent="-469900">
              <a:spcBef>
                <a:spcPts val="3000"/>
              </a:spcBef>
              <a:buSzPct val="76000"/>
              <a:buChar char="•"/>
              <a:defRPr sz="4800">
                <a:solidFill>
                  <a:srgbClr val="272C1D"/>
                </a:solidFill>
                <a:latin typeface="Optima"/>
                <a:ea typeface="Optima"/>
                <a:cs typeface="Optima"/>
                <a:sym typeface="Optima"/>
              </a:defRPr>
            </a:lvl5pPr>
          </a:lstStyle>
          <a:p>
            <a:pPr lvl="0">
              <a:defRPr sz="1800">
                <a:solidFill>
                  <a:srgbClr val="000000"/>
                </a:solidFill>
              </a:defRPr>
            </a:pPr>
            <a:r>
              <a:rPr sz="4800">
                <a:solidFill>
                  <a:srgbClr val="272C1D"/>
                </a:solidFill>
              </a:rPr>
              <a:t>Body Level One</a:t>
            </a:r>
            <a:endParaRPr sz="4800">
              <a:solidFill>
                <a:srgbClr val="272C1D"/>
              </a:solidFill>
            </a:endParaRPr>
          </a:p>
          <a:p>
            <a:pPr lvl="1">
              <a:defRPr sz="1800">
                <a:solidFill>
                  <a:srgbClr val="000000"/>
                </a:solidFill>
              </a:defRPr>
            </a:pPr>
            <a:r>
              <a:rPr sz="4800">
                <a:solidFill>
                  <a:srgbClr val="272C1D"/>
                </a:solidFill>
              </a:rPr>
              <a:t>Body Level Two</a:t>
            </a:r>
            <a:endParaRPr sz="4800">
              <a:solidFill>
                <a:srgbClr val="272C1D"/>
              </a:solidFill>
            </a:endParaRPr>
          </a:p>
          <a:p>
            <a:pPr lvl="2">
              <a:defRPr sz="1800">
                <a:solidFill>
                  <a:srgbClr val="000000"/>
                </a:solidFill>
              </a:defRPr>
            </a:pPr>
            <a:r>
              <a:rPr sz="4800">
                <a:solidFill>
                  <a:srgbClr val="272C1D"/>
                </a:solidFill>
              </a:rPr>
              <a:t>Body Level Three</a:t>
            </a:r>
            <a:endParaRPr sz="4800">
              <a:solidFill>
                <a:srgbClr val="272C1D"/>
              </a:solidFill>
            </a:endParaRPr>
          </a:p>
          <a:p>
            <a:pPr lvl="3">
              <a:defRPr sz="1800">
                <a:solidFill>
                  <a:srgbClr val="000000"/>
                </a:solidFill>
              </a:defRPr>
            </a:pPr>
            <a:r>
              <a:rPr sz="4800">
                <a:solidFill>
                  <a:srgbClr val="272C1D"/>
                </a:solidFill>
              </a:rPr>
              <a:t>Body Level Four</a:t>
            </a:r>
            <a:endParaRPr sz="4800">
              <a:solidFill>
                <a:srgbClr val="272C1D"/>
              </a:solidFill>
            </a:endParaRPr>
          </a:p>
          <a:p>
            <a:pPr lvl="4">
              <a:defRPr sz="1800">
                <a:solidFill>
                  <a:srgbClr val="000000"/>
                </a:solidFill>
              </a:defRPr>
            </a:pPr>
            <a:r>
              <a:rPr sz="4800">
                <a:solidFill>
                  <a:srgbClr val="272C1D"/>
                </a:solidFill>
              </a:rPr>
              <a:t>Body Level Five</a:t>
            </a:r>
          </a:p>
        </p:txBody>
      </p:sp>
    </p:spTree>
  </p:cSld>
  <p:clrMapOvr>
    <a:masterClrMapping/>
  </p:clrMapOvr>
  <p:transition spd="med" advClick="1"/>
</p:sldLayout>
</file>

<file path=ppt/slideLayouts/slideLayout58.xml><?xml version="1.0" encoding="utf-8"?>
<p:sldLayout xmlns:a="http://schemas.openxmlformats.org/drawingml/2006/main" xmlns:r="http://schemas.openxmlformats.org/officeDocument/2006/relationships" xmlns:p="http://schemas.openxmlformats.org/presentationml/2006/main" type="tx" showMasterSp="0" showMasterPhAnim="1">
  <p:cSld name="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66" name="Shape 366"/>
          <p:cNvSpPr/>
          <p:nvPr>
            <p:ph type="title"/>
          </p:nvPr>
        </p:nvSpPr>
        <p:spPr>
          <a:xfrm>
            <a:off x="939800" y="7124700"/>
            <a:ext cx="11125200" cy="2019300"/>
          </a:xfrm>
          <a:prstGeom prst="rect">
            <a:avLst/>
          </a:prstGeom>
          <a:effectLst>
            <a:outerShdw sx="100000" sy="100000" kx="0" ky="0" algn="b" rotWithShape="0" blurRad="12700" dist="35921" dir="2700000">
              <a:srgbClr val="FFFFFF">
                <a:alpha val="70000"/>
              </a:srgbClr>
            </a:outerShdw>
          </a:effectLst>
        </p:spPr>
        <p:txBody>
          <a:bodyPr lIns="0" tIns="0" rIns="0" bIns="0"/>
          <a:lstStyle>
            <a:lvl1pPr>
              <a:spcBef>
                <a:spcPts val="200"/>
              </a:spcBef>
              <a:defRPr sz="8400">
                <a:solidFill>
                  <a:srgbClr val="262B1A"/>
                </a:solidFill>
                <a:latin typeface="Optima"/>
                <a:ea typeface="Optima"/>
                <a:cs typeface="Optima"/>
                <a:sym typeface="Optima"/>
              </a:defRPr>
            </a:lvl1pPr>
          </a:lstStyle>
          <a:p>
            <a:pPr lvl="0">
              <a:defRPr sz="1800">
                <a:solidFill>
                  <a:srgbClr val="000000"/>
                </a:solidFill>
              </a:defRPr>
            </a:pPr>
            <a:r>
              <a:rPr sz="8400">
                <a:solidFill>
                  <a:srgbClr val="262B1A"/>
                </a:solidFill>
              </a:rPr>
              <a:t>Title Text</a:t>
            </a:r>
          </a:p>
        </p:txBody>
      </p:sp>
      <p:sp>
        <p:nvSpPr>
          <p:cNvPr id="367" name="Shape 367"/>
          <p:cNvSpPr/>
          <p:nvPr>
            <p:ph type="body" idx="1"/>
          </p:nvPr>
        </p:nvSpPr>
        <p:spPr>
          <a:xfrm>
            <a:off x="650875" y="2276475"/>
            <a:ext cx="11703050" cy="6435725"/>
          </a:xfrm>
          <a:prstGeom prst="rect">
            <a:avLst/>
          </a:prstGeom>
        </p:spPr>
        <p:txBody>
          <a:bodyPr lIns="45719" tIns="45719" rIns="45719" bIns="45719"/>
          <a:lstStyle>
            <a:lvl1pPr marL="342900" indent="-342900" algn="ctr">
              <a:spcBef>
                <a:spcPts val="200"/>
              </a:spcBef>
              <a:buSzTx/>
              <a:buNone/>
              <a:defRPr sz="4200">
                <a:solidFill>
                  <a:srgbClr val="262B1A"/>
                </a:solidFill>
                <a:latin typeface="Optima"/>
                <a:ea typeface="Optima"/>
                <a:cs typeface="Optima"/>
                <a:sym typeface="Optima"/>
              </a:defRPr>
            </a:lvl1pPr>
            <a:lvl2pPr marL="342900" indent="114300" algn="ctr">
              <a:spcBef>
                <a:spcPts val="200"/>
              </a:spcBef>
              <a:buSzTx/>
              <a:buNone/>
              <a:defRPr sz="4200">
                <a:solidFill>
                  <a:srgbClr val="262B1A"/>
                </a:solidFill>
                <a:latin typeface="Optima"/>
                <a:ea typeface="Optima"/>
                <a:cs typeface="Optima"/>
                <a:sym typeface="Optima"/>
              </a:defRPr>
            </a:lvl2pPr>
            <a:lvl3pPr marL="342900" indent="571500" algn="ctr">
              <a:spcBef>
                <a:spcPts val="200"/>
              </a:spcBef>
              <a:buSzTx/>
              <a:buNone/>
              <a:defRPr sz="4200">
                <a:solidFill>
                  <a:srgbClr val="262B1A"/>
                </a:solidFill>
                <a:latin typeface="Optima"/>
                <a:ea typeface="Optima"/>
                <a:cs typeface="Optima"/>
                <a:sym typeface="Optima"/>
              </a:defRPr>
            </a:lvl3pPr>
            <a:lvl4pPr marL="342900" indent="1028700" algn="ctr">
              <a:spcBef>
                <a:spcPts val="200"/>
              </a:spcBef>
              <a:buSzTx/>
              <a:buNone/>
              <a:defRPr sz="4200">
                <a:solidFill>
                  <a:srgbClr val="262B1A"/>
                </a:solidFill>
                <a:latin typeface="Optima"/>
                <a:ea typeface="Optima"/>
                <a:cs typeface="Optima"/>
                <a:sym typeface="Optima"/>
              </a:defRPr>
            </a:lvl4pPr>
            <a:lvl5pPr marL="342900" indent="1485900" algn="ctr">
              <a:spcBef>
                <a:spcPts val="200"/>
              </a:spcBef>
              <a:buSzTx/>
              <a:buNone/>
              <a:defRPr sz="4200">
                <a:solidFill>
                  <a:srgbClr val="262B1A"/>
                </a:solidFill>
                <a:latin typeface="Optima"/>
                <a:ea typeface="Optima"/>
                <a:cs typeface="Optima"/>
                <a:sym typeface="Optima"/>
              </a:defRPr>
            </a:lvl5pPr>
          </a:lstStyle>
          <a:p>
            <a:pPr lvl="0">
              <a:defRPr sz="1800">
                <a:solidFill>
                  <a:srgbClr val="000000"/>
                </a:solidFill>
              </a:defRPr>
            </a:pPr>
            <a:r>
              <a:rPr sz="4200">
                <a:solidFill>
                  <a:srgbClr val="262B1A"/>
                </a:solidFill>
              </a:rPr>
              <a:t>Body Level One</a:t>
            </a:r>
            <a:endParaRPr sz="4200">
              <a:solidFill>
                <a:srgbClr val="262B1A"/>
              </a:solidFill>
            </a:endParaRPr>
          </a:p>
          <a:p>
            <a:pPr lvl="1">
              <a:defRPr sz="1800">
                <a:solidFill>
                  <a:srgbClr val="000000"/>
                </a:solidFill>
              </a:defRPr>
            </a:pPr>
            <a:r>
              <a:rPr sz="4200">
                <a:solidFill>
                  <a:srgbClr val="262B1A"/>
                </a:solidFill>
              </a:rPr>
              <a:t>Body Level Two</a:t>
            </a:r>
            <a:endParaRPr sz="4200">
              <a:solidFill>
                <a:srgbClr val="262B1A"/>
              </a:solidFill>
            </a:endParaRPr>
          </a:p>
          <a:p>
            <a:pPr lvl="2">
              <a:defRPr sz="1800">
                <a:solidFill>
                  <a:srgbClr val="000000"/>
                </a:solidFill>
              </a:defRPr>
            </a:pPr>
            <a:r>
              <a:rPr sz="4200">
                <a:solidFill>
                  <a:srgbClr val="262B1A"/>
                </a:solidFill>
              </a:rPr>
              <a:t>Body Level Three</a:t>
            </a:r>
            <a:endParaRPr sz="4200">
              <a:solidFill>
                <a:srgbClr val="262B1A"/>
              </a:solidFill>
            </a:endParaRPr>
          </a:p>
          <a:p>
            <a:pPr lvl="3">
              <a:defRPr sz="1800">
                <a:solidFill>
                  <a:srgbClr val="000000"/>
                </a:solidFill>
              </a:defRPr>
            </a:pPr>
            <a:r>
              <a:rPr sz="4200">
                <a:solidFill>
                  <a:srgbClr val="262B1A"/>
                </a:solidFill>
              </a:rPr>
              <a:t>Body Level Four</a:t>
            </a:r>
            <a:endParaRPr sz="4200">
              <a:solidFill>
                <a:srgbClr val="262B1A"/>
              </a:solidFill>
            </a:endParaRPr>
          </a:p>
          <a:p>
            <a:pPr lvl="4">
              <a:defRPr sz="1800">
                <a:solidFill>
                  <a:srgbClr val="000000"/>
                </a:solidFill>
              </a:defRPr>
            </a:pPr>
            <a:r>
              <a:rPr sz="4200">
                <a:solidFill>
                  <a:srgbClr val="262B1A"/>
                </a:solidFill>
              </a:rPr>
              <a:t>Body Level Five</a:t>
            </a:r>
          </a:p>
        </p:txBody>
      </p:sp>
    </p:spTree>
  </p:cSld>
  <p:clrMapOvr>
    <a:masterClrMapping/>
  </p:clrMapOvr>
  <p:transition spd="med" advClick="1"/>
</p:sldLayout>
</file>

<file path=ppt/slideLayouts/slideLayout59.xml><?xml version="1.0" encoding="utf-8"?>
<p:sldLayout xmlns:a="http://schemas.openxmlformats.org/drawingml/2006/main" xmlns:r="http://schemas.openxmlformats.org/officeDocument/2006/relationships" xmlns:p="http://schemas.openxmlformats.org/presentationml/2006/main" type="tx" showMasterSp="0" showMasterPhAnim="1">
  <p:cSld name="Default">
    <p:bg>
      <p:bgPr>
        <a:gradFill flip="none" rotWithShape="1">
          <a:gsLst>
            <a:gs pos="0">
              <a:srgbClr val="FFFFCC"/>
            </a:gs>
            <a:gs pos="100000">
              <a:srgbClr val="FFFF99"/>
            </a:gs>
          </a:gsLst>
          <a:path path="circle">
            <a:fillToRect l="50000" t="50000" r="50000" b="50000"/>
          </a:path>
        </a:gradFill>
      </p:bgPr>
    </p:bg>
    <p:spTree>
      <p:nvGrpSpPr>
        <p:cNvPr id="1" name=""/>
        <p:cNvGrpSpPr/>
        <p:nvPr/>
      </p:nvGrpSpPr>
      <p:grpSpPr>
        <a:xfrm>
          <a:off x="0" y="0"/>
          <a:ext cx="0" cy="0"/>
          <a:chOff x="0" y="0"/>
          <a:chExt cx="0" cy="0"/>
        </a:xfrm>
      </p:grpSpPr>
      <p:sp>
        <p:nvSpPr>
          <p:cNvPr id="369" name="Shape 369"/>
          <p:cNvSpPr/>
          <p:nvPr>
            <p:ph type="sldNum" sz="quarter" idx="2"/>
          </p:nvPr>
        </p:nvSpPr>
        <p:spPr>
          <a:xfrm>
            <a:off x="9970346" y="-1"/>
            <a:ext cx="3034454" cy="387038"/>
          </a:xfrm>
          <a:prstGeom prst="rect">
            <a:avLst/>
          </a:prstGeom>
        </p:spPr>
        <p:txBody>
          <a:bodyPr/>
          <a:lstStyle>
            <a:lvl1pPr>
              <a:defRPr sz="1800">
                <a:latin typeface="Times New Roman"/>
                <a:ea typeface="Times New Roman"/>
                <a:cs typeface="Times New Roman"/>
                <a:sym typeface="Times New Roman"/>
              </a:defRPr>
            </a:lvl1pPr>
          </a:lstStyle>
          <a:p>
            <a:pPr lvl="0"/>
            <a:fld id="{86CB4B4D-7CA3-9044-876B-883B54F8677D}" type="slidenum"/>
          </a:p>
        </p:txBody>
      </p:sp>
      <p:sp>
        <p:nvSpPr>
          <p:cNvPr id="370" name="Shape 370"/>
          <p:cNvSpPr/>
          <p:nvPr>
            <p:ph type="title"/>
          </p:nvPr>
        </p:nvSpPr>
        <p:spPr>
          <a:xfrm>
            <a:off x="975359" y="2623537"/>
            <a:ext cx="11054082" cy="2903503"/>
          </a:xfrm>
          <a:prstGeom prst="rect">
            <a:avLst/>
          </a:prstGeom>
        </p:spPr>
        <p:txBody>
          <a:bodyPr/>
          <a:lstStyle>
            <a:lvl1pPr>
              <a:defRPr>
                <a:latin typeface="Times New Roman"/>
                <a:ea typeface="Times New Roman"/>
                <a:cs typeface="Times New Roman"/>
                <a:sym typeface="Times New Roman"/>
              </a:defRPr>
            </a:lvl1pPr>
          </a:lstStyle>
          <a:p>
            <a:pPr lvl="0">
              <a:defRPr sz="1800"/>
            </a:pPr>
            <a:r>
              <a:rPr sz="6200"/>
              <a:t>Title Text</a:t>
            </a:r>
          </a:p>
        </p:txBody>
      </p:sp>
      <p:sp>
        <p:nvSpPr>
          <p:cNvPr id="371" name="Shape 371"/>
          <p:cNvSpPr/>
          <p:nvPr>
            <p:ph type="body" idx="1"/>
          </p:nvPr>
        </p:nvSpPr>
        <p:spPr>
          <a:xfrm>
            <a:off x="1950719" y="5527040"/>
            <a:ext cx="9103361" cy="4226561"/>
          </a:xfrm>
          <a:prstGeom prst="rect">
            <a:avLst/>
          </a:prstGeom>
        </p:spPr>
        <p:txBody>
          <a:bodyPr/>
          <a:lstStyle>
            <a:lvl1pPr marL="0" indent="0" algn="ctr">
              <a:buSzTx/>
              <a:buNone/>
              <a:defRPr>
                <a:latin typeface="Times New Roman"/>
                <a:ea typeface="Times New Roman"/>
                <a:cs typeface="Times New Roman"/>
                <a:sym typeface="Times New Roman"/>
              </a:defRPr>
            </a:lvl1pPr>
            <a:lvl2pPr marL="0" indent="457200" algn="ctr">
              <a:buSzTx/>
              <a:buNone/>
              <a:defRPr>
                <a:latin typeface="Times New Roman"/>
                <a:ea typeface="Times New Roman"/>
                <a:cs typeface="Times New Roman"/>
                <a:sym typeface="Times New Roman"/>
              </a:defRPr>
            </a:lvl2pPr>
            <a:lvl3pPr marL="0" indent="914400" algn="ctr">
              <a:buSzTx/>
              <a:buNone/>
              <a:defRPr>
                <a:latin typeface="Times New Roman"/>
                <a:ea typeface="Times New Roman"/>
                <a:cs typeface="Times New Roman"/>
                <a:sym typeface="Times New Roman"/>
              </a:defRPr>
            </a:lvl3pPr>
            <a:lvl4pPr marL="0" indent="1371600" algn="ctr">
              <a:buSzTx/>
              <a:buNone/>
              <a:defRPr>
                <a:latin typeface="Times New Roman"/>
                <a:ea typeface="Times New Roman"/>
                <a:cs typeface="Times New Roman"/>
                <a:sym typeface="Times New Roman"/>
              </a:defRPr>
            </a:lvl4pPr>
            <a:lvl5pPr marL="0" indent="1828800" algn="ctr">
              <a:buSzTx/>
              <a:buNone/>
              <a:defRPr>
                <a:latin typeface="Times New Roman"/>
                <a:ea typeface="Times New Roman"/>
                <a:cs typeface="Times New Roman"/>
                <a:sym typeface="Times New Roman"/>
              </a:defRPr>
            </a:lvl5pPr>
          </a:lstStyle>
          <a:p>
            <a:pPr lvl="0">
              <a:defRPr sz="1800"/>
            </a:pPr>
            <a:r>
              <a:rPr sz="4400"/>
              <a:t>Body Level One</a:t>
            </a:r>
            <a:endParaRPr sz="4400"/>
          </a:p>
          <a:p>
            <a:pPr lvl="1">
              <a:defRPr sz="1800"/>
            </a:pPr>
            <a:r>
              <a:rPr sz="4400"/>
              <a:t>Body Level Two</a:t>
            </a:r>
            <a:endParaRPr sz="4400"/>
          </a:p>
          <a:p>
            <a:pPr lvl="2">
              <a:defRPr sz="1800"/>
            </a:pPr>
            <a:r>
              <a:rPr sz="4400"/>
              <a:t>Body Level Three</a:t>
            </a:r>
            <a:endParaRPr sz="4400"/>
          </a:p>
          <a:p>
            <a:pPr lvl="3">
              <a:defRPr sz="1800"/>
            </a:pPr>
            <a:r>
              <a:rPr sz="4400"/>
              <a:t>Body Level Four</a:t>
            </a:r>
            <a:endParaRPr sz="4400"/>
          </a:p>
          <a:p>
            <a:pPr lvl="4">
              <a:defRPr sz="1800"/>
            </a:pPr>
            <a:r>
              <a:rPr sz="4400"/>
              <a:t>Body Level Five</a:t>
            </a:r>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0" showMasterPhAnim="1">
  <p:cSld name="Title &amp; Photo ">
    <p:spTree>
      <p:nvGrpSpPr>
        <p:cNvPr id="1" name=""/>
        <p:cNvGrpSpPr/>
        <p:nvPr/>
      </p:nvGrpSpPr>
      <p:grpSpPr>
        <a:xfrm>
          <a:off x="0" y="0"/>
          <a:ext cx="0" cy="0"/>
          <a:chOff x="0" y="0"/>
          <a:chExt cx="0" cy="0"/>
        </a:xfrm>
      </p:grpSpPr>
      <p:pic>
        <p:nvPicPr>
          <p:cNvPr id="34" name="jumsoft_background_10_-39.mov"/>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0" y="0"/>
            <a:ext cx="13004800" cy="9753600"/>
          </a:xfrm>
          <a:prstGeom prst="rect">
            <a:avLst/>
          </a:prstGeom>
        </p:spPr>
      </p:pic>
      <p:sp>
        <p:nvSpPr>
          <p:cNvPr id="35" name="Shape 35"/>
          <p:cNvSpPr/>
          <p:nvPr/>
        </p:nvSpPr>
        <p:spPr>
          <a:xfrm>
            <a:off x="1689100" y="-25400"/>
            <a:ext cx="6108700" cy="9804400"/>
          </a:xfrm>
          <a:prstGeom prst="rect">
            <a:avLst/>
          </a:prstGeom>
          <a:solidFill>
            <a:srgbClr val="FFFFFF">
              <a:alpha val="50000"/>
            </a:srgbClr>
          </a:solidFill>
          <a:ln w="25400">
            <a:miter lim="400000"/>
          </a:ln>
        </p:spPr>
        <p:txBody>
          <a:bodyPr lIns="50800" tIns="50800" rIns="50800" bIns="50800" anchor="ctr"/>
          <a:lstStyle/>
          <a:p>
            <a:pPr lvl="0" algn="ctr">
              <a:lnSpc>
                <a:spcPct val="100000"/>
              </a:lnSpc>
              <a:spcBef>
                <a:spcPts val="0"/>
              </a:spcBef>
              <a:buClrTx/>
              <a:buFontTx/>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36" name="Shape 36"/>
          <p:cNvSpPr/>
          <p:nvPr>
            <p:ph type="title"/>
          </p:nvPr>
        </p:nvSpPr>
        <p:spPr>
          <a:xfrm>
            <a:off x="1879600" y="38100"/>
            <a:ext cx="5740400" cy="1574800"/>
          </a:xfrm>
          <a:prstGeom prst="rect">
            <a:avLst/>
          </a:prstGeom>
          <a:effectLst>
            <a:outerShdw sx="100000" sy="100000" kx="0" ky="0" algn="b" rotWithShape="0" blurRad="12700" dist="25400" dir="7920000">
              <a:srgbClr val="FFFFFF">
                <a:alpha val="80000"/>
              </a:srgbClr>
            </a:outerShdw>
          </a:effectLst>
        </p:spPr>
        <p:txBody>
          <a:bodyPr lIns="0" tIns="0" rIns="0" bIns="0" anchor="b"/>
          <a:lstStyle>
            <a:lvl1pPr defTabSz="584200">
              <a:defRPr i="1" spc="-288" sz="9600">
                <a:solidFill>
                  <a:srgbClr val="233374"/>
                </a:solidFill>
                <a:latin typeface="+mj-lt"/>
                <a:ea typeface="+mj-ea"/>
                <a:cs typeface="+mj-cs"/>
                <a:sym typeface="Futura"/>
              </a:defRPr>
            </a:lvl1pPr>
          </a:lstStyle>
          <a:p>
            <a:pPr lvl="0">
              <a:defRPr i="0" spc="0" sz="1800">
                <a:solidFill>
                  <a:srgbClr val="000000"/>
                </a:solidFill>
              </a:defRPr>
            </a:pPr>
            <a:r>
              <a:rPr i="1" spc="-288" sz="9600">
                <a:solidFill>
                  <a:srgbClr val="233374"/>
                </a:solidFill>
              </a:rPr>
              <a:t>Title Text</a:t>
            </a:r>
          </a:p>
        </p:txBody>
      </p:sp>
      <p:sp>
        <p:nvSpPr>
          <p:cNvPr id="37" name="Shape 37"/>
          <p:cNvSpPr/>
          <p:nvPr>
            <p:ph type="body" idx="1"/>
          </p:nvPr>
        </p:nvSpPr>
        <p:spPr>
          <a:xfrm>
            <a:off x="1879600" y="5753100"/>
            <a:ext cx="5740400" cy="3543300"/>
          </a:xfrm>
          <a:prstGeom prst="rect">
            <a:avLst/>
          </a:prstGeom>
          <a:effectLst>
            <a:outerShdw sx="100000" sy="100000" kx="0" ky="0" algn="b" rotWithShape="0" blurRad="12700" dist="25400" dir="7920000">
              <a:srgbClr val="FFFFFF">
                <a:alpha val="80000"/>
              </a:srgbClr>
            </a:outerShdw>
          </a:effectLst>
        </p:spPr>
        <p:txBody>
          <a:bodyPr lIns="0" tIns="0" rIns="0" bIns="0"/>
          <a:lstStyle>
            <a:lvl1pPr marL="0" indent="0" algn="just" defTabSz="584200">
              <a:lnSpc>
                <a:spcPct val="80000"/>
              </a:lnSpc>
              <a:spcBef>
                <a:spcPts val="3200"/>
              </a:spcBef>
              <a:buSzTx/>
              <a:buFont typeface="Lucida Grande"/>
              <a:buNone/>
              <a:defRPr sz="2400">
                <a:solidFill>
                  <a:srgbClr val="233374"/>
                </a:solidFill>
                <a:latin typeface="+mn-lt"/>
                <a:ea typeface="+mn-ea"/>
                <a:cs typeface="+mn-cs"/>
                <a:sym typeface="Helvetica Neue Light"/>
              </a:defRPr>
            </a:lvl1pPr>
            <a:lvl2pPr marL="0" indent="0" algn="just" defTabSz="584200">
              <a:lnSpc>
                <a:spcPct val="80000"/>
              </a:lnSpc>
              <a:spcBef>
                <a:spcPts val="3200"/>
              </a:spcBef>
              <a:buSzTx/>
              <a:buFont typeface="Lucida Grande"/>
              <a:buNone/>
              <a:defRPr sz="2400">
                <a:solidFill>
                  <a:srgbClr val="233374"/>
                </a:solidFill>
                <a:latin typeface="+mn-lt"/>
                <a:ea typeface="+mn-ea"/>
                <a:cs typeface="+mn-cs"/>
                <a:sym typeface="Helvetica Neue Light"/>
              </a:defRPr>
            </a:lvl2pPr>
            <a:lvl3pPr marL="0" indent="0" algn="just" defTabSz="584200">
              <a:lnSpc>
                <a:spcPct val="80000"/>
              </a:lnSpc>
              <a:spcBef>
                <a:spcPts val="3200"/>
              </a:spcBef>
              <a:buSzTx/>
              <a:buFont typeface="Lucida Grande"/>
              <a:buNone/>
              <a:defRPr sz="2400">
                <a:solidFill>
                  <a:srgbClr val="233374"/>
                </a:solidFill>
                <a:latin typeface="+mn-lt"/>
                <a:ea typeface="+mn-ea"/>
                <a:cs typeface="+mn-cs"/>
                <a:sym typeface="Helvetica Neue Light"/>
              </a:defRPr>
            </a:lvl3pPr>
            <a:lvl4pPr marL="0" indent="0" algn="just" defTabSz="584200">
              <a:lnSpc>
                <a:spcPct val="80000"/>
              </a:lnSpc>
              <a:spcBef>
                <a:spcPts val="3200"/>
              </a:spcBef>
              <a:buSzTx/>
              <a:buFont typeface="Lucida Grande"/>
              <a:buNone/>
              <a:defRPr sz="2400">
                <a:solidFill>
                  <a:srgbClr val="233374"/>
                </a:solidFill>
                <a:latin typeface="+mn-lt"/>
                <a:ea typeface="+mn-ea"/>
                <a:cs typeface="+mn-cs"/>
                <a:sym typeface="Helvetica Neue Light"/>
              </a:defRPr>
            </a:lvl4pPr>
            <a:lvl5pPr marL="0" indent="0" algn="just" defTabSz="584200">
              <a:lnSpc>
                <a:spcPct val="80000"/>
              </a:lnSpc>
              <a:spcBef>
                <a:spcPts val="3200"/>
              </a:spcBef>
              <a:buSzTx/>
              <a:buFont typeface="Lucida Grande"/>
              <a:buNone/>
              <a:defRPr sz="2400">
                <a:solidFill>
                  <a:srgbClr val="233374"/>
                </a:solidFill>
                <a:latin typeface="+mn-lt"/>
                <a:ea typeface="+mn-ea"/>
                <a:cs typeface="+mn-cs"/>
                <a:sym typeface="Helvetica Neue Light"/>
              </a:defRPr>
            </a:lvl5pPr>
          </a:lstStyle>
          <a:p>
            <a:pPr lvl="0">
              <a:defRPr sz="1800">
                <a:solidFill>
                  <a:srgbClr val="000000"/>
                </a:solidFill>
              </a:defRPr>
            </a:pPr>
            <a:r>
              <a:rPr sz="2400">
                <a:solidFill>
                  <a:srgbClr val="233374"/>
                </a:solidFill>
              </a:rPr>
              <a:t>Body Level One</a:t>
            </a:r>
            <a:endParaRPr sz="2400">
              <a:solidFill>
                <a:srgbClr val="233374"/>
              </a:solidFill>
            </a:endParaRPr>
          </a:p>
          <a:p>
            <a:pPr lvl="1">
              <a:defRPr sz="1800">
                <a:solidFill>
                  <a:srgbClr val="000000"/>
                </a:solidFill>
              </a:defRPr>
            </a:pPr>
            <a:r>
              <a:rPr sz="2400">
                <a:solidFill>
                  <a:srgbClr val="233374"/>
                </a:solidFill>
              </a:rPr>
              <a:t>Body Level Two</a:t>
            </a:r>
            <a:endParaRPr sz="2400">
              <a:solidFill>
                <a:srgbClr val="233374"/>
              </a:solidFill>
            </a:endParaRPr>
          </a:p>
          <a:p>
            <a:pPr lvl="2">
              <a:defRPr sz="1800">
                <a:solidFill>
                  <a:srgbClr val="000000"/>
                </a:solidFill>
              </a:defRPr>
            </a:pPr>
            <a:r>
              <a:rPr sz="2400">
                <a:solidFill>
                  <a:srgbClr val="233374"/>
                </a:solidFill>
              </a:rPr>
              <a:t>Body Level Three</a:t>
            </a:r>
            <a:endParaRPr sz="2400">
              <a:solidFill>
                <a:srgbClr val="233374"/>
              </a:solidFill>
            </a:endParaRPr>
          </a:p>
          <a:p>
            <a:pPr lvl="3">
              <a:defRPr sz="1800">
                <a:solidFill>
                  <a:srgbClr val="000000"/>
                </a:solidFill>
              </a:defRPr>
            </a:pPr>
            <a:r>
              <a:rPr sz="2400">
                <a:solidFill>
                  <a:srgbClr val="233374"/>
                </a:solidFill>
              </a:rPr>
              <a:t>Body Level Four</a:t>
            </a:r>
            <a:endParaRPr sz="2400">
              <a:solidFill>
                <a:srgbClr val="233374"/>
              </a:solidFill>
            </a:endParaRPr>
          </a:p>
          <a:p>
            <a:pPr lvl="4">
              <a:defRPr sz="1800">
                <a:solidFill>
                  <a:srgbClr val="000000"/>
                </a:solidFill>
              </a:defRPr>
            </a:pPr>
            <a:r>
              <a:rPr sz="2400">
                <a:solidFill>
                  <a:srgbClr val="233374"/>
                </a:solidFill>
              </a:rPr>
              <a:t>Body Level Five</a:t>
            </a:r>
          </a:p>
        </p:txBody>
      </p:sp>
      <p:sp>
        <p:nvSpPr>
          <p:cNvPr id="38" name="Shape 38"/>
          <p:cNvSpPr/>
          <p:nvPr>
            <p:ph type="sldNum" sz="quarter" idx="2"/>
          </p:nvPr>
        </p:nvSpPr>
        <p:spPr>
          <a:xfrm>
            <a:off x="12229810" y="0"/>
            <a:ext cx="755786" cy="780158"/>
          </a:xfrm>
          <a:prstGeom prst="rect">
            <a:avLst/>
          </a:prstGeom>
          <a:effectLst>
            <a:outerShdw sx="100000" sy="100000" kx="0" ky="0" algn="b" rotWithShape="0" blurRad="50800" dist="50800" dir="5400000">
              <a:srgbClr val="424242">
                <a:alpha val="15000"/>
              </a:srgbClr>
            </a:outerShdw>
          </a:effectLst>
        </p:spPr>
        <p:txBody>
          <a:bodyPr wrap="none" lIns="0" tIns="0" rIns="0" bIns="0"/>
          <a:lstStyle>
            <a:lvl1pPr algn="ctr" defTabSz="457200">
              <a:defRPr spc="-144" sz="4800">
                <a:solidFill>
                  <a:srgbClr val="53D5FD">
                    <a:alpha val="50000"/>
                  </a:srgbClr>
                </a:solidFill>
              </a:defRPr>
            </a:lvl1pPr>
          </a:lstStyle>
          <a:p>
            <a:pPr lvl="0"/>
            <a:fld id="{86CB4B4D-7CA3-9044-876B-883B54F8677D}" type="slidenum"/>
          </a:p>
        </p:txBody>
      </p:sp>
    </p:spTree>
  </p:cSld>
  <p:clrMapOvr>
    <a:masterClrMapping/>
  </p:clrMapOvr>
  <p:transition spd="med" advClick="1"/>
</p:sldLayout>
</file>

<file path=ppt/slideLayouts/slideLayout60.xml><?xml version="1.0" encoding="utf-8"?>
<p:sldLayout xmlns:a="http://schemas.openxmlformats.org/drawingml/2006/main" xmlns:r="http://schemas.openxmlformats.org/officeDocument/2006/relationships" xmlns:p="http://schemas.openxmlformats.org/presentationml/2006/main" type="tx" showMasterSp="0" showMasterPhAnim="1">
  <p:cSld name="Default">
    <p:bg>
      <p:bgPr>
        <a:gradFill flip="none" rotWithShape="1">
          <a:gsLst>
            <a:gs pos="0">
              <a:srgbClr val="FFFFCC"/>
            </a:gs>
            <a:gs pos="100000">
              <a:srgbClr val="FFFF99"/>
            </a:gs>
          </a:gsLst>
          <a:path path="circle">
            <a:fillToRect l="50000" t="50000" r="50000" b="50000"/>
          </a:path>
        </a:gradFill>
      </p:bgPr>
    </p:bg>
    <p:spTree>
      <p:nvGrpSpPr>
        <p:cNvPr id="1" name=""/>
        <p:cNvGrpSpPr/>
        <p:nvPr/>
      </p:nvGrpSpPr>
      <p:grpSpPr>
        <a:xfrm>
          <a:off x="0" y="0"/>
          <a:ext cx="0" cy="0"/>
          <a:chOff x="0" y="0"/>
          <a:chExt cx="0" cy="0"/>
        </a:xfrm>
      </p:grpSpPr>
      <p:sp>
        <p:nvSpPr>
          <p:cNvPr id="373" name="Shape 373"/>
          <p:cNvSpPr/>
          <p:nvPr>
            <p:ph type="sldNum" sz="quarter" idx="2"/>
          </p:nvPr>
        </p:nvSpPr>
        <p:spPr>
          <a:xfrm>
            <a:off x="9970346" y="-1"/>
            <a:ext cx="3034454" cy="387038"/>
          </a:xfrm>
          <a:prstGeom prst="rect">
            <a:avLst/>
          </a:prstGeom>
        </p:spPr>
        <p:txBody>
          <a:bodyPr/>
          <a:lstStyle>
            <a:lvl1pPr>
              <a:defRPr sz="1800">
                <a:latin typeface="Times New Roman"/>
                <a:ea typeface="Times New Roman"/>
                <a:cs typeface="Times New Roman"/>
                <a:sym typeface="Times New Roman"/>
              </a:defRPr>
            </a:lvl1pPr>
          </a:lstStyle>
          <a:p>
            <a:pPr lvl="0"/>
            <a:fld id="{86CB4B4D-7CA3-9044-876B-883B54F8677D}" type="slidenum"/>
          </a:p>
        </p:txBody>
      </p:sp>
      <p:sp>
        <p:nvSpPr>
          <p:cNvPr id="374" name="Shape 374"/>
          <p:cNvSpPr/>
          <p:nvPr>
            <p:ph type="title"/>
          </p:nvPr>
        </p:nvSpPr>
        <p:spPr>
          <a:prstGeom prst="rect">
            <a:avLst/>
          </a:prstGeom>
        </p:spPr>
        <p:txBody>
          <a:bodyPr/>
          <a:lstStyle>
            <a:lvl1pPr>
              <a:defRPr>
                <a:latin typeface="Times New Roman"/>
                <a:ea typeface="Times New Roman"/>
                <a:cs typeface="Times New Roman"/>
                <a:sym typeface="Times New Roman"/>
              </a:defRPr>
            </a:lvl1pPr>
          </a:lstStyle>
          <a:p>
            <a:pPr lvl="0">
              <a:defRPr sz="1800"/>
            </a:pPr>
            <a:r>
              <a:rPr sz="6200"/>
              <a:t>Title Text</a:t>
            </a:r>
          </a:p>
        </p:txBody>
      </p:sp>
    </p:spTree>
  </p:cSld>
  <p:clrMapOvr>
    <a:masterClrMapping/>
  </p:clrMapOvr>
  <p:transition spd="med" advClick="1"/>
</p:sldLayout>
</file>

<file path=ppt/slideLayouts/slideLayout61.xml><?xml version="1.0" encoding="utf-8"?>
<p:sldLayout xmlns:a="http://schemas.openxmlformats.org/drawingml/2006/main" xmlns:r="http://schemas.openxmlformats.org/officeDocument/2006/relationships" xmlns:p="http://schemas.openxmlformats.org/presentationml/2006/main" type="tx" showMasterSp="0" showMasterPhAnim="1">
  <p:cSld name="Default">
    <p:bg>
      <p:bgPr>
        <a:gradFill flip="none" rotWithShape="1">
          <a:gsLst>
            <a:gs pos="0">
              <a:srgbClr val="FFFFCC"/>
            </a:gs>
            <a:gs pos="100000">
              <a:srgbClr val="FFFF99"/>
            </a:gs>
          </a:gsLst>
          <a:path path="circle">
            <a:fillToRect l="50000" t="50000" r="50000" b="50000"/>
          </a:path>
        </a:gradFill>
      </p:bgPr>
    </p:bg>
    <p:spTree>
      <p:nvGrpSpPr>
        <p:cNvPr id="1" name=""/>
        <p:cNvGrpSpPr/>
        <p:nvPr/>
      </p:nvGrpSpPr>
      <p:grpSpPr>
        <a:xfrm>
          <a:off x="0" y="0"/>
          <a:ext cx="0" cy="0"/>
          <a:chOff x="0" y="0"/>
          <a:chExt cx="0" cy="0"/>
        </a:xfrm>
      </p:grpSpPr>
      <p:sp>
        <p:nvSpPr>
          <p:cNvPr id="376" name="Shape 376"/>
          <p:cNvSpPr/>
          <p:nvPr>
            <p:ph type="sldNum" sz="quarter" idx="2"/>
          </p:nvPr>
        </p:nvSpPr>
        <p:spPr>
          <a:xfrm>
            <a:off x="10945707" y="-1"/>
            <a:ext cx="2059094" cy="387038"/>
          </a:xfrm>
          <a:prstGeom prst="rect">
            <a:avLst/>
          </a:prstGeom>
        </p:spPr>
        <p:txBody>
          <a:bodyPr/>
          <a:lstStyle>
            <a:lvl1pPr>
              <a:defRPr sz="1800">
                <a:latin typeface="Times New Roman"/>
                <a:ea typeface="Times New Roman"/>
                <a:cs typeface="Times New Roman"/>
                <a:sym typeface="Times New Roman"/>
              </a:defRPr>
            </a:lvl1pPr>
          </a:lstStyle>
          <a:p>
            <a:pPr lvl="0"/>
            <a:fld id="{86CB4B4D-7CA3-9044-876B-883B54F8677D}" type="slidenum"/>
          </a:p>
        </p:txBody>
      </p:sp>
      <p:sp>
        <p:nvSpPr>
          <p:cNvPr id="377" name="Shape 377"/>
          <p:cNvSpPr/>
          <p:nvPr>
            <p:ph type="title"/>
          </p:nvPr>
        </p:nvSpPr>
        <p:spPr>
          <a:xfrm>
            <a:off x="975359" y="2623537"/>
            <a:ext cx="11054082" cy="2903503"/>
          </a:xfrm>
          <a:prstGeom prst="rect">
            <a:avLst/>
          </a:prstGeom>
        </p:spPr>
        <p:txBody>
          <a:bodyPr/>
          <a:lstStyle>
            <a:lvl1pPr>
              <a:defRPr>
                <a:latin typeface="Times New Roman"/>
                <a:ea typeface="Times New Roman"/>
                <a:cs typeface="Times New Roman"/>
                <a:sym typeface="Times New Roman"/>
              </a:defRPr>
            </a:lvl1pPr>
          </a:lstStyle>
          <a:p>
            <a:pPr lvl="0">
              <a:defRPr sz="1800"/>
            </a:pPr>
            <a:r>
              <a:rPr sz="6200"/>
              <a:t>Title Text</a:t>
            </a:r>
          </a:p>
        </p:txBody>
      </p:sp>
      <p:sp>
        <p:nvSpPr>
          <p:cNvPr id="378" name="Shape 378"/>
          <p:cNvSpPr/>
          <p:nvPr>
            <p:ph type="body" idx="1"/>
          </p:nvPr>
        </p:nvSpPr>
        <p:spPr>
          <a:xfrm>
            <a:off x="1950719" y="5527040"/>
            <a:ext cx="9103361" cy="4226561"/>
          </a:xfrm>
          <a:prstGeom prst="rect">
            <a:avLst/>
          </a:prstGeom>
        </p:spPr>
        <p:txBody>
          <a:bodyPr/>
          <a:lstStyle>
            <a:lvl1pPr marL="0" indent="0" algn="ctr">
              <a:buSzTx/>
              <a:buNone/>
              <a:defRPr>
                <a:latin typeface="Times New Roman"/>
                <a:ea typeface="Times New Roman"/>
                <a:cs typeface="Times New Roman"/>
                <a:sym typeface="Times New Roman"/>
              </a:defRPr>
            </a:lvl1pPr>
            <a:lvl2pPr marL="0" indent="457200" algn="ctr">
              <a:buSzTx/>
              <a:buNone/>
              <a:defRPr>
                <a:latin typeface="Times New Roman"/>
                <a:ea typeface="Times New Roman"/>
                <a:cs typeface="Times New Roman"/>
                <a:sym typeface="Times New Roman"/>
              </a:defRPr>
            </a:lvl2pPr>
            <a:lvl3pPr marL="0" indent="914400" algn="ctr">
              <a:buSzTx/>
              <a:buNone/>
              <a:defRPr>
                <a:latin typeface="Times New Roman"/>
                <a:ea typeface="Times New Roman"/>
                <a:cs typeface="Times New Roman"/>
                <a:sym typeface="Times New Roman"/>
              </a:defRPr>
            </a:lvl3pPr>
            <a:lvl4pPr marL="0" indent="1371600" algn="ctr">
              <a:buSzTx/>
              <a:buNone/>
              <a:defRPr>
                <a:latin typeface="Times New Roman"/>
                <a:ea typeface="Times New Roman"/>
                <a:cs typeface="Times New Roman"/>
                <a:sym typeface="Times New Roman"/>
              </a:defRPr>
            </a:lvl4pPr>
            <a:lvl5pPr marL="0" indent="1828800" algn="ctr">
              <a:buSzTx/>
              <a:buNone/>
              <a:defRPr>
                <a:latin typeface="Times New Roman"/>
                <a:ea typeface="Times New Roman"/>
                <a:cs typeface="Times New Roman"/>
                <a:sym typeface="Times New Roman"/>
              </a:defRPr>
            </a:lvl5pPr>
          </a:lstStyle>
          <a:p>
            <a:pPr lvl="0">
              <a:defRPr sz="1800"/>
            </a:pPr>
            <a:r>
              <a:rPr sz="4400"/>
              <a:t>Body Level One</a:t>
            </a:r>
            <a:endParaRPr sz="4400"/>
          </a:p>
          <a:p>
            <a:pPr lvl="1">
              <a:defRPr sz="1800"/>
            </a:pPr>
            <a:r>
              <a:rPr sz="4400"/>
              <a:t>Body Level Two</a:t>
            </a:r>
            <a:endParaRPr sz="4400"/>
          </a:p>
          <a:p>
            <a:pPr lvl="2">
              <a:defRPr sz="1800"/>
            </a:pPr>
            <a:r>
              <a:rPr sz="4400"/>
              <a:t>Body Level Three</a:t>
            </a:r>
            <a:endParaRPr sz="4400"/>
          </a:p>
          <a:p>
            <a:pPr lvl="3">
              <a:defRPr sz="1800"/>
            </a:pPr>
            <a:r>
              <a:rPr sz="4400"/>
              <a:t>Body Level Four</a:t>
            </a:r>
            <a:endParaRPr sz="4400"/>
          </a:p>
          <a:p>
            <a:pPr lvl="4">
              <a:defRPr sz="1800"/>
            </a:pPr>
            <a:r>
              <a:rPr sz="4400"/>
              <a:t>Body Level Five</a:t>
            </a:r>
          </a:p>
        </p:txBody>
      </p:sp>
    </p:spTree>
  </p:cSld>
  <p:clrMapOvr>
    <a:masterClrMapping/>
  </p:clrMapOvr>
  <p:transition spd="med" advClick="1"/>
</p:sldLayout>
</file>

<file path=ppt/slideLayouts/slideLayout62.xml><?xml version="1.0" encoding="utf-8"?>
<p:sldLayout xmlns:a="http://schemas.openxmlformats.org/drawingml/2006/main" xmlns:r="http://schemas.openxmlformats.org/officeDocument/2006/relationships" xmlns:p="http://schemas.openxmlformats.org/presentationml/2006/main" type="tx" showMasterSp="0" showMasterPhAnim="1">
  <p:cSld name="Default">
    <p:bg>
      <p:bgPr>
        <a:gradFill flip="none" rotWithShape="1">
          <a:gsLst>
            <a:gs pos="0">
              <a:srgbClr val="FFFFCC"/>
            </a:gs>
            <a:gs pos="100000">
              <a:srgbClr val="FFFF99"/>
            </a:gs>
          </a:gsLst>
          <a:path path="circle">
            <a:fillToRect l="50000" t="50000" r="50000" b="50000"/>
          </a:path>
        </a:gradFill>
      </p:bgPr>
    </p:bg>
    <p:spTree>
      <p:nvGrpSpPr>
        <p:cNvPr id="1" name=""/>
        <p:cNvGrpSpPr/>
        <p:nvPr/>
      </p:nvGrpSpPr>
      <p:grpSpPr>
        <a:xfrm>
          <a:off x="0" y="0"/>
          <a:ext cx="0" cy="0"/>
          <a:chOff x="0" y="0"/>
          <a:chExt cx="0" cy="0"/>
        </a:xfrm>
      </p:grpSpPr>
      <p:sp>
        <p:nvSpPr>
          <p:cNvPr id="380" name="Shape 380"/>
          <p:cNvSpPr/>
          <p:nvPr>
            <p:ph type="sldNum" sz="quarter" idx="2"/>
          </p:nvPr>
        </p:nvSpPr>
        <p:spPr>
          <a:xfrm>
            <a:off x="10945707" y="-1"/>
            <a:ext cx="2059094" cy="387038"/>
          </a:xfrm>
          <a:prstGeom prst="rect">
            <a:avLst/>
          </a:prstGeom>
        </p:spPr>
        <p:txBody>
          <a:bodyPr/>
          <a:lstStyle>
            <a:lvl1pPr>
              <a:defRPr sz="1800">
                <a:latin typeface="Times New Roman"/>
                <a:ea typeface="Times New Roman"/>
                <a:cs typeface="Times New Roman"/>
                <a:sym typeface="Times New Roman"/>
              </a:defRPr>
            </a:lvl1pPr>
          </a:lstStyle>
          <a:p>
            <a:pPr lvl="0"/>
            <a:fld id="{86CB4B4D-7CA3-9044-876B-883B54F8677D}" type="slidenum"/>
          </a:p>
        </p:txBody>
      </p:sp>
    </p:spTree>
  </p:cSld>
  <p:clrMapOvr>
    <a:masterClrMapping/>
  </p:clrMapOvr>
  <p:transition spd="med" advClick="1"/>
</p:sldLayout>
</file>

<file path=ppt/slideLayouts/slideLayout63.xml><?xml version="1.0" encoding="utf-8"?>
<p:sldLayout xmlns:a="http://schemas.openxmlformats.org/drawingml/2006/main" xmlns:r="http://schemas.openxmlformats.org/officeDocument/2006/relationships" xmlns:p="http://schemas.openxmlformats.org/presentationml/2006/main" type="tx" showMasterSp="0" showMasterPhAnim="1">
  <p:cSld name="Default">
    <p:bg>
      <p:bgPr>
        <a:gradFill flip="none" rotWithShape="1">
          <a:gsLst>
            <a:gs pos="0">
              <a:srgbClr val="FFFFCC"/>
            </a:gs>
            <a:gs pos="100000">
              <a:srgbClr val="FFFF99"/>
            </a:gs>
          </a:gsLst>
          <a:path path="circle">
            <a:fillToRect l="50000" t="50000" r="50000" b="50000"/>
          </a:path>
        </a:gradFill>
      </p:bgPr>
    </p:bg>
    <p:spTree>
      <p:nvGrpSpPr>
        <p:cNvPr id="1" name=""/>
        <p:cNvGrpSpPr/>
        <p:nvPr/>
      </p:nvGrpSpPr>
      <p:grpSpPr>
        <a:xfrm>
          <a:off x="0" y="0"/>
          <a:ext cx="0" cy="0"/>
          <a:chOff x="0" y="0"/>
          <a:chExt cx="0" cy="0"/>
        </a:xfrm>
      </p:grpSpPr>
      <p:sp>
        <p:nvSpPr>
          <p:cNvPr id="382" name="Shape 382"/>
          <p:cNvSpPr/>
          <p:nvPr>
            <p:ph type="sldNum" sz="quarter" idx="2"/>
          </p:nvPr>
        </p:nvSpPr>
        <p:spPr>
          <a:xfrm>
            <a:off x="10945707" y="-1"/>
            <a:ext cx="2059094" cy="387038"/>
          </a:xfrm>
          <a:prstGeom prst="rect">
            <a:avLst/>
          </a:prstGeom>
        </p:spPr>
        <p:txBody>
          <a:bodyPr/>
          <a:lstStyle>
            <a:lvl1pPr>
              <a:defRPr sz="1800">
                <a:latin typeface="Times New Roman"/>
                <a:ea typeface="Times New Roman"/>
                <a:cs typeface="Times New Roman"/>
                <a:sym typeface="Times New Roman"/>
              </a:defRPr>
            </a:lvl1pPr>
          </a:lstStyle>
          <a:p>
            <a:pPr lvl="0"/>
            <a:fld id="{86CB4B4D-7CA3-9044-876B-883B54F8677D}" type="slidenum"/>
          </a:p>
        </p:txBody>
      </p:sp>
      <p:sp>
        <p:nvSpPr>
          <p:cNvPr id="383" name="Shape 383"/>
          <p:cNvSpPr/>
          <p:nvPr>
            <p:ph type="title"/>
          </p:nvPr>
        </p:nvSpPr>
        <p:spPr>
          <a:prstGeom prst="rect">
            <a:avLst/>
          </a:prstGeom>
        </p:spPr>
        <p:txBody>
          <a:bodyPr/>
          <a:lstStyle>
            <a:lvl1pPr>
              <a:defRPr>
                <a:latin typeface="Times New Roman"/>
                <a:ea typeface="Times New Roman"/>
                <a:cs typeface="Times New Roman"/>
                <a:sym typeface="Times New Roman"/>
              </a:defRPr>
            </a:lvl1pPr>
          </a:lstStyle>
          <a:p>
            <a:pPr lvl="0">
              <a:defRPr sz="1800"/>
            </a:pPr>
            <a:r>
              <a:rPr sz="6200"/>
              <a:t>Title Text</a:t>
            </a:r>
          </a:p>
        </p:txBody>
      </p:sp>
      <p:sp>
        <p:nvSpPr>
          <p:cNvPr id="384" name="Shape 384"/>
          <p:cNvSpPr/>
          <p:nvPr>
            <p:ph type="body" idx="1"/>
          </p:nvPr>
        </p:nvSpPr>
        <p:spPr>
          <a:prstGeom prst="rect">
            <a:avLst/>
          </a:prstGeom>
        </p:spPr>
        <p:txBody>
          <a:bodyPr/>
          <a:lstStyle>
            <a:lvl1pPr>
              <a:defRPr>
                <a:latin typeface="Times New Roman"/>
                <a:ea typeface="Times New Roman"/>
                <a:cs typeface="Times New Roman"/>
                <a:sym typeface="Times New Roman"/>
              </a:defRPr>
            </a:lvl1pPr>
            <a:lvl2pPr>
              <a:defRPr>
                <a:latin typeface="Times New Roman"/>
                <a:ea typeface="Times New Roman"/>
                <a:cs typeface="Times New Roman"/>
                <a:sym typeface="Times New Roman"/>
              </a:defRPr>
            </a:lvl2pPr>
            <a:lvl3pPr>
              <a:defRPr>
                <a:latin typeface="Times New Roman"/>
                <a:ea typeface="Times New Roman"/>
                <a:cs typeface="Times New Roman"/>
                <a:sym typeface="Times New Roman"/>
              </a:defRPr>
            </a:lvl3pPr>
            <a:lvl4pPr>
              <a:defRPr>
                <a:latin typeface="Times New Roman"/>
                <a:ea typeface="Times New Roman"/>
                <a:cs typeface="Times New Roman"/>
                <a:sym typeface="Times New Roman"/>
              </a:defRPr>
            </a:lvl4pPr>
            <a:lvl5pPr>
              <a:defRPr>
                <a:latin typeface="Times New Roman"/>
                <a:ea typeface="Times New Roman"/>
                <a:cs typeface="Times New Roman"/>
                <a:sym typeface="Times New Roman"/>
              </a:defRPr>
            </a:lvl5pPr>
          </a:lstStyle>
          <a:p>
            <a:pPr lvl="0">
              <a:defRPr sz="1800"/>
            </a:pPr>
            <a:r>
              <a:rPr sz="4400"/>
              <a:t>Body Level One</a:t>
            </a:r>
            <a:endParaRPr sz="4400"/>
          </a:p>
          <a:p>
            <a:pPr lvl="1">
              <a:defRPr sz="1800"/>
            </a:pPr>
            <a:r>
              <a:rPr sz="4400"/>
              <a:t>Body Level Two</a:t>
            </a:r>
            <a:endParaRPr sz="4400"/>
          </a:p>
          <a:p>
            <a:pPr lvl="2">
              <a:defRPr sz="1800"/>
            </a:pPr>
            <a:r>
              <a:rPr sz="4400"/>
              <a:t>Body Level Three</a:t>
            </a:r>
            <a:endParaRPr sz="4400"/>
          </a:p>
          <a:p>
            <a:pPr lvl="3">
              <a:defRPr sz="1800"/>
            </a:pPr>
            <a:r>
              <a:rPr sz="4400"/>
              <a:t>Body Level Four</a:t>
            </a:r>
            <a:endParaRPr sz="4400"/>
          </a:p>
          <a:p>
            <a:pPr lvl="4">
              <a:defRPr sz="1800"/>
            </a:pPr>
            <a:r>
              <a:rPr sz="4400"/>
              <a:t>Body Level Five</a:t>
            </a:r>
          </a:p>
        </p:txBody>
      </p:sp>
    </p:spTree>
  </p:cSld>
  <p:clrMapOvr>
    <a:masterClrMapping/>
  </p:clrMapOvr>
  <p:transition spd="med" advClick="1"/>
</p:sldLayout>
</file>

<file path=ppt/slideLayouts/slideLayout64.xml><?xml version="1.0" encoding="utf-8"?>
<p:sldLayout xmlns:a="http://schemas.openxmlformats.org/drawingml/2006/main" xmlns:r="http://schemas.openxmlformats.org/officeDocument/2006/relationships" xmlns:p="http://schemas.openxmlformats.org/presentationml/2006/main" type="tx" showMasterSp="0" showMasterPhAnim="1">
  <p:cSld name="Title - Cent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86" name="Shape 386"/>
          <p:cNvSpPr/>
          <p:nvPr>
            <p:ph type="title"/>
          </p:nvPr>
        </p:nvSpPr>
        <p:spPr>
          <a:xfrm>
            <a:off x="1079500" y="3416300"/>
            <a:ext cx="11176000" cy="2921000"/>
          </a:xfrm>
          <a:prstGeom prst="rect">
            <a:avLst/>
          </a:prstGeom>
        </p:spPr>
        <p:txBody>
          <a:bodyPr lIns="0" tIns="0" rIns="0" bIns="0">
            <a:normAutofit fontScale="100000" lnSpcReduction="0"/>
          </a:bodyPr>
          <a:lstStyle>
            <a:lvl1pPr defTabSz="584200">
              <a:defRPr cap="all" spc="232" sz="5800">
                <a:solidFill>
                  <a:srgbClr val="EBEBEB"/>
                </a:solidFill>
                <a:effectLst>
                  <a:outerShdw sx="100000" sy="100000" kx="0" ky="0" algn="b" rotWithShape="0" blurRad="25400" dist="25400" dir="16200000">
                    <a:srgbClr val="000000">
                      <a:alpha val="50000"/>
                    </a:srgbClr>
                  </a:outerShdw>
                </a:effectLst>
                <a:latin typeface="Cochin"/>
                <a:ea typeface="Cochin"/>
                <a:cs typeface="Cochin"/>
                <a:sym typeface="Cochin"/>
              </a:defRPr>
            </a:lvl1pPr>
          </a:lstStyle>
          <a:p>
            <a:pPr lvl="0">
              <a:defRPr cap="none" spc="0" sz="1800">
                <a:solidFill>
                  <a:srgbClr val="000000"/>
                </a:solidFill>
                <a:effectLst/>
              </a:defRPr>
            </a:pPr>
            <a:r>
              <a:rPr cap="all" spc="232" sz="5800">
                <a:solidFill>
                  <a:srgbClr val="EBEBEB"/>
                </a:solidFill>
                <a:effectLst>
                  <a:outerShdw sx="100000" sy="100000" kx="0" ky="0" algn="b" rotWithShape="0" blurRad="25400" dist="25400" dir="16200000">
                    <a:srgbClr val="000000">
                      <a:alpha val="50000"/>
                    </a:srgbClr>
                  </a:outerShdw>
                </a:effectLst>
              </a:rPr>
              <a:t>Title Text</a:t>
            </a:r>
          </a:p>
        </p:txBody>
      </p:sp>
    </p:spTree>
  </p:cSld>
  <p:clrMapOvr>
    <a:masterClrMapping/>
  </p:clrMapOvr>
  <p:transition spd="med" advClick="1"/>
</p:sldLayout>
</file>

<file path=ppt/slideLayouts/slideLayout65.xml><?xml version="1.0" encoding="utf-8"?>
<p:sldLayout xmlns:a="http://schemas.openxmlformats.org/drawingml/2006/main" xmlns:r="http://schemas.openxmlformats.org/officeDocument/2006/relationships" xmlns:p="http://schemas.openxmlformats.org/presentationml/2006/main" type="tx" showMasterSp="0"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388" name="cool-background-textures-at_textures1.png"/>
          <p:cNvPicPr/>
          <p:nvPr/>
        </p:nvPicPr>
        <p:blipFill>
          <a:blip r:embed="rId3">
            <a:extLst/>
          </a:blip>
          <a:stretch>
            <a:fillRect/>
          </a:stretch>
        </p:blipFill>
        <p:spPr>
          <a:xfrm>
            <a:off x="-1295400" y="0"/>
            <a:ext cx="14274800" cy="9753600"/>
          </a:xfrm>
          <a:prstGeom prst="rect">
            <a:avLst/>
          </a:prstGeom>
          <a:ln w="12700">
            <a:miter lim="400000"/>
          </a:ln>
        </p:spPr>
      </p:pic>
      <p:sp>
        <p:nvSpPr>
          <p:cNvPr id="389" name="Shape 389"/>
          <p:cNvSpPr/>
          <p:nvPr>
            <p:ph type="title"/>
          </p:nvPr>
        </p:nvSpPr>
        <p:spPr>
          <a:xfrm>
            <a:off x="1079500" y="2921000"/>
            <a:ext cx="10845800" cy="2413000"/>
          </a:xfrm>
          <a:prstGeom prst="rect">
            <a:avLst/>
          </a:prstGeom>
        </p:spPr>
        <p:txBody>
          <a:bodyPr lIns="0" tIns="0" rIns="0" bIns="0" anchor="b"/>
          <a:lstStyle>
            <a:lvl1pPr defTabSz="584200">
              <a:defRPr sz="8000">
                <a:solidFill>
                  <a:srgbClr val="FFFFFF"/>
                </a:solidFill>
                <a:latin typeface="American Typewriter"/>
                <a:ea typeface="American Typewriter"/>
                <a:cs typeface="American Typewriter"/>
                <a:sym typeface="American Typewriter"/>
              </a:defRPr>
            </a:lvl1pPr>
          </a:lstStyle>
          <a:p>
            <a:pPr lvl="0">
              <a:defRPr sz="1800">
                <a:solidFill>
                  <a:srgbClr val="000000"/>
                </a:solidFill>
              </a:defRPr>
            </a:pPr>
            <a:r>
              <a:rPr sz="8000">
                <a:solidFill>
                  <a:srgbClr val="FFFFFF"/>
                </a:solidFill>
              </a:rPr>
              <a:t>Title Text</a:t>
            </a:r>
          </a:p>
        </p:txBody>
      </p:sp>
      <p:sp>
        <p:nvSpPr>
          <p:cNvPr id="390" name="Shape 390"/>
          <p:cNvSpPr/>
          <p:nvPr>
            <p:ph type="body" idx="1"/>
          </p:nvPr>
        </p:nvSpPr>
        <p:spPr>
          <a:xfrm>
            <a:off x="1079500" y="5359400"/>
            <a:ext cx="10845800" cy="1380067"/>
          </a:xfrm>
          <a:prstGeom prst="rect">
            <a:avLst/>
          </a:prstGeom>
        </p:spPr>
        <p:txBody>
          <a:bodyPr lIns="0" tIns="0" rIns="0" bIns="0"/>
          <a:lstStyle>
            <a:lvl1pPr marL="0" indent="0" algn="ctr" defTabSz="584200">
              <a:spcBef>
                <a:spcPts val="0"/>
              </a:spcBef>
              <a:buSzTx/>
              <a:buNone/>
              <a:defRPr sz="4200">
                <a:solidFill>
                  <a:srgbClr val="909696"/>
                </a:solidFill>
                <a:latin typeface="American Typewriter"/>
                <a:ea typeface="American Typewriter"/>
                <a:cs typeface="American Typewriter"/>
                <a:sym typeface="American Typewriter"/>
              </a:defRPr>
            </a:lvl1pPr>
            <a:lvl2pPr marL="0" indent="0" algn="ctr" defTabSz="584200">
              <a:spcBef>
                <a:spcPts val="0"/>
              </a:spcBef>
              <a:buSzTx/>
              <a:buNone/>
              <a:defRPr sz="4200">
                <a:solidFill>
                  <a:srgbClr val="909696"/>
                </a:solidFill>
                <a:latin typeface="American Typewriter"/>
                <a:ea typeface="American Typewriter"/>
                <a:cs typeface="American Typewriter"/>
                <a:sym typeface="American Typewriter"/>
              </a:defRPr>
            </a:lvl2pPr>
            <a:lvl3pPr marL="0" indent="0" algn="ctr" defTabSz="584200">
              <a:spcBef>
                <a:spcPts val="0"/>
              </a:spcBef>
              <a:buSzTx/>
              <a:buNone/>
              <a:defRPr sz="4200">
                <a:solidFill>
                  <a:srgbClr val="909696"/>
                </a:solidFill>
                <a:latin typeface="American Typewriter"/>
                <a:ea typeface="American Typewriter"/>
                <a:cs typeface="American Typewriter"/>
                <a:sym typeface="American Typewriter"/>
              </a:defRPr>
            </a:lvl3pPr>
            <a:lvl4pPr marL="0" indent="0" algn="ctr" defTabSz="584200">
              <a:spcBef>
                <a:spcPts val="0"/>
              </a:spcBef>
              <a:buSzTx/>
              <a:buNone/>
              <a:defRPr sz="4200">
                <a:solidFill>
                  <a:srgbClr val="909696"/>
                </a:solidFill>
                <a:latin typeface="American Typewriter"/>
                <a:ea typeface="American Typewriter"/>
                <a:cs typeface="American Typewriter"/>
                <a:sym typeface="American Typewriter"/>
              </a:defRPr>
            </a:lvl4pPr>
            <a:lvl5pPr marL="0" indent="0" algn="ctr" defTabSz="584200">
              <a:spcBef>
                <a:spcPts val="0"/>
              </a:spcBef>
              <a:buSzTx/>
              <a:buNone/>
              <a:defRPr sz="4200">
                <a:solidFill>
                  <a:srgbClr val="909696"/>
                </a:solidFill>
                <a:latin typeface="American Typewriter"/>
                <a:ea typeface="American Typewriter"/>
                <a:cs typeface="American Typewriter"/>
                <a:sym typeface="American Typewriter"/>
              </a:defRPr>
            </a:lvl5pPr>
          </a:lstStyle>
          <a:p>
            <a:pPr lvl="0">
              <a:defRPr sz="1800">
                <a:solidFill>
                  <a:srgbClr val="000000"/>
                </a:solidFill>
              </a:defRPr>
            </a:pPr>
            <a:r>
              <a:rPr sz="4200">
                <a:solidFill>
                  <a:srgbClr val="909696"/>
                </a:solidFill>
              </a:rPr>
              <a:t>Body Level One</a:t>
            </a:r>
            <a:endParaRPr sz="4200">
              <a:solidFill>
                <a:srgbClr val="909696"/>
              </a:solidFill>
            </a:endParaRPr>
          </a:p>
          <a:p>
            <a:pPr lvl="1">
              <a:defRPr sz="1800">
                <a:solidFill>
                  <a:srgbClr val="000000"/>
                </a:solidFill>
              </a:defRPr>
            </a:pPr>
            <a:r>
              <a:rPr sz="4200">
                <a:solidFill>
                  <a:srgbClr val="909696"/>
                </a:solidFill>
              </a:rPr>
              <a:t>Body Level Two</a:t>
            </a:r>
            <a:endParaRPr sz="4200">
              <a:solidFill>
                <a:srgbClr val="909696"/>
              </a:solidFill>
            </a:endParaRPr>
          </a:p>
          <a:p>
            <a:pPr lvl="2">
              <a:defRPr sz="1800">
                <a:solidFill>
                  <a:srgbClr val="000000"/>
                </a:solidFill>
              </a:defRPr>
            </a:pPr>
            <a:r>
              <a:rPr sz="4200">
                <a:solidFill>
                  <a:srgbClr val="909696"/>
                </a:solidFill>
              </a:rPr>
              <a:t>Body Level Three</a:t>
            </a:r>
            <a:endParaRPr sz="4200">
              <a:solidFill>
                <a:srgbClr val="909696"/>
              </a:solidFill>
            </a:endParaRPr>
          </a:p>
          <a:p>
            <a:pPr lvl="3">
              <a:defRPr sz="1800">
                <a:solidFill>
                  <a:srgbClr val="000000"/>
                </a:solidFill>
              </a:defRPr>
            </a:pPr>
            <a:r>
              <a:rPr sz="4200">
                <a:solidFill>
                  <a:srgbClr val="909696"/>
                </a:solidFill>
              </a:rPr>
              <a:t>Body Level Four</a:t>
            </a:r>
            <a:endParaRPr sz="4200">
              <a:solidFill>
                <a:srgbClr val="909696"/>
              </a:solidFill>
            </a:endParaRPr>
          </a:p>
          <a:p>
            <a:pPr lvl="4">
              <a:defRPr sz="1800">
                <a:solidFill>
                  <a:srgbClr val="000000"/>
                </a:solidFill>
              </a:defRPr>
            </a:pPr>
            <a:r>
              <a:rPr sz="4200">
                <a:solidFill>
                  <a:srgbClr val="909696"/>
                </a:solidFill>
              </a:rPr>
              <a:t>Body Level Five</a:t>
            </a:r>
          </a:p>
        </p:txBody>
      </p:sp>
    </p:spTree>
  </p:cSld>
  <p:clrMapOvr>
    <a:masterClrMapping/>
  </p:clrMapOvr>
  <p:transition spd="med" advClick="1"/>
</p:sldLayout>
</file>

<file path=ppt/slideLayouts/slideLayout66.xml><?xml version="1.0" encoding="utf-8"?>
<p:sldLayout xmlns:a="http://schemas.openxmlformats.org/drawingml/2006/main" xmlns:r="http://schemas.openxmlformats.org/officeDocument/2006/relationships" xmlns:p="http://schemas.openxmlformats.org/presentationml/2006/main" type="tx" showMasterSp="0"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392" name="pasted-image.pdf"/>
          <p:cNvPicPr/>
          <p:nvPr/>
        </p:nvPicPr>
        <p:blipFill>
          <a:blip r:embed="rId3">
            <a:extLst/>
          </a:blip>
          <a:stretch>
            <a:fillRect/>
          </a:stretch>
        </p:blipFill>
        <p:spPr>
          <a:xfrm>
            <a:off x="-33380" y="-16934"/>
            <a:ext cx="13071560" cy="9787468"/>
          </a:xfrm>
          <a:prstGeom prst="rect">
            <a:avLst/>
          </a:prstGeom>
          <a:ln w="12700">
            <a:miter lim="400000"/>
          </a:ln>
        </p:spPr>
      </p:pic>
    </p:spTree>
  </p:cSld>
  <p:clrMapOvr>
    <a:masterClrMapping/>
  </p:clrMapOvr>
  <p:transition spd="med" advClick="1"/>
</p:sldLayout>
</file>

<file path=ppt/slideLayouts/slideLayout67.xml><?xml version="1.0" encoding="utf-8"?>
<p:sldLayout xmlns:a="http://schemas.openxmlformats.org/drawingml/2006/main" xmlns:r="http://schemas.openxmlformats.org/officeDocument/2006/relationships" xmlns:p="http://schemas.openxmlformats.org/presentationml/2006/main" type="tx" showMasterSp="0"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394" name="pasted-image.tif"/>
          <p:cNvPicPr/>
          <p:nvPr/>
        </p:nvPicPr>
        <p:blipFill>
          <a:blip r:embed="rId3">
            <a:extLst/>
          </a:blip>
          <a:stretch>
            <a:fillRect/>
          </a:stretch>
        </p:blipFill>
        <p:spPr>
          <a:xfrm>
            <a:off x="-16934" y="-8467"/>
            <a:ext cx="13027380" cy="9770534"/>
          </a:xfrm>
          <a:prstGeom prst="rect">
            <a:avLst/>
          </a:prstGeom>
          <a:ln w="12700">
            <a:miter lim="400000"/>
          </a:ln>
        </p:spPr>
      </p:pic>
    </p:spTree>
  </p:cSld>
  <p:clrMapOvr>
    <a:masterClrMapping/>
  </p:clrMapOvr>
  <p:transition spd="med" advClick="1"/>
</p:sldLayout>
</file>

<file path=ppt/slideLayouts/slideLayout68.xml><?xml version="1.0" encoding="utf-8"?>
<p:sldLayout xmlns:a="http://schemas.openxmlformats.org/drawingml/2006/main" xmlns:r="http://schemas.openxmlformats.org/officeDocument/2006/relationships" xmlns:p="http://schemas.openxmlformats.org/presentationml/2006/main" type="tx" showMasterSp="0" showMasterPhAnim="1">
  <p:cSld name="Quote">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396" name="pasted-image.tif"/>
          <p:cNvPicPr/>
          <p:nvPr/>
        </p:nvPicPr>
        <p:blipFill>
          <a:blip r:embed="rId3">
            <a:extLst/>
          </a:blip>
          <a:stretch>
            <a:fillRect/>
          </a:stretch>
        </p:blipFill>
        <p:spPr>
          <a:xfrm>
            <a:off x="0" y="-1"/>
            <a:ext cx="13004800" cy="9753601"/>
          </a:xfrm>
          <a:prstGeom prst="rect">
            <a:avLst/>
          </a:prstGeom>
          <a:ln w="12700">
            <a:miter lim="400000"/>
          </a:ln>
        </p:spPr>
      </p:pic>
    </p:spTree>
  </p:cSld>
  <p:clrMapOvr>
    <a:masterClrMapping/>
  </p:clrMapOvr>
  <p:transition spd="med" advClick="1"/>
</p:sldLayout>
</file>

<file path=ppt/slideLayouts/slideLayout69.xml><?xml version="1.0" encoding="utf-8"?>
<p:sldLayout xmlns:a="http://schemas.openxmlformats.org/drawingml/2006/main" xmlns:r="http://schemas.openxmlformats.org/officeDocument/2006/relationships" xmlns:p="http://schemas.openxmlformats.org/presentationml/2006/main" type="tx" showMasterSp="0" showMasterPhAnim="1">
  <p:cSld name="Photo - Vertic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98" name="Shape 398"/>
          <p:cNvSpPr/>
          <p:nvPr>
            <p:ph type="title"/>
          </p:nvPr>
        </p:nvSpPr>
        <p:spPr>
          <a:xfrm>
            <a:off x="914400" y="1193800"/>
            <a:ext cx="5270500" cy="3911600"/>
          </a:xfrm>
          <a:prstGeom prst="rect">
            <a:avLst/>
          </a:prstGeom>
          <a:effectLst>
            <a:outerShdw sx="100000" sy="100000" kx="0" ky="0" algn="b" rotWithShape="0" blurRad="63500" dist="25400" dir="5400000">
              <a:srgbClr val="000000">
                <a:alpha val="50000"/>
              </a:srgbClr>
            </a:outerShdw>
          </a:effectLst>
        </p:spPr>
        <p:txBody>
          <a:bodyPr lIns="0" tIns="0" rIns="0" bIns="0" anchor="b">
            <a:normAutofit fontScale="100000" lnSpcReduction="0"/>
          </a:bodyPr>
          <a:lstStyle>
            <a:lvl1pPr defTabSz="584200">
              <a:defRPr sz="5800">
                <a:solidFill>
                  <a:srgbClr val="FFFFFF"/>
                </a:solidFill>
                <a:effectLst>
                  <a:outerShdw sx="100000" sy="100000" kx="0" ky="0" algn="b" rotWithShape="0" blurRad="76200" dist="63500" dir="2971542">
                    <a:srgbClr val="000000"/>
                  </a:outerShdw>
                </a:effectLst>
                <a:latin typeface="Baskerville"/>
                <a:ea typeface="Baskerville"/>
                <a:cs typeface="Baskerville"/>
                <a:sym typeface="Baskerville"/>
              </a:defRPr>
            </a:lvl1pPr>
          </a:lstStyle>
          <a:p>
            <a:pPr lvl="0">
              <a:defRPr sz="1800">
                <a:solidFill>
                  <a:srgbClr val="000000"/>
                </a:solidFill>
                <a:effectLst/>
              </a:defRPr>
            </a:pPr>
            <a:r>
              <a:rPr sz="5800">
                <a:solidFill>
                  <a:srgbClr val="FFFFFF"/>
                </a:solidFill>
                <a:effectLst>
                  <a:outerShdw sx="100000" sy="100000" kx="0" ky="0" algn="b" rotWithShape="0" blurRad="76200" dist="63500" dir="2971542">
                    <a:srgbClr val="000000"/>
                  </a:outerShdw>
                </a:effectLst>
              </a:rPr>
              <a:t>Title Text</a:t>
            </a:r>
          </a:p>
        </p:txBody>
      </p:sp>
      <p:sp>
        <p:nvSpPr>
          <p:cNvPr id="399" name="Shape 399"/>
          <p:cNvSpPr/>
          <p:nvPr>
            <p:ph type="body" idx="1"/>
          </p:nvPr>
        </p:nvSpPr>
        <p:spPr>
          <a:xfrm>
            <a:off x="914400" y="5219700"/>
            <a:ext cx="5270500" cy="3378200"/>
          </a:xfrm>
          <a:prstGeom prst="rect">
            <a:avLst/>
          </a:prstGeom>
        </p:spPr>
        <p:txBody>
          <a:bodyPr lIns="0" tIns="0" rIns="0" bIns="0">
            <a:normAutofit fontScale="100000" lnSpcReduction="0"/>
          </a:bodyPr>
          <a:lstStyle>
            <a:lvl1pPr marL="0" indent="0" algn="ctr" defTabSz="584200">
              <a:spcBef>
                <a:spcPts val="0"/>
              </a:spcBef>
              <a:buSzTx/>
              <a:buNone/>
              <a:defRPr sz="3600">
                <a:latin typeface="Baskerville"/>
                <a:ea typeface="Baskerville"/>
                <a:cs typeface="Baskerville"/>
                <a:sym typeface="Baskerville"/>
              </a:defRPr>
            </a:lvl1pPr>
            <a:lvl2pPr marL="0" indent="228600" algn="ctr" defTabSz="584200">
              <a:spcBef>
                <a:spcPts val="0"/>
              </a:spcBef>
              <a:buSzTx/>
              <a:buNone/>
              <a:defRPr sz="3600">
                <a:latin typeface="Baskerville"/>
                <a:ea typeface="Baskerville"/>
                <a:cs typeface="Baskerville"/>
                <a:sym typeface="Baskerville"/>
              </a:defRPr>
            </a:lvl2pPr>
            <a:lvl3pPr marL="0" indent="457200" algn="ctr" defTabSz="584200">
              <a:spcBef>
                <a:spcPts val="0"/>
              </a:spcBef>
              <a:buSzTx/>
              <a:buNone/>
              <a:defRPr sz="3600">
                <a:latin typeface="Baskerville"/>
                <a:ea typeface="Baskerville"/>
                <a:cs typeface="Baskerville"/>
                <a:sym typeface="Baskerville"/>
              </a:defRPr>
            </a:lvl3pPr>
            <a:lvl4pPr marL="0" indent="685800" algn="ctr" defTabSz="584200">
              <a:spcBef>
                <a:spcPts val="0"/>
              </a:spcBef>
              <a:buSzTx/>
              <a:buNone/>
              <a:defRPr sz="3600">
                <a:latin typeface="Baskerville"/>
                <a:ea typeface="Baskerville"/>
                <a:cs typeface="Baskerville"/>
                <a:sym typeface="Baskerville"/>
              </a:defRPr>
            </a:lvl4pPr>
            <a:lvl5pPr marL="0" indent="914400" algn="ctr" defTabSz="584200">
              <a:spcBef>
                <a:spcPts val="0"/>
              </a:spcBef>
              <a:buSzTx/>
              <a:buNone/>
              <a:defRPr sz="3600">
                <a:latin typeface="Baskerville"/>
                <a:ea typeface="Baskerville"/>
                <a:cs typeface="Baskerville"/>
                <a:sym typeface="Baskerville"/>
              </a:defRPr>
            </a:lvl5pPr>
          </a:lstStyle>
          <a:p>
            <a:pPr lvl="0">
              <a:defRPr sz="1800"/>
            </a:pPr>
            <a:r>
              <a:rPr sz="3600"/>
              <a:t>Body Level One</a:t>
            </a:r>
            <a:endParaRPr sz="3600"/>
          </a:p>
          <a:p>
            <a:pPr lvl="1">
              <a:defRPr sz="1800"/>
            </a:pPr>
            <a:r>
              <a:rPr sz="3600"/>
              <a:t>Body Level Two</a:t>
            </a:r>
            <a:endParaRPr sz="3600"/>
          </a:p>
          <a:p>
            <a:pPr lvl="2">
              <a:defRPr sz="1800"/>
            </a:pPr>
            <a:r>
              <a:rPr sz="3600"/>
              <a:t>Body Level Three</a:t>
            </a:r>
            <a:endParaRPr sz="3600"/>
          </a:p>
          <a:p>
            <a:pPr lvl="3">
              <a:defRPr sz="1800"/>
            </a:pPr>
            <a:r>
              <a:rPr sz="3600"/>
              <a:t>Body Level Four</a:t>
            </a:r>
            <a:endParaRPr sz="3600"/>
          </a:p>
          <a:p>
            <a:pPr lvl="4">
              <a:defRPr sz="1800"/>
            </a:pPr>
            <a:r>
              <a:rPr sz="3600"/>
              <a:t>Body Level Five</a:t>
            </a:r>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0" showMasterPhAnim="1">
  <p:cSld name="Title &amp; Photo Bottom">
    <p:spTree>
      <p:nvGrpSpPr>
        <p:cNvPr id="1" name=""/>
        <p:cNvGrpSpPr/>
        <p:nvPr/>
      </p:nvGrpSpPr>
      <p:grpSpPr>
        <a:xfrm>
          <a:off x="0" y="0"/>
          <a:ext cx="0" cy="0"/>
          <a:chOff x="0" y="0"/>
          <a:chExt cx="0" cy="0"/>
        </a:xfrm>
      </p:grpSpPr>
      <p:pic>
        <p:nvPicPr>
          <p:cNvPr id="40" name="jumsoft_background_10_-39.mov"/>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0" y="0"/>
            <a:ext cx="13004800" cy="9753600"/>
          </a:xfrm>
          <a:prstGeom prst="rect">
            <a:avLst/>
          </a:prstGeom>
        </p:spPr>
      </p:pic>
      <p:sp>
        <p:nvSpPr>
          <p:cNvPr id="41" name="Shape 41"/>
          <p:cNvSpPr/>
          <p:nvPr/>
        </p:nvSpPr>
        <p:spPr>
          <a:xfrm>
            <a:off x="1689100" y="-25400"/>
            <a:ext cx="6108700" cy="9804400"/>
          </a:xfrm>
          <a:prstGeom prst="rect">
            <a:avLst/>
          </a:prstGeom>
          <a:solidFill>
            <a:srgbClr val="FFFFFF">
              <a:alpha val="50000"/>
            </a:srgbClr>
          </a:solidFill>
          <a:ln w="25400">
            <a:miter lim="400000"/>
          </a:ln>
        </p:spPr>
        <p:txBody>
          <a:bodyPr lIns="50800" tIns="50800" rIns="50800" bIns="50800" anchor="ctr"/>
          <a:lstStyle/>
          <a:p>
            <a:pPr lvl="0" algn="ctr">
              <a:lnSpc>
                <a:spcPct val="100000"/>
              </a:lnSpc>
              <a:spcBef>
                <a:spcPts val="0"/>
              </a:spcBef>
              <a:buClrTx/>
              <a:buFontTx/>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2" name="Shape 42"/>
          <p:cNvSpPr/>
          <p:nvPr>
            <p:ph type="title"/>
          </p:nvPr>
        </p:nvSpPr>
        <p:spPr>
          <a:xfrm>
            <a:off x="1879600" y="38100"/>
            <a:ext cx="5740400" cy="1574800"/>
          </a:xfrm>
          <a:prstGeom prst="rect">
            <a:avLst/>
          </a:prstGeom>
          <a:effectLst>
            <a:outerShdw sx="100000" sy="100000" kx="0" ky="0" algn="b" rotWithShape="0" blurRad="12700" dist="25400" dir="7920000">
              <a:srgbClr val="FFFFFF">
                <a:alpha val="80000"/>
              </a:srgbClr>
            </a:outerShdw>
          </a:effectLst>
        </p:spPr>
        <p:txBody>
          <a:bodyPr lIns="0" tIns="0" rIns="0" bIns="0" anchor="b"/>
          <a:lstStyle>
            <a:lvl1pPr defTabSz="584200">
              <a:defRPr i="1" spc="-288" sz="9600">
                <a:solidFill>
                  <a:srgbClr val="233374"/>
                </a:solidFill>
                <a:latin typeface="+mj-lt"/>
                <a:ea typeface="+mj-ea"/>
                <a:cs typeface="+mj-cs"/>
                <a:sym typeface="Futura"/>
              </a:defRPr>
            </a:lvl1pPr>
          </a:lstStyle>
          <a:p>
            <a:pPr lvl="0">
              <a:defRPr i="0" spc="0" sz="1800">
                <a:solidFill>
                  <a:srgbClr val="000000"/>
                </a:solidFill>
              </a:defRPr>
            </a:pPr>
            <a:r>
              <a:rPr i="1" spc="-288" sz="9600">
                <a:solidFill>
                  <a:srgbClr val="233374"/>
                </a:solidFill>
              </a:rPr>
              <a:t>Title Text</a:t>
            </a:r>
          </a:p>
        </p:txBody>
      </p:sp>
      <p:sp>
        <p:nvSpPr>
          <p:cNvPr id="43" name="Shape 43"/>
          <p:cNvSpPr/>
          <p:nvPr>
            <p:ph type="body" idx="1"/>
          </p:nvPr>
        </p:nvSpPr>
        <p:spPr>
          <a:xfrm>
            <a:off x="1879600" y="1790700"/>
            <a:ext cx="5740400" cy="3543300"/>
          </a:xfrm>
          <a:prstGeom prst="rect">
            <a:avLst/>
          </a:prstGeom>
          <a:effectLst>
            <a:outerShdw sx="100000" sy="100000" kx="0" ky="0" algn="b" rotWithShape="0" blurRad="12700" dist="25400" dir="7920000">
              <a:srgbClr val="FFFFFF">
                <a:alpha val="80000"/>
              </a:srgbClr>
            </a:outerShdw>
          </a:effectLst>
        </p:spPr>
        <p:txBody>
          <a:bodyPr lIns="0" tIns="0" rIns="0" bIns="0"/>
          <a:lstStyle>
            <a:lvl1pPr marL="0" indent="0" algn="just" defTabSz="584200">
              <a:lnSpc>
                <a:spcPct val="80000"/>
              </a:lnSpc>
              <a:spcBef>
                <a:spcPts val="3200"/>
              </a:spcBef>
              <a:buSzTx/>
              <a:buFont typeface="Lucida Grande"/>
              <a:buNone/>
              <a:defRPr sz="2400">
                <a:solidFill>
                  <a:srgbClr val="233374"/>
                </a:solidFill>
                <a:latin typeface="+mn-lt"/>
                <a:ea typeface="+mn-ea"/>
                <a:cs typeface="+mn-cs"/>
                <a:sym typeface="Helvetica Neue Light"/>
              </a:defRPr>
            </a:lvl1pPr>
            <a:lvl2pPr marL="0" indent="0" algn="just" defTabSz="584200">
              <a:lnSpc>
                <a:spcPct val="80000"/>
              </a:lnSpc>
              <a:spcBef>
                <a:spcPts val="3200"/>
              </a:spcBef>
              <a:buSzTx/>
              <a:buFont typeface="Lucida Grande"/>
              <a:buNone/>
              <a:defRPr sz="2400">
                <a:solidFill>
                  <a:srgbClr val="233374"/>
                </a:solidFill>
                <a:latin typeface="+mn-lt"/>
                <a:ea typeface="+mn-ea"/>
                <a:cs typeface="+mn-cs"/>
                <a:sym typeface="Helvetica Neue Light"/>
              </a:defRPr>
            </a:lvl2pPr>
            <a:lvl3pPr marL="0" indent="0" algn="just" defTabSz="584200">
              <a:lnSpc>
                <a:spcPct val="80000"/>
              </a:lnSpc>
              <a:spcBef>
                <a:spcPts val="3200"/>
              </a:spcBef>
              <a:buSzTx/>
              <a:buFont typeface="Lucida Grande"/>
              <a:buNone/>
              <a:defRPr sz="2400">
                <a:solidFill>
                  <a:srgbClr val="233374"/>
                </a:solidFill>
                <a:latin typeface="+mn-lt"/>
                <a:ea typeface="+mn-ea"/>
                <a:cs typeface="+mn-cs"/>
                <a:sym typeface="Helvetica Neue Light"/>
              </a:defRPr>
            </a:lvl3pPr>
            <a:lvl4pPr marL="0" indent="0" algn="just" defTabSz="584200">
              <a:lnSpc>
                <a:spcPct val="80000"/>
              </a:lnSpc>
              <a:spcBef>
                <a:spcPts val="3200"/>
              </a:spcBef>
              <a:buSzTx/>
              <a:buFont typeface="Lucida Grande"/>
              <a:buNone/>
              <a:defRPr sz="2400">
                <a:solidFill>
                  <a:srgbClr val="233374"/>
                </a:solidFill>
                <a:latin typeface="+mn-lt"/>
                <a:ea typeface="+mn-ea"/>
                <a:cs typeface="+mn-cs"/>
                <a:sym typeface="Helvetica Neue Light"/>
              </a:defRPr>
            </a:lvl4pPr>
            <a:lvl5pPr marL="0" indent="0" algn="just" defTabSz="584200">
              <a:lnSpc>
                <a:spcPct val="80000"/>
              </a:lnSpc>
              <a:spcBef>
                <a:spcPts val="3200"/>
              </a:spcBef>
              <a:buSzTx/>
              <a:buFont typeface="Lucida Grande"/>
              <a:buNone/>
              <a:defRPr sz="2400">
                <a:solidFill>
                  <a:srgbClr val="233374"/>
                </a:solidFill>
                <a:latin typeface="+mn-lt"/>
                <a:ea typeface="+mn-ea"/>
                <a:cs typeface="+mn-cs"/>
                <a:sym typeface="Helvetica Neue Light"/>
              </a:defRPr>
            </a:lvl5pPr>
          </a:lstStyle>
          <a:p>
            <a:pPr lvl="0">
              <a:defRPr sz="1800">
                <a:solidFill>
                  <a:srgbClr val="000000"/>
                </a:solidFill>
              </a:defRPr>
            </a:pPr>
            <a:r>
              <a:rPr sz="2400">
                <a:solidFill>
                  <a:srgbClr val="233374"/>
                </a:solidFill>
              </a:rPr>
              <a:t>Body Level One</a:t>
            </a:r>
            <a:endParaRPr sz="2400">
              <a:solidFill>
                <a:srgbClr val="233374"/>
              </a:solidFill>
            </a:endParaRPr>
          </a:p>
          <a:p>
            <a:pPr lvl="1">
              <a:defRPr sz="1800">
                <a:solidFill>
                  <a:srgbClr val="000000"/>
                </a:solidFill>
              </a:defRPr>
            </a:pPr>
            <a:r>
              <a:rPr sz="2400">
                <a:solidFill>
                  <a:srgbClr val="233374"/>
                </a:solidFill>
              </a:rPr>
              <a:t>Body Level Two</a:t>
            </a:r>
            <a:endParaRPr sz="2400">
              <a:solidFill>
                <a:srgbClr val="233374"/>
              </a:solidFill>
            </a:endParaRPr>
          </a:p>
          <a:p>
            <a:pPr lvl="2">
              <a:defRPr sz="1800">
                <a:solidFill>
                  <a:srgbClr val="000000"/>
                </a:solidFill>
              </a:defRPr>
            </a:pPr>
            <a:r>
              <a:rPr sz="2400">
                <a:solidFill>
                  <a:srgbClr val="233374"/>
                </a:solidFill>
              </a:rPr>
              <a:t>Body Level Three</a:t>
            </a:r>
            <a:endParaRPr sz="2400">
              <a:solidFill>
                <a:srgbClr val="233374"/>
              </a:solidFill>
            </a:endParaRPr>
          </a:p>
          <a:p>
            <a:pPr lvl="3">
              <a:defRPr sz="1800">
                <a:solidFill>
                  <a:srgbClr val="000000"/>
                </a:solidFill>
              </a:defRPr>
            </a:pPr>
            <a:r>
              <a:rPr sz="2400">
                <a:solidFill>
                  <a:srgbClr val="233374"/>
                </a:solidFill>
              </a:rPr>
              <a:t>Body Level Four</a:t>
            </a:r>
            <a:endParaRPr sz="2400">
              <a:solidFill>
                <a:srgbClr val="233374"/>
              </a:solidFill>
            </a:endParaRPr>
          </a:p>
          <a:p>
            <a:pPr lvl="4">
              <a:defRPr sz="1800">
                <a:solidFill>
                  <a:srgbClr val="000000"/>
                </a:solidFill>
              </a:defRPr>
            </a:pPr>
            <a:r>
              <a:rPr sz="2400">
                <a:solidFill>
                  <a:srgbClr val="233374"/>
                </a:solidFill>
              </a:rPr>
              <a:t>Body Level Five</a:t>
            </a:r>
          </a:p>
        </p:txBody>
      </p:sp>
      <p:sp>
        <p:nvSpPr>
          <p:cNvPr id="44" name="Shape 44"/>
          <p:cNvSpPr/>
          <p:nvPr>
            <p:ph type="sldNum" sz="quarter" idx="2"/>
          </p:nvPr>
        </p:nvSpPr>
        <p:spPr>
          <a:xfrm>
            <a:off x="12229810" y="0"/>
            <a:ext cx="755786" cy="780158"/>
          </a:xfrm>
          <a:prstGeom prst="rect">
            <a:avLst/>
          </a:prstGeom>
          <a:effectLst>
            <a:outerShdw sx="100000" sy="100000" kx="0" ky="0" algn="b" rotWithShape="0" blurRad="50800" dist="50800" dir="5400000">
              <a:srgbClr val="424242">
                <a:alpha val="15000"/>
              </a:srgbClr>
            </a:outerShdw>
          </a:effectLst>
        </p:spPr>
        <p:txBody>
          <a:bodyPr wrap="none" lIns="0" tIns="0" rIns="0" bIns="0"/>
          <a:lstStyle>
            <a:lvl1pPr algn="ctr" defTabSz="457200">
              <a:defRPr spc="-144" sz="4800">
                <a:solidFill>
                  <a:srgbClr val="53D5FD">
                    <a:alpha val="50000"/>
                  </a:srgbClr>
                </a:solidFill>
              </a:defRPr>
            </a:lvl1pPr>
          </a:lstStyle>
          <a:p>
            <a:pPr lvl="0"/>
            <a:fld id="{86CB4B4D-7CA3-9044-876B-883B54F8677D}" type="slidenum"/>
          </a:p>
        </p:txBody>
      </p:sp>
    </p:spTree>
  </p:cSld>
  <p:clrMapOvr>
    <a:masterClrMapping/>
  </p:clrMapOvr>
  <p:transition spd="med" advClick="1"/>
</p:sldLayout>
</file>

<file path=ppt/slideLayouts/slideLayout70.xml><?xml version="1.0" encoding="utf-8"?>
<p:sldLayout xmlns:a="http://schemas.openxmlformats.org/drawingml/2006/main" xmlns:r="http://schemas.openxmlformats.org/officeDocument/2006/relationships" xmlns:p="http://schemas.openxmlformats.org/presentationml/2006/main" type="tx" showMasterSp="0"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401" name="pasted-image.tif"/>
          <p:cNvPicPr/>
          <p:nvPr/>
        </p:nvPicPr>
        <p:blipFill>
          <a:blip r:embed="rId3">
            <a:extLst/>
          </a:blip>
          <a:stretch>
            <a:fillRect/>
          </a:stretch>
        </p:blipFill>
        <p:spPr>
          <a:xfrm flipH="1">
            <a:off x="1652" y="1240"/>
            <a:ext cx="13001496" cy="9751120"/>
          </a:xfrm>
          <a:prstGeom prst="rect">
            <a:avLst/>
          </a:prstGeom>
          <a:ln w="12700">
            <a:miter lim="400000"/>
          </a:ln>
        </p:spPr>
      </p:pic>
      <p:sp>
        <p:nvSpPr>
          <p:cNvPr id="402" name="Shape 402"/>
          <p:cNvSpPr/>
          <p:nvPr>
            <p:ph type="title"/>
          </p:nvPr>
        </p:nvSpPr>
        <p:spPr>
          <a:xfrm>
            <a:off x="914400" y="317500"/>
            <a:ext cx="11176000" cy="1778000"/>
          </a:xfrm>
          <a:prstGeom prst="rect">
            <a:avLst/>
          </a:prstGeom>
          <a:effectLst>
            <a:outerShdw sx="100000" sy="100000" kx="0" ky="0" algn="b" rotWithShape="0" blurRad="190500" dist="8455" dir="5400000">
              <a:srgbClr val="000000"/>
            </a:outerShdw>
          </a:effectLst>
        </p:spPr>
        <p:txBody>
          <a:bodyPr lIns="0" tIns="0" rIns="0" bIns="0">
            <a:normAutofit fontScale="100000" lnSpcReduction="0"/>
          </a:bodyPr>
          <a:lstStyle>
            <a:lvl1pPr defTabSz="584200">
              <a:defRPr sz="5800">
                <a:solidFill>
                  <a:srgbClr val="FFFFFF"/>
                </a:solidFill>
                <a:effectLst>
                  <a:outerShdw sx="100000" sy="100000" kx="0" ky="0" algn="b" rotWithShape="0" blurRad="76200" dist="63500" dir="2920767">
                    <a:srgbClr val="000000"/>
                  </a:outerShdw>
                </a:effectLst>
                <a:latin typeface="Baskerville"/>
                <a:ea typeface="Baskerville"/>
                <a:cs typeface="Baskerville"/>
                <a:sym typeface="Baskerville"/>
              </a:defRPr>
            </a:lvl1pPr>
          </a:lstStyle>
          <a:p>
            <a:pPr lvl="0">
              <a:defRPr sz="1800">
                <a:solidFill>
                  <a:srgbClr val="000000"/>
                </a:solidFill>
                <a:effectLst/>
              </a:defRPr>
            </a:pPr>
            <a:r>
              <a:rPr sz="5800">
                <a:solidFill>
                  <a:srgbClr val="FFFFFF"/>
                </a:solidFill>
                <a:effectLst>
                  <a:outerShdw sx="100000" sy="100000" kx="0" ky="0" algn="b" rotWithShape="0" blurRad="76200" dist="63500" dir="2920767">
                    <a:srgbClr val="000000"/>
                  </a:outerShdw>
                </a:effectLst>
              </a:rPr>
              <a:t>Title Text</a:t>
            </a:r>
          </a:p>
        </p:txBody>
      </p:sp>
    </p:spTree>
  </p:cSld>
  <p:clrMapOvr>
    <a:masterClrMapping/>
  </p:clrMapOvr>
  <p:transition spd="med" advClick="1"/>
</p:sldLayout>
</file>

<file path=ppt/slideLayouts/slideLayout71.xml><?xml version="1.0" encoding="utf-8"?>
<p:sldLayout xmlns:a="http://schemas.openxmlformats.org/drawingml/2006/main" xmlns:r="http://schemas.openxmlformats.org/officeDocument/2006/relationships" xmlns:p="http://schemas.openxmlformats.org/presentationml/2006/main" type="tx" showMasterSp="0" showMasterPhAnim="1">
  <p:cSld name="Title and Content">
    <p:spTree>
      <p:nvGrpSpPr>
        <p:cNvPr id="1" name=""/>
        <p:cNvGrpSpPr/>
        <p:nvPr/>
      </p:nvGrpSpPr>
      <p:grpSpPr>
        <a:xfrm>
          <a:off x="0" y="0"/>
          <a:ext cx="0" cy="0"/>
          <a:chOff x="0" y="0"/>
          <a:chExt cx="0" cy="0"/>
        </a:xfrm>
      </p:grpSpPr>
      <p:pic>
        <p:nvPicPr>
          <p:cNvPr id="404" name="image1.png"/>
          <p:cNvPicPr/>
          <p:nvPr/>
        </p:nvPicPr>
        <p:blipFill>
          <a:blip r:embed="rId2">
            <a:extLst/>
          </a:blip>
          <a:stretch>
            <a:fillRect/>
          </a:stretch>
        </p:blipFill>
        <p:spPr>
          <a:xfrm>
            <a:off x="-1" y="-1"/>
            <a:ext cx="13004801" cy="9753601"/>
          </a:xfrm>
          <a:prstGeom prst="rect">
            <a:avLst/>
          </a:prstGeom>
          <a:ln w="12700">
            <a:miter lim="400000"/>
          </a:ln>
        </p:spPr>
      </p:pic>
      <p:sp>
        <p:nvSpPr>
          <p:cNvPr id="405" name="Shape 405"/>
          <p:cNvSpPr/>
          <p:nvPr>
            <p:ph type="title"/>
          </p:nvPr>
        </p:nvSpPr>
        <p:spPr>
          <a:xfrm>
            <a:off x="650239" y="130952"/>
            <a:ext cx="11704322" cy="2144888"/>
          </a:xfrm>
          <a:prstGeom prst="rect">
            <a:avLst/>
          </a:prstGeom>
        </p:spPr>
        <p:txBody>
          <a:bodyPr/>
          <a:lstStyle/>
          <a:p>
            <a:pPr lvl="0">
              <a:defRPr sz="1800"/>
            </a:pPr>
            <a:r>
              <a:rPr sz="6200"/>
              <a:t>Title Text</a:t>
            </a:r>
          </a:p>
        </p:txBody>
      </p:sp>
      <p:sp>
        <p:nvSpPr>
          <p:cNvPr id="406" name="Shape 406"/>
          <p:cNvSpPr/>
          <p:nvPr>
            <p:ph type="body" idx="1"/>
          </p:nvPr>
        </p:nvSpPr>
        <p:spPr>
          <a:prstGeom prst="rect">
            <a:avLst/>
          </a:prstGeom>
        </p:spPr>
        <p:txBody>
          <a:bodyPr/>
          <a:lstStyle>
            <a:lvl1pPr>
              <a:buChar char="•"/>
            </a:lvl1pPr>
            <a:lvl5pPr marL="2331720" indent="-502920"/>
          </a:lstStyle>
          <a:p>
            <a:pPr lvl="0">
              <a:defRPr sz="1800"/>
            </a:pPr>
            <a:r>
              <a:rPr sz="4400"/>
              <a:t>Body Level One</a:t>
            </a:r>
            <a:endParaRPr sz="4400"/>
          </a:p>
          <a:p>
            <a:pPr lvl="1">
              <a:defRPr sz="1800"/>
            </a:pPr>
            <a:r>
              <a:rPr sz="4400"/>
              <a:t>Body Level Two</a:t>
            </a:r>
            <a:endParaRPr sz="4400"/>
          </a:p>
          <a:p>
            <a:pPr lvl="2">
              <a:defRPr sz="1800"/>
            </a:pPr>
            <a:r>
              <a:rPr sz="4400"/>
              <a:t>Body Level Three</a:t>
            </a:r>
            <a:endParaRPr sz="4400"/>
          </a:p>
          <a:p>
            <a:pPr lvl="3">
              <a:defRPr sz="1800"/>
            </a:pPr>
            <a:r>
              <a:rPr sz="4400"/>
              <a:t>Body Level Four</a:t>
            </a:r>
            <a:endParaRPr sz="4400"/>
          </a:p>
          <a:p>
            <a:pPr lvl="4">
              <a:defRPr sz="1800"/>
            </a:pPr>
            <a:r>
              <a:rPr sz="4400"/>
              <a:t>Body Level Five</a:t>
            </a:r>
          </a:p>
        </p:txBody>
      </p:sp>
      <p:sp>
        <p:nvSpPr>
          <p:cNvPr id="407" name="Shape 407"/>
          <p:cNvSpPr/>
          <p:nvPr>
            <p:ph type="sldNum" sz="quarter" idx="2"/>
          </p:nvPr>
        </p:nvSpPr>
        <p:spPr>
          <a:xfrm>
            <a:off x="9970346" y="-1"/>
            <a:ext cx="3034454" cy="389271"/>
          </a:xfrm>
          <a:prstGeom prst="rect">
            <a:avLst/>
          </a:prstGeom>
        </p:spPr>
        <p:txBody>
          <a:bodyPr/>
          <a:lstStyle>
            <a:lvl1pPr>
              <a:defRPr sz="1800"/>
            </a:lvl1pPr>
          </a:lstStyle>
          <a:p>
            <a:pPr lvl="0"/>
            <a:fld id="{86CB4B4D-7CA3-9044-876B-883B54F8677D}" type="slidenum"/>
          </a:p>
        </p:txBody>
      </p:sp>
    </p:spTree>
  </p:cSld>
  <p:clrMapOvr>
    <a:masterClrMapping/>
  </p:clrMapOvr>
  <p:transition spd="med" advClick="1"/>
</p:sldLayout>
</file>

<file path=ppt/slideLayouts/slideLayout72.xml><?xml version="1.0" encoding="utf-8"?>
<p:sldLayout xmlns:a="http://schemas.openxmlformats.org/drawingml/2006/main" xmlns:r="http://schemas.openxmlformats.org/officeDocument/2006/relationships" xmlns:p="http://schemas.openxmlformats.org/presentationml/2006/main" type="tx" showMasterSp="0" showMasterPhAnim="1">
  <p:cSld name="Default">
    <p:bg>
      <p:bgPr>
        <a:gradFill flip="none" rotWithShape="1">
          <a:gsLst>
            <a:gs pos="0">
              <a:srgbClr val="FFEB95"/>
            </a:gs>
            <a:gs pos="100000">
              <a:srgbClr val="FFF3BC"/>
            </a:gs>
          </a:gsLst>
          <a:path path="circle">
            <a:fillToRect l="50000" t="50000" r="50000" b="50000"/>
          </a:path>
        </a:gradFill>
      </p:bgPr>
    </p:bg>
    <p:spTree>
      <p:nvGrpSpPr>
        <p:cNvPr id="1" name=""/>
        <p:cNvGrpSpPr/>
        <p:nvPr/>
      </p:nvGrpSpPr>
      <p:grpSpPr>
        <a:xfrm>
          <a:off x="0" y="0"/>
          <a:ext cx="0" cy="0"/>
          <a:chOff x="0" y="0"/>
          <a:chExt cx="0" cy="0"/>
        </a:xfrm>
      </p:grpSpPr>
      <p:sp>
        <p:nvSpPr>
          <p:cNvPr id="409" name="Shape 409"/>
          <p:cNvSpPr/>
          <p:nvPr>
            <p:ph type="sldNum" sz="quarter" idx="2"/>
          </p:nvPr>
        </p:nvSpPr>
        <p:spPr>
          <a:xfrm>
            <a:off x="9970346" y="-1"/>
            <a:ext cx="3034454" cy="389271"/>
          </a:xfrm>
          <a:prstGeom prst="rect">
            <a:avLst/>
          </a:prstGeom>
        </p:spPr>
        <p:txBody>
          <a:bodyPr/>
          <a:lstStyle>
            <a:lvl1pPr>
              <a:defRPr sz="1800"/>
            </a:lvl1pPr>
          </a:lstStyle>
          <a:p>
            <a:pPr lvl="0"/>
            <a:fld id="{86CB4B4D-7CA3-9044-876B-883B54F8677D}" type="slidenum"/>
          </a:p>
        </p:txBody>
      </p:sp>
    </p:spTree>
  </p:cSld>
  <p:clrMapOvr>
    <a:masterClrMapping/>
  </p:clrMapOvr>
  <p:transition spd="med" advClick="1"/>
</p:sldLayout>
</file>

<file path=ppt/slideLayouts/slideLayout73.xml><?xml version="1.0" encoding="utf-8"?>
<p:sldLayout xmlns:a="http://schemas.openxmlformats.org/drawingml/2006/main" xmlns:r="http://schemas.openxmlformats.org/officeDocument/2006/relationships" xmlns:p="http://schemas.openxmlformats.org/presentationml/2006/main" type="tx" showMasterSp="0" showMasterPhAnim="1">
  <p:cSld name="Default">
    <p:bg>
      <p:bgPr>
        <a:gradFill flip="none" rotWithShape="1">
          <a:gsLst>
            <a:gs pos="0">
              <a:srgbClr val="FFEB95"/>
            </a:gs>
            <a:gs pos="100000">
              <a:srgbClr val="FFF3BC"/>
            </a:gs>
          </a:gsLst>
          <a:path path="circle">
            <a:fillToRect l="50000" t="50000" r="50000" b="50000"/>
          </a:path>
        </a:gradFill>
      </p:bgPr>
    </p:bg>
    <p:spTree>
      <p:nvGrpSpPr>
        <p:cNvPr id="1" name=""/>
        <p:cNvGrpSpPr/>
        <p:nvPr/>
      </p:nvGrpSpPr>
      <p:grpSpPr>
        <a:xfrm>
          <a:off x="0" y="0"/>
          <a:ext cx="0" cy="0"/>
          <a:chOff x="0" y="0"/>
          <a:chExt cx="0" cy="0"/>
        </a:xfrm>
      </p:grpSpPr>
      <p:sp>
        <p:nvSpPr>
          <p:cNvPr id="411" name="Shape 411"/>
          <p:cNvSpPr/>
          <p:nvPr>
            <p:ph type="sldNum" sz="quarter" idx="2"/>
          </p:nvPr>
        </p:nvSpPr>
        <p:spPr>
          <a:xfrm>
            <a:off x="9970346" y="-1"/>
            <a:ext cx="3034454" cy="389271"/>
          </a:xfrm>
          <a:prstGeom prst="rect">
            <a:avLst/>
          </a:prstGeom>
        </p:spPr>
        <p:txBody>
          <a:bodyPr/>
          <a:lstStyle>
            <a:lvl1pPr>
              <a:defRPr sz="1800"/>
            </a:lvl1pPr>
          </a:lstStyle>
          <a:p>
            <a:pPr lvl="0"/>
            <a:fld id="{86CB4B4D-7CA3-9044-876B-883B54F8677D}" type="slidenum"/>
          </a:p>
        </p:txBody>
      </p:sp>
      <p:sp>
        <p:nvSpPr>
          <p:cNvPr id="412" name="Shape 412"/>
          <p:cNvSpPr/>
          <p:nvPr>
            <p:ph type="title"/>
          </p:nvPr>
        </p:nvSpPr>
        <p:spPr>
          <a:prstGeom prst="rect">
            <a:avLst/>
          </a:prstGeom>
        </p:spPr>
        <p:txBody>
          <a:bodyPr/>
          <a:lstStyle/>
          <a:p>
            <a:pPr lvl="0">
              <a:defRPr sz="1800"/>
            </a:pPr>
            <a:r>
              <a:rPr sz="6200"/>
              <a:t>Title Text</a:t>
            </a:r>
          </a:p>
        </p:txBody>
      </p:sp>
      <p:sp>
        <p:nvSpPr>
          <p:cNvPr id="413" name="Shape 413"/>
          <p:cNvSpPr/>
          <p:nvPr>
            <p:ph type="body" idx="1"/>
          </p:nvPr>
        </p:nvSpPr>
        <p:spPr>
          <a:prstGeom prst="rect">
            <a:avLst/>
          </a:prstGeom>
        </p:spPr>
        <p:txBody>
          <a:bodyPr/>
          <a:lstStyle/>
          <a:p>
            <a:pPr lvl="0">
              <a:defRPr sz="1800"/>
            </a:pPr>
            <a:r>
              <a:rPr sz="4400"/>
              <a:t>Body Level One</a:t>
            </a:r>
            <a:endParaRPr sz="4400"/>
          </a:p>
          <a:p>
            <a:pPr lvl="1">
              <a:defRPr sz="1800"/>
            </a:pPr>
            <a:r>
              <a:rPr sz="4400"/>
              <a:t>Body Level Two</a:t>
            </a:r>
            <a:endParaRPr sz="4400"/>
          </a:p>
          <a:p>
            <a:pPr lvl="2">
              <a:defRPr sz="1800"/>
            </a:pPr>
            <a:r>
              <a:rPr sz="4400"/>
              <a:t>Body Level Three</a:t>
            </a:r>
            <a:endParaRPr sz="4400"/>
          </a:p>
          <a:p>
            <a:pPr lvl="3">
              <a:defRPr sz="1800"/>
            </a:pPr>
            <a:r>
              <a:rPr sz="4400"/>
              <a:t>Body Level Four</a:t>
            </a:r>
            <a:endParaRPr sz="4400"/>
          </a:p>
          <a:p>
            <a:pPr lvl="4">
              <a:defRPr sz="1800"/>
            </a:pPr>
            <a:r>
              <a:rPr sz="4400"/>
              <a:t>Body Level Five</a:t>
            </a:r>
          </a:p>
        </p:txBody>
      </p:sp>
    </p:spTree>
  </p:cSld>
  <p:clrMapOvr>
    <a:masterClrMapping/>
  </p:clrMapOvr>
  <p:transition spd="med" advClick="1"/>
</p:sldLayout>
</file>

<file path=ppt/slideLayouts/slideLayout74.xml><?xml version="1.0" encoding="utf-8"?>
<p:sldLayout xmlns:a="http://schemas.openxmlformats.org/drawingml/2006/main" xmlns:r="http://schemas.openxmlformats.org/officeDocument/2006/relationships" xmlns:p="http://schemas.openxmlformats.org/presentationml/2006/main" type="tx" showMasterSp="0"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15" name="Shape 415"/>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0" tIns="0" rIns="0" bIns="0" anchor="ctr"/>
          <a:lstStyle/>
          <a:p>
            <a:pPr lvl="0" defTabSz="457200">
              <a:lnSpc>
                <a:spcPct val="100000"/>
              </a:lnSpc>
              <a:spcBef>
                <a:spcPts val="0"/>
              </a:spcBef>
              <a:buClrTx/>
              <a:buFontTx/>
              <a:defRPr sz="1200">
                <a:solidFill>
                  <a:srgbClr val="000000"/>
                </a:solidFill>
                <a:latin typeface="Helvetica"/>
                <a:ea typeface="Helvetica"/>
                <a:cs typeface="Helvetica"/>
                <a:sym typeface="Helvetica"/>
              </a:defRPr>
            </a:pPr>
          </a:p>
        </p:txBody>
      </p:sp>
      <p:sp>
        <p:nvSpPr>
          <p:cNvPr id="416" name="Shape 416"/>
          <p:cNvSpPr/>
          <p:nvPr>
            <p:ph type="title"/>
          </p:nvPr>
        </p:nvSpPr>
        <p:spPr>
          <a:xfrm>
            <a:off x="1270000" y="254000"/>
            <a:ext cx="10464800" cy="1714500"/>
          </a:xfrm>
          <a:prstGeom prst="rect">
            <a:avLst/>
          </a:prstGeom>
        </p:spPr>
        <p:txBody>
          <a:bodyPr lIns="0" tIns="0" rIns="0" bIns="0" anchor="b">
            <a:normAutofit fontScale="100000" lnSpcReduction="0"/>
          </a:bodyPr>
          <a:lstStyle>
            <a:lvl1pPr defTabSz="584200">
              <a:defRPr sz="6400">
                <a:latin typeface="Copperplate"/>
                <a:ea typeface="Copperplate"/>
                <a:cs typeface="Copperplate"/>
                <a:sym typeface="Copperplate"/>
              </a:defRPr>
            </a:lvl1pPr>
          </a:lstStyle>
          <a:p>
            <a:pPr lvl="0">
              <a:defRPr sz="1800"/>
            </a:pPr>
            <a:r>
              <a:rPr sz="6400"/>
              <a:t>Title Text</a:t>
            </a:r>
          </a:p>
        </p:txBody>
      </p:sp>
    </p:spTree>
  </p:cSld>
  <p:clrMapOvr>
    <a:masterClrMapping/>
  </p:clrMapOvr>
  <p:transition spd="med" advClick="1"/>
</p:sldLayout>
</file>

<file path=ppt/slideLayouts/slideLayout75.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 Lef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18" name="Shape 418"/>
          <p:cNvSpPr/>
          <p:nvPr>
            <p:ph type="title"/>
          </p:nvPr>
        </p:nvSpPr>
        <p:spPr>
          <a:xfrm>
            <a:off x="914400" y="203200"/>
            <a:ext cx="11176000" cy="2540000"/>
          </a:xfrm>
          <a:prstGeom prst="rect">
            <a:avLst/>
          </a:prstGeom>
          <a:effectLst>
            <a:outerShdw sx="100000" sy="100000" kx="0" ky="0" algn="b" rotWithShape="0" blurRad="25400" dist="25400" dir="18900000">
              <a:srgbClr val="000000">
                <a:alpha val="75000"/>
              </a:srgbClr>
            </a:outerShdw>
          </a:effectLst>
        </p:spPr>
        <p:txBody>
          <a:bodyPr lIns="0" tIns="0" rIns="0" bIns="0">
            <a:normAutofit fontScale="100000" lnSpcReduction="0"/>
          </a:bodyPr>
          <a:lstStyle>
            <a:lvl1pPr defTabSz="457200">
              <a:defRPr sz="7000">
                <a:solidFill>
                  <a:srgbClr val="FFFFFF"/>
                </a:solidFill>
                <a:latin typeface="Monaco"/>
                <a:ea typeface="Monaco"/>
                <a:cs typeface="Monaco"/>
                <a:sym typeface="Monaco"/>
              </a:defRPr>
            </a:lvl1pPr>
          </a:lstStyle>
          <a:p>
            <a:pPr lvl="0">
              <a:defRPr sz="1800">
                <a:solidFill>
                  <a:srgbClr val="000000"/>
                </a:solidFill>
              </a:defRPr>
            </a:pPr>
            <a:r>
              <a:rPr sz="7000">
                <a:solidFill>
                  <a:srgbClr val="FFFFFF"/>
                </a:solidFill>
              </a:rPr>
              <a:t>Title Text</a:t>
            </a:r>
          </a:p>
        </p:txBody>
      </p:sp>
      <p:sp>
        <p:nvSpPr>
          <p:cNvPr id="419" name="Shape 419"/>
          <p:cNvSpPr/>
          <p:nvPr>
            <p:ph type="body" idx="1"/>
          </p:nvPr>
        </p:nvSpPr>
        <p:spPr>
          <a:xfrm>
            <a:off x="914400" y="2819400"/>
            <a:ext cx="5461000" cy="5715000"/>
          </a:xfrm>
          <a:prstGeom prst="rect">
            <a:avLst/>
          </a:prstGeom>
          <a:effectLst>
            <a:outerShdw sx="100000" sy="100000" kx="0" ky="0" algn="b" rotWithShape="0" blurRad="25400" dist="25400" dir="18900000">
              <a:srgbClr val="000000">
                <a:alpha val="75000"/>
              </a:srgbClr>
            </a:outerShdw>
          </a:effectLst>
        </p:spPr>
        <p:txBody>
          <a:bodyPr lIns="0" tIns="0" rIns="0" bIns="0" anchor="ctr">
            <a:normAutofit fontScale="100000" lnSpcReduction="0"/>
          </a:bodyPr>
          <a:lstStyle>
            <a:lvl1pPr marL="866321" indent="-485321" defTabSz="457200">
              <a:spcBef>
                <a:spcPts val="3600"/>
              </a:spcBef>
              <a:buSzPct val="90000"/>
              <a:buFont typeface="Gill Sans"/>
              <a:buBlip>
                <a:blip r:embed="rId3"/>
              </a:buBlip>
              <a:defRPr sz="3200">
                <a:solidFill>
                  <a:srgbClr val="FFFFFF"/>
                </a:solidFill>
                <a:latin typeface="Monaco"/>
                <a:ea typeface="Monaco"/>
                <a:cs typeface="Monaco"/>
                <a:sym typeface="Monaco"/>
              </a:defRPr>
            </a:lvl1pPr>
            <a:lvl2pPr marL="1450521" indent="-485321" defTabSz="457200">
              <a:spcBef>
                <a:spcPts val="3600"/>
              </a:spcBef>
              <a:buSzPct val="90000"/>
              <a:buFont typeface="Gill Sans"/>
              <a:buBlip>
                <a:blip r:embed="rId3"/>
              </a:buBlip>
              <a:defRPr sz="3200">
                <a:solidFill>
                  <a:srgbClr val="FFFFFF"/>
                </a:solidFill>
                <a:latin typeface="Monaco"/>
                <a:ea typeface="Monaco"/>
                <a:cs typeface="Monaco"/>
                <a:sym typeface="Monaco"/>
              </a:defRPr>
            </a:lvl2pPr>
            <a:lvl3pPr marL="2034721" indent="-485321" defTabSz="457200">
              <a:spcBef>
                <a:spcPts val="3600"/>
              </a:spcBef>
              <a:buSzPct val="90000"/>
              <a:buFont typeface="Gill Sans"/>
              <a:buBlip>
                <a:blip r:embed="rId3"/>
              </a:buBlip>
              <a:defRPr sz="3200">
                <a:solidFill>
                  <a:srgbClr val="FFFFFF"/>
                </a:solidFill>
                <a:latin typeface="Monaco"/>
                <a:ea typeface="Monaco"/>
                <a:cs typeface="Monaco"/>
                <a:sym typeface="Monaco"/>
              </a:defRPr>
            </a:lvl3pPr>
            <a:lvl4pPr marL="2618921" indent="-485321" defTabSz="457200">
              <a:spcBef>
                <a:spcPts val="3600"/>
              </a:spcBef>
              <a:buSzPct val="90000"/>
              <a:buFont typeface="Gill Sans"/>
              <a:buBlip>
                <a:blip r:embed="rId3"/>
              </a:buBlip>
              <a:defRPr sz="3200">
                <a:solidFill>
                  <a:srgbClr val="FFFFFF"/>
                </a:solidFill>
                <a:latin typeface="Monaco"/>
                <a:ea typeface="Monaco"/>
                <a:cs typeface="Monaco"/>
                <a:sym typeface="Monaco"/>
              </a:defRPr>
            </a:lvl4pPr>
            <a:lvl5pPr marL="3203121" indent="-485321" defTabSz="457200">
              <a:spcBef>
                <a:spcPts val="3600"/>
              </a:spcBef>
              <a:buSzPct val="90000"/>
              <a:buFont typeface="Gill Sans"/>
              <a:buBlip>
                <a:blip r:embed="rId3"/>
              </a:buBlip>
              <a:defRPr sz="3200">
                <a:solidFill>
                  <a:srgbClr val="FFFFFF"/>
                </a:solidFill>
                <a:latin typeface="Monaco"/>
                <a:ea typeface="Monaco"/>
                <a:cs typeface="Monaco"/>
                <a:sym typeface="Monaco"/>
              </a:defRPr>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Layouts/slideLayout76.xml><?xml version="1.0" encoding="utf-8"?>
<p:sldLayout xmlns:a="http://schemas.openxmlformats.org/drawingml/2006/main" xmlns:r="http://schemas.openxmlformats.org/officeDocument/2006/relationships" xmlns:p="http://schemas.openxmlformats.org/presentationml/2006/main" type="tx" showMasterSp="0" showMasterPhAnim="1">
  <p:cSld name="Title - Cent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21" name="Shape 421"/>
          <p:cNvSpPr/>
          <p:nvPr>
            <p:ph type="title"/>
          </p:nvPr>
        </p:nvSpPr>
        <p:spPr>
          <a:xfrm>
            <a:off x="1270000" y="2743200"/>
            <a:ext cx="10464800" cy="4267200"/>
          </a:xfrm>
          <a:prstGeom prst="rect">
            <a:avLst/>
          </a:prstGeom>
          <a:effectLst>
            <a:outerShdw sx="100000" sy="100000" kx="0" ky="0" algn="b" rotWithShape="0" blurRad="12700" dist="12700" dir="5400000">
              <a:srgbClr val="424242"/>
            </a:outerShdw>
          </a:effectLst>
        </p:spPr>
        <p:txBody>
          <a:bodyPr lIns="0" tIns="0" rIns="0" bIns="0">
            <a:normAutofit fontScale="100000" lnSpcReduction="0"/>
          </a:bodyPr>
          <a:lstStyle>
            <a:lvl1pPr defTabSz="584200">
              <a:defRPr spc="-105" sz="8000">
                <a:solidFill>
                  <a:srgbClr val="E5E5E5"/>
                </a:solidFill>
                <a:latin typeface="Copperplate"/>
                <a:ea typeface="Copperplate"/>
                <a:cs typeface="Copperplate"/>
                <a:sym typeface="Copperplate"/>
              </a:defRPr>
            </a:lvl1pPr>
          </a:lstStyle>
          <a:p>
            <a:pPr lvl="0">
              <a:defRPr spc="0" sz="1800">
                <a:solidFill>
                  <a:srgbClr val="000000"/>
                </a:solidFill>
              </a:defRPr>
            </a:pPr>
            <a:r>
              <a:rPr spc="-105" sz="8000">
                <a:solidFill>
                  <a:srgbClr val="E5E5E5"/>
                </a:solidFill>
              </a:rPr>
              <a:t>Title Text</a:t>
            </a:r>
          </a:p>
        </p:txBody>
      </p:sp>
    </p:spTree>
  </p:cSld>
  <p:clrMapOvr>
    <a:masterClrMapping/>
  </p:clrMapOvr>
  <p:transition spd="med" advClick="1"/>
</p:sldLayout>
</file>

<file path=ppt/slideLayouts/slideLayout77.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423" name="Grunge_Backgrounds___Paper_2_by_zerocustom1989.tiff"/>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424" name="Shape 424"/>
          <p:cNvSpPr/>
          <p:nvPr>
            <p:ph type="title"/>
          </p:nvPr>
        </p:nvSpPr>
        <p:spPr>
          <a:xfrm>
            <a:off x="1270000" y="635000"/>
            <a:ext cx="10464800" cy="2108200"/>
          </a:xfrm>
          <a:prstGeom prst="rect">
            <a:avLst/>
          </a:prstGeom>
        </p:spPr>
        <p:txBody>
          <a:bodyPr lIns="0" tIns="0" rIns="0" bIns="0">
            <a:normAutofit fontScale="100000" lnSpcReduction="0"/>
          </a:bodyPr>
          <a:lstStyle>
            <a:lvl1pPr algn="l" defTabSz="584200">
              <a:defRPr sz="7200">
                <a:solidFill>
                  <a:srgbClr val="3E231A"/>
                </a:solidFill>
                <a:latin typeface="Papyrus"/>
                <a:ea typeface="Papyrus"/>
                <a:cs typeface="Papyrus"/>
                <a:sym typeface="Papyrus"/>
              </a:defRPr>
            </a:lvl1pPr>
          </a:lstStyle>
          <a:p>
            <a:pPr lvl="0">
              <a:defRPr sz="1800">
                <a:solidFill>
                  <a:srgbClr val="000000"/>
                </a:solidFill>
              </a:defRPr>
            </a:pPr>
            <a:r>
              <a:rPr sz="7200">
                <a:solidFill>
                  <a:srgbClr val="3E231A"/>
                </a:solidFill>
              </a:rPr>
              <a:t>Title Text</a:t>
            </a:r>
          </a:p>
        </p:txBody>
      </p:sp>
      <p:sp>
        <p:nvSpPr>
          <p:cNvPr id="425" name="Shape 425"/>
          <p:cNvSpPr/>
          <p:nvPr>
            <p:ph type="body" idx="1"/>
          </p:nvPr>
        </p:nvSpPr>
        <p:spPr>
          <a:xfrm>
            <a:off x="1270000" y="2819400"/>
            <a:ext cx="10464800" cy="5842000"/>
          </a:xfrm>
          <a:prstGeom prst="rect">
            <a:avLst/>
          </a:prstGeom>
        </p:spPr>
        <p:txBody>
          <a:bodyPr lIns="0" tIns="0" rIns="0" bIns="0" anchor="ctr">
            <a:normAutofit fontScale="100000" lnSpcReduction="0"/>
          </a:bodyPr>
          <a:lstStyle>
            <a:lvl1pPr marL="863600" indent="-558800" defTabSz="584200">
              <a:spcBef>
                <a:spcPts val="1200"/>
              </a:spcBef>
              <a:buSzPct val="30000"/>
              <a:buFont typeface="Lucida Grande"/>
              <a:buBlip>
                <a:blip r:embed="rId4"/>
              </a:buBlip>
              <a:defRPr sz="4200">
                <a:solidFill>
                  <a:srgbClr val="3E231A"/>
                </a:solidFill>
                <a:latin typeface="Papyrus"/>
                <a:ea typeface="Papyrus"/>
                <a:cs typeface="Papyrus"/>
                <a:sym typeface="Papyrus"/>
              </a:defRPr>
            </a:lvl1pPr>
            <a:lvl2pPr marL="1562100" indent="-558800" defTabSz="584200">
              <a:spcBef>
                <a:spcPts val="1200"/>
              </a:spcBef>
              <a:buSzPct val="30000"/>
              <a:buFont typeface="Lucida Grande"/>
              <a:buBlip>
                <a:blip r:embed="rId4"/>
              </a:buBlip>
              <a:defRPr sz="4200">
                <a:solidFill>
                  <a:srgbClr val="3E231A"/>
                </a:solidFill>
                <a:latin typeface="Papyrus"/>
                <a:ea typeface="Papyrus"/>
                <a:cs typeface="Papyrus"/>
                <a:sym typeface="Papyrus"/>
              </a:defRPr>
            </a:lvl2pPr>
            <a:lvl3pPr marL="2273300" indent="-558800" defTabSz="584200">
              <a:spcBef>
                <a:spcPts val="1200"/>
              </a:spcBef>
              <a:buSzPct val="30000"/>
              <a:buFont typeface="Lucida Grande"/>
              <a:buBlip>
                <a:blip r:embed="rId4"/>
              </a:buBlip>
              <a:defRPr sz="4200">
                <a:solidFill>
                  <a:srgbClr val="3E231A"/>
                </a:solidFill>
                <a:latin typeface="Papyrus"/>
                <a:ea typeface="Papyrus"/>
                <a:cs typeface="Papyrus"/>
                <a:sym typeface="Papyrus"/>
              </a:defRPr>
            </a:lvl3pPr>
            <a:lvl4pPr marL="2984500" indent="-558800" defTabSz="584200">
              <a:spcBef>
                <a:spcPts val="1200"/>
              </a:spcBef>
              <a:buSzPct val="30000"/>
              <a:buFont typeface="Lucida Grande"/>
              <a:buBlip>
                <a:blip r:embed="rId4"/>
              </a:buBlip>
              <a:defRPr sz="4200">
                <a:solidFill>
                  <a:srgbClr val="3E231A"/>
                </a:solidFill>
                <a:latin typeface="Papyrus"/>
                <a:ea typeface="Papyrus"/>
                <a:cs typeface="Papyrus"/>
                <a:sym typeface="Papyrus"/>
              </a:defRPr>
            </a:lvl4pPr>
            <a:lvl5pPr marL="3708400" defTabSz="584200">
              <a:spcBef>
                <a:spcPts val="1200"/>
              </a:spcBef>
              <a:buSzPct val="30000"/>
              <a:buFont typeface="Lucida Grande"/>
              <a:buBlip>
                <a:blip r:embed="rId4"/>
              </a:buBlip>
              <a:defRPr sz="4200">
                <a:solidFill>
                  <a:srgbClr val="3E231A"/>
                </a:solidFill>
                <a:latin typeface="Papyrus"/>
                <a:ea typeface="Papyrus"/>
                <a:cs typeface="Papyrus"/>
                <a:sym typeface="Papyrus"/>
              </a:defRPr>
            </a:lvl5pPr>
          </a:lstStyle>
          <a:p>
            <a:pPr lvl="0">
              <a:defRPr sz="1800">
                <a:solidFill>
                  <a:srgbClr val="000000"/>
                </a:solidFill>
              </a:defRPr>
            </a:pPr>
            <a:r>
              <a:rPr sz="4200">
                <a:solidFill>
                  <a:srgbClr val="3E231A"/>
                </a:solidFill>
              </a:rPr>
              <a:t>Body Level One</a:t>
            </a:r>
            <a:endParaRPr sz="4200">
              <a:solidFill>
                <a:srgbClr val="3E231A"/>
              </a:solidFill>
            </a:endParaRPr>
          </a:p>
          <a:p>
            <a:pPr lvl="1">
              <a:defRPr sz="1800">
                <a:solidFill>
                  <a:srgbClr val="000000"/>
                </a:solidFill>
              </a:defRPr>
            </a:pPr>
            <a:r>
              <a:rPr sz="4200">
                <a:solidFill>
                  <a:srgbClr val="3E231A"/>
                </a:solidFill>
              </a:rPr>
              <a:t>Body Level Two</a:t>
            </a:r>
            <a:endParaRPr sz="4200">
              <a:solidFill>
                <a:srgbClr val="3E231A"/>
              </a:solidFill>
            </a:endParaRPr>
          </a:p>
          <a:p>
            <a:pPr lvl="2">
              <a:defRPr sz="1800">
                <a:solidFill>
                  <a:srgbClr val="000000"/>
                </a:solidFill>
              </a:defRPr>
            </a:pPr>
            <a:r>
              <a:rPr sz="4200">
                <a:solidFill>
                  <a:srgbClr val="3E231A"/>
                </a:solidFill>
              </a:rPr>
              <a:t>Body Level Three</a:t>
            </a:r>
            <a:endParaRPr sz="4200">
              <a:solidFill>
                <a:srgbClr val="3E231A"/>
              </a:solidFill>
            </a:endParaRPr>
          </a:p>
          <a:p>
            <a:pPr lvl="3">
              <a:defRPr sz="1800">
                <a:solidFill>
                  <a:srgbClr val="000000"/>
                </a:solidFill>
              </a:defRPr>
            </a:pPr>
            <a:r>
              <a:rPr sz="4200">
                <a:solidFill>
                  <a:srgbClr val="3E231A"/>
                </a:solidFill>
              </a:rPr>
              <a:t>Body Level Four</a:t>
            </a:r>
            <a:endParaRPr sz="4200">
              <a:solidFill>
                <a:srgbClr val="3E231A"/>
              </a:solidFill>
            </a:endParaRPr>
          </a:p>
          <a:p>
            <a:pPr lvl="4">
              <a:defRPr sz="1800">
                <a:solidFill>
                  <a:srgbClr val="000000"/>
                </a:solidFill>
              </a:defRPr>
            </a:pPr>
            <a:r>
              <a:rPr sz="4200">
                <a:solidFill>
                  <a:srgbClr val="3E231A"/>
                </a:solidFill>
              </a:rPr>
              <a:t>Body Level Five</a:t>
            </a:r>
          </a:p>
        </p:txBody>
      </p:sp>
    </p:spTree>
  </p:cSld>
  <p:clrMapOvr>
    <a:masterClrMapping/>
  </p:clrMapOvr>
  <p:transition spd="med" advClick="1"/>
</p:sldLayout>
</file>

<file path=ppt/slideLayouts/slideLayout78.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27" name="Shape 427"/>
          <p:cNvSpPr/>
          <p:nvPr>
            <p:ph type="title"/>
          </p:nvPr>
        </p:nvSpPr>
        <p:spPr>
          <a:xfrm>
            <a:off x="787400" y="254000"/>
            <a:ext cx="11430000" cy="2438400"/>
          </a:xfrm>
          <a:prstGeom prst="rect">
            <a:avLst/>
          </a:prstGeom>
        </p:spPr>
        <p:txBody>
          <a:bodyPr lIns="0" tIns="0" rIns="0" bIns="0">
            <a:normAutofit fontScale="100000" lnSpcReduction="0"/>
          </a:bodyPr>
          <a:lstStyle>
            <a:lvl1pPr algn="l" defTabSz="584200">
              <a:defRPr sz="7200">
                <a:solidFill>
                  <a:srgbClr val="FFFFFF"/>
                </a:solidFill>
                <a:effectLst>
                  <a:outerShdw sx="100000" sy="100000" kx="0" ky="0" algn="b" rotWithShape="0" blurRad="50800" dist="38100" dir="5400000">
                    <a:srgbClr val="000000"/>
                  </a:outerShdw>
                </a:effectLst>
                <a:latin typeface="+mn-lt"/>
                <a:ea typeface="+mn-ea"/>
                <a:cs typeface="+mn-cs"/>
                <a:sym typeface="Helvetica Neue Light"/>
              </a:defRPr>
            </a:lvl1pPr>
          </a:lstStyle>
          <a:p>
            <a:pPr lvl="0">
              <a:defRPr sz="1800">
                <a:solidFill>
                  <a:srgbClr val="000000"/>
                </a:solidFill>
                <a:effectLst/>
              </a:defRPr>
            </a:pPr>
            <a:r>
              <a:rPr sz="7200">
                <a:solidFill>
                  <a:srgbClr val="FFFFFF"/>
                </a:solidFill>
                <a:effectLst>
                  <a:outerShdw sx="100000" sy="100000" kx="0" ky="0" algn="b" rotWithShape="0" blurRad="50800" dist="38100" dir="5400000">
                    <a:srgbClr val="000000"/>
                  </a:outerShdw>
                </a:effectLst>
              </a:rPr>
              <a:t>Title Text</a:t>
            </a:r>
          </a:p>
        </p:txBody>
      </p:sp>
      <p:sp>
        <p:nvSpPr>
          <p:cNvPr id="428" name="Shape 428"/>
          <p:cNvSpPr/>
          <p:nvPr>
            <p:ph type="body" idx="1"/>
          </p:nvPr>
        </p:nvSpPr>
        <p:spPr>
          <a:xfrm>
            <a:off x="787400" y="2768600"/>
            <a:ext cx="11430000" cy="5715000"/>
          </a:xfrm>
          <a:prstGeom prst="rect">
            <a:avLst/>
          </a:prstGeom>
        </p:spPr>
        <p:txBody>
          <a:bodyPr lIns="0" tIns="0" rIns="0" bIns="0" anchor="ctr">
            <a:normAutofit fontScale="100000" lnSpcReduction="0"/>
          </a:bodyPr>
          <a:lstStyle>
            <a:lvl1pPr marL="406400" indent="-406400" defTabSz="584200">
              <a:spcBef>
                <a:spcPts val="2400"/>
              </a:spcBef>
              <a:buSzPct val="30000"/>
              <a:buBlip>
                <a:blip r:embed="rId3"/>
              </a:buBlip>
              <a:defRPr sz="3600">
                <a:solidFill>
                  <a:srgbClr val="FFFFFF"/>
                </a:solidFill>
                <a:effectLst>
                  <a:outerShdw sx="100000" sy="100000" kx="0" ky="0" algn="b" rotWithShape="0" blurRad="50800" dist="38100" dir="5400000">
                    <a:srgbClr val="000000"/>
                  </a:outerShdw>
                </a:effectLst>
                <a:latin typeface="+mn-lt"/>
                <a:ea typeface="+mn-ea"/>
                <a:cs typeface="+mn-cs"/>
                <a:sym typeface="Helvetica Neue Light"/>
              </a:defRPr>
            </a:lvl1pPr>
            <a:lvl2pPr marL="850900" indent="-406400" defTabSz="584200">
              <a:spcBef>
                <a:spcPts val="2400"/>
              </a:spcBef>
              <a:buSzPct val="30000"/>
              <a:buBlip>
                <a:blip r:embed="rId3"/>
              </a:buBlip>
              <a:defRPr sz="3600">
                <a:solidFill>
                  <a:srgbClr val="FFFFFF"/>
                </a:solidFill>
                <a:effectLst>
                  <a:outerShdw sx="100000" sy="100000" kx="0" ky="0" algn="b" rotWithShape="0" blurRad="50800" dist="38100" dir="5400000">
                    <a:srgbClr val="000000"/>
                  </a:outerShdw>
                </a:effectLst>
                <a:latin typeface="+mn-lt"/>
                <a:ea typeface="+mn-ea"/>
                <a:cs typeface="+mn-cs"/>
                <a:sym typeface="Helvetica Neue Light"/>
              </a:defRPr>
            </a:lvl2pPr>
            <a:lvl3pPr marL="1295400" indent="-406400" defTabSz="584200">
              <a:spcBef>
                <a:spcPts val="2400"/>
              </a:spcBef>
              <a:buSzPct val="30000"/>
              <a:buBlip>
                <a:blip r:embed="rId3"/>
              </a:buBlip>
              <a:defRPr sz="3600">
                <a:solidFill>
                  <a:srgbClr val="FFFFFF"/>
                </a:solidFill>
                <a:effectLst>
                  <a:outerShdw sx="100000" sy="100000" kx="0" ky="0" algn="b" rotWithShape="0" blurRad="50800" dist="38100" dir="5400000">
                    <a:srgbClr val="000000"/>
                  </a:outerShdw>
                </a:effectLst>
                <a:latin typeface="+mn-lt"/>
                <a:ea typeface="+mn-ea"/>
                <a:cs typeface="+mn-cs"/>
                <a:sym typeface="Helvetica Neue Light"/>
              </a:defRPr>
            </a:lvl3pPr>
            <a:lvl4pPr marL="1739900" indent="-406400" defTabSz="584200">
              <a:spcBef>
                <a:spcPts val="2400"/>
              </a:spcBef>
              <a:buSzPct val="30000"/>
              <a:buBlip>
                <a:blip r:embed="rId3"/>
              </a:buBlip>
              <a:defRPr sz="3600">
                <a:solidFill>
                  <a:srgbClr val="FFFFFF"/>
                </a:solidFill>
                <a:effectLst>
                  <a:outerShdw sx="100000" sy="100000" kx="0" ky="0" algn="b" rotWithShape="0" blurRad="50800" dist="38100" dir="5400000">
                    <a:srgbClr val="000000"/>
                  </a:outerShdw>
                </a:effectLst>
                <a:latin typeface="+mn-lt"/>
                <a:ea typeface="+mn-ea"/>
                <a:cs typeface="+mn-cs"/>
                <a:sym typeface="Helvetica Neue Light"/>
              </a:defRPr>
            </a:lvl4pPr>
            <a:lvl5pPr marL="2184400" indent="-406400" defTabSz="584200">
              <a:spcBef>
                <a:spcPts val="2400"/>
              </a:spcBef>
              <a:buSzPct val="30000"/>
              <a:buBlip>
                <a:blip r:embed="rId3"/>
              </a:buBlip>
              <a:defRPr sz="3600">
                <a:solidFill>
                  <a:srgbClr val="FFFFFF"/>
                </a:solidFill>
                <a:effectLst>
                  <a:outerShdw sx="100000" sy="100000" kx="0" ky="0" algn="b" rotWithShape="0" blurRad="50800" dist="38100" dir="5400000">
                    <a:srgbClr val="000000"/>
                  </a:outerShdw>
                </a:effectLst>
                <a:latin typeface="+mn-lt"/>
                <a:ea typeface="+mn-ea"/>
                <a:cs typeface="+mn-cs"/>
                <a:sym typeface="Helvetica Neue Light"/>
              </a:defRPr>
            </a:lvl5pPr>
          </a:lstStyle>
          <a:p>
            <a:pPr lvl="0">
              <a:defRPr sz="1800">
                <a:solidFill>
                  <a:srgbClr val="000000"/>
                </a:solidFill>
                <a:effectLst/>
              </a:defRPr>
            </a:pPr>
            <a:r>
              <a:rPr sz="3600">
                <a:solidFill>
                  <a:srgbClr val="FFFFFF"/>
                </a:solidFill>
                <a:effectLst>
                  <a:outerShdw sx="100000" sy="100000" kx="0" ky="0" algn="b" rotWithShape="0" blurRad="50800" dist="38100" dir="5400000">
                    <a:srgbClr val="000000"/>
                  </a:outerShdw>
                </a:effectLst>
              </a:rPr>
              <a:t>Body Level One</a:t>
            </a:r>
            <a:endParaRPr sz="3600">
              <a:solidFill>
                <a:srgbClr val="FFFFFF"/>
              </a:solidFill>
              <a:effectLst>
                <a:outerShdw sx="100000" sy="100000" kx="0" ky="0" algn="b" rotWithShape="0" blurRad="50800" dist="38100" dir="5400000">
                  <a:srgbClr val="000000"/>
                </a:outerShdw>
              </a:effectLst>
            </a:endParaRPr>
          </a:p>
          <a:p>
            <a:pPr lvl="1">
              <a:defRPr sz="1800">
                <a:solidFill>
                  <a:srgbClr val="000000"/>
                </a:solidFill>
                <a:effectLst/>
              </a:defRPr>
            </a:pPr>
            <a:r>
              <a:rPr sz="3600">
                <a:solidFill>
                  <a:srgbClr val="FFFFFF"/>
                </a:solidFill>
                <a:effectLst>
                  <a:outerShdw sx="100000" sy="100000" kx="0" ky="0" algn="b" rotWithShape="0" blurRad="50800" dist="38100" dir="5400000">
                    <a:srgbClr val="000000"/>
                  </a:outerShdw>
                </a:effectLst>
              </a:rPr>
              <a:t>Body Level Two</a:t>
            </a:r>
            <a:endParaRPr sz="3600">
              <a:solidFill>
                <a:srgbClr val="FFFFFF"/>
              </a:solidFill>
              <a:effectLst>
                <a:outerShdw sx="100000" sy="100000" kx="0" ky="0" algn="b" rotWithShape="0" blurRad="50800" dist="38100" dir="5400000">
                  <a:srgbClr val="000000"/>
                </a:outerShdw>
              </a:effectLst>
            </a:endParaRPr>
          </a:p>
          <a:p>
            <a:pPr lvl="2">
              <a:defRPr sz="1800">
                <a:solidFill>
                  <a:srgbClr val="000000"/>
                </a:solidFill>
                <a:effectLst/>
              </a:defRPr>
            </a:pPr>
            <a:r>
              <a:rPr sz="3600">
                <a:solidFill>
                  <a:srgbClr val="FFFFFF"/>
                </a:solidFill>
                <a:effectLst>
                  <a:outerShdw sx="100000" sy="100000" kx="0" ky="0" algn="b" rotWithShape="0" blurRad="50800" dist="38100" dir="5400000">
                    <a:srgbClr val="000000"/>
                  </a:outerShdw>
                </a:effectLst>
              </a:rPr>
              <a:t>Body Level Three</a:t>
            </a:r>
            <a:endParaRPr sz="3600">
              <a:solidFill>
                <a:srgbClr val="FFFFFF"/>
              </a:solidFill>
              <a:effectLst>
                <a:outerShdw sx="100000" sy="100000" kx="0" ky="0" algn="b" rotWithShape="0" blurRad="50800" dist="38100" dir="5400000">
                  <a:srgbClr val="000000"/>
                </a:outerShdw>
              </a:effectLst>
            </a:endParaRPr>
          </a:p>
          <a:p>
            <a:pPr lvl="3">
              <a:defRPr sz="1800">
                <a:solidFill>
                  <a:srgbClr val="000000"/>
                </a:solidFill>
                <a:effectLst/>
              </a:defRPr>
            </a:pPr>
            <a:r>
              <a:rPr sz="3600">
                <a:solidFill>
                  <a:srgbClr val="FFFFFF"/>
                </a:solidFill>
                <a:effectLst>
                  <a:outerShdw sx="100000" sy="100000" kx="0" ky="0" algn="b" rotWithShape="0" blurRad="50800" dist="38100" dir="5400000">
                    <a:srgbClr val="000000"/>
                  </a:outerShdw>
                </a:effectLst>
              </a:rPr>
              <a:t>Body Level Four</a:t>
            </a:r>
            <a:endParaRPr sz="3600">
              <a:solidFill>
                <a:srgbClr val="FFFFFF"/>
              </a:solidFill>
              <a:effectLst>
                <a:outerShdw sx="100000" sy="100000" kx="0" ky="0" algn="b" rotWithShape="0" blurRad="50800" dist="38100" dir="5400000">
                  <a:srgbClr val="000000"/>
                </a:outerShdw>
              </a:effectLst>
            </a:endParaRPr>
          </a:p>
          <a:p>
            <a:pPr lvl="4">
              <a:defRPr sz="1800">
                <a:solidFill>
                  <a:srgbClr val="000000"/>
                </a:solidFill>
                <a:effectLst/>
              </a:defRPr>
            </a:pPr>
            <a:r>
              <a:rPr sz="3600">
                <a:solidFill>
                  <a:srgbClr val="FFFFFF"/>
                </a:solidFill>
                <a:effectLst>
                  <a:outerShdw sx="100000" sy="100000" kx="0" ky="0" algn="b" rotWithShape="0" blurRad="50800" dist="38100" dir="5400000">
                    <a:srgbClr val="000000"/>
                  </a:outerShdw>
                </a:effectLst>
              </a:rPr>
              <a:t>Body Level Five</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0" showMasterPhAnim="1">
  <p:cSld name="Photos 2 Up">
    <p:spTree>
      <p:nvGrpSpPr>
        <p:cNvPr id="1" name=""/>
        <p:cNvGrpSpPr/>
        <p:nvPr/>
      </p:nvGrpSpPr>
      <p:grpSpPr>
        <a:xfrm>
          <a:off x="0" y="0"/>
          <a:ext cx="0" cy="0"/>
          <a:chOff x="0" y="0"/>
          <a:chExt cx="0" cy="0"/>
        </a:xfrm>
      </p:grpSpPr>
      <p:pic>
        <p:nvPicPr>
          <p:cNvPr id="46" name="jumsoft_background_10_-39.mov"/>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0" y="0"/>
            <a:ext cx="13004800" cy="9753600"/>
          </a:xfrm>
          <a:prstGeom prst="rect">
            <a:avLst/>
          </a:prstGeom>
        </p:spPr>
      </p:pic>
      <p:sp>
        <p:nvSpPr>
          <p:cNvPr id="47" name="Shape 47"/>
          <p:cNvSpPr/>
          <p:nvPr/>
        </p:nvSpPr>
        <p:spPr>
          <a:xfrm>
            <a:off x="1689100" y="-25400"/>
            <a:ext cx="6108700" cy="9804400"/>
          </a:xfrm>
          <a:prstGeom prst="rect">
            <a:avLst/>
          </a:prstGeom>
          <a:solidFill>
            <a:srgbClr val="FFFFFF">
              <a:alpha val="50000"/>
            </a:srgbClr>
          </a:solidFill>
          <a:ln w="25400">
            <a:miter lim="400000"/>
          </a:ln>
        </p:spPr>
        <p:txBody>
          <a:bodyPr lIns="50800" tIns="50800" rIns="50800" bIns="50800" anchor="ctr"/>
          <a:lstStyle/>
          <a:p>
            <a:pPr lvl="0" algn="ctr">
              <a:lnSpc>
                <a:spcPct val="100000"/>
              </a:lnSpc>
              <a:spcBef>
                <a:spcPts val="0"/>
              </a:spcBef>
              <a:buClrTx/>
              <a:buFontTx/>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8" name="Shape 48"/>
          <p:cNvSpPr/>
          <p:nvPr>
            <p:ph type="title"/>
          </p:nvPr>
        </p:nvSpPr>
        <p:spPr>
          <a:xfrm>
            <a:off x="1879600" y="0"/>
            <a:ext cx="5740400" cy="1397000"/>
          </a:xfrm>
          <a:prstGeom prst="rect">
            <a:avLst/>
          </a:prstGeom>
          <a:effectLst>
            <a:outerShdw sx="100000" sy="100000" kx="0" ky="0" algn="b" rotWithShape="0" blurRad="12700" dist="25400" dir="7920000">
              <a:srgbClr val="FFFFFF">
                <a:alpha val="80000"/>
              </a:srgbClr>
            </a:outerShdw>
          </a:effectLst>
        </p:spPr>
        <p:txBody>
          <a:bodyPr lIns="0" tIns="0" rIns="0" bIns="0" anchor="b"/>
          <a:lstStyle>
            <a:lvl1pPr defTabSz="584200">
              <a:defRPr i="1" spc="-288" sz="9600">
                <a:solidFill>
                  <a:srgbClr val="233374"/>
                </a:solidFill>
                <a:latin typeface="+mj-lt"/>
                <a:ea typeface="+mj-ea"/>
                <a:cs typeface="+mj-cs"/>
                <a:sym typeface="Futura"/>
              </a:defRPr>
            </a:lvl1pPr>
          </a:lstStyle>
          <a:p>
            <a:pPr lvl="0">
              <a:defRPr i="0" spc="0" sz="1800">
                <a:solidFill>
                  <a:srgbClr val="000000"/>
                </a:solidFill>
              </a:defRPr>
            </a:pPr>
            <a:r>
              <a:rPr i="1" spc="-288" sz="9600">
                <a:solidFill>
                  <a:srgbClr val="233374"/>
                </a:solidFill>
              </a:rPr>
              <a:t>Title Text</a:t>
            </a:r>
          </a:p>
        </p:txBody>
      </p:sp>
      <p:sp>
        <p:nvSpPr>
          <p:cNvPr id="49" name="Shape 49"/>
          <p:cNvSpPr/>
          <p:nvPr>
            <p:ph type="sldNum" sz="quarter" idx="2"/>
          </p:nvPr>
        </p:nvSpPr>
        <p:spPr>
          <a:xfrm>
            <a:off x="12229810" y="0"/>
            <a:ext cx="755786" cy="780158"/>
          </a:xfrm>
          <a:prstGeom prst="rect">
            <a:avLst/>
          </a:prstGeom>
          <a:effectLst>
            <a:outerShdw sx="100000" sy="100000" kx="0" ky="0" algn="b" rotWithShape="0" blurRad="50800" dist="50800" dir="5400000">
              <a:srgbClr val="424242">
                <a:alpha val="15000"/>
              </a:srgbClr>
            </a:outerShdw>
          </a:effectLst>
        </p:spPr>
        <p:txBody>
          <a:bodyPr wrap="none" lIns="0" tIns="0" rIns="0" bIns="0"/>
          <a:lstStyle>
            <a:lvl1pPr algn="ctr" defTabSz="457200">
              <a:defRPr spc="-144" sz="4800">
                <a:solidFill>
                  <a:srgbClr val="53D5FD">
                    <a:alpha val="50000"/>
                  </a:srgbClr>
                </a:solidFill>
              </a:defRPr>
            </a:lvl1pPr>
          </a:lstStyle>
          <a:p>
            <a:pPr lvl="0"/>
            <a:fld id="{86CB4B4D-7CA3-9044-876B-883B54F8677D}" type="slidenum"/>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0" showMasterPhAnim="1">
  <p:cSld name="Photos 2 Up &amp; Text">
    <p:spTree>
      <p:nvGrpSpPr>
        <p:cNvPr id="1" name=""/>
        <p:cNvGrpSpPr/>
        <p:nvPr/>
      </p:nvGrpSpPr>
      <p:grpSpPr>
        <a:xfrm>
          <a:off x="0" y="0"/>
          <a:ext cx="0" cy="0"/>
          <a:chOff x="0" y="0"/>
          <a:chExt cx="0" cy="0"/>
        </a:xfrm>
      </p:grpSpPr>
      <p:pic>
        <p:nvPicPr>
          <p:cNvPr id="51" name="jumsoft_background_10_-39.mov"/>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0" y="0"/>
            <a:ext cx="13004800" cy="9753600"/>
          </a:xfrm>
          <a:prstGeom prst="rect">
            <a:avLst/>
          </a:prstGeom>
        </p:spPr>
      </p:pic>
      <p:sp>
        <p:nvSpPr>
          <p:cNvPr id="52" name="Shape 52"/>
          <p:cNvSpPr/>
          <p:nvPr/>
        </p:nvSpPr>
        <p:spPr>
          <a:xfrm>
            <a:off x="7899400" y="1473200"/>
            <a:ext cx="5105400" cy="4013200"/>
          </a:xfrm>
          <a:prstGeom prst="rect">
            <a:avLst/>
          </a:prstGeom>
          <a:solidFill>
            <a:srgbClr val="FFFFFF">
              <a:alpha val="50000"/>
            </a:srgbClr>
          </a:solidFill>
          <a:ln w="25400">
            <a:miter lim="400000"/>
          </a:ln>
        </p:spPr>
        <p:txBody>
          <a:bodyPr lIns="50800" tIns="50800" rIns="50800" bIns="50800" anchor="ctr"/>
          <a:lstStyle/>
          <a:p>
            <a:pPr lvl="0" algn="ctr">
              <a:lnSpc>
                <a:spcPct val="100000"/>
              </a:lnSpc>
              <a:spcBef>
                <a:spcPts val="0"/>
              </a:spcBef>
              <a:buClrTx/>
              <a:buFontTx/>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53" name="Shape 53"/>
          <p:cNvSpPr/>
          <p:nvPr/>
        </p:nvSpPr>
        <p:spPr>
          <a:xfrm>
            <a:off x="1689100" y="-25400"/>
            <a:ext cx="6108700" cy="9804400"/>
          </a:xfrm>
          <a:prstGeom prst="rect">
            <a:avLst/>
          </a:prstGeom>
          <a:solidFill>
            <a:srgbClr val="FFFFFF">
              <a:alpha val="50000"/>
            </a:srgbClr>
          </a:solidFill>
          <a:ln w="25400">
            <a:miter lim="400000"/>
          </a:ln>
        </p:spPr>
        <p:txBody>
          <a:bodyPr lIns="50800" tIns="50800" rIns="50800" bIns="50800" anchor="ctr"/>
          <a:lstStyle/>
          <a:p>
            <a:pPr lvl="0" algn="ctr">
              <a:lnSpc>
                <a:spcPct val="100000"/>
              </a:lnSpc>
              <a:spcBef>
                <a:spcPts val="0"/>
              </a:spcBef>
              <a:buClrTx/>
              <a:buFontTx/>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54" name="Shape 54"/>
          <p:cNvSpPr/>
          <p:nvPr>
            <p:ph type="title"/>
          </p:nvPr>
        </p:nvSpPr>
        <p:spPr>
          <a:xfrm>
            <a:off x="1879600" y="0"/>
            <a:ext cx="5740400" cy="1397000"/>
          </a:xfrm>
          <a:prstGeom prst="rect">
            <a:avLst/>
          </a:prstGeom>
          <a:effectLst>
            <a:outerShdw sx="100000" sy="100000" kx="0" ky="0" algn="b" rotWithShape="0" blurRad="12700" dist="25400" dir="7920000">
              <a:srgbClr val="FFFFFF">
                <a:alpha val="80000"/>
              </a:srgbClr>
            </a:outerShdw>
          </a:effectLst>
        </p:spPr>
        <p:txBody>
          <a:bodyPr lIns="0" tIns="0" rIns="0" bIns="0" anchor="b"/>
          <a:lstStyle>
            <a:lvl1pPr defTabSz="584200">
              <a:defRPr i="1" spc="-288" sz="9600">
                <a:solidFill>
                  <a:srgbClr val="233374"/>
                </a:solidFill>
                <a:latin typeface="+mj-lt"/>
                <a:ea typeface="+mj-ea"/>
                <a:cs typeface="+mj-cs"/>
                <a:sym typeface="Futura"/>
              </a:defRPr>
            </a:lvl1pPr>
          </a:lstStyle>
          <a:p>
            <a:pPr lvl="0">
              <a:defRPr i="0" spc="0" sz="1800">
                <a:solidFill>
                  <a:srgbClr val="000000"/>
                </a:solidFill>
              </a:defRPr>
            </a:pPr>
            <a:r>
              <a:rPr i="1" spc="-288" sz="9600">
                <a:solidFill>
                  <a:srgbClr val="233374"/>
                </a:solidFill>
              </a:rPr>
              <a:t>Title Text</a:t>
            </a:r>
          </a:p>
        </p:txBody>
      </p:sp>
      <p:sp>
        <p:nvSpPr>
          <p:cNvPr id="55" name="Shape 55"/>
          <p:cNvSpPr/>
          <p:nvPr>
            <p:ph type="body" idx="1"/>
          </p:nvPr>
        </p:nvSpPr>
        <p:spPr>
          <a:xfrm>
            <a:off x="8013700" y="1651000"/>
            <a:ext cx="4775200" cy="3644900"/>
          </a:xfrm>
          <a:prstGeom prst="rect">
            <a:avLst/>
          </a:prstGeom>
          <a:effectLst>
            <a:outerShdw sx="100000" sy="100000" kx="0" ky="0" algn="b" rotWithShape="0" blurRad="12700" dist="25400" dir="7920000">
              <a:srgbClr val="FFFFFF">
                <a:alpha val="80000"/>
              </a:srgbClr>
            </a:outerShdw>
          </a:effectLst>
        </p:spPr>
        <p:txBody>
          <a:bodyPr lIns="0" tIns="0" rIns="0" bIns="0"/>
          <a:lstStyle>
            <a:lvl1pPr marL="0" indent="0" algn="just" defTabSz="584200">
              <a:spcBef>
                <a:spcPts val="2000"/>
              </a:spcBef>
              <a:buSzTx/>
              <a:buFont typeface="Lucida Grande"/>
              <a:buNone/>
              <a:defRPr sz="2400">
                <a:solidFill>
                  <a:srgbClr val="233374"/>
                </a:solidFill>
                <a:latin typeface="+mn-lt"/>
                <a:ea typeface="+mn-ea"/>
                <a:cs typeface="+mn-cs"/>
                <a:sym typeface="Helvetica Neue Light"/>
              </a:defRPr>
            </a:lvl1pPr>
            <a:lvl2pPr marL="0" indent="0" algn="just" defTabSz="584200">
              <a:spcBef>
                <a:spcPts val="2000"/>
              </a:spcBef>
              <a:buSzTx/>
              <a:buFont typeface="Lucida Grande"/>
              <a:buNone/>
              <a:defRPr sz="2400">
                <a:solidFill>
                  <a:srgbClr val="233374"/>
                </a:solidFill>
                <a:latin typeface="+mn-lt"/>
                <a:ea typeface="+mn-ea"/>
                <a:cs typeface="+mn-cs"/>
                <a:sym typeface="Helvetica Neue Light"/>
              </a:defRPr>
            </a:lvl2pPr>
            <a:lvl3pPr marL="0" indent="0" algn="just" defTabSz="584200">
              <a:spcBef>
                <a:spcPts val="2000"/>
              </a:spcBef>
              <a:buSzTx/>
              <a:buFont typeface="Lucida Grande"/>
              <a:buNone/>
              <a:defRPr sz="2400">
                <a:solidFill>
                  <a:srgbClr val="233374"/>
                </a:solidFill>
                <a:latin typeface="+mn-lt"/>
                <a:ea typeface="+mn-ea"/>
                <a:cs typeface="+mn-cs"/>
                <a:sym typeface="Helvetica Neue Light"/>
              </a:defRPr>
            </a:lvl3pPr>
            <a:lvl4pPr marL="0" indent="0" algn="just" defTabSz="584200">
              <a:spcBef>
                <a:spcPts val="2000"/>
              </a:spcBef>
              <a:buSzTx/>
              <a:buFont typeface="Lucida Grande"/>
              <a:buNone/>
              <a:defRPr sz="2400">
                <a:solidFill>
                  <a:srgbClr val="233374"/>
                </a:solidFill>
                <a:latin typeface="+mn-lt"/>
                <a:ea typeface="+mn-ea"/>
                <a:cs typeface="+mn-cs"/>
                <a:sym typeface="Helvetica Neue Light"/>
              </a:defRPr>
            </a:lvl4pPr>
            <a:lvl5pPr marL="0" indent="0" algn="just" defTabSz="584200">
              <a:spcBef>
                <a:spcPts val="2000"/>
              </a:spcBef>
              <a:buSzTx/>
              <a:buFont typeface="Lucida Grande"/>
              <a:buNone/>
              <a:defRPr sz="2400">
                <a:solidFill>
                  <a:srgbClr val="233374"/>
                </a:solidFill>
                <a:latin typeface="+mn-lt"/>
                <a:ea typeface="+mn-ea"/>
                <a:cs typeface="+mn-cs"/>
                <a:sym typeface="Helvetica Neue Light"/>
              </a:defRPr>
            </a:lvl5pPr>
          </a:lstStyle>
          <a:p>
            <a:pPr lvl="0">
              <a:defRPr sz="1800">
                <a:solidFill>
                  <a:srgbClr val="000000"/>
                </a:solidFill>
              </a:defRPr>
            </a:pPr>
            <a:r>
              <a:rPr sz="2400">
                <a:solidFill>
                  <a:srgbClr val="233374"/>
                </a:solidFill>
              </a:rPr>
              <a:t>Body Level One</a:t>
            </a:r>
            <a:endParaRPr sz="2400">
              <a:solidFill>
                <a:srgbClr val="233374"/>
              </a:solidFill>
            </a:endParaRPr>
          </a:p>
          <a:p>
            <a:pPr lvl="1">
              <a:defRPr sz="1800">
                <a:solidFill>
                  <a:srgbClr val="000000"/>
                </a:solidFill>
              </a:defRPr>
            </a:pPr>
            <a:r>
              <a:rPr sz="2400">
                <a:solidFill>
                  <a:srgbClr val="233374"/>
                </a:solidFill>
              </a:rPr>
              <a:t>Body Level Two</a:t>
            </a:r>
            <a:endParaRPr sz="2400">
              <a:solidFill>
                <a:srgbClr val="233374"/>
              </a:solidFill>
            </a:endParaRPr>
          </a:p>
          <a:p>
            <a:pPr lvl="2">
              <a:defRPr sz="1800">
                <a:solidFill>
                  <a:srgbClr val="000000"/>
                </a:solidFill>
              </a:defRPr>
            </a:pPr>
            <a:r>
              <a:rPr sz="2400">
                <a:solidFill>
                  <a:srgbClr val="233374"/>
                </a:solidFill>
              </a:rPr>
              <a:t>Body Level Three</a:t>
            </a:r>
            <a:endParaRPr sz="2400">
              <a:solidFill>
                <a:srgbClr val="233374"/>
              </a:solidFill>
            </a:endParaRPr>
          </a:p>
          <a:p>
            <a:pPr lvl="3">
              <a:defRPr sz="1800">
                <a:solidFill>
                  <a:srgbClr val="000000"/>
                </a:solidFill>
              </a:defRPr>
            </a:pPr>
            <a:r>
              <a:rPr sz="2400">
                <a:solidFill>
                  <a:srgbClr val="233374"/>
                </a:solidFill>
              </a:rPr>
              <a:t>Body Level Four</a:t>
            </a:r>
            <a:endParaRPr sz="2400">
              <a:solidFill>
                <a:srgbClr val="233374"/>
              </a:solidFill>
            </a:endParaRPr>
          </a:p>
          <a:p>
            <a:pPr lvl="4">
              <a:defRPr sz="1800">
                <a:solidFill>
                  <a:srgbClr val="000000"/>
                </a:solidFill>
              </a:defRPr>
            </a:pPr>
            <a:r>
              <a:rPr sz="2400">
                <a:solidFill>
                  <a:srgbClr val="233374"/>
                </a:solidFill>
              </a:rPr>
              <a:t>Body Level Five</a:t>
            </a:r>
          </a:p>
        </p:txBody>
      </p:sp>
      <p:sp>
        <p:nvSpPr>
          <p:cNvPr id="56" name="Shape 56"/>
          <p:cNvSpPr/>
          <p:nvPr>
            <p:ph type="sldNum" sz="quarter" idx="2"/>
          </p:nvPr>
        </p:nvSpPr>
        <p:spPr>
          <a:xfrm>
            <a:off x="12229810" y="0"/>
            <a:ext cx="755786" cy="780158"/>
          </a:xfrm>
          <a:prstGeom prst="rect">
            <a:avLst/>
          </a:prstGeom>
          <a:effectLst>
            <a:outerShdw sx="100000" sy="100000" kx="0" ky="0" algn="b" rotWithShape="0" blurRad="50800" dist="50800" dir="5400000">
              <a:srgbClr val="424242">
                <a:alpha val="15000"/>
              </a:srgbClr>
            </a:outerShdw>
          </a:effectLst>
        </p:spPr>
        <p:txBody>
          <a:bodyPr wrap="none" lIns="0" tIns="0" rIns="0" bIns="0"/>
          <a:lstStyle>
            <a:lvl1pPr algn="ctr" defTabSz="457200">
              <a:defRPr spc="-144" sz="4800">
                <a:solidFill>
                  <a:srgbClr val="53D5FD">
                    <a:alpha val="50000"/>
                  </a:srgbClr>
                </a:solidFill>
              </a:defRPr>
            </a:lvl1pPr>
          </a:lstStyle>
          <a:p>
            <a:pPr lvl="0"/>
            <a:fld id="{86CB4B4D-7CA3-9044-876B-883B54F8677D}" type="slidenum"/>
          </a:p>
        </p:txBody>
      </p:sp>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 Id="rId27" Type="http://schemas.openxmlformats.org/officeDocument/2006/relationships/slideLayout" Target="../slideLayouts/slideLayout25.xml"/><Relationship Id="rId28" Type="http://schemas.openxmlformats.org/officeDocument/2006/relationships/slideLayout" Target="../slideLayouts/slideLayout26.xml"/><Relationship Id="rId29" Type="http://schemas.openxmlformats.org/officeDocument/2006/relationships/slideLayout" Target="../slideLayouts/slideLayout27.xml"/><Relationship Id="rId30" Type="http://schemas.openxmlformats.org/officeDocument/2006/relationships/slideLayout" Target="../slideLayouts/slideLayout28.xml"/><Relationship Id="rId31" Type="http://schemas.openxmlformats.org/officeDocument/2006/relationships/slideLayout" Target="../slideLayouts/slideLayout29.xml"/><Relationship Id="rId32" Type="http://schemas.openxmlformats.org/officeDocument/2006/relationships/slideLayout" Target="../slideLayouts/slideLayout30.xml"/><Relationship Id="rId33" Type="http://schemas.openxmlformats.org/officeDocument/2006/relationships/slideLayout" Target="../slideLayouts/slideLayout31.xml"/><Relationship Id="rId34" Type="http://schemas.openxmlformats.org/officeDocument/2006/relationships/slideLayout" Target="../slideLayouts/slideLayout32.xml"/><Relationship Id="rId35" Type="http://schemas.openxmlformats.org/officeDocument/2006/relationships/slideLayout" Target="../slideLayouts/slideLayout33.xml"/><Relationship Id="rId36" Type="http://schemas.openxmlformats.org/officeDocument/2006/relationships/slideLayout" Target="../slideLayouts/slideLayout34.xml"/><Relationship Id="rId37" Type="http://schemas.openxmlformats.org/officeDocument/2006/relationships/slideLayout" Target="../slideLayouts/slideLayout35.xml"/><Relationship Id="rId38" Type="http://schemas.openxmlformats.org/officeDocument/2006/relationships/slideLayout" Target="../slideLayouts/slideLayout36.xml"/><Relationship Id="rId39" Type="http://schemas.openxmlformats.org/officeDocument/2006/relationships/slideLayout" Target="../slideLayouts/slideLayout37.xml"/><Relationship Id="rId40" Type="http://schemas.openxmlformats.org/officeDocument/2006/relationships/slideLayout" Target="../slideLayouts/slideLayout38.xml"/><Relationship Id="rId41" Type="http://schemas.openxmlformats.org/officeDocument/2006/relationships/slideLayout" Target="../slideLayouts/slideLayout39.xml"/><Relationship Id="rId42" Type="http://schemas.openxmlformats.org/officeDocument/2006/relationships/slideLayout" Target="../slideLayouts/slideLayout40.xml"/><Relationship Id="rId43" Type="http://schemas.openxmlformats.org/officeDocument/2006/relationships/slideLayout" Target="../slideLayouts/slideLayout41.xml"/><Relationship Id="rId44" Type="http://schemas.openxmlformats.org/officeDocument/2006/relationships/slideLayout" Target="../slideLayouts/slideLayout42.xml"/><Relationship Id="rId45" Type="http://schemas.openxmlformats.org/officeDocument/2006/relationships/slideLayout" Target="../slideLayouts/slideLayout43.xml"/><Relationship Id="rId46" Type="http://schemas.openxmlformats.org/officeDocument/2006/relationships/slideLayout" Target="../slideLayouts/slideLayout44.xml"/><Relationship Id="rId47" Type="http://schemas.openxmlformats.org/officeDocument/2006/relationships/slideLayout" Target="../slideLayouts/slideLayout45.xml"/><Relationship Id="rId48" Type="http://schemas.openxmlformats.org/officeDocument/2006/relationships/slideLayout" Target="../slideLayouts/slideLayout46.xml"/><Relationship Id="rId49" Type="http://schemas.openxmlformats.org/officeDocument/2006/relationships/slideLayout" Target="../slideLayouts/slideLayout47.xml"/><Relationship Id="rId50" Type="http://schemas.openxmlformats.org/officeDocument/2006/relationships/slideLayout" Target="../slideLayouts/slideLayout48.xml"/><Relationship Id="rId51" Type="http://schemas.openxmlformats.org/officeDocument/2006/relationships/slideLayout" Target="../slideLayouts/slideLayout49.xml"/><Relationship Id="rId52" Type="http://schemas.openxmlformats.org/officeDocument/2006/relationships/slideLayout" Target="../slideLayouts/slideLayout50.xml"/><Relationship Id="rId53" Type="http://schemas.openxmlformats.org/officeDocument/2006/relationships/slideLayout" Target="../slideLayouts/slideLayout51.xml"/><Relationship Id="rId54" Type="http://schemas.openxmlformats.org/officeDocument/2006/relationships/slideLayout" Target="../slideLayouts/slideLayout52.xml"/><Relationship Id="rId55" Type="http://schemas.openxmlformats.org/officeDocument/2006/relationships/slideLayout" Target="../slideLayouts/slideLayout53.xml"/><Relationship Id="rId56" Type="http://schemas.openxmlformats.org/officeDocument/2006/relationships/slideLayout" Target="../slideLayouts/slideLayout54.xml"/><Relationship Id="rId57" Type="http://schemas.openxmlformats.org/officeDocument/2006/relationships/slideLayout" Target="../slideLayouts/slideLayout55.xml"/><Relationship Id="rId58" Type="http://schemas.openxmlformats.org/officeDocument/2006/relationships/slideLayout" Target="../slideLayouts/slideLayout56.xml"/><Relationship Id="rId59" Type="http://schemas.openxmlformats.org/officeDocument/2006/relationships/slideLayout" Target="../slideLayouts/slideLayout57.xml"/><Relationship Id="rId60" Type="http://schemas.openxmlformats.org/officeDocument/2006/relationships/slideLayout" Target="../slideLayouts/slideLayout58.xml"/><Relationship Id="rId61" Type="http://schemas.openxmlformats.org/officeDocument/2006/relationships/slideLayout" Target="../slideLayouts/slideLayout59.xml"/><Relationship Id="rId62" Type="http://schemas.openxmlformats.org/officeDocument/2006/relationships/slideLayout" Target="../slideLayouts/slideLayout60.xml"/><Relationship Id="rId63" Type="http://schemas.openxmlformats.org/officeDocument/2006/relationships/slideLayout" Target="../slideLayouts/slideLayout61.xml"/><Relationship Id="rId64" Type="http://schemas.openxmlformats.org/officeDocument/2006/relationships/slideLayout" Target="../slideLayouts/slideLayout62.xml"/><Relationship Id="rId65" Type="http://schemas.openxmlformats.org/officeDocument/2006/relationships/slideLayout" Target="../slideLayouts/slideLayout63.xml"/><Relationship Id="rId66" Type="http://schemas.openxmlformats.org/officeDocument/2006/relationships/slideLayout" Target="../slideLayouts/slideLayout64.xml"/><Relationship Id="rId67" Type="http://schemas.openxmlformats.org/officeDocument/2006/relationships/slideLayout" Target="../slideLayouts/slideLayout65.xml"/><Relationship Id="rId68" Type="http://schemas.openxmlformats.org/officeDocument/2006/relationships/slideLayout" Target="../slideLayouts/slideLayout66.xml"/><Relationship Id="rId69" Type="http://schemas.openxmlformats.org/officeDocument/2006/relationships/slideLayout" Target="../slideLayouts/slideLayout67.xml"/><Relationship Id="rId70" Type="http://schemas.openxmlformats.org/officeDocument/2006/relationships/slideLayout" Target="../slideLayouts/slideLayout68.xml"/><Relationship Id="rId71" Type="http://schemas.openxmlformats.org/officeDocument/2006/relationships/slideLayout" Target="../slideLayouts/slideLayout69.xml"/><Relationship Id="rId72" Type="http://schemas.openxmlformats.org/officeDocument/2006/relationships/slideLayout" Target="../slideLayouts/slideLayout70.xml"/><Relationship Id="rId73" Type="http://schemas.openxmlformats.org/officeDocument/2006/relationships/slideLayout" Target="../slideLayouts/slideLayout71.xml"/><Relationship Id="rId74" Type="http://schemas.openxmlformats.org/officeDocument/2006/relationships/slideLayout" Target="../slideLayouts/slideLayout72.xml"/><Relationship Id="rId75" Type="http://schemas.openxmlformats.org/officeDocument/2006/relationships/slideLayout" Target="../slideLayouts/slideLayout73.xml"/><Relationship Id="rId76" Type="http://schemas.openxmlformats.org/officeDocument/2006/relationships/slideLayout" Target="../slideLayouts/slideLayout74.xml"/><Relationship Id="rId77" Type="http://schemas.openxmlformats.org/officeDocument/2006/relationships/slideLayout" Target="../slideLayouts/slideLayout75.xml"/><Relationship Id="rId78" Type="http://schemas.openxmlformats.org/officeDocument/2006/relationships/slideLayout" Target="../slideLayouts/slideLayout76.xml"/><Relationship Id="rId79" Type="http://schemas.openxmlformats.org/officeDocument/2006/relationships/slideLayout" Target="../slideLayouts/slideLayout77.xml"/><Relationship Id="rId80"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pic>
        <p:nvPicPr>
          <p:cNvPr id="2" name="image.png"/>
          <p:cNvPicPr/>
          <p:nvPr/>
        </p:nvPicPr>
        <p:blipFill>
          <a:blip r:embed="rId2">
            <a:extLst/>
          </a:blip>
          <a:stretch>
            <a:fillRect/>
          </a:stretch>
        </p:blipFill>
        <p:spPr>
          <a:xfrm>
            <a:off x="-1" y="-1"/>
            <a:ext cx="13004801" cy="9753601"/>
          </a:xfrm>
          <a:prstGeom prst="rect">
            <a:avLst/>
          </a:prstGeom>
          <a:ln w="12700">
            <a:miter lim="400000"/>
          </a:ln>
        </p:spPr>
      </p:pic>
      <p:sp>
        <p:nvSpPr>
          <p:cNvPr id="3" name="Shape 3"/>
          <p:cNvSpPr/>
          <p:nvPr>
            <p:ph type="sldNum" sz="quarter" idx="2"/>
          </p:nvPr>
        </p:nvSpPr>
        <p:spPr>
          <a:xfrm>
            <a:off x="9320107" y="8882098"/>
            <a:ext cx="3034454" cy="611222"/>
          </a:xfrm>
          <a:prstGeom prst="rect">
            <a:avLst/>
          </a:prstGeom>
          <a:ln w="12700">
            <a:miter lim="400000"/>
          </a:ln>
        </p:spPr>
        <p:txBody>
          <a:bodyPr lIns="65023" tIns="65023" rIns="65023" bIns="65023">
            <a:spAutoFit/>
          </a:bodyPr>
          <a:lstStyle>
            <a:lvl1pPr algn="r" defTabSz="914400">
              <a:lnSpc>
                <a:spcPct val="100000"/>
              </a:lnSpc>
              <a:spcBef>
                <a:spcPts val="0"/>
              </a:spcBef>
              <a:buClrTx/>
              <a:buFontTx/>
              <a:defRPr sz="3400">
                <a:solidFill>
                  <a:srgbClr val="000000"/>
                </a:solidFill>
              </a:defRPr>
            </a:lvl1pPr>
          </a:lstStyle>
          <a:p>
            <a:pPr lvl="0"/>
            <a:fld id="{86CB4B4D-7CA3-9044-876B-883B54F8677D}" type="slidenum"/>
          </a:p>
        </p:txBody>
      </p:sp>
      <p:sp>
        <p:nvSpPr>
          <p:cNvPr id="4" name="Shape 4"/>
          <p:cNvSpPr/>
          <p:nvPr>
            <p:ph type="title"/>
          </p:nvPr>
        </p:nvSpPr>
        <p:spPr>
          <a:xfrm>
            <a:off x="650239" y="130950"/>
            <a:ext cx="11704322" cy="2144890"/>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lstStyle/>
          <a:p>
            <a:pPr lvl="0">
              <a:defRPr sz="1800"/>
            </a:pPr>
            <a:r>
              <a:rPr sz="6200"/>
              <a:t>Title Text</a:t>
            </a:r>
          </a:p>
        </p:txBody>
      </p:sp>
      <p:sp>
        <p:nvSpPr>
          <p:cNvPr id="5" name="Shape 5"/>
          <p:cNvSpPr/>
          <p:nvPr>
            <p:ph type="body" idx="1"/>
          </p:nvPr>
        </p:nvSpPr>
        <p:spPr>
          <a:xfrm>
            <a:off x="650239" y="2275839"/>
            <a:ext cx="11704322" cy="747776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lstStyle/>
          <a:p>
            <a:pPr lvl="0">
              <a:defRPr sz="1800"/>
            </a:pPr>
            <a:r>
              <a:rPr sz="4400"/>
              <a:t>Body Level One</a:t>
            </a:r>
            <a:endParaRPr sz="4400"/>
          </a:p>
          <a:p>
            <a:pPr lvl="1">
              <a:defRPr sz="1800"/>
            </a:pPr>
            <a:r>
              <a:rPr sz="4400"/>
              <a:t>Body Level Two</a:t>
            </a:r>
            <a:endParaRPr sz="4400"/>
          </a:p>
          <a:p>
            <a:pPr lvl="2">
              <a:defRPr sz="1800"/>
            </a:pPr>
            <a:r>
              <a:rPr sz="4400"/>
              <a:t>Body Level Three</a:t>
            </a:r>
            <a:endParaRPr sz="4400"/>
          </a:p>
          <a:p>
            <a:pPr lvl="3">
              <a:defRPr sz="1800"/>
            </a:pPr>
            <a:r>
              <a:rPr sz="4400"/>
              <a:t>Body Level Four</a:t>
            </a:r>
            <a:endParaRPr sz="4400"/>
          </a:p>
          <a:p>
            <a:pPr lvl="4">
              <a:defRPr sz="1800"/>
            </a:pPr>
            <a:r>
              <a:rPr sz="4400"/>
              <a:t>Body Level Five</a:t>
            </a:r>
          </a:p>
        </p:txBody>
      </p:sp>
    </p:spTree>
  </p:cSld>
  <p:clrMap bg1="dk1" tx1="lt1" bg2="dk2" tx2="lt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 id="2147483677" r:id="rId31"/>
    <p:sldLayoutId id="2147483678" r:id="rId32"/>
    <p:sldLayoutId id="2147483679" r:id="rId33"/>
    <p:sldLayoutId id="2147483680" r:id="rId34"/>
    <p:sldLayoutId id="2147483681" r:id="rId35"/>
    <p:sldLayoutId id="2147483682" r:id="rId36"/>
    <p:sldLayoutId id="2147483683" r:id="rId37"/>
    <p:sldLayoutId id="2147483684" r:id="rId38"/>
    <p:sldLayoutId id="2147483685" r:id="rId39"/>
    <p:sldLayoutId id="2147483686" r:id="rId40"/>
    <p:sldLayoutId id="2147483687" r:id="rId41"/>
    <p:sldLayoutId id="2147483688" r:id="rId42"/>
    <p:sldLayoutId id="2147483689" r:id="rId43"/>
    <p:sldLayoutId id="2147483690" r:id="rId44"/>
    <p:sldLayoutId id="2147483691" r:id="rId45"/>
    <p:sldLayoutId id="2147483692" r:id="rId46"/>
    <p:sldLayoutId id="2147483693" r:id="rId47"/>
    <p:sldLayoutId id="2147483694" r:id="rId48"/>
    <p:sldLayoutId id="2147483695" r:id="rId49"/>
    <p:sldLayoutId id="2147483696" r:id="rId50"/>
    <p:sldLayoutId id="2147483697" r:id="rId51"/>
    <p:sldLayoutId id="2147483698" r:id="rId52"/>
    <p:sldLayoutId id="2147483699" r:id="rId53"/>
    <p:sldLayoutId id="2147483700" r:id="rId54"/>
    <p:sldLayoutId id="2147483701" r:id="rId55"/>
    <p:sldLayoutId id="2147483702" r:id="rId56"/>
    <p:sldLayoutId id="2147483703" r:id="rId57"/>
    <p:sldLayoutId id="2147483704" r:id="rId58"/>
    <p:sldLayoutId id="2147483705" r:id="rId59"/>
    <p:sldLayoutId id="2147483706" r:id="rId60"/>
    <p:sldLayoutId id="2147483707" r:id="rId61"/>
    <p:sldLayoutId id="2147483708" r:id="rId62"/>
    <p:sldLayoutId id="2147483709" r:id="rId63"/>
    <p:sldLayoutId id="2147483710" r:id="rId64"/>
    <p:sldLayoutId id="2147483711" r:id="rId65"/>
    <p:sldLayoutId id="2147483712" r:id="rId66"/>
    <p:sldLayoutId id="2147483713" r:id="rId67"/>
    <p:sldLayoutId id="2147483714" r:id="rId68"/>
    <p:sldLayoutId id="2147483715" r:id="rId69"/>
    <p:sldLayoutId id="2147483716" r:id="rId70"/>
    <p:sldLayoutId id="2147483717" r:id="rId71"/>
    <p:sldLayoutId id="2147483718" r:id="rId72"/>
    <p:sldLayoutId id="2147483719" r:id="rId73"/>
    <p:sldLayoutId id="2147483720" r:id="rId74"/>
    <p:sldLayoutId id="2147483721" r:id="rId75"/>
    <p:sldLayoutId id="2147483722" r:id="rId76"/>
    <p:sldLayoutId id="2147483723" r:id="rId77"/>
    <p:sldLayoutId id="2147483724" r:id="rId78"/>
    <p:sldLayoutId id="2147483725" r:id="rId79"/>
    <p:sldLayoutId id="2147483726" r:id="rId80"/>
  </p:sldLayoutIdLst>
  <p:transition spd="med" advClick="1"/>
  <p:txStyles>
    <p:titleStyle>
      <a:lvl1pPr algn="ctr">
        <a:defRPr sz="6200">
          <a:latin typeface="Arial"/>
          <a:ea typeface="Arial"/>
          <a:cs typeface="Arial"/>
          <a:sym typeface="Arial"/>
        </a:defRPr>
      </a:lvl1pPr>
      <a:lvl2pPr algn="ctr">
        <a:defRPr sz="6200">
          <a:latin typeface="Arial"/>
          <a:ea typeface="Arial"/>
          <a:cs typeface="Arial"/>
          <a:sym typeface="Arial"/>
        </a:defRPr>
      </a:lvl2pPr>
      <a:lvl3pPr algn="ctr">
        <a:defRPr sz="6200">
          <a:latin typeface="Arial"/>
          <a:ea typeface="Arial"/>
          <a:cs typeface="Arial"/>
          <a:sym typeface="Arial"/>
        </a:defRPr>
      </a:lvl3pPr>
      <a:lvl4pPr algn="ctr">
        <a:defRPr sz="6200">
          <a:latin typeface="Arial"/>
          <a:ea typeface="Arial"/>
          <a:cs typeface="Arial"/>
          <a:sym typeface="Arial"/>
        </a:defRPr>
      </a:lvl4pPr>
      <a:lvl5pPr algn="ctr">
        <a:defRPr sz="6200">
          <a:latin typeface="Arial"/>
          <a:ea typeface="Arial"/>
          <a:cs typeface="Arial"/>
          <a:sym typeface="Arial"/>
        </a:defRPr>
      </a:lvl5pPr>
      <a:lvl6pPr indent="457200" algn="ctr">
        <a:defRPr sz="6200">
          <a:latin typeface="Arial"/>
          <a:ea typeface="Arial"/>
          <a:cs typeface="Arial"/>
          <a:sym typeface="Arial"/>
        </a:defRPr>
      </a:lvl6pPr>
      <a:lvl7pPr indent="914400" algn="ctr">
        <a:defRPr sz="6200">
          <a:latin typeface="Arial"/>
          <a:ea typeface="Arial"/>
          <a:cs typeface="Arial"/>
          <a:sym typeface="Arial"/>
        </a:defRPr>
      </a:lvl7pPr>
      <a:lvl8pPr indent="1371600" algn="ctr">
        <a:defRPr sz="6200">
          <a:latin typeface="Arial"/>
          <a:ea typeface="Arial"/>
          <a:cs typeface="Arial"/>
          <a:sym typeface="Arial"/>
        </a:defRPr>
      </a:lvl8pPr>
      <a:lvl9pPr indent="1828800" algn="ctr">
        <a:defRPr sz="6200">
          <a:latin typeface="Arial"/>
          <a:ea typeface="Arial"/>
          <a:cs typeface="Arial"/>
          <a:sym typeface="Arial"/>
        </a:defRPr>
      </a:lvl9pPr>
    </p:titleStyle>
    <p:bodyStyle>
      <a:lvl1pPr marL="471487" indent="-471487">
        <a:spcBef>
          <a:spcPts val="700"/>
        </a:spcBef>
        <a:buSzPct val="100000"/>
        <a:buChar char="»"/>
        <a:defRPr sz="4400">
          <a:latin typeface="Arial"/>
          <a:ea typeface="Arial"/>
          <a:cs typeface="Arial"/>
          <a:sym typeface="Arial"/>
        </a:defRPr>
      </a:lvl1pPr>
      <a:lvl2pPr marL="906235" indent="-449035">
        <a:spcBef>
          <a:spcPts val="700"/>
        </a:spcBef>
        <a:buSzPct val="100000"/>
        <a:buChar char="–"/>
        <a:defRPr sz="4400">
          <a:latin typeface="Arial"/>
          <a:ea typeface="Arial"/>
          <a:cs typeface="Arial"/>
          <a:sym typeface="Arial"/>
        </a:defRPr>
      </a:lvl2pPr>
      <a:lvl3pPr marL="1333500" indent="-419100">
        <a:spcBef>
          <a:spcPts val="700"/>
        </a:spcBef>
        <a:buSzPct val="100000"/>
        <a:buChar char="•"/>
        <a:defRPr sz="4400">
          <a:latin typeface="Arial"/>
          <a:ea typeface="Arial"/>
          <a:cs typeface="Arial"/>
          <a:sym typeface="Arial"/>
        </a:defRPr>
      </a:lvl3pPr>
      <a:lvl4pPr marL="1874520" indent="-502920">
        <a:spcBef>
          <a:spcPts val="700"/>
        </a:spcBef>
        <a:buSzPct val="100000"/>
        <a:buChar char="–"/>
        <a:defRPr sz="4400">
          <a:latin typeface="Arial"/>
          <a:ea typeface="Arial"/>
          <a:cs typeface="Arial"/>
          <a:sym typeface="Arial"/>
        </a:defRPr>
      </a:lvl4pPr>
      <a:lvl5pPr marL="2387600" indent="-558800">
        <a:spcBef>
          <a:spcPts val="700"/>
        </a:spcBef>
        <a:buSzPct val="100000"/>
        <a:buChar char="»"/>
        <a:defRPr sz="4400">
          <a:latin typeface="Arial"/>
          <a:ea typeface="Arial"/>
          <a:cs typeface="Arial"/>
          <a:sym typeface="Arial"/>
        </a:defRPr>
      </a:lvl5pPr>
      <a:lvl6pPr marL="2844800" indent="-558800">
        <a:spcBef>
          <a:spcPts val="700"/>
        </a:spcBef>
        <a:buSzPct val="100000"/>
        <a:buChar char="•"/>
        <a:defRPr sz="4400">
          <a:latin typeface="Arial"/>
          <a:ea typeface="Arial"/>
          <a:cs typeface="Arial"/>
          <a:sym typeface="Arial"/>
        </a:defRPr>
      </a:lvl6pPr>
      <a:lvl7pPr marL="3302000" indent="-558800">
        <a:spcBef>
          <a:spcPts val="700"/>
        </a:spcBef>
        <a:buSzPct val="100000"/>
        <a:buChar char="•"/>
        <a:defRPr sz="4400">
          <a:latin typeface="Arial"/>
          <a:ea typeface="Arial"/>
          <a:cs typeface="Arial"/>
          <a:sym typeface="Arial"/>
        </a:defRPr>
      </a:lvl7pPr>
      <a:lvl8pPr marL="3759200" indent="-558800">
        <a:spcBef>
          <a:spcPts val="700"/>
        </a:spcBef>
        <a:buSzPct val="100000"/>
        <a:buChar char="•"/>
        <a:defRPr sz="4400">
          <a:latin typeface="Arial"/>
          <a:ea typeface="Arial"/>
          <a:cs typeface="Arial"/>
          <a:sym typeface="Arial"/>
        </a:defRPr>
      </a:lvl8pPr>
      <a:lvl9pPr marL="4216400" indent="-558800">
        <a:spcBef>
          <a:spcPts val="700"/>
        </a:spcBef>
        <a:buSzPct val="100000"/>
        <a:buChar char="•"/>
        <a:defRPr sz="4400">
          <a:latin typeface="Arial"/>
          <a:ea typeface="Arial"/>
          <a:cs typeface="Arial"/>
          <a:sym typeface="Arial"/>
        </a:defRPr>
      </a:lvl9pPr>
    </p:bodyStyle>
    <p:otherStyle>
      <a:lvl1pPr algn="r">
        <a:defRPr sz="3400">
          <a:solidFill>
            <a:schemeClr val="tx1"/>
          </a:solidFill>
          <a:latin typeface="+mn-lt"/>
          <a:ea typeface="+mn-ea"/>
          <a:cs typeface="+mn-cs"/>
          <a:sym typeface="Arial"/>
        </a:defRPr>
      </a:lvl1pPr>
      <a:lvl2pPr indent="457200" algn="r">
        <a:defRPr sz="3400">
          <a:solidFill>
            <a:schemeClr val="tx1"/>
          </a:solidFill>
          <a:latin typeface="+mn-lt"/>
          <a:ea typeface="+mn-ea"/>
          <a:cs typeface="+mn-cs"/>
          <a:sym typeface="Arial"/>
        </a:defRPr>
      </a:lvl2pPr>
      <a:lvl3pPr indent="914400" algn="r">
        <a:defRPr sz="3400">
          <a:solidFill>
            <a:schemeClr val="tx1"/>
          </a:solidFill>
          <a:latin typeface="+mn-lt"/>
          <a:ea typeface="+mn-ea"/>
          <a:cs typeface="+mn-cs"/>
          <a:sym typeface="Arial"/>
        </a:defRPr>
      </a:lvl3pPr>
      <a:lvl4pPr indent="1371600" algn="r">
        <a:defRPr sz="3400">
          <a:solidFill>
            <a:schemeClr val="tx1"/>
          </a:solidFill>
          <a:latin typeface="+mn-lt"/>
          <a:ea typeface="+mn-ea"/>
          <a:cs typeface="+mn-cs"/>
          <a:sym typeface="Arial"/>
        </a:defRPr>
      </a:lvl4pPr>
      <a:lvl5pPr indent="1828800" algn="r">
        <a:defRPr sz="3400">
          <a:solidFill>
            <a:schemeClr val="tx1"/>
          </a:solidFill>
          <a:latin typeface="+mn-lt"/>
          <a:ea typeface="+mn-ea"/>
          <a:cs typeface="+mn-cs"/>
          <a:sym typeface="Arial"/>
        </a:defRPr>
      </a:lvl5pPr>
      <a:lvl6pPr algn="r">
        <a:defRPr sz="3400">
          <a:solidFill>
            <a:schemeClr val="tx1"/>
          </a:solidFill>
          <a:latin typeface="+mn-lt"/>
          <a:ea typeface="+mn-ea"/>
          <a:cs typeface="+mn-cs"/>
          <a:sym typeface="Arial"/>
        </a:defRPr>
      </a:lvl6pPr>
      <a:lvl7pPr algn="r">
        <a:defRPr sz="3400">
          <a:solidFill>
            <a:schemeClr val="tx1"/>
          </a:solidFill>
          <a:latin typeface="+mn-lt"/>
          <a:ea typeface="+mn-ea"/>
          <a:cs typeface="+mn-cs"/>
          <a:sym typeface="Arial"/>
        </a:defRPr>
      </a:lvl7pPr>
      <a:lvl8pPr algn="r">
        <a:defRPr sz="3400">
          <a:solidFill>
            <a:schemeClr val="tx1"/>
          </a:solidFill>
          <a:latin typeface="+mn-lt"/>
          <a:ea typeface="+mn-ea"/>
          <a:cs typeface="+mn-cs"/>
          <a:sym typeface="Arial"/>
        </a:defRPr>
      </a:lvl8pPr>
      <a:lvl9pPr algn="r">
        <a:defRPr sz="3400">
          <a:solidFill>
            <a:schemeClr val="tx1"/>
          </a:solidFill>
          <a:latin typeface="+mn-lt"/>
          <a:ea typeface="+mn-ea"/>
          <a:cs typeface="+mn-cs"/>
          <a:sym typeface="Arial"/>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image" Target="../media/image16.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image" Target="../media/image36.png"/><Relationship Id="rId3" Type="http://schemas.openxmlformats.org/officeDocument/2006/relationships/image" Target="../media/image37.png"/><Relationship Id="rId4" Type="http://schemas.openxmlformats.org/officeDocument/2006/relationships/image" Target="../media/image38.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2.xml"/><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3.xml"/><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43.png"/><Relationship Id="rId8" Type="http://schemas.openxmlformats.org/officeDocument/2006/relationships/image" Target="../media/image44.png"/><Relationship Id="rId9" Type="http://schemas.openxmlformats.org/officeDocument/2006/relationships/image" Target="../media/image45.png"/><Relationship Id="rId10" Type="http://schemas.openxmlformats.org/officeDocument/2006/relationships/image" Target="../media/image46.png"/><Relationship Id="rId11" Type="http://schemas.openxmlformats.org/officeDocument/2006/relationships/image" Target="../media/image47.png"/><Relationship Id="rId12" Type="http://schemas.openxmlformats.org/officeDocument/2006/relationships/image" Target="../media/image48.png"/><Relationship Id="rId13" Type="http://schemas.openxmlformats.org/officeDocument/2006/relationships/image" Target="../media/image49.png"/><Relationship Id="rId14" Type="http://schemas.openxmlformats.org/officeDocument/2006/relationships/image" Target="../media/image50.png"/><Relationship Id="rId15" Type="http://schemas.openxmlformats.org/officeDocument/2006/relationships/image" Target="../media/image51.png"/><Relationship Id="rId16" Type="http://schemas.openxmlformats.org/officeDocument/2006/relationships/image" Target="../media/image52.png"/><Relationship Id="rId17" Type="http://schemas.openxmlformats.org/officeDocument/2006/relationships/image" Target="../media/image53.png"/><Relationship Id="rId18" Type="http://schemas.openxmlformats.org/officeDocument/2006/relationships/image" Target="../media/image54.png"/><Relationship Id="rId19" Type="http://schemas.openxmlformats.org/officeDocument/2006/relationships/image" Target="../media/image34.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image" Target="../media/image55.png"/><Relationship Id="rId3" Type="http://schemas.openxmlformats.org/officeDocument/2006/relationships/image" Target="../media/image56.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image" Target="../media/image57.png"/><Relationship Id="rId3" Type="http://schemas.openxmlformats.org/officeDocument/2006/relationships/image" Target="../media/image35.png"/><Relationship Id="rId4" Type="http://schemas.openxmlformats.org/officeDocument/2006/relationships/image" Target="../media/image56.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image" Target="../media/image58.png"/><Relationship Id="rId3" Type="http://schemas.openxmlformats.org/officeDocument/2006/relationships/image" Target="../media/image35.png"/><Relationship Id="rId4" Type="http://schemas.openxmlformats.org/officeDocument/2006/relationships/image" Target="../media/image56.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image" Target="../media/image59.png"/><Relationship Id="rId3" Type="http://schemas.openxmlformats.org/officeDocument/2006/relationships/image" Target="../media/image35.png"/><Relationship Id="rId4" Type="http://schemas.openxmlformats.org/officeDocument/2006/relationships/image" Target="../media/image56.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image" Target="../media/image60.png"/><Relationship Id="rId3" Type="http://schemas.openxmlformats.org/officeDocument/2006/relationships/image" Target="../media/image35.png"/><Relationship Id="rId4" Type="http://schemas.openxmlformats.org/officeDocument/2006/relationships/image" Target="../media/image56.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61.png"/><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6" Type="http://schemas.openxmlformats.org/officeDocument/2006/relationships/image" Target="../media/image65.png"/><Relationship Id="rId7" Type="http://schemas.openxmlformats.org/officeDocument/2006/relationships/image" Target="../media/image66.png"/><Relationship Id="rId8" Type="http://schemas.openxmlformats.org/officeDocument/2006/relationships/image" Target="../media/image67.png"/><Relationship Id="rId9" Type="http://schemas.openxmlformats.org/officeDocument/2006/relationships/image" Target="../media/image68.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69.png"/><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2.png"/><Relationship Id="rId6" Type="http://schemas.openxmlformats.org/officeDocument/2006/relationships/image" Target="../media/image73.png"/><Relationship Id="rId7" Type="http://schemas.openxmlformats.org/officeDocument/2006/relationships/image" Target="../media/image74.png"/><Relationship Id="rId8" Type="http://schemas.openxmlformats.org/officeDocument/2006/relationships/image" Target="../media/image75.png"/><Relationship Id="rId9" Type="http://schemas.openxmlformats.org/officeDocument/2006/relationships/image" Target="../media/image76.png"/><Relationship Id="rId10" Type="http://schemas.openxmlformats.org/officeDocument/2006/relationships/image" Target="../media/image67.png"/><Relationship Id="rId11" Type="http://schemas.openxmlformats.org/officeDocument/2006/relationships/image" Target="../media/image68.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hyperlink" Target="http://www.chocd.org" TargetMode="External"/></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4.xml"/><Relationship Id="rId3" Type="http://schemas.openxmlformats.org/officeDocument/2006/relationships/image" Target="../media/image77.png"/><Relationship Id="rId4" Type="http://schemas.openxmlformats.org/officeDocument/2006/relationships/image" Target="../media/image78.png"/><Relationship Id="rId5" Type="http://schemas.openxmlformats.org/officeDocument/2006/relationships/image" Target="../media/image79.png"/><Relationship Id="rId6" Type="http://schemas.openxmlformats.org/officeDocument/2006/relationships/image" Target="../media/image68.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5.xml"/><Relationship Id="rId3" Type="http://schemas.openxmlformats.org/officeDocument/2006/relationships/image" Target="../media/image77.png"/><Relationship Id="rId4" Type="http://schemas.openxmlformats.org/officeDocument/2006/relationships/image" Target="../media/image78.png"/><Relationship Id="rId5" Type="http://schemas.openxmlformats.org/officeDocument/2006/relationships/image" Target="../media/image80.png"/><Relationship Id="rId6" Type="http://schemas.openxmlformats.org/officeDocument/2006/relationships/image" Target="../media/image68.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6.xml"/><Relationship Id="rId3" Type="http://schemas.openxmlformats.org/officeDocument/2006/relationships/image" Target="../media/image77.png"/><Relationship Id="rId4" Type="http://schemas.openxmlformats.org/officeDocument/2006/relationships/image" Target="../media/image78.png"/><Relationship Id="rId5" Type="http://schemas.openxmlformats.org/officeDocument/2006/relationships/image" Target="../media/image68.png"/><Relationship Id="rId6" Type="http://schemas.openxmlformats.org/officeDocument/2006/relationships/image" Target="../media/image81.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image" Target="../media/image68.png"/><Relationship Id="rId3" Type="http://schemas.openxmlformats.org/officeDocument/2006/relationships/image" Target="../media/image82.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image" Target="../media/image68.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66.xml"/></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83.png"/><Relationship Id="rId3" Type="http://schemas.openxmlformats.org/officeDocument/2006/relationships/image" Target="../media/image84.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66.xml"/></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66.xm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image" Target="../media/image25.png"/><Relationship Id="rId3" Type="http://schemas.openxmlformats.org/officeDocument/2006/relationships/image" Target="../media/image26.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70.xml"/></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image" Target="../media/image27.png"/><Relationship Id="rId3" Type="http://schemas.openxmlformats.org/officeDocument/2006/relationships/image" Target="../media/image26.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image" Target="../media/image28.png"/><Relationship Id="rId3" Type="http://schemas.openxmlformats.org/officeDocument/2006/relationships/image" Target="../media/image26.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1.xml"/><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image" Target="../media/image33.png"/><Relationship Id="rId3" Type="http://schemas.openxmlformats.org/officeDocument/2006/relationships/image" Target="../media/image34.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32" name="pasted-image.pdf"/>
          <p:cNvPicPr/>
          <p:nvPr/>
        </p:nvPicPr>
        <p:blipFill>
          <a:blip r:embed="rId2">
            <a:extLst/>
          </a:blip>
          <a:stretch>
            <a:fillRect/>
          </a:stretch>
        </p:blipFill>
        <p:spPr>
          <a:xfrm>
            <a:off x="-16934" y="-21167"/>
            <a:ext cx="11600981" cy="9796066"/>
          </a:xfrm>
          <a:prstGeom prst="rect">
            <a:avLst/>
          </a:prstGeom>
          <a:ln w="12700">
            <a:miter lim="400000"/>
          </a:ln>
          <a:effectLst>
            <a:outerShdw sx="100000" sy="100000" kx="0" ky="0" algn="b" rotWithShape="0" blurRad="88900" dist="105471" dir="3218735">
              <a:srgbClr val="000000"/>
            </a:outerShdw>
          </a:effectLst>
        </p:spPr>
      </p:pic>
      <p:sp>
        <p:nvSpPr>
          <p:cNvPr id="433" name="Shape 433"/>
          <p:cNvSpPr/>
          <p:nvPr/>
        </p:nvSpPr>
        <p:spPr>
          <a:xfrm>
            <a:off x="6598384" y="709083"/>
            <a:ext cx="5851777" cy="31877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lgn="ctr">
              <a:lnSpc>
                <a:spcPct val="100000"/>
              </a:lnSpc>
              <a:spcBef>
                <a:spcPts val="0"/>
              </a:spcBef>
              <a:buClrTx/>
              <a:buFontTx/>
              <a:defRPr i="1" sz="7200">
                <a:solidFill>
                  <a:srgbClr val="FFFFFF"/>
                </a:solidFill>
                <a:effectLst>
                  <a:outerShdw sx="100000" sy="100000" kx="0" ky="0" algn="b" rotWithShape="0" blurRad="76200" dist="63500" dir="2920767">
                    <a:srgbClr val="000000"/>
                  </a:outerShdw>
                </a:effectLst>
                <a:latin typeface="Baskerville"/>
                <a:ea typeface="Baskerville"/>
                <a:cs typeface="Baskerville"/>
                <a:sym typeface="Baskerville"/>
              </a:defRPr>
            </a:lvl1pPr>
          </a:lstStyle>
          <a:p>
            <a:pPr lvl="0">
              <a:defRPr i="0" sz="1800">
                <a:solidFill>
                  <a:srgbClr val="000000"/>
                </a:solidFill>
                <a:effectLst/>
              </a:defRPr>
            </a:pPr>
            <a:r>
              <a:rPr i="1" sz="7200">
                <a:solidFill>
                  <a:srgbClr val="FFFFFF"/>
                </a:solidFill>
                <a:effectLst>
                  <a:outerShdw sx="100000" sy="100000" kx="0" ky="0" algn="b" rotWithShape="0" blurRad="76200" dist="63500" dir="2920767">
                    <a:srgbClr val="000000"/>
                  </a:outerShdw>
                </a:effectLst>
              </a:rPr>
              <a:t>Is The Church of CHRIST A Biblical Church?</a:t>
            </a:r>
          </a:p>
        </p:txBody>
      </p:sp>
      <p:sp>
        <p:nvSpPr>
          <p:cNvPr id="434" name="Shape 434"/>
          <p:cNvSpPr/>
          <p:nvPr/>
        </p:nvSpPr>
        <p:spPr>
          <a:xfrm>
            <a:off x="5783874" y="4207933"/>
            <a:ext cx="7283682" cy="4927601"/>
          </a:xfrm>
          <a:prstGeom prst="rect">
            <a:avLst/>
          </a:prstGeom>
          <a:ln w="12700">
            <a:miter lim="400000"/>
          </a:ln>
          <a:effectLst>
            <a:outerShdw sx="100000" sy="100000" kx="0" ky="0" algn="b" rotWithShape="0" blurRad="63500" dist="63500" dir="2803505">
              <a:srgbClr val="000000">
                <a:alpha val="99879"/>
              </a:srgbClr>
            </a:outerShdw>
          </a:effectLst>
          <a:extLst>
            <a:ext uri="{C572A759-6A51-4108-AA02-DFA0A04FC94B}">
              <ma14:wrappingTextBoxFlag xmlns:ma14="http://schemas.microsoft.com/office/mac/drawingml/2011/main" val="1"/>
            </a:ext>
          </a:extLst>
        </p:spPr>
        <p:txBody>
          <a:bodyPr lIns="0" tIns="0" rIns="0" bIns="0" anchor="ctr">
            <a:spAutoFit/>
          </a:bodyPr>
          <a:lstStyle/>
          <a:p>
            <a:pPr lvl="0" algn="ctr" defTabSz="914400">
              <a:lnSpc>
                <a:spcPct val="100000"/>
              </a:lnSpc>
              <a:spcBef>
                <a:spcPts val="0"/>
              </a:spcBef>
              <a:buClrTx/>
              <a:buFontTx/>
              <a:defRPr sz="1800">
                <a:solidFill>
                  <a:srgbClr val="000000"/>
                </a:solidFill>
              </a:defRPr>
            </a:pPr>
            <a:r>
              <a:rPr sz="8500">
                <a:ln w="10795">
                  <a:solidFill>
                    <a:srgbClr val="FFFFFF"/>
                  </a:solidFill>
                </a:ln>
                <a:noFill/>
                <a:effectLst>
                  <a:outerShdw sx="100000" sy="100000" kx="0" ky="0" algn="b" rotWithShape="0" blurRad="63500" dist="63500" dir="3422927">
                    <a:srgbClr val="000000"/>
                  </a:outerShdw>
                </a:effectLst>
                <a:latin typeface="Impact"/>
                <a:ea typeface="Impact"/>
                <a:cs typeface="Impact"/>
                <a:sym typeface="Impact"/>
              </a:rPr>
              <a:t>What’s </a:t>
            </a:r>
            <a:endParaRPr sz="8500">
              <a:ln w="10795">
                <a:solidFill>
                  <a:srgbClr val="FFFFFF"/>
                </a:solidFill>
              </a:ln>
              <a:noFill/>
              <a:effectLst>
                <a:outerShdw sx="100000" sy="100000" kx="0" ky="0" algn="b" rotWithShape="0" blurRad="63500" dist="63500" dir="3422927">
                  <a:srgbClr val="000000"/>
                </a:outerShdw>
              </a:effectLst>
              <a:latin typeface="Impact"/>
              <a:ea typeface="Impact"/>
              <a:cs typeface="Impact"/>
              <a:sym typeface="Impact"/>
            </a:endParaRPr>
          </a:p>
          <a:p>
            <a:pPr lvl="0" algn="ctr" defTabSz="914400">
              <a:lnSpc>
                <a:spcPct val="100000"/>
              </a:lnSpc>
              <a:spcBef>
                <a:spcPts val="0"/>
              </a:spcBef>
              <a:buClrTx/>
              <a:buFontTx/>
              <a:defRPr sz="1800">
                <a:solidFill>
                  <a:srgbClr val="000000"/>
                </a:solidFill>
              </a:defRPr>
            </a:pPr>
            <a:r>
              <a:rPr sz="8500">
                <a:ln w="10795">
                  <a:solidFill>
                    <a:srgbClr val="FFFFFF"/>
                  </a:solidFill>
                </a:ln>
                <a:noFill/>
                <a:effectLst>
                  <a:outerShdw sx="100000" sy="100000" kx="0" ky="0" algn="b" rotWithShape="0" blurRad="63500" dist="63500" dir="3422927">
                    <a:srgbClr val="000000"/>
                  </a:outerShdw>
                </a:effectLst>
                <a:latin typeface="Impact"/>
                <a:ea typeface="Impact"/>
                <a:cs typeface="Impact"/>
                <a:sym typeface="Impact"/>
              </a:rPr>
              <a:t>Wrong/Right </a:t>
            </a:r>
            <a:endParaRPr sz="8500">
              <a:ln w="10795">
                <a:solidFill>
                  <a:srgbClr val="FFFFFF"/>
                </a:solidFill>
              </a:ln>
              <a:noFill/>
              <a:effectLst>
                <a:outerShdw sx="100000" sy="100000" kx="0" ky="0" algn="b" rotWithShape="0" blurRad="63500" dist="63500" dir="3422927">
                  <a:srgbClr val="000000"/>
                </a:outerShdw>
              </a:effectLst>
              <a:latin typeface="Impact"/>
              <a:ea typeface="Impact"/>
              <a:cs typeface="Impact"/>
              <a:sym typeface="Impact"/>
            </a:endParaRPr>
          </a:p>
          <a:p>
            <a:pPr lvl="0" algn="ctr" defTabSz="914400">
              <a:lnSpc>
                <a:spcPct val="100000"/>
              </a:lnSpc>
              <a:spcBef>
                <a:spcPts val="0"/>
              </a:spcBef>
              <a:buClrTx/>
              <a:buFontTx/>
              <a:defRPr sz="1800">
                <a:solidFill>
                  <a:srgbClr val="000000"/>
                </a:solidFill>
              </a:defRPr>
            </a:pPr>
            <a:r>
              <a:rPr sz="6600">
                <a:ln w="8382">
                  <a:solidFill>
                    <a:srgbClr val="FFFFFF"/>
                  </a:solidFill>
                </a:ln>
                <a:noFill/>
                <a:effectLst>
                  <a:outerShdw sx="100000" sy="100000" kx="0" ky="0" algn="b" rotWithShape="0" blurRad="63500" dist="63500" dir="3422927">
                    <a:srgbClr val="000000"/>
                  </a:outerShdw>
                </a:effectLst>
                <a:latin typeface="Impact"/>
                <a:ea typeface="Impact"/>
                <a:cs typeface="Impact"/>
                <a:sym typeface="Impact"/>
              </a:rPr>
              <a:t>With The </a:t>
            </a:r>
            <a:endParaRPr sz="6600">
              <a:ln w="8382">
                <a:solidFill>
                  <a:srgbClr val="FFFFFF"/>
                </a:solidFill>
              </a:ln>
              <a:noFill/>
              <a:effectLst>
                <a:outerShdw sx="100000" sy="100000" kx="0" ky="0" algn="b" rotWithShape="0" blurRad="63500" dist="63500" dir="3422927">
                  <a:srgbClr val="000000"/>
                </a:outerShdw>
              </a:effectLst>
              <a:latin typeface="Impact"/>
              <a:ea typeface="Impact"/>
              <a:cs typeface="Impact"/>
              <a:sym typeface="Impact"/>
            </a:endParaRPr>
          </a:p>
          <a:p>
            <a:pPr lvl="0" algn="ctr" defTabSz="914400">
              <a:lnSpc>
                <a:spcPct val="100000"/>
              </a:lnSpc>
              <a:spcBef>
                <a:spcPts val="0"/>
              </a:spcBef>
              <a:buClrTx/>
              <a:buFontTx/>
              <a:defRPr sz="1800">
                <a:solidFill>
                  <a:srgbClr val="000000"/>
                </a:solidFill>
              </a:defRPr>
            </a:pPr>
            <a:r>
              <a:rPr sz="7400">
                <a:ln w="9398">
                  <a:solidFill>
                    <a:srgbClr val="FFFFFF"/>
                  </a:solidFill>
                </a:ln>
                <a:noFill/>
                <a:effectLst>
                  <a:outerShdw sx="100000" sy="100000" kx="0" ky="0" algn="b" rotWithShape="0" blurRad="63500" dist="63500" dir="3422927">
                    <a:srgbClr val="000000"/>
                  </a:outerShdw>
                </a:effectLst>
                <a:latin typeface="Impact"/>
                <a:ea typeface="Impact"/>
                <a:cs typeface="Impact"/>
                <a:sym typeface="Impact"/>
              </a:rPr>
              <a:t>Church of Christ?</a:t>
            </a:r>
          </a:p>
        </p:txBody>
      </p:sp>
    </p:spTree>
  </p:cSld>
  <p:clrMapOvr>
    <a:masterClrMapping/>
  </p:clrMapOvr>
  <p:transitio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06" name=""/>
          <p:cNvPicPr/>
          <p:nvPr/>
        </p:nvPicPr>
        <p:blipFill>
          <a:blip r:embed="rId2">
            <a:extLst/>
          </a:blip>
          <a:stretch>
            <a:fillRect/>
          </a:stretch>
        </p:blipFill>
        <p:spPr>
          <a:xfrm>
            <a:off x="8461061" y="3454400"/>
            <a:ext cx="4399326" cy="4876800"/>
          </a:xfrm>
          <a:prstGeom prst="rect">
            <a:avLst/>
          </a:prstGeom>
          <a:effectLst>
            <a:outerShdw sx="100000" sy="100000" kx="0" ky="0" algn="b" rotWithShape="0" blurRad="63500" dist="63500" dir="2803505">
              <a:srgbClr val="000000">
                <a:alpha val="99879"/>
              </a:srgbClr>
            </a:outerShdw>
          </a:effectLst>
        </p:spPr>
      </p:pic>
      <p:pic>
        <p:nvPicPr>
          <p:cNvPr id="607" name=""/>
          <p:cNvPicPr/>
          <p:nvPr/>
        </p:nvPicPr>
        <p:blipFill>
          <a:blip r:embed="rId3">
            <a:extLst/>
          </a:blip>
          <a:stretch>
            <a:fillRect/>
          </a:stretch>
        </p:blipFill>
        <p:spPr>
          <a:xfrm>
            <a:off x="-122023" y="3454400"/>
            <a:ext cx="4752810" cy="4876800"/>
          </a:xfrm>
          <a:prstGeom prst="rect">
            <a:avLst/>
          </a:prstGeom>
          <a:effectLst>
            <a:outerShdw sx="100000" sy="100000" kx="0" ky="0" algn="b" rotWithShape="0" blurRad="63500" dist="63500" dir="2803505">
              <a:srgbClr val="000000">
                <a:alpha val="99879"/>
              </a:srgbClr>
            </a:outerShdw>
          </a:effectLst>
        </p:spPr>
      </p:pic>
      <p:pic>
        <p:nvPicPr>
          <p:cNvPr id="608" name=""/>
          <p:cNvPicPr/>
          <p:nvPr/>
        </p:nvPicPr>
        <p:blipFill>
          <a:blip r:embed="rId4">
            <a:extLst/>
          </a:blip>
          <a:stretch>
            <a:fillRect/>
          </a:stretch>
        </p:blipFill>
        <p:spPr>
          <a:xfrm>
            <a:off x="4463322" y="3136900"/>
            <a:ext cx="4397177" cy="5511800"/>
          </a:xfrm>
          <a:prstGeom prst="rect">
            <a:avLst/>
          </a:prstGeom>
          <a:effectLst>
            <a:outerShdw sx="100000" sy="100000" kx="0" ky="0" algn="b" rotWithShape="0" blurRad="38100" dist="25400" dir="5400000">
              <a:srgbClr val="000000">
                <a:alpha val="50000"/>
              </a:srgbClr>
            </a:outerShdw>
          </a:effectLst>
        </p:spPr>
      </p:pic>
      <p:sp>
        <p:nvSpPr>
          <p:cNvPr id="609" name="Shape 609"/>
          <p:cNvSpPr/>
          <p:nvPr/>
        </p:nvSpPr>
        <p:spPr>
          <a:xfrm>
            <a:off x="808005" y="910472"/>
            <a:ext cx="11388790" cy="17526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nSpc>
                <a:spcPct val="100000"/>
              </a:lnSpc>
              <a:spcBef>
                <a:spcPts val="2000"/>
              </a:spcBef>
              <a:buClrTx/>
              <a:buFontTx/>
              <a:defRPr sz="5500">
                <a:solidFill>
                  <a:srgbClr val="E0DAA2"/>
                </a:solidFill>
                <a:effectLst>
                  <a:outerShdw sx="100000" sy="100000" kx="0" ky="0" algn="b" rotWithShape="0" blurRad="63500" dist="63500" dir="2256032">
                    <a:srgbClr val="000000"/>
                  </a:outerShdw>
                </a:effectLst>
                <a:latin typeface="Denmark"/>
                <a:ea typeface="Denmark"/>
                <a:cs typeface="Denmark"/>
                <a:sym typeface="Denmark"/>
              </a:defRPr>
            </a:lvl1pPr>
          </a:lstStyle>
          <a:p>
            <a:pPr lvl="0">
              <a:defRPr sz="1800">
                <a:solidFill>
                  <a:srgbClr val="000000"/>
                </a:solidFill>
                <a:effectLst/>
              </a:defRPr>
            </a:pPr>
            <a:r>
              <a:rPr sz="5500">
                <a:solidFill>
                  <a:srgbClr val="E0DAA2"/>
                </a:solidFill>
                <a:effectLst>
                  <a:outerShdw sx="100000" sy="100000" kx="0" ky="0" algn="b" rotWithShape="0" blurRad="63500" dist="63500" dir="2256032">
                    <a:srgbClr val="000000"/>
                  </a:outerShdw>
                </a:effectLst>
              </a:rPr>
              <a:t>A Biblical Understanding of The Church Jesus Built</a:t>
            </a:r>
          </a:p>
        </p:txBody>
      </p:sp>
      <p:sp>
        <p:nvSpPr>
          <p:cNvPr id="610" name="Shape 610"/>
          <p:cNvSpPr/>
          <p:nvPr/>
        </p:nvSpPr>
        <p:spPr>
          <a:xfrm>
            <a:off x="159880" y="-54422"/>
            <a:ext cx="12685039" cy="8890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lgn="ctr">
              <a:lnSpc>
                <a:spcPct val="100000"/>
              </a:lnSpc>
              <a:spcBef>
                <a:spcPts val="0"/>
              </a:spcBef>
              <a:buClrTx/>
              <a:buFontTx/>
              <a:defRPr i="1" sz="5500">
                <a:solidFill>
                  <a:srgbClr val="FFFFFF"/>
                </a:solidFill>
                <a:effectLst>
                  <a:outerShdw sx="100000" sy="100000" kx="0" ky="0" algn="b" rotWithShape="0" blurRad="76200" dist="63500" dir="2920767">
                    <a:srgbClr val="000000"/>
                  </a:outerShdw>
                </a:effectLst>
                <a:latin typeface="Baskerville"/>
                <a:ea typeface="Baskerville"/>
                <a:cs typeface="Baskerville"/>
                <a:sym typeface="Baskerville"/>
              </a:defRPr>
            </a:lvl1pPr>
          </a:lstStyle>
          <a:p>
            <a:pPr lvl="0">
              <a:defRPr i="0" sz="1800">
                <a:solidFill>
                  <a:srgbClr val="000000"/>
                </a:solidFill>
                <a:effectLst/>
              </a:defRPr>
            </a:pPr>
            <a:r>
              <a:rPr i="1" sz="5500">
                <a:solidFill>
                  <a:srgbClr val="FFFFFF"/>
                </a:solidFill>
                <a:effectLst>
                  <a:outerShdw sx="100000" sy="100000" kx="0" ky="0" algn="b" rotWithShape="0" blurRad="76200" dist="63500" dir="2920767">
                    <a:srgbClr val="000000"/>
                  </a:outerShdw>
                </a:effectLst>
              </a:rPr>
              <a:t>Is The Church of CHRIST A Biblical Church?</a:t>
            </a:r>
          </a:p>
        </p:txBody>
      </p:sp>
      <p:sp>
        <p:nvSpPr>
          <p:cNvPr id="611" name="Shape 611"/>
          <p:cNvSpPr/>
          <p:nvPr/>
        </p:nvSpPr>
        <p:spPr>
          <a:xfrm rot="5400000">
            <a:off x="1258854" y="1843058"/>
            <a:ext cx="1991057" cy="1858161"/>
          </a:xfrm>
          <a:prstGeom prst="rightArrow">
            <a:avLst>
              <a:gd name="adj1" fmla="val 32000"/>
              <a:gd name="adj2" fmla="val 64000"/>
            </a:avLst>
          </a:prstGeom>
          <a:solidFill>
            <a:srgbClr val="F5D328"/>
          </a:solidFill>
          <a:ln w="25400">
            <a:solidFill/>
            <a:miter lim="400000"/>
          </a:ln>
          <a:effectLst>
            <a:outerShdw sx="100000" sy="100000" kx="0" ky="0" algn="b" rotWithShape="0" blurRad="38100" dist="25400" dir="5400000">
              <a:srgbClr val="000000">
                <a:alpha val="50000"/>
              </a:srgbClr>
            </a:outerShdw>
          </a:effectLst>
        </p:spPr>
        <p:txBody>
          <a:bodyPr lIns="0" tIns="0" rIns="0" bIns="0" anchor="ctr"/>
          <a:lstStyle/>
          <a:p>
            <a:pPr lvl="0" algn="ctr">
              <a:lnSpc>
                <a:spcPct val="100000"/>
              </a:lnSpc>
              <a:spcBef>
                <a:spcPts val="0"/>
              </a:spcBef>
              <a:buClrTx/>
              <a:buFontTx/>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612" name="Shape 612"/>
          <p:cNvSpPr/>
          <p:nvPr/>
        </p:nvSpPr>
        <p:spPr>
          <a:xfrm rot="5400000">
            <a:off x="9530787" y="1843058"/>
            <a:ext cx="1991057" cy="1858161"/>
          </a:xfrm>
          <a:prstGeom prst="rightArrow">
            <a:avLst>
              <a:gd name="adj1" fmla="val 32000"/>
              <a:gd name="adj2" fmla="val 64000"/>
            </a:avLst>
          </a:prstGeom>
          <a:solidFill>
            <a:srgbClr val="F5D328"/>
          </a:solidFill>
          <a:ln w="25400">
            <a:solidFill/>
            <a:miter lim="400000"/>
          </a:ln>
          <a:effectLst>
            <a:outerShdw sx="100000" sy="100000" kx="0" ky="0" algn="b" rotWithShape="0" blurRad="38100" dist="25400" dir="5400000">
              <a:srgbClr val="000000">
                <a:alpha val="50000"/>
              </a:srgbClr>
            </a:outerShdw>
          </a:effectLst>
        </p:spPr>
        <p:txBody>
          <a:bodyPr lIns="0" tIns="0" rIns="0" bIns="0" anchor="ctr"/>
          <a:lstStyle/>
          <a:p>
            <a:pPr lvl="0" algn="ctr">
              <a:lnSpc>
                <a:spcPct val="100000"/>
              </a:lnSpc>
              <a:spcBef>
                <a:spcPts val="0"/>
              </a:spcBef>
              <a:buClrTx/>
              <a:buFontTx/>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Tree>
  </p:cSld>
  <p:clrMapOvr>
    <a:masterClrMapping/>
  </p:clrMapOvr>
  <p:transition spd="fast"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2" grpId="1" fill="hold">
                                  <p:stCondLst>
                                    <p:cond delay="0"/>
                                  </p:stCondLst>
                                  <p:iterate type="el" backwards="0">
                                    <p:tmAbs val="0"/>
                                  </p:iterate>
                                  <p:childTnLst>
                                    <p:set>
                                      <p:cBhvr>
                                        <p:cTn id="6" fill="hold"/>
                                        <p:tgtEl>
                                          <p:spTgt spid="608"/>
                                        </p:tgtEl>
                                        <p:attrNameLst>
                                          <p:attrName>style.visibility</p:attrName>
                                        </p:attrNameLst>
                                      </p:cBhvr>
                                      <p:to>
                                        <p:strVal val="visible"/>
                                      </p:to>
                                    </p:set>
                                    <p:animEffect filter="wipe(left)" transition="in">
                                      <p:cBhvr>
                                        <p:cTn id="7" dur="2000"/>
                                        <p:tgtEl>
                                          <p:spTgt spid="6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08" grpId="1"/>
    </p:bldLst>
  </p:timing>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14" name="image.png"/>
          <p:cNvPicPr/>
          <p:nvPr/>
        </p:nvPicPr>
        <p:blipFill>
          <a:blip r:embed="rId3">
            <a:extLst/>
          </a:blip>
          <a:stretch>
            <a:fillRect/>
          </a:stretch>
        </p:blipFill>
        <p:spPr>
          <a:xfrm>
            <a:off x="4985173" y="325119"/>
            <a:ext cx="7895450" cy="9428482"/>
          </a:xfrm>
          <a:prstGeom prst="rect">
            <a:avLst/>
          </a:prstGeom>
          <a:ln w="12700">
            <a:miter lim="400000"/>
          </a:ln>
        </p:spPr>
      </p:pic>
      <p:pic>
        <p:nvPicPr>
          <p:cNvPr id="615" name="image.png"/>
          <p:cNvPicPr/>
          <p:nvPr/>
        </p:nvPicPr>
        <p:blipFill>
          <a:blip r:embed="rId4">
            <a:extLst/>
          </a:blip>
          <a:stretch>
            <a:fillRect/>
          </a:stretch>
        </p:blipFill>
        <p:spPr>
          <a:xfrm>
            <a:off x="-1" y="-1"/>
            <a:ext cx="4985175" cy="6610775"/>
          </a:xfrm>
          <a:prstGeom prst="rect">
            <a:avLst/>
          </a:prstGeom>
          <a:ln w="12700">
            <a:miter lim="400000"/>
          </a:ln>
        </p:spPr>
      </p:pic>
      <p:sp>
        <p:nvSpPr>
          <p:cNvPr id="616" name="Shape 616"/>
          <p:cNvSpPr/>
          <p:nvPr/>
        </p:nvSpPr>
        <p:spPr>
          <a:xfrm>
            <a:off x="6719146" y="758613"/>
            <a:ext cx="5960534" cy="796798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marL="647700" indent="-647700" defTabSz="914400">
              <a:lnSpc>
                <a:spcPct val="80000"/>
              </a:lnSpc>
              <a:spcBef>
                <a:spcPts val="1100"/>
              </a:spcBef>
              <a:buClrTx/>
              <a:buSzPct val="100000"/>
              <a:buFont typeface="Humanst521 BT"/>
              <a:buAutoNum type="arabicPeriod" startAt="606"/>
              <a:defRPr sz="1800">
                <a:solidFill>
                  <a:srgbClr val="000000"/>
                </a:solidFill>
              </a:defRPr>
            </a:pPr>
            <a:r>
              <a:rPr sz="3400">
                <a:latin typeface="Humanst521 BT"/>
                <a:ea typeface="Humanst521 BT"/>
                <a:cs typeface="Humanst521 BT"/>
                <a:sym typeface="Humanst521 BT"/>
              </a:rPr>
              <a:t>   Roman Catholic Church</a:t>
            </a:r>
            <a:endParaRPr sz="3400">
              <a:latin typeface="Humanst521 BT"/>
              <a:ea typeface="Humanst521 BT"/>
              <a:cs typeface="Humanst521 BT"/>
              <a:sym typeface="Humanst521 BT"/>
            </a:endParaRPr>
          </a:p>
          <a:p>
            <a:pPr lvl="0" marL="647700" indent="-647700" defTabSz="914400">
              <a:lnSpc>
                <a:spcPct val="80000"/>
              </a:lnSpc>
              <a:spcBef>
                <a:spcPts val="1100"/>
              </a:spcBef>
              <a:buClrTx/>
              <a:buSzPct val="100000"/>
              <a:buFont typeface="Humanst521 BT"/>
              <a:buAutoNum type="arabicPeriod" startAt="1054"/>
              <a:defRPr sz="1800">
                <a:solidFill>
                  <a:srgbClr val="000000"/>
                </a:solidFill>
              </a:defRPr>
            </a:pPr>
            <a:r>
              <a:rPr sz="3400">
                <a:latin typeface="Humanst521 BT"/>
                <a:ea typeface="Humanst521 BT"/>
                <a:cs typeface="Humanst521 BT"/>
                <a:sym typeface="Humanst521 BT"/>
              </a:rPr>
              <a:t> Greek Orthodox Church</a:t>
            </a:r>
            <a:endParaRPr sz="3400">
              <a:latin typeface="Humanst521 BT"/>
              <a:ea typeface="Humanst521 BT"/>
              <a:cs typeface="Humanst521 BT"/>
              <a:sym typeface="Humanst521 BT"/>
            </a:endParaRPr>
          </a:p>
          <a:p>
            <a:pPr lvl="0" marL="647700" indent="-647700" defTabSz="914400">
              <a:lnSpc>
                <a:spcPct val="80000"/>
              </a:lnSpc>
              <a:spcBef>
                <a:spcPts val="1100"/>
              </a:spcBef>
              <a:buClrTx/>
              <a:buSzPct val="100000"/>
              <a:buFont typeface="Humanst521 BT"/>
              <a:buAutoNum type="arabicPeriod" startAt="1530"/>
              <a:defRPr sz="1800">
                <a:solidFill>
                  <a:srgbClr val="000000"/>
                </a:solidFill>
              </a:defRPr>
            </a:pPr>
            <a:r>
              <a:rPr sz="3400">
                <a:latin typeface="Humanst521 BT"/>
                <a:ea typeface="Humanst521 BT"/>
                <a:cs typeface="Humanst521 BT"/>
                <a:sym typeface="Humanst521 BT"/>
              </a:rPr>
              <a:t> Lutheran Church</a:t>
            </a:r>
            <a:endParaRPr sz="3400">
              <a:latin typeface="Humanst521 BT"/>
              <a:ea typeface="Humanst521 BT"/>
              <a:cs typeface="Humanst521 BT"/>
              <a:sym typeface="Humanst521 BT"/>
            </a:endParaRPr>
          </a:p>
          <a:p>
            <a:pPr lvl="0" marL="647700" indent="-647700" defTabSz="914400">
              <a:lnSpc>
                <a:spcPct val="80000"/>
              </a:lnSpc>
              <a:spcBef>
                <a:spcPts val="1100"/>
              </a:spcBef>
              <a:buClrTx/>
              <a:buSzPct val="100000"/>
              <a:buFont typeface="Humanst521 BT"/>
              <a:buAutoNum type="arabicPeriod" startAt="1534"/>
              <a:defRPr sz="1800">
                <a:solidFill>
                  <a:srgbClr val="000000"/>
                </a:solidFill>
              </a:defRPr>
            </a:pPr>
            <a:r>
              <a:rPr sz="3400">
                <a:latin typeface="Humanst521 BT"/>
                <a:ea typeface="Humanst521 BT"/>
                <a:cs typeface="Humanst521 BT"/>
                <a:sym typeface="Humanst521 BT"/>
              </a:rPr>
              <a:t> Church of England</a:t>
            </a:r>
            <a:endParaRPr sz="3400">
              <a:latin typeface="Humanst521 BT"/>
              <a:ea typeface="Humanst521 BT"/>
              <a:cs typeface="Humanst521 BT"/>
              <a:sym typeface="Humanst521 BT"/>
            </a:endParaRPr>
          </a:p>
          <a:p>
            <a:pPr lvl="0" marL="647700" indent="-647700" defTabSz="914400">
              <a:lnSpc>
                <a:spcPct val="80000"/>
              </a:lnSpc>
              <a:spcBef>
                <a:spcPts val="1100"/>
              </a:spcBef>
              <a:buClrTx/>
              <a:buSzPct val="100000"/>
              <a:buFont typeface="Humanst521 BT"/>
              <a:buAutoNum type="arabicPeriod" startAt="1536"/>
              <a:defRPr sz="1800">
                <a:solidFill>
                  <a:srgbClr val="000000"/>
                </a:solidFill>
              </a:defRPr>
            </a:pPr>
            <a:r>
              <a:rPr sz="3400">
                <a:latin typeface="Humanst521 BT"/>
                <a:ea typeface="Humanst521 BT"/>
                <a:cs typeface="Humanst521 BT"/>
                <a:sym typeface="Humanst521 BT"/>
              </a:rPr>
              <a:t> Presbyterian Church</a:t>
            </a:r>
            <a:endParaRPr sz="3400">
              <a:latin typeface="Humanst521 BT"/>
              <a:ea typeface="Humanst521 BT"/>
              <a:cs typeface="Humanst521 BT"/>
              <a:sym typeface="Humanst521 BT"/>
            </a:endParaRPr>
          </a:p>
          <a:p>
            <a:pPr lvl="0" marL="647700" indent="-647700" defTabSz="914400">
              <a:lnSpc>
                <a:spcPct val="80000"/>
              </a:lnSpc>
              <a:spcBef>
                <a:spcPts val="1100"/>
              </a:spcBef>
              <a:buClrTx/>
              <a:buSzPct val="100000"/>
              <a:buFont typeface="Humanst521 BT"/>
              <a:buAutoNum type="arabicPeriod" startAt="1611"/>
              <a:defRPr sz="1800">
                <a:solidFill>
                  <a:srgbClr val="000000"/>
                </a:solidFill>
              </a:defRPr>
            </a:pPr>
            <a:r>
              <a:rPr sz="3400">
                <a:latin typeface="Humanst521 BT"/>
                <a:ea typeface="Humanst521 BT"/>
                <a:cs typeface="Humanst521 BT"/>
                <a:sym typeface="Humanst521 BT"/>
              </a:rPr>
              <a:t> Baptist Church</a:t>
            </a:r>
            <a:endParaRPr sz="3400">
              <a:latin typeface="Humanst521 BT"/>
              <a:ea typeface="Humanst521 BT"/>
              <a:cs typeface="Humanst521 BT"/>
              <a:sym typeface="Humanst521 BT"/>
            </a:endParaRPr>
          </a:p>
          <a:p>
            <a:pPr lvl="0" marL="342900" indent="-342900" defTabSz="914400">
              <a:lnSpc>
                <a:spcPct val="80000"/>
              </a:lnSpc>
              <a:spcBef>
                <a:spcPts val="1100"/>
              </a:spcBef>
              <a:buClrTx/>
              <a:buFontTx/>
              <a:defRPr sz="1800">
                <a:solidFill>
                  <a:srgbClr val="000000"/>
                </a:solidFill>
              </a:defRPr>
            </a:pPr>
            <a:r>
              <a:rPr sz="3400">
                <a:latin typeface="Humanst521 BT"/>
                <a:ea typeface="Humanst521 BT"/>
                <a:cs typeface="Humanst521 BT"/>
                <a:sym typeface="Humanst521 BT"/>
              </a:rPr>
              <a:t>1739 Methodist Church</a:t>
            </a:r>
            <a:endParaRPr sz="3400">
              <a:latin typeface="Humanst521 BT"/>
              <a:ea typeface="Humanst521 BT"/>
              <a:cs typeface="Humanst521 BT"/>
              <a:sym typeface="Humanst521 BT"/>
            </a:endParaRPr>
          </a:p>
          <a:p>
            <a:pPr lvl="0" marL="342900" indent="-342900" defTabSz="914400">
              <a:lnSpc>
                <a:spcPct val="80000"/>
              </a:lnSpc>
              <a:spcBef>
                <a:spcPts val="1100"/>
              </a:spcBef>
              <a:buClrTx/>
              <a:buFontTx/>
              <a:defRPr sz="1800">
                <a:solidFill>
                  <a:srgbClr val="000000"/>
                </a:solidFill>
              </a:defRPr>
            </a:pPr>
            <a:r>
              <a:rPr sz="3400">
                <a:latin typeface="Humanst521 BT"/>
                <a:ea typeface="Humanst521 BT"/>
                <a:cs typeface="Humanst521 BT"/>
                <a:sym typeface="Humanst521 BT"/>
              </a:rPr>
              <a:t>1830 Mormon Church</a:t>
            </a:r>
            <a:endParaRPr sz="3400">
              <a:latin typeface="Humanst521 BT"/>
              <a:ea typeface="Humanst521 BT"/>
              <a:cs typeface="Humanst521 BT"/>
              <a:sym typeface="Humanst521 BT"/>
            </a:endParaRPr>
          </a:p>
          <a:p>
            <a:pPr lvl="0" marL="647700" indent="-647700" defTabSz="914400">
              <a:lnSpc>
                <a:spcPct val="80000"/>
              </a:lnSpc>
              <a:spcBef>
                <a:spcPts val="1100"/>
              </a:spcBef>
              <a:buClrTx/>
              <a:buSzPct val="100000"/>
              <a:buFont typeface="Humanst521 BT"/>
              <a:buAutoNum type="arabicPeriod" startAt="1844"/>
              <a:defRPr sz="1800">
                <a:solidFill>
                  <a:srgbClr val="000000"/>
                </a:solidFill>
              </a:defRPr>
            </a:pPr>
            <a:r>
              <a:rPr sz="3400">
                <a:latin typeface="Humanst521 BT"/>
                <a:ea typeface="Humanst521 BT"/>
                <a:cs typeface="Humanst521 BT"/>
                <a:sym typeface="Humanst521 BT"/>
              </a:rPr>
              <a:t> Seventh Day Adventists</a:t>
            </a:r>
            <a:endParaRPr sz="3400">
              <a:latin typeface="Humanst521 BT"/>
              <a:ea typeface="Humanst521 BT"/>
              <a:cs typeface="Humanst521 BT"/>
              <a:sym typeface="Humanst521 BT"/>
            </a:endParaRPr>
          </a:p>
          <a:p>
            <a:pPr lvl="0" marL="647700" indent="-647700" defTabSz="914400">
              <a:lnSpc>
                <a:spcPct val="80000"/>
              </a:lnSpc>
              <a:spcBef>
                <a:spcPts val="1100"/>
              </a:spcBef>
              <a:buClrTx/>
              <a:buSzPct val="100000"/>
              <a:buFont typeface="Humanst521 BT"/>
              <a:buAutoNum type="arabicPeriod" startAt="1886"/>
              <a:defRPr sz="1800">
                <a:solidFill>
                  <a:srgbClr val="000000"/>
                </a:solidFill>
              </a:defRPr>
            </a:pPr>
            <a:r>
              <a:rPr sz="3400">
                <a:latin typeface="Humanst521 BT"/>
                <a:ea typeface="Humanst521 BT"/>
                <a:cs typeface="Humanst521 BT"/>
                <a:sym typeface="Humanst521 BT"/>
              </a:rPr>
              <a:t> Jehovah’s Witnesses</a:t>
            </a:r>
            <a:endParaRPr sz="3400">
              <a:latin typeface="Humanst521 BT"/>
              <a:ea typeface="Humanst521 BT"/>
              <a:cs typeface="Humanst521 BT"/>
              <a:sym typeface="Humanst521 BT"/>
            </a:endParaRPr>
          </a:p>
          <a:p>
            <a:pPr lvl="0" marL="647700" indent="-647700" defTabSz="914400">
              <a:lnSpc>
                <a:spcPct val="80000"/>
              </a:lnSpc>
              <a:spcBef>
                <a:spcPts val="1100"/>
              </a:spcBef>
              <a:buClrTx/>
              <a:buSzPct val="100000"/>
              <a:buFont typeface="Humanst521 BT"/>
              <a:buAutoNum type="arabicPeriod" startAt="1886"/>
              <a:defRPr sz="1800">
                <a:solidFill>
                  <a:srgbClr val="000000"/>
                </a:solidFill>
              </a:defRPr>
            </a:pPr>
            <a:r>
              <a:rPr sz="3400">
                <a:latin typeface="Humanst521 BT"/>
                <a:ea typeface="Humanst521 BT"/>
                <a:cs typeface="Humanst521 BT"/>
                <a:sym typeface="Humanst521 BT"/>
              </a:rPr>
              <a:t> Church of God</a:t>
            </a:r>
            <a:endParaRPr sz="3400">
              <a:latin typeface="Humanst521 BT"/>
              <a:ea typeface="Humanst521 BT"/>
              <a:cs typeface="Humanst521 BT"/>
              <a:sym typeface="Humanst521 BT"/>
            </a:endParaRPr>
          </a:p>
          <a:p>
            <a:pPr lvl="0" marL="647700" indent="-647700" defTabSz="914400">
              <a:lnSpc>
                <a:spcPct val="80000"/>
              </a:lnSpc>
              <a:spcBef>
                <a:spcPts val="1100"/>
              </a:spcBef>
              <a:buClrTx/>
              <a:buSzPct val="100000"/>
              <a:buFont typeface="Humanst521 BT"/>
              <a:buAutoNum type="arabicPeriod" startAt="1908"/>
              <a:defRPr sz="1800">
                <a:solidFill>
                  <a:srgbClr val="000000"/>
                </a:solidFill>
              </a:defRPr>
            </a:pPr>
            <a:r>
              <a:rPr sz="3400">
                <a:latin typeface="Humanst521 BT"/>
                <a:ea typeface="Humanst521 BT"/>
                <a:cs typeface="Humanst521 BT"/>
                <a:sym typeface="Humanst521 BT"/>
              </a:rPr>
              <a:t> Nazarene Church</a:t>
            </a:r>
            <a:endParaRPr sz="3400">
              <a:latin typeface="Humanst521 BT"/>
              <a:ea typeface="Humanst521 BT"/>
              <a:cs typeface="Humanst521 BT"/>
              <a:sym typeface="Humanst521 BT"/>
            </a:endParaRPr>
          </a:p>
          <a:p>
            <a:pPr lvl="0" marL="647700" indent="-647700" defTabSz="914400">
              <a:lnSpc>
                <a:spcPct val="80000"/>
              </a:lnSpc>
              <a:spcBef>
                <a:spcPts val="1100"/>
              </a:spcBef>
              <a:buClrTx/>
              <a:buSzPct val="100000"/>
              <a:buFont typeface="Humanst521 BT"/>
              <a:buAutoNum type="arabicPeriod" startAt="1911"/>
              <a:defRPr sz="1800">
                <a:solidFill>
                  <a:srgbClr val="000000"/>
                </a:solidFill>
              </a:defRPr>
            </a:pPr>
            <a:r>
              <a:rPr sz="3400">
                <a:latin typeface="Humanst521 BT"/>
                <a:ea typeface="Humanst521 BT"/>
                <a:cs typeface="Humanst521 BT"/>
                <a:sym typeface="Humanst521 BT"/>
              </a:rPr>
              <a:t> Christian Church</a:t>
            </a:r>
            <a:endParaRPr sz="3400">
              <a:latin typeface="Humanst521 BT"/>
              <a:ea typeface="Humanst521 BT"/>
              <a:cs typeface="Humanst521 BT"/>
              <a:sym typeface="Humanst521 BT"/>
            </a:endParaRPr>
          </a:p>
          <a:p>
            <a:pPr lvl="0" marL="647700" indent="-647700" defTabSz="914400">
              <a:lnSpc>
                <a:spcPct val="80000"/>
              </a:lnSpc>
              <a:spcBef>
                <a:spcPts val="1100"/>
              </a:spcBef>
              <a:buClrTx/>
              <a:buSzPct val="100000"/>
              <a:buFont typeface="Humanst521 BT"/>
              <a:buAutoNum type="arabicPeriod" startAt="1914"/>
              <a:defRPr sz="1800">
                <a:solidFill>
                  <a:srgbClr val="000000"/>
                </a:solidFill>
              </a:defRPr>
            </a:pPr>
            <a:r>
              <a:rPr sz="3400">
                <a:latin typeface="Humanst521 BT"/>
                <a:ea typeface="Humanst521 BT"/>
                <a:cs typeface="Humanst521 BT"/>
                <a:sym typeface="Humanst521 BT"/>
              </a:rPr>
              <a:t> Assemblies of God</a:t>
            </a:r>
          </a:p>
        </p:txBody>
      </p:sp>
      <p:pic>
        <p:nvPicPr>
          <p:cNvPr id="617" name="image.png"/>
          <p:cNvPicPr/>
          <p:nvPr/>
        </p:nvPicPr>
        <p:blipFill>
          <a:blip r:embed="rId5">
            <a:extLst/>
          </a:blip>
          <a:stretch>
            <a:fillRect/>
          </a:stretch>
        </p:blipFill>
        <p:spPr>
          <a:xfrm>
            <a:off x="-1" y="2492586"/>
            <a:ext cx="5746046" cy="7261014"/>
          </a:xfrm>
          <a:prstGeom prst="rect">
            <a:avLst/>
          </a:prstGeom>
          <a:ln w="12700">
            <a:miter lim="400000"/>
          </a:ln>
        </p:spPr>
      </p:pic>
      <p:pic>
        <p:nvPicPr>
          <p:cNvPr id="618" name="image.png"/>
          <p:cNvPicPr/>
          <p:nvPr/>
        </p:nvPicPr>
        <p:blipFill>
          <a:blip r:embed="rId6">
            <a:extLst/>
          </a:blip>
          <a:stretch>
            <a:fillRect/>
          </a:stretch>
        </p:blipFill>
        <p:spPr>
          <a:xfrm>
            <a:off x="4768426" y="-1"/>
            <a:ext cx="2032001" cy="9753601"/>
          </a:xfrm>
          <a:prstGeom prst="rect">
            <a:avLst/>
          </a:prstGeom>
          <a:ln w="12700">
            <a:miter lim="400000"/>
          </a:ln>
        </p:spPr>
      </p:pic>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10" grpId="1" fill="hold">
                                  <p:stCondLst>
                                    <p:cond delay="0"/>
                                  </p:stCondLst>
                                  <p:iterate type="el" backwards="0">
                                    <p:tmAbs val="0"/>
                                  </p:iterate>
                                  <p:childTnLst>
                                    <p:set>
                                      <p:cBhvr>
                                        <p:cTn id="6" fill="hold"/>
                                        <p:tgtEl>
                                          <p:spTgt spid="616">
                                            <p:txEl>
                                              <p:pRg st="1" end="1"/>
                                            </p:txEl>
                                          </p:spTgt>
                                        </p:tgtEl>
                                        <p:attrNameLst>
                                          <p:attrName>style.visibility</p:attrName>
                                        </p:attrNameLst>
                                      </p:cBhvr>
                                      <p:to>
                                        <p:strVal val="visible"/>
                                      </p:to>
                                    </p:set>
                                    <p:animEffect filter="fade" transition="in">
                                      <p:cBhvr>
                                        <p:cTn id="7" dur="500"/>
                                        <p:tgtEl>
                                          <p:spTgt spid="616">
                                            <p:txEl>
                                              <p:pRg st="1" end="1"/>
                                            </p:txEl>
                                          </p:spTgt>
                                        </p:tgtEl>
                                      </p:cBhvr>
                                    </p:animEffect>
                                  </p:childTnLst>
                                </p:cTn>
                              </p:par>
                            </p:childTnLst>
                          </p:cTn>
                        </p:par>
                        <p:par>
                          <p:cTn id="8" fill="hold">
                            <p:stCondLst>
                              <p:cond delay="500"/>
                            </p:stCondLst>
                            <p:childTnLst>
                              <p:par>
                                <p:cTn id="9" nodeType="afterEffect" presetClass="entr" presetSubtype="0" presetID="10" grpId="1" fill="hold">
                                  <p:stCondLst>
                                    <p:cond delay="0"/>
                                  </p:stCondLst>
                                  <p:iterate type="el" backwards="0">
                                    <p:tmAbs val="0"/>
                                  </p:iterate>
                                  <p:childTnLst>
                                    <p:set>
                                      <p:cBhvr>
                                        <p:cTn id="10" fill="hold"/>
                                        <p:tgtEl>
                                          <p:spTgt spid="616">
                                            <p:txEl>
                                              <p:pRg st="2" end="2"/>
                                            </p:txEl>
                                          </p:spTgt>
                                        </p:tgtEl>
                                        <p:attrNameLst>
                                          <p:attrName>style.visibility</p:attrName>
                                        </p:attrNameLst>
                                      </p:cBhvr>
                                      <p:to>
                                        <p:strVal val="visible"/>
                                      </p:to>
                                    </p:set>
                                    <p:animEffect filter="fade" transition="in">
                                      <p:cBhvr>
                                        <p:cTn id="11" dur="500"/>
                                        <p:tgtEl>
                                          <p:spTgt spid="616">
                                            <p:txEl>
                                              <p:pRg st="2" end="2"/>
                                            </p:txEl>
                                          </p:spTgt>
                                        </p:tgtEl>
                                      </p:cBhvr>
                                    </p:animEffect>
                                  </p:childTnLst>
                                </p:cTn>
                              </p:par>
                            </p:childTnLst>
                          </p:cTn>
                        </p:par>
                        <p:par>
                          <p:cTn id="12" fill="hold">
                            <p:stCondLst>
                              <p:cond delay="1000"/>
                            </p:stCondLst>
                            <p:childTnLst>
                              <p:par>
                                <p:cTn id="13" nodeType="afterEffect" presetClass="entr" presetSubtype="0" presetID="10" grpId="1" fill="hold">
                                  <p:stCondLst>
                                    <p:cond delay="0"/>
                                  </p:stCondLst>
                                  <p:iterate type="el" backwards="0">
                                    <p:tmAbs val="0"/>
                                  </p:iterate>
                                  <p:childTnLst>
                                    <p:set>
                                      <p:cBhvr>
                                        <p:cTn id="14" fill="hold"/>
                                        <p:tgtEl>
                                          <p:spTgt spid="616">
                                            <p:txEl>
                                              <p:pRg st="3" end="3"/>
                                            </p:txEl>
                                          </p:spTgt>
                                        </p:tgtEl>
                                        <p:attrNameLst>
                                          <p:attrName>style.visibility</p:attrName>
                                        </p:attrNameLst>
                                      </p:cBhvr>
                                      <p:to>
                                        <p:strVal val="visible"/>
                                      </p:to>
                                    </p:set>
                                    <p:animEffect filter="fade" transition="in">
                                      <p:cBhvr>
                                        <p:cTn id="15" dur="500"/>
                                        <p:tgtEl>
                                          <p:spTgt spid="616">
                                            <p:txEl>
                                              <p:pRg st="3" end="3"/>
                                            </p:txEl>
                                          </p:spTgt>
                                        </p:tgtEl>
                                      </p:cBhvr>
                                    </p:animEffect>
                                  </p:childTnLst>
                                </p:cTn>
                              </p:par>
                            </p:childTnLst>
                          </p:cTn>
                        </p:par>
                        <p:par>
                          <p:cTn id="16" fill="hold">
                            <p:stCondLst>
                              <p:cond delay="1500"/>
                            </p:stCondLst>
                            <p:childTnLst>
                              <p:par>
                                <p:cTn id="17" nodeType="afterEffect" presetClass="entr" presetSubtype="0" presetID="10" grpId="1" fill="hold">
                                  <p:stCondLst>
                                    <p:cond delay="0"/>
                                  </p:stCondLst>
                                  <p:iterate type="el" backwards="0">
                                    <p:tmAbs val="0"/>
                                  </p:iterate>
                                  <p:childTnLst>
                                    <p:set>
                                      <p:cBhvr>
                                        <p:cTn id="18" fill="hold"/>
                                        <p:tgtEl>
                                          <p:spTgt spid="616">
                                            <p:txEl>
                                              <p:pRg st="4" end="4"/>
                                            </p:txEl>
                                          </p:spTgt>
                                        </p:tgtEl>
                                        <p:attrNameLst>
                                          <p:attrName>style.visibility</p:attrName>
                                        </p:attrNameLst>
                                      </p:cBhvr>
                                      <p:to>
                                        <p:strVal val="visible"/>
                                      </p:to>
                                    </p:set>
                                    <p:animEffect filter="fade" transition="in">
                                      <p:cBhvr>
                                        <p:cTn id="19" dur="500"/>
                                        <p:tgtEl>
                                          <p:spTgt spid="616">
                                            <p:txEl>
                                              <p:pRg st="4" end="4"/>
                                            </p:txEl>
                                          </p:spTgt>
                                        </p:tgtEl>
                                      </p:cBhvr>
                                    </p:animEffect>
                                  </p:childTnLst>
                                </p:cTn>
                              </p:par>
                            </p:childTnLst>
                          </p:cTn>
                        </p:par>
                        <p:par>
                          <p:cTn id="20" fill="hold">
                            <p:stCondLst>
                              <p:cond delay="2000"/>
                            </p:stCondLst>
                            <p:childTnLst>
                              <p:par>
                                <p:cTn id="21" nodeType="afterEffect" presetClass="entr" presetSubtype="0" presetID="10" grpId="1" fill="hold">
                                  <p:stCondLst>
                                    <p:cond delay="0"/>
                                  </p:stCondLst>
                                  <p:iterate type="el" backwards="0">
                                    <p:tmAbs val="0"/>
                                  </p:iterate>
                                  <p:childTnLst>
                                    <p:set>
                                      <p:cBhvr>
                                        <p:cTn id="22" fill="hold"/>
                                        <p:tgtEl>
                                          <p:spTgt spid="616">
                                            <p:txEl>
                                              <p:pRg st="5" end="5"/>
                                            </p:txEl>
                                          </p:spTgt>
                                        </p:tgtEl>
                                        <p:attrNameLst>
                                          <p:attrName>style.visibility</p:attrName>
                                        </p:attrNameLst>
                                      </p:cBhvr>
                                      <p:to>
                                        <p:strVal val="visible"/>
                                      </p:to>
                                    </p:set>
                                    <p:animEffect filter="fade" transition="in">
                                      <p:cBhvr>
                                        <p:cTn id="23" dur="500"/>
                                        <p:tgtEl>
                                          <p:spTgt spid="616">
                                            <p:txEl>
                                              <p:pRg st="5" end="5"/>
                                            </p:txEl>
                                          </p:spTgt>
                                        </p:tgtEl>
                                      </p:cBhvr>
                                    </p:animEffect>
                                  </p:childTnLst>
                                </p:cTn>
                              </p:par>
                            </p:childTnLst>
                          </p:cTn>
                        </p:par>
                        <p:par>
                          <p:cTn id="24" fill="hold">
                            <p:stCondLst>
                              <p:cond delay="2500"/>
                            </p:stCondLst>
                            <p:childTnLst>
                              <p:par>
                                <p:cTn id="25" nodeType="afterEffect" presetClass="entr" presetSubtype="0" presetID="10" grpId="1" fill="hold">
                                  <p:stCondLst>
                                    <p:cond delay="0"/>
                                  </p:stCondLst>
                                  <p:iterate type="el" backwards="0">
                                    <p:tmAbs val="0"/>
                                  </p:iterate>
                                  <p:childTnLst>
                                    <p:set>
                                      <p:cBhvr>
                                        <p:cTn id="26" fill="hold"/>
                                        <p:tgtEl>
                                          <p:spTgt spid="616">
                                            <p:txEl>
                                              <p:pRg st="6" end="6"/>
                                            </p:txEl>
                                          </p:spTgt>
                                        </p:tgtEl>
                                        <p:attrNameLst>
                                          <p:attrName>style.visibility</p:attrName>
                                        </p:attrNameLst>
                                      </p:cBhvr>
                                      <p:to>
                                        <p:strVal val="visible"/>
                                      </p:to>
                                    </p:set>
                                    <p:animEffect filter="fade" transition="in">
                                      <p:cBhvr>
                                        <p:cTn id="27" dur="500"/>
                                        <p:tgtEl>
                                          <p:spTgt spid="616">
                                            <p:txEl>
                                              <p:pRg st="6" end="6"/>
                                            </p:txEl>
                                          </p:spTgt>
                                        </p:tgtEl>
                                      </p:cBhvr>
                                    </p:animEffect>
                                  </p:childTnLst>
                                </p:cTn>
                              </p:par>
                            </p:childTnLst>
                          </p:cTn>
                        </p:par>
                        <p:par>
                          <p:cTn id="28" fill="hold">
                            <p:stCondLst>
                              <p:cond delay="3000"/>
                            </p:stCondLst>
                            <p:childTnLst>
                              <p:par>
                                <p:cTn id="29" nodeType="afterEffect" presetClass="entr" presetSubtype="0" presetID="10" grpId="1" fill="hold">
                                  <p:stCondLst>
                                    <p:cond delay="0"/>
                                  </p:stCondLst>
                                  <p:iterate type="el" backwards="0">
                                    <p:tmAbs val="0"/>
                                  </p:iterate>
                                  <p:childTnLst>
                                    <p:set>
                                      <p:cBhvr>
                                        <p:cTn id="30" fill="hold"/>
                                        <p:tgtEl>
                                          <p:spTgt spid="616">
                                            <p:txEl>
                                              <p:pRg st="7" end="7"/>
                                            </p:txEl>
                                          </p:spTgt>
                                        </p:tgtEl>
                                        <p:attrNameLst>
                                          <p:attrName>style.visibility</p:attrName>
                                        </p:attrNameLst>
                                      </p:cBhvr>
                                      <p:to>
                                        <p:strVal val="visible"/>
                                      </p:to>
                                    </p:set>
                                    <p:animEffect filter="fade" transition="in">
                                      <p:cBhvr>
                                        <p:cTn id="31" dur="500"/>
                                        <p:tgtEl>
                                          <p:spTgt spid="616">
                                            <p:txEl>
                                              <p:pRg st="7" end="7"/>
                                            </p:txEl>
                                          </p:spTgt>
                                        </p:tgtEl>
                                      </p:cBhvr>
                                    </p:animEffect>
                                  </p:childTnLst>
                                </p:cTn>
                              </p:par>
                            </p:childTnLst>
                          </p:cTn>
                        </p:par>
                        <p:par>
                          <p:cTn id="32" fill="hold">
                            <p:stCondLst>
                              <p:cond delay="3500"/>
                            </p:stCondLst>
                            <p:childTnLst>
                              <p:par>
                                <p:cTn id="33" nodeType="afterEffect" presetClass="entr" presetSubtype="0" presetID="10" grpId="1" fill="hold">
                                  <p:stCondLst>
                                    <p:cond delay="0"/>
                                  </p:stCondLst>
                                  <p:iterate type="el" backwards="0">
                                    <p:tmAbs val="0"/>
                                  </p:iterate>
                                  <p:childTnLst>
                                    <p:set>
                                      <p:cBhvr>
                                        <p:cTn id="34" fill="hold"/>
                                        <p:tgtEl>
                                          <p:spTgt spid="616">
                                            <p:txEl>
                                              <p:pRg st="8" end="8"/>
                                            </p:txEl>
                                          </p:spTgt>
                                        </p:tgtEl>
                                        <p:attrNameLst>
                                          <p:attrName>style.visibility</p:attrName>
                                        </p:attrNameLst>
                                      </p:cBhvr>
                                      <p:to>
                                        <p:strVal val="visible"/>
                                      </p:to>
                                    </p:set>
                                    <p:animEffect filter="fade" transition="in">
                                      <p:cBhvr>
                                        <p:cTn id="35" dur="500"/>
                                        <p:tgtEl>
                                          <p:spTgt spid="616">
                                            <p:txEl>
                                              <p:pRg st="8" end="8"/>
                                            </p:txEl>
                                          </p:spTgt>
                                        </p:tgtEl>
                                      </p:cBhvr>
                                    </p:animEffect>
                                  </p:childTnLst>
                                </p:cTn>
                              </p:par>
                            </p:childTnLst>
                          </p:cTn>
                        </p:par>
                        <p:par>
                          <p:cTn id="36" fill="hold">
                            <p:stCondLst>
                              <p:cond delay="4000"/>
                            </p:stCondLst>
                            <p:childTnLst>
                              <p:par>
                                <p:cTn id="37" nodeType="afterEffect" presetClass="entr" presetSubtype="0" presetID="10" grpId="1" fill="hold">
                                  <p:stCondLst>
                                    <p:cond delay="0"/>
                                  </p:stCondLst>
                                  <p:iterate type="el" backwards="0">
                                    <p:tmAbs val="0"/>
                                  </p:iterate>
                                  <p:childTnLst>
                                    <p:set>
                                      <p:cBhvr>
                                        <p:cTn id="38" fill="hold"/>
                                        <p:tgtEl>
                                          <p:spTgt spid="616">
                                            <p:txEl>
                                              <p:pRg st="9" end="9"/>
                                            </p:txEl>
                                          </p:spTgt>
                                        </p:tgtEl>
                                        <p:attrNameLst>
                                          <p:attrName>style.visibility</p:attrName>
                                        </p:attrNameLst>
                                      </p:cBhvr>
                                      <p:to>
                                        <p:strVal val="visible"/>
                                      </p:to>
                                    </p:set>
                                    <p:animEffect filter="fade" transition="in">
                                      <p:cBhvr>
                                        <p:cTn id="39" dur="500"/>
                                        <p:tgtEl>
                                          <p:spTgt spid="616">
                                            <p:txEl>
                                              <p:pRg st="9" end="9"/>
                                            </p:txEl>
                                          </p:spTgt>
                                        </p:tgtEl>
                                      </p:cBhvr>
                                    </p:animEffect>
                                  </p:childTnLst>
                                </p:cTn>
                              </p:par>
                            </p:childTnLst>
                          </p:cTn>
                        </p:par>
                        <p:par>
                          <p:cTn id="40" fill="hold">
                            <p:stCondLst>
                              <p:cond delay="4500"/>
                            </p:stCondLst>
                            <p:childTnLst>
                              <p:par>
                                <p:cTn id="41" nodeType="afterEffect" presetClass="entr" presetSubtype="0" presetID="10" grpId="1" fill="hold">
                                  <p:stCondLst>
                                    <p:cond delay="0"/>
                                  </p:stCondLst>
                                  <p:iterate type="el" backwards="0">
                                    <p:tmAbs val="0"/>
                                  </p:iterate>
                                  <p:childTnLst>
                                    <p:set>
                                      <p:cBhvr>
                                        <p:cTn id="42" fill="hold"/>
                                        <p:tgtEl>
                                          <p:spTgt spid="616">
                                            <p:txEl>
                                              <p:pRg st="10" end="10"/>
                                            </p:txEl>
                                          </p:spTgt>
                                        </p:tgtEl>
                                        <p:attrNameLst>
                                          <p:attrName>style.visibility</p:attrName>
                                        </p:attrNameLst>
                                      </p:cBhvr>
                                      <p:to>
                                        <p:strVal val="visible"/>
                                      </p:to>
                                    </p:set>
                                    <p:animEffect filter="fade" transition="in">
                                      <p:cBhvr>
                                        <p:cTn id="43" dur="500"/>
                                        <p:tgtEl>
                                          <p:spTgt spid="616">
                                            <p:txEl>
                                              <p:pRg st="10" end="10"/>
                                            </p:txEl>
                                          </p:spTgt>
                                        </p:tgtEl>
                                      </p:cBhvr>
                                    </p:animEffect>
                                  </p:childTnLst>
                                </p:cTn>
                              </p:par>
                            </p:childTnLst>
                          </p:cTn>
                        </p:par>
                        <p:par>
                          <p:cTn id="44" fill="hold">
                            <p:stCondLst>
                              <p:cond delay="5000"/>
                            </p:stCondLst>
                            <p:childTnLst>
                              <p:par>
                                <p:cTn id="45" nodeType="afterEffect" presetClass="entr" presetSubtype="0" presetID="10" grpId="1" fill="hold">
                                  <p:stCondLst>
                                    <p:cond delay="0"/>
                                  </p:stCondLst>
                                  <p:iterate type="el" backwards="0">
                                    <p:tmAbs val="0"/>
                                  </p:iterate>
                                  <p:childTnLst>
                                    <p:set>
                                      <p:cBhvr>
                                        <p:cTn id="46" fill="hold"/>
                                        <p:tgtEl>
                                          <p:spTgt spid="616">
                                            <p:txEl>
                                              <p:pRg st="11" end="11"/>
                                            </p:txEl>
                                          </p:spTgt>
                                        </p:tgtEl>
                                        <p:attrNameLst>
                                          <p:attrName>style.visibility</p:attrName>
                                        </p:attrNameLst>
                                      </p:cBhvr>
                                      <p:to>
                                        <p:strVal val="visible"/>
                                      </p:to>
                                    </p:set>
                                    <p:animEffect filter="fade" transition="in">
                                      <p:cBhvr>
                                        <p:cTn id="47" dur="500"/>
                                        <p:tgtEl>
                                          <p:spTgt spid="616">
                                            <p:txEl>
                                              <p:pRg st="11" end="11"/>
                                            </p:txEl>
                                          </p:spTgt>
                                        </p:tgtEl>
                                      </p:cBhvr>
                                    </p:animEffect>
                                  </p:childTnLst>
                                </p:cTn>
                              </p:par>
                            </p:childTnLst>
                          </p:cTn>
                        </p:par>
                        <p:par>
                          <p:cTn id="48" fill="hold">
                            <p:stCondLst>
                              <p:cond delay="5500"/>
                            </p:stCondLst>
                            <p:childTnLst>
                              <p:par>
                                <p:cTn id="49" nodeType="afterEffect" presetClass="entr" presetSubtype="0" presetID="10" grpId="1" fill="hold">
                                  <p:stCondLst>
                                    <p:cond delay="0"/>
                                  </p:stCondLst>
                                  <p:iterate type="el" backwards="0">
                                    <p:tmAbs val="0"/>
                                  </p:iterate>
                                  <p:childTnLst>
                                    <p:set>
                                      <p:cBhvr>
                                        <p:cTn id="50" fill="hold"/>
                                        <p:tgtEl>
                                          <p:spTgt spid="616">
                                            <p:txEl>
                                              <p:pRg st="12" end="12"/>
                                            </p:txEl>
                                          </p:spTgt>
                                        </p:tgtEl>
                                        <p:attrNameLst>
                                          <p:attrName>style.visibility</p:attrName>
                                        </p:attrNameLst>
                                      </p:cBhvr>
                                      <p:to>
                                        <p:strVal val="visible"/>
                                      </p:to>
                                    </p:set>
                                    <p:animEffect filter="fade" transition="in">
                                      <p:cBhvr>
                                        <p:cTn id="51" dur="500"/>
                                        <p:tgtEl>
                                          <p:spTgt spid="616">
                                            <p:txEl>
                                              <p:pRg st="12" end="12"/>
                                            </p:txEl>
                                          </p:spTgt>
                                        </p:tgtEl>
                                      </p:cBhvr>
                                    </p:animEffect>
                                  </p:childTnLst>
                                </p:cTn>
                              </p:par>
                            </p:childTnLst>
                          </p:cTn>
                        </p:par>
                        <p:par>
                          <p:cTn id="52" fill="hold">
                            <p:stCondLst>
                              <p:cond delay="6000"/>
                            </p:stCondLst>
                            <p:childTnLst>
                              <p:par>
                                <p:cTn id="53" nodeType="afterEffect" presetClass="entr" presetSubtype="0" presetID="10" grpId="1" fill="hold">
                                  <p:stCondLst>
                                    <p:cond delay="0"/>
                                  </p:stCondLst>
                                  <p:iterate type="el" backwards="0">
                                    <p:tmAbs val="0"/>
                                  </p:iterate>
                                  <p:childTnLst>
                                    <p:set>
                                      <p:cBhvr>
                                        <p:cTn id="54" fill="hold"/>
                                        <p:tgtEl>
                                          <p:spTgt spid="616">
                                            <p:txEl>
                                              <p:pRg st="13" end="13"/>
                                            </p:txEl>
                                          </p:spTgt>
                                        </p:tgtEl>
                                        <p:attrNameLst>
                                          <p:attrName>style.visibility</p:attrName>
                                        </p:attrNameLst>
                                      </p:cBhvr>
                                      <p:to>
                                        <p:strVal val="visible"/>
                                      </p:to>
                                    </p:set>
                                    <p:animEffect filter="fade" transition="in">
                                      <p:cBhvr>
                                        <p:cTn id="55" dur="500"/>
                                        <p:tgtEl>
                                          <p:spTgt spid="616">
                                            <p:txEl>
                                              <p:pRg st="13" end="1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16" grpId="1"/>
    </p:bldLst>
  </p:timing>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22" name="Shape 622"/>
          <p:cNvSpPr/>
          <p:nvPr/>
        </p:nvSpPr>
        <p:spPr>
          <a:xfrm>
            <a:off x="325119" y="1192106"/>
            <a:ext cx="12462935" cy="8344748"/>
          </a:xfrm>
          <a:prstGeom prst="roundRect">
            <a:avLst>
              <a:gd name="adj" fmla="val 7171"/>
            </a:avLst>
          </a:prstGeom>
          <a:solidFill>
            <a:srgbClr val="FFFFFF"/>
          </a:solidFill>
          <a:ln w="12700">
            <a:solidFill/>
            <a:round/>
          </a:ln>
        </p:spPr>
        <p:txBody>
          <a:bodyPr lIns="65023" tIns="65023" rIns="65023" bIns="65023" anchor="ctr"/>
          <a:lstStyle/>
          <a:p>
            <a:pPr lvl="0" algn="ctr" defTabSz="914400">
              <a:lnSpc>
                <a:spcPct val="100000"/>
              </a:lnSpc>
              <a:spcBef>
                <a:spcPts val="0"/>
              </a:spcBef>
              <a:buClrTx/>
              <a:buFontTx/>
              <a:defRPr sz="2400">
                <a:solidFill>
                  <a:srgbClr val="000000"/>
                </a:solidFill>
              </a:defRPr>
            </a:pPr>
          </a:p>
        </p:txBody>
      </p:sp>
      <p:sp>
        <p:nvSpPr>
          <p:cNvPr id="623" name="Shape 623"/>
          <p:cNvSpPr/>
          <p:nvPr/>
        </p:nvSpPr>
        <p:spPr>
          <a:xfrm>
            <a:off x="650239" y="5635413"/>
            <a:ext cx="11812695" cy="1"/>
          </a:xfrm>
          <a:prstGeom prst="line">
            <a:avLst/>
          </a:prstGeom>
          <a:ln w="101600">
            <a:solidFill>
              <a:srgbClr val="FF0000"/>
            </a:solidFill>
            <a:round/>
          </a:ln>
          <a:effectLst>
            <a:outerShdw sx="100000" sy="100000" kx="0" ky="0" algn="b" rotWithShape="0" blurRad="88900" dist="25400" dir="2700000">
              <a:srgbClr val="990000"/>
            </a:outerShdw>
          </a:effectLst>
        </p:spPr>
        <p:txBody>
          <a:bodyPr lIns="65023" tIns="65023" rIns="65023" bIns="65023"/>
          <a:lstStyle/>
          <a:p>
            <a:pPr lvl="0" defTabSz="457200">
              <a:lnSpc>
                <a:spcPct val="100000"/>
              </a:lnSpc>
              <a:spcBef>
                <a:spcPts val="0"/>
              </a:spcBef>
              <a:buClrTx/>
              <a:buFontTx/>
              <a:defRPr sz="1600">
                <a:solidFill>
                  <a:srgbClr val="000000"/>
                </a:solidFill>
                <a:latin typeface="Helvetica"/>
                <a:ea typeface="Helvetica"/>
                <a:cs typeface="Helvetica"/>
                <a:sym typeface="Helvetica"/>
              </a:defRPr>
            </a:pPr>
          </a:p>
        </p:txBody>
      </p:sp>
      <p:sp>
        <p:nvSpPr>
          <p:cNvPr id="624" name="Shape 624"/>
          <p:cNvSpPr/>
          <p:nvPr/>
        </p:nvSpPr>
        <p:spPr>
          <a:xfrm flipH="1">
            <a:off x="6177280" y="1192106"/>
            <a:ext cx="1" cy="8344748"/>
          </a:xfrm>
          <a:prstGeom prst="line">
            <a:avLst/>
          </a:prstGeom>
          <a:ln w="101600">
            <a:solidFill>
              <a:srgbClr val="FF0000"/>
            </a:solidFill>
            <a:round/>
          </a:ln>
          <a:effectLst>
            <a:outerShdw sx="100000" sy="100000" kx="0" ky="0" algn="b" rotWithShape="0" blurRad="88900" dist="25400" dir="2700000">
              <a:srgbClr val="990000"/>
            </a:outerShdw>
          </a:effectLst>
        </p:spPr>
        <p:txBody>
          <a:bodyPr lIns="65023" tIns="65023" rIns="65023" bIns="65023"/>
          <a:lstStyle/>
          <a:p>
            <a:pPr lvl="0" defTabSz="457200">
              <a:lnSpc>
                <a:spcPct val="100000"/>
              </a:lnSpc>
              <a:spcBef>
                <a:spcPts val="0"/>
              </a:spcBef>
              <a:buClrTx/>
              <a:buFontTx/>
              <a:defRPr sz="1600">
                <a:solidFill>
                  <a:srgbClr val="000000"/>
                </a:solidFill>
                <a:latin typeface="Helvetica"/>
                <a:ea typeface="Helvetica"/>
                <a:cs typeface="Helvetica"/>
                <a:sym typeface="Helvetica"/>
              </a:defRPr>
            </a:pPr>
          </a:p>
        </p:txBody>
      </p:sp>
      <p:sp>
        <p:nvSpPr>
          <p:cNvPr id="625" name="Shape 625"/>
          <p:cNvSpPr/>
          <p:nvPr/>
        </p:nvSpPr>
        <p:spPr>
          <a:xfrm rot="2900204">
            <a:off x="4253653" y="3386666"/>
            <a:ext cx="4064001" cy="43349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763" y="7763"/>
                </a:moveTo>
                <a:lnTo>
                  <a:pt x="9450" y="7763"/>
                </a:lnTo>
                <a:lnTo>
                  <a:pt x="9450" y="2700"/>
                </a:lnTo>
                <a:lnTo>
                  <a:pt x="8100" y="2700"/>
                </a:lnTo>
                <a:lnTo>
                  <a:pt x="10800" y="0"/>
                </a:lnTo>
                <a:lnTo>
                  <a:pt x="13500" y="2700"/>
                </a:lnTo>
                <a:lnTo>
                  <a:pt x="12150" y="2700"/>
                </a:lnTo>
                <a:lnTo>
                  <a:pt x="12150" y="7763"/>
                </a:lnTo>
                <a:lnTo>
                  <a:pt x="13837" y="7763"/>
                </a:lnTo>
                <a:lnTo>
                  <a:pt x="13837" y="9450"/>
                </a:lnTo>
                <a:lnTo>
                  <a:pt x="18900" y="9450"/>
                </a:lnTo>
                <a:lnTo>
                  <a:pt x="18900" y="8100"/>
                </a:lnTo>
                <a:lnTo>
                  <a:pt x="21600" y="10800"/>
                </a:lnTo>
                <a:lnTo>
                  <a:pt x="18900" y="13500"/>
                </a:lnTo>
                <a:lnTo>
                  <a:pt x="18900" y="12150"/>
                </a:lnTo>
                <a:lnTo>
                  <a:pt x="13837" y="12150"/>
                </a:lnTo>
                <a:lnTo>
                  <a:pt x="13837" y="13837"/>
                </a:lnTo>
                <a:lnTo>
                  <a:pt x="12150" y="13837"/>
                </a:lnTo>
                <a:lnTo>
                  <a:pt x="12150" y="18900"/>
                </a:lnTo>
                <a:lnTo>
                  <a:pt x="13500" y="18900"/>
                </a:lnTo>
                <a:lnTo>
                  <a:pt x="10800" y="21600"/>
                </a:lnTo>
                <a:lnTo>
                  <a:pt x="8100" y="18900"/>
                </a:lnTo>
                <a:lnTo>
                  <a:pt x="9450" y="18900"/>
                </a:lnTo>
                <a:lnTo>
                  <a:pt x="9450" y="13837"/>
                </a:lnTo>
                <a:lnTo>
                  <a:pt x="7763" y="13837"/>
                </a:lnTo>
                <a:lnTo>
                  <a:pt x="7763" y="12150"/>
                </a:lnTo>
                <a:lnTo>
                  <a:pt x="2700" y="12150"/>
                </a:lnTo>
                <a:lnTo>
                  <a:pt x="2700" y="13500"/>
                </a:lnTo>
                <a:lnTo>
                  <a:pt x="0" y="10800"/>
                </a:lnTo>
                <a:lnTo>
                  <a:pt x="2700" y="8100"/>
                </a:lnTo>
                <a:lnTo>
                  <a:pt x="2700" y="9450"/>
                </a:lnTo>
                <a:lnTo>
                  <a:pt x="7763" y="9450"/>
                </a:lnTo>
                <a:close/>
              </a:path>
            </a:pathLst>
          </a:custGeom>
          <a:solidFill>
            <a:srgbClr val="FFFF99"/>
          </a:solidFill>
          <a:ln w="12700">
            <a:solidFill/>
            <a:round/>
          </a:ln>
        </p:spPr>
        <p:txBody>
          <a:bodyPr lIns="65023" tIns="65023" rIns="65023" bIns="65023" anchor="ctr"/>
          <a:lstStyle/>
          <a:p>
            <a:pPr lvl="0" defTabSz="914400">
              <a:lnSpc>
                <a:spcPct val="100000"/>
              </a:lnSpc>
              <a:spcBef>
                <a:spcPts val="0"/>
              </a:spcBef>
              <a:buClrTx/>
              <a:buFontTx/>
              <a:defRPr sz="2400">
                <a:solidFill>
                  <a:srgbClr val="000000"/>
                </a:solidFill>
              </a:defRPr>
            </a:pPr>
          </a:p>
        </p:txBody>
      </p:sp>
      <p:sp>
        <p:nvSpPr>
          <p:cNvPr id="626" name="Shape 626"/>
          <p:cNvSpPr/>
          <p:nvPr/>
        </p:nvSpPr>
        <p:spPr>
          <a:xfrm>
            <a:off x="325119" y="6285653"/>
            <a:ext cx="4338462" cy="6126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914400">
              <a:lnSpc>
                <a:spcPct val="100000"/>
              </a:lnSpc>
              <a:spcBef>
                <a:spcPts val="0"/>
              </a:spcBef>
              <a:buClrTx/>
              <a:buFontTx/>
              <a:defRPr sz="3400">
                <a:solidFill>
                  <a:srgbClr val="000000"/>
                </a:solidFill>
                <a:latin typeface="Berlin Sans FB Demi"/>
                <a:ea typeface="Berlin Sans FB Demi"/>
                <a:cs typeface="Berlin Sans FB Demi"/>
                <a:sym typeface="Berlin Sans FB Demi"/>
              </a:defRPr>
            </a:lvl1pPr>
          </a:lstStyle>
          <a:p>
            <a:pPr lvl="0">
              <a:defRPr sz="1800"/>
            </a:pPr>
            <a:r>
              <a:rPr sz="3400"/>
              <a:t>Earthly Headquarters</a:t>
            </a:r>
          </a:p>
        </p:txBody>
      </p:sp>
      <p:pic>
        <p:nvPicPr>
          <p:cNvPr id="627" name="CHRCH2.pdf"/>
          <p:cNvPicPr/>
          <p:nvPr/>
        </p:nvPicPr>
        <p:blipFill>
          <a:blip r:embed="rId3">
            <a:extLst/>
          </a:blip>
          <a:stretch>
            <a:fillRect/>
          </a:stretch>
        </p:blipFill>
        <p:spPr>
          <a:xfrm>
            <a:off x="541866" y="7586133"/>
            <a:ext cx="830863" cy="1311770"/>
          </a:xfrm>
          <a:prstGeom prst="rect">
            <a:avLst/>
          </a:prstGeom>
          <a:ln w="12700">
            <a:miter lim="400000"/>
          </a:ln>
          <a:effectLst>
            <a:outerShdw sx="100000" sy="100000" kx="0" ky="0" algn="b" rotWithShape="0" blurRad="88900" dist="50800" dir="2700000">
              <a:srgbClr val="000000"/>
            </a:outerShdw>
          </a:effectLst>
        </p:spPr>
      </p:pic>
      <p:pic>
        <p:nvPicPr>
          <p:cNvPr id="628" name="CHRCH2.pdf"/>
          <p:cNvPicPr/>
          <p:nvPr/>
        </p:nvPicPr>
        <p:blipFill>
          <a:blip r:embed="rId4">
            <a:extLst/>
          </a:blip>
          <a:stretch>
            <a:fillRect/>
          </a:stretch>
        </p:blipFill>
        <p:spPr>
          <a:xfrm>
            <a:off x="1661724" y="7586133"/>
            <a:ext cx="830863" cy="1311770"/>
          </a:xfrm>
          <a:prstGeom prst="rect">
            <a:avLst/>
          </a:prstGeom>
          <a:ln w="12700">
            <a:miter lim="400000"/>
          </a:ln>
          <a:effectLst>
            <a:outerShdw sx="100000" sy="100000" kx="0" ky="0" algn="b" rotWithShape="0" blurRad="88900" dist="50800" dir="2700000">
              <a:srgbClr val="000000"/>
            </a:outerShdw>
          </a:effectLst>
        </p:spPr>
      </p:pic>
      <p:pic>
        <p:nvPicPr>
          <p:cNvPr id="629" name="CHRCH2.pdf"/>
          <p:cNvPicPr/>
          <p:nvPr/>
        </p:nvPicPr>
        <p:blipFill>
          <a:blip r:embed="rId5">
            <a:extLst/>
          </a:blip>
          <a:stretch>
            <a:fillRect/>
          </a:stretch>
        </p:blipFill>
        <p:spPr>
          <a:xfrm>
            <a:off x="2745457" y="7586133"/>
            <a:ext cx="830863" cy="1311770"/>
          </a:xfrm>
          <a:prstGeom prst="rect">
            <a:avLst/>
          </a:prstGeom>
          <a:ln w="12700">
            <a:miter lim="400000"/>
          </a:ln>
          <a:effectLst>
            <a:outerShdw sx="100000" sy="100000" kx="0" ky="0" algn="b" rotWithShape="0" blurRad="88900" dist="50800" dir="2700000">
              <a:srgbClr val="000000"/>
            </a:outerShdw>
          </a:effectLst>
        </p:spPr>
      </p:pic>
      <p:pic>
        <p:nvPicPr>
          <p:cNvPr id="630" name="CHRCH2.pdf"/>
          <p:cNvPicPr/>
          <p:nvPr/>
        </p:nvPicPr>
        <p:blipFill>
          <a:blip r:embed="rId6">
            <a:extLst/>
          </a:blip>
          <a:stretch>
            <a:fillRect/>
          </a:stretch>
        </p:blipFill>
        <p:spPr>
          <a:xfrm>
            <a:off x="3937564" y="7586133"/>
            <a:ext cx="830863" cy="1311770"/>
          </a:xfrm>
          <a:prstGeom prst="rect">
            <a:avLst/>
          </a:prstGeom>
          <a:ln w="12700">
            <a:miter lim="400000"/>
          </a:ln>
          <a:effectLst>
            <a:outerShdw sx="100000" sy="100000" kx="0" ky="0" algn="b" rotWithShape="0" blurRad="88900" dist="50800" dir="2700000">
              <a:srgbClr val="000000"/>
            </a:outerShdw>
          </a:effectLst>
        </p:spPr>
      </p:pic>
      <p:sp>
        <p:nvSpPr>
          <p:cNvPr id="673" name="Shape 673"/>
          <p:cNvSpPr/>
          <p:nvPr/>
        </p:nvSpPr>
        <p:spPr>
          <a:xfrm>
            <a:off x="69850" y="6591300"/>
            <a:ext cx="4282441" cy="9944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81" y="0"/>
                </a:moveTo>
                <a:lnTo>
                  <a:pt x="0" y="0"/>
                </a:lnTo>
                <a:lnTo>
                  <a:pt x="0" y="8248"/>
                </a:lnTo>
                <a:lnTo>
                  <a:pt x="21600" y="8248"/>
                </a:lnTo>
                <a:lnTo>
                  <a:pt x="21600" y="21600"/>
                </a:lnTo>
              </a:path>
            </a:pathLst>
          </a:custGeom>
          <a:ln w="38100">
            <a:solidFill/>
            <a:round/>
            <a:tailEnd type="triangle"/>
          </a:ln>
        </p:spPr>
        <p:txBody>
          <a:bodyPr/>
          <a:lstStyle/>
          <a:p>
            <a:pPr lvl="0"/>
          </a:p>
        </p:txBody>
      </p:sp>
      <p:sp>
        <p:nvSpPr>
          <p:cNvPr id="674" name="Shape 674"/>
          <p:cNvSpPr/>
          <p:nvPr/>
        </p:nvSpPr>
        <p:spPr>
          <a:xfrm>
            <a:off x="956309" y="6591300"/>
            <a:ext cx="3961131" cy="9944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215" y="0"/>
                </a:moveTo>
                <a:lnTo>
                  <a:pt x="21600" y="0"/>
                </a:lnTo>
                <a:lnTo>
                  <a:pt x="21600" y="8248"/>
                </a:lnTo>
                <a:lnTo>
                  <a:pt x="0" y="8248"/>
                </a:lnTo>
                <a:lnTo>
                  <a:pt x="0" y="21600"/>
                </a:lnTo>
              </a:path>
            </a:pathLst>
          </a:custGeom>
          <a:ln w="38100">
            <a:solidFill/>
            <a:round/>
            <a:tailEnd type="triangle"/>
          </a:ln>
        </p:spPr>
        <p:txBody>
          <a:bodyPr/>
          <a:lstStyle/>
          <a:p>
            <a:pPr lvl="0"/>
          </a:p>
        </p:txBody>
      </p:sp>
      <p:sp>
        <p:nvSpPr>
          <p:cNvPr id="675" name="Shape 675"/>
          <p:cNvSpPr/>
          <p:nvPr/>
        </p:nvSpPr>
        <p:spPr>
          <a:xfrm>
            <a:off x="69850" y="6591300"/>
            <a:ext cx="2006600" cy="9944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34" y="0"/>
                </a:moveTo>
                <a:lnTo>
                  <a:pt x="0" y="0"/>
                </a:lnTo>
                <a:lnTo>
                  <a:pt x="0" y="8248"/>
                </a:lnTo>
                <a:lnTo>
                  <a:pt x="21600" y="8248"/>
                </a:lnTo>
                <a:lnTo>
                  <a:pt x="21600" y="21600"/>
                </a:lnTo>
              </a:path>
            </a:pathLst>
          </a:custGeom>
          <a:ln w="38100">
            <a:solidFill/>
            <a:round/>
            <a:tailEnd type="triangle"/>
          </a:ln>
        </p:spPr>
        <p:txBody>
          <a:bodyPr/>
          <a:lstStyle/>
          <a:p>
            <a:pPr lvl="0"/>
          </a:p>
        </p:txBody>
      </p:sp>
      <p:sp>
        <p:nvSpPr>
          <p:cNvPr id="676" name="Shape 676"/>
          <p:cNvSpPr/>
          <p:nvPr/>
        </p:nvSpPr>
        <p:spPr>
          <a:xfrm>
            <a:off x="69850" y="6591300"/>
            <a:ext cx="3089910" cy="9944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6" y="0"/>
                </a:moveTo>
                <a:lnTo>
                  <a:pt x="0" y="0"/>
                </a:lnTo>
                <a:lnTo>
                  <a:pt x="0" y="8248"/>
                </a:lnTo>
                <a:lnTo>
                  <a:pt x="21600" y="8248"/>
                </a:lnTo>
                <a:lnTo>
                  <a:pt x="21600" y="21600"/>
                </a:lnTo>
              </a:path>
            </a:pathLst>
          </a:custGeom>
          <a:ln w="12700">
            <a:solidFill/>
            <a:round/>
            <a:tailEnd type="triangle"/>
          </a:ln>
        </p:spPr>
        <p:txBody>
          <a:bodyPr/>
          <a:lstStyle/>
          <a:p>
            <a:pPr lvl="0"/>
          </a:p>
        </p:txBody>
      </p:sp>
      <p:sp>
        <p:nvSpPr>
          <p:cNvPr id="635" name="Shape 635"/>
          <p:cNvSpPr/>
          <p:nvPr/>
        </p:nvSpPr>
        <p:spPr>
          <a:xfrm>
            <a:off x="325119" y="1950719"/>
            <a:ext cx="4338462" cy="6126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914400">
              <a:lnSpc>
                <a:spcPct val="100000"/>
              </a:lnSpc>
              <a:spcBef>
                <a:spcPts val="0"/>
              </a:spcBef>
              <a:buClrTx/>
              <a:buFontTx/>
              <a:defRPr sz="3400">
                <a:solidFill>
                  <a:srgbClr val="000000"/>
                </a:solidFill>
                <a:latin typeface="Berlin Sans FB Demi"/>
                <a:ea typeface="Berlin Sans FB Demi"/>
                <a:cs typeface="Berlin Sans FB Demi"/>
                <a:sym typeface="Berlin Sans FB Demi"/>
              </a:defRPr>
            </a:lvl1pPr>
          </a:lstStyle>
          <a:p>
            <a:pPr lvl="0">
              <a:defRPr sz="1800"/>
            </a:pPr>
            <a:r>
              <a:rPr sz="3400"/>
              <a:t>Earthly Headquarters</a:t>
            </a:r>
          </a:p>
        </p:txBody>
      </p:sp>
      <p:pic>
        <p:nvPicPr>
          <p:cNvPr id="636" name="CHRCH2.pdf"/>
          <p:cNvPicPr/>
          <p:nvPr/>
        </p:nvPicPr>
        <p:blipFill>
          <a:blip r:embed="rId7">
            <a:extLst/>
          </a:blip>
          <a:stretch>
            <a:fillRect/>
          </a:stretch>
        </p:blipFill>
        <p:spPr>
          <a:xfrm>
            <a:off x="541866" y="3251200"/>
            <a:ext cx="830863" cy="1311769"/>
          </a:xfrm>
          <a:prstGeom prst="rect">
            <a:avLst/>
          </a:prstGeom>
          <a:ln w="12700">
            <a:miter lim="400000"/>
          </a:ln>
          <a:effectLst>
            <a:outerShdw sx="100000" sy="100000" kx="0" ky="0" algn="b" rotWithShape="0" blurRad="88900" dist="50800" dir="2700000">
              <a:srgbClr val="000000"/>
            </a:outerShdw>
          </a:effectLst>
        </p:spPr>
      </p:pic>
      <p:pic>
        <p:nvPicPr>
          <p:cNvPr id="637" name="CHRCH2.pdf"/>
          <p:cNvPicPr/>
          <p:nvPr/>
        </p:nvPicPr>
        <p:blipFill>
          <a:blip r:embed="rId8">
            <a:extLst/>
          </a:blip>
          <a:stretch>
            <a:fillRect/>
          </a:stretch>
        </p:blipFill>
        <p:spPr>
          <a:xfrm>
            <a:off x="1661724" y="3251200"/>
            <a:ext cx="830863" cy="1311769"/>
          </a:xfrm>
          <a:prstGeom prst="rect">
            <a:avLst/>
          </a:prstGeom>
          <a:ln w="12700">
            <a:miter lim="400000"/>
          </a:ln>
          <a:effectLst>
            <a:outerShdw sx="100000" sy="100000" kx="0" ky="0" algn="b" rotWithShape="0" blurRad="88900" dist="50800" dir="2700000">
              <a:srgbClr val="000000"/>
            </a:outerShdw>
          </a:effectLst>
        </p:spPr>
      </p:pic>
      <p:pic>
        <p:nvPicPr>
          <p:cNvPr id="638" name="CHRCH2.pdf"/>
          <p:cNvPicPr/>
          <p:nvPr/>
        </p:nvPicPr>
        <p:blipFill>
          <a:blip r:embed="rId9">
            <a:extLst/>
          </a:blip>
          <a:stretch>
            <a:fillRect/>
          </a:stretch>
        </p:blipFill>
        <p:spPr>
          <a:xfrm>
            <a:off x="2745457" y="3251200"/>
            <a:ext cx="830863" cy="1311769"/>
          </a:xfrm>
          <a:prstGeom prst="rect">
            <a:avLst/>
          </a:prstGeom>
          <a:ln w="12700">
            <a:miter lim="400000"/>
          </a:ln>
          <a:effectLst>
            <a:outerShdw sx="100000" sy="100000" kx="0" ky="0" algn="b" rotWithShape="0" blurRad="88900" dist="50800" dir="2700000">
              <a:srgbClr val="000000"/>
            </a:outerShdw>
          </a:effectLst>
        </p:spPr>
      </p:pic>
      <p:pic>
        <p:nvPicPr>
          <p:cNvPr id="639" name="CHRCH2.pdf"/>
          <p:cNvPicPr/>
          <p:nvPr/>
        </p:nvPicPr>
        <p:blipFill>
          <a:blip r:embed="rId10">
            <a:extLst/>
          </a:blip>
          <a:stretch>
            <a:fillRect/>
          </a:stretch>
        </p:blipFill>
        <p:spPr>
          <a:xfrm>
            <a:off x="3937564" y="3251200"/>
            <a:ext cx="830863" cy="1311769"/>
          </a:xfrm>
          <a:prstGeom prst="rect">
            <a:avLst/>
          </a:prstGeom>
          <a:ln w="12700">
            <a:miter lim="400000"/>
          </a:ln>
          <a:effectLst>
            <a:outerShdw sx="100000" sy="100000" kx="0" ky="0" algn="b" rotWithShape="0" blurRad="88900" dist="50800" dir="2700000">
              <a:srgbClr val="000000"/>
            </a:outerShdw>
          </a:effectLst>
        </p:spPr>
      </p:pic>
      <p:sp>
        <p:nvSpPr>
          <p:cNvPr id="677" name="Shape 677"/>
          <p:cNvSpPr/>
          <p:nvPr/>
        </p:nvSpPr>
        <p:spPr>
          <a:xfrm>
            <a:off x="69850" y="2256790"/>
            <a:ext cx="4282441" cy="9944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81" y="0"/>
                </a:moveTo>
                <a:lnTo>
                  <a:pt x="0" y="0"/>
                </a:lnTo>
                <a:lnTo>
                  <a:pt x="0" y="8221"/>
                </a:lnTo>
                <a:lnTo>
                  <a:pt x="21600" y="8221"/>
                </a:lnTo>
                <a:lnTo>
                  <a:pt x="21600" y="21600"/>
                </a:lnTo>
              </a:path>
            </a:pathLst>
          </a:custGeom>
          <a:ln w="38100">
            <a:solidFill/>
            <a:round/>
            <a:tailEnd type="triangle"/>
          </a:ln>
        </p:spPr>
        <p:txBody>
          <a:bodyPr/>
          <a:lstStyle/>
          <a:p>
            <a:pPr lvl="0"/>
          </a:p>
        </p:txBody>
      </p:sp>
      <p:sp>
        <p:nvSpPr>
          <p:cNvPr id="678" name="Shape 678"/>
          <p:cNvSpPr/>
          <p:nvPr/>
        </p:nvSpPr>
        <p:spPr>
          <a:xfrm>
            <a:off x="956309" y="2256790"/>
            <a:ext cx="3961131" cy="9944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215" y="0"/>
                </a:moveTo>
                <a:lnTo>
                  <a:pt x="21600" y="0"/>
                </a:lnTo>
                <a:lnTo>
                  <a:pt x="21600" y="8221"/>
                </a:lnTo>
                <a:lnTo>
                  <a:pt x="0" y="8221"/>
                </a:lnTo>
                <a:lnTo>
                  <a:pt x="0" y="21600"/>
                </a:lnTo>
              </a:path>
            </a:pathLst>
          </a:custGeom>
          <a:ln w="38100">
            <a:solidFill/>
            <a:round/>
            <a:tailEnd type="triangle"/>
          </a:ln>
        </p:spPr>
        <p:txBody>
          <a:bodyPr/>
          <a:lstStyle/>
          <a:p>
            <a:pPr lvl="0"/>
          </a:p>
        </p:txBody>
      </p:sp>
      <p:sp>
        <p:nvSpPr>
          <p:cNvPr id="679" name="Shape 679"/>
          <p:cNvSpPr/>
          <p:nvPr/>
        </p:nvSpPr>
        <p:spPr>
          <a:xfrm>
            <a:off x="69850" y="2256790"/>
            <a:ext cx="2006600" cy="9944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34" y="0"/>
                </a:moveTo>
                <a:lnTo>
                  <a:pt x="0" y="0"/>
                </a:lnTo>
                <a:lnTo>
                  <a:pt x="0" y="8221"/>
                </a:lnTo>
                <a:lnTo>
                  <a:pt x="21600" y="8221"/>
                </a:lnTo>
                <a:lnTo>
                  <a:pt x="21600" y="21600"/>
                </a:lnTo>
              </a:path>
            </a:pathLst>
          </a:custGeom>
          <a:ln w="38100">
            <a:solidFill/>
            <a:round/>
            <a:tailEnd type="triangle"/>
          </a:ln>
        </p:spPr>
        <p:txBody>
          <a:bodyPr/>
          <a:lstStyle/>
          <a:p>
            <a:pPr lvl="0"/>
          </a:p>
        </p:txBody>
      </p:sp>
      <p:sp>
        <p:nvSpPr>
          <p:cNvPr id="680" name="Shape 680"/>
          <p:cNvSpPr/>
          <p:nvPr/>
        </p:nvSpPr>
        <p:spPr>
          <a:xfrm>
            <a:off x="69850" y="2256790"/>
            <a:ext cx="3089910" cy="9944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6" y="0"/>
                </a:moveTo>
                <a:lnTo>
                  <a:pt x="0" y="0"/>
                </a:lnTo>
                <a:lnTo>
                  <a:pt x="0" y="8221"/>
                </a:lnTo>
                <a:lnTo>
                  <a:pt x="21600" y="8221"/>
                </a:lnTo>
                <a:lnTo>
                  <a:pt x="21600" y="21600"/>
                </a:lnTo>
              </a:path>
            </a:pathLst>
          </a:custGeom>
          <a:ln w="12700">
            <a:solidFill/>
            <a:round/>
            <a:tailEnd type="triangle"/>
          </a:ln>
        </p:spPr>
        <p:txBody>
          <a:bodyPr/>
          <a:lstStyle/>
          <a:p>
            <a:pPr lvl="0"/>
          </a:p>
        </p:txBody>
      </p:sp>
      <p:sp>
        <p:nvSpPr>
          <p:cNvPr id="644" name="Shape 644"/>
          <p:cNvSpPr/>
          <p:nvPr/>
        </p:nvSpPr>
        <p:spPr>
          <a:xfrm>
            <a:off x="7586133" y="1842346"/>
            <a:ext cx="4338461" cy="6126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914400">
              <a:lnSpc>
                <a:spcPct val="100000"/>
              </a:lnSpc>
              <a:spcBef>
                <a:spcPts val="0"/>
              </a:spcBef>
              <a:buClrTx/>
              <a:buFontTx/>
              <a:defRPr sz="3400">
                <a:solidFill>
                  <a:srgbClr val="000000"/>
                </a:solidFill>
                <a:latin typeface="Berlin Sans FB Demi"/>
                <a:ea typeface="Berlin Sans FB Demi"/>
                <a:cs typeface="Berlin Sans FB Demi"/>
                <a:sym typeface="Berlin Sans FB Demi"/>
              </a:defRPr>
            </a:lvl1pPr>
          </a:lstStyle>
          <a:p>
            <a:pPr lvl="0">
              <a:defRPr sz="1800"/>
            </a:pPr>
            <a:r>
              <a:rPr sz="3400"/>
              <a:t>Earthly Headquarters</a:t>
            </a:r>
          </a:p>
        </p:txBody>
      </p:sp>
      <p:pic>
        <p:nvPicPr>
          <p:cNvPr id="645" name="CHRCH2.pdf"/>
          <p:cNvPicPr/>
          <p:nvPr/>
        </p:nvPicPr>
        <p:blipFill>
          <a:blip r:embed="rId11">
            <a:extLst/>
          </a:blip>
          <a:stretch>
            <a:fillRect/>
          </a:stretch>
        </p:blipFill>
        <p:spPr>
          <a:xfrm>
            <a:off x="7802880" y="3251200"/>
            <a:ext cx="830863" cy="1311769"/>
          </a:xfrm>
          <a:prstGeom prst="rect">
            <a:avLst/>
          </a:prstGeom>
          <a:ln w="12700">
            <a:miter lim="400000"/>
          </a:ln>
          <a:effectLst>
            <a:outerShdw sx="100000" sy="100000" kx="0" ky="0" algn="b" rotWithShape="0" blurRad="88900" dist="50800" dir="2700000">
              <a:srgbClr val="000000"/>
            </a:outerShdw>
          </a:effectLst>
        </p:spPr>
      </p:pic>
      <p:pic>
        <p:nvPicPr>
          <p:cNvPr id="646" name="CHRCH2.pdf"/>
          <p:cNvPicPr/>
          <p:nvPr/>
        </p:nvPicPr>
        <p:blipFill>
          <a:blip r:embed="rId12">
            <a:extLst/>
          </a:blip>
          <a:stretch>
            <a:fillRect/>
          </a:stretch>
        </p:blipFill>
        <p:spPr>
          <a:xfrm>
            <a:off x="8922737" y="3251200"/>
            <a:ext cx="830863" cy="1311769"/>
          </a:xfrm>
          <a:prstGeom prst="rect">
            <a:avLst/>
          </a:prstGeom>
          <a:ln w="12700">
            <a:miter lim="400000"/>
          </a:ln>
          <a:effectLst>
            <a:outerShdw sx="100000" sy="100000" kx="0" ky="0" algn="b" rotWithShape="0" blurRad="88900" dist="50800" dir="2700000">
              <a:srgbClr val="000000"/>
            </a:outerShdw>
          </a:effectLst>
        </p:spPr>
      </p:pic>
      <p:pic>
        <p:nvPicPr>
          <p:cNvPr id="647" name="CHRCH2.pdf"/>
          <p:cNvPicPr/>
          <p:nvPr/>
        </p:nvPicPr>
        <p:blipFill>
          <a:blip r:embed="rId13">
            <a:extLst/>
          </a:blip>
          <a:stretch>
            <a:fillRect/>
          </a:stretch>
        </p:blipFill>
        <p:spPr>
          <a:xfrm>
            <a:off x="10006471" y="3251200"/>
            <a:ext cx="830863" cy="1311769"/>
          </a:xfrm>
          <a:prstGeom prst="rect">
            <a:avLst/>
          </a:prstGeom>
          <a:ln w="12700">
            <a:miter lim="400000"/>
          </a:ln>
          <a:effectLst>
            <a:outerShdw sx="100000" sy="100000" kx="0" ky="0" algn="b" rotWithShape="0" blurRad="88900" dist="50800" dir="2700000">
              <a:srgbClr val="000000"/>
            </a:outerShdw>
          </a:effectLst>
        </p:spPr>
      </p:pic>
      <p:pic>
        <p:nvPicPr>
          <p:cNvPr id="648" name="CHRCH2.pdf"/>
          <p:cNvPicPr/>
          <p:nvPr/>
        </p:nvPicPr>
        <p:blipFill>
          <a:blip r:embed="rId14">
            <a:extLst/>
          </a:blip>
          <a:stretch>
            <a:fillRect/>
          </a:stretch>
        </p:blipFill>
        <p:spPr>
          <a:xfrm>
            <a:off x="11198577" y="3251200"/>
            <a:ext cx="830863" cy="1311769"/>
          </a:xfrm>
          <a:prstGeom prst="rect">
            <a:avLst/>
          </a:prstGeom>
          <a:ln w="12700">
            <a:miter lim="400000"/>
          </a:ln>
          <a:effectLst>
            <a:outerShdw sx="100000" sy="100000" kx="0" ky="0" algn="b" rotWithShape="0" blurRad="88900" dist="50800" dir="2700000">
              <a:srgbClr val="000000"/>
            </a:outerShdw>
          </a:effectLst>
        </p:spPr>
      </p:pic>
      <p:sp>
        <p:nvSpPr>
          <p:cNvPr id="681" name="Shape 681"/>
          <p:cNvSpPr/>
          <p:nvPr/>
        </p:nvSpPr>
        <p:spPr>
          <a:xfrm>
            <a:off x="7331710" y="2147570"/>
            <a:ext cx="4281171" cy="11036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82" y="0"/>
                </a:moveTo>
                <a:lnTo>
                  <a:pt x="0" y="0"/>
                </a:lnTo>
                <a:lnTo>
                  <a:pt x="0" y="8178"/>
                </a:lnTo>
                <a:lnTo>
                  <a:pt x="21600" y="8178"/>
                </a:lnTo>
                <a:lnTo>
                  <a:pt x="21600" y="21600"/>
                </a:lnTo>
              </a:path>
            </a:pathLst>
          </a:custGeom>
          <a:ln w="38100">
            <a:solidFill/>
            <a:round/>
            <a:tailEnd type="triangle"/>
          </a:ln>
        </p:spPr>
        <p:txBody>
          <a:bodyPr/>
          <a:lstStyle/>
          <a:p>
            <a:pPr lvl="0"/>
          </a:p>
        </p:txBody>
      </p:sp>
      <p:sp>
        <p:nvSpPr>
          <p:cNvPr id="682" name="Shape 682"/>
          <p:cNvSpPr/>
          <p:nvPr/>
        </p:nvSpPr>
        <p:spPr>
          <a:xfrm>
            <a:off x="8218169" y="2147570"/>
            <a:ext cx="3959861" cy="11036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214" y="0"/>
                </a:moveTo>
                <a:lnTo>
                  <a:pt x="21600" y="0"/>
                </a:lnTo>
                <a:lnTo>
                  <a:pt x="21600" y="8178"/>
                </a:lnTo>
                <a:lnTo>
                  <a:pt x="0" y="8178"/>
                </a:lnTo>
                <a:lnTo>
                  <a:pt x="0" y="21600"/>
                </a:lnTo>
              </a:path>
            </a:pathLst>
          </a:custGeom>
          <a:ln w="38100">
            <a:solidFill/>
            <a:round/>
            <a:tailEnd type="triangle"/>
          </a:ln>
        </p:spPr>
        <p:txBody>
          <a:bodyPr/>
          <a:lstStyle/>
          <a:p>
            <a:pPr lvl="0"/>
          </a:p>
        </p:txBody>
      </p:sp>
      <p:sp>
        <p:nvSpPr>
          <p:cNvPr id="683" name="Shape 683"/>
          <p:cNvSpPr/>
          <p:nvPr/>
        </p:nvSpPr>
        <p:spPr>
          <a:xfrm>
            <a:off x="7331709" y="2147570"/>
            <a:ext cx="2005331" cy="11036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36" y="0"/>
                </a:moveTo>
                <a:lnTo>
                  <a:pt x="0" y="0"/>
                </a:lnTo>
                <a:lnTo>
                  <a:pt x="0" y="8178"/>
                </a:lnTo>
                <a:lnTo>
                  <a:pt x="21600" y="8178"/>
                </a:lnTo>
                <a:lnTo>
                  <a:pt x="21600" y="21600"/>
                </a:lnTo>
              </a:path>
            </a:pathLst>
          </a:custGeom>
          <a:ln w="38100">
            <a:solidFill/>
            <a:round/>
            <a:tailEnd type="triangle"/>
          </a:ln>
        </p:spPr>
        <p:txBody>
          <a:bodyPr/>
          <a:lstStyle/>
          <a:p>
            <a:pPr lvl="0"/>
          </a:p>
        </p:txBody>
      </p:sp>
      <p:sp>
        <p:nvSpPr>
          <p:cNvPr id="684" name="Shape 684"/>
          <p:cNvSpPr/>
          <p:nvPr/>
        </p:nvSpPr>
        <p:spPr>
          <a:xfrm>
            <a:off x="7331710" y="2147570"/>
            <a:ext cx="3089910" cy="11036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6" y="0"/>
                </a:moveTo>
                <a:lnTo>
                  <a:pt x="0" y="0"/>
                </a:lnTo>
                <a:lnTo>
                  <a:pt x="0" y="8178"/>
                </a:lnTo>
                <a:lnTo>
                  <a:pt x="21600" y="8178"/>
                </a:lnTo>
                <a:lnTo>
                  <a:pt x="21600" y="21600"/>
                </a:lnTo>
              </a:path>
            </a:pathLst>
          </a:custGeom>
          <a:ln w="12700">
            <a:solidFill/>
            <a:round/>
            <a:tailEnd type="triangle"/>
          </a:ln>
        </p:spPr>
        <p:txBody>
          <a:bodyPr/>
          <a:lstStyle/>
          <a:p>
            <a:pPr lvl="0"/>
          </a:p>
        </p:txBody>
      </p:sp>
      <p:sp>
        <p:nvSpPr>
          <p:cNvPr id="653" name="Shape 653"/>
          <p:cNvSpPr/>
          <p:nvPr/>
        </p:nvSpPr>
        <p:spPr>
          <a:xfrm>
            <a:off x="7586133" y="6177279"/>
            <a:ext cx="4338461" cy="6126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914400">
              <a:lnSpc>
                <a:spcPct val="100000"/>
              </a:lnSpc>
              <a:spcBef>
                <a:spcPts val="0"/>
              </a:spcBef>
              <a:buClrTx/>
              <a:buFontTx/>
              <a:defRPr sz="3400">
                <a:solidFill>
                  <a:srgbClr val="000000"/>
                </a:solidFill>
                <a:latin typeface="Berlin Sans FB Demi"/>
                <a:ea typeface="Berlin Sans FB Demi"/>
                <a:cs typeface="Berlin Sans FB Demi"/>
                <a:sym typeface="Berlin Sans FB Demi"/>
              </a:defRPr>
            </a:lvl1pPr>
          </a:lstStyle>
          <a:p>
            <a:pPr lvl="0">
              <a:defRPr sz="1800"/>
            </a:pPr>
            <a:r>
              <a:rPr sz="3400"/>
              <a:t>Earthly Headquarters</a:t>
            </a:r>
          </a:p>
        </p:txBody>
      </p:sp>
      <p:pic>
        <p:nvPicPr>
          <p:cNvPr id="654" name="CHRCH2.pdf"/>
          <p:cNvPicPr/>
          <p:nvPr/>
        </p:nvPicPr>
        <p:blipFill>
          <a:blip r:embed="rId15">
            <a:extLst/>
          </a:blip>
          <a:stretch>
            <a:fillRect/>
          </a:stretch>
        </p:blipFill>
        <p:spPr>
          <a:xfrm>
            <a:off x="7920284" y="7586133"/>
            <a:ext cx="830864" cy="1311770"/>
          </a:xfrm>
          <a:prstGeom prst="rect">
            <a:avLst/>
          </a:prstGeom>
          <a:ln w="12700">
            <a:miter lim="400000"/>
          </a:ln>
          <a:effectLst>
            <a:outerShdw sx="100000" sy="100000" kx="0" ky="0" algn="b" rotWithShape="0" blurRad="88900" dist="50800" dir="2700000">
              <a:srgbClr val="000000"/>
            </a:outerShdw>
          </a:effectLst>
        </p:spPr>
      </p:pic>
      <p:pic>
        <p:nvPicPr>
          <p:cNvPr id="655" name="CHRCH2.pdf"/>
          <p:cNvPicPr/>
          <p:nvPr/>
        </p:nvPicPr>
        <p:blipFill>
          <a:blip r:embed="rId16">
            <a:extLst/>
          </a:blip>
          <a:stretch>
            <a:fillRect/>
          </a:stretch>
        </p:blipFill>
        <p:spPr>
          <a:xfrm>
            <a:off x="9040141" y="7586133"/>
            <a:ext cx="830864" cy="1311770"/>
          </a:xfrm>
          <a:prstGeom prst="rect">
            <a:avLst/>
          </a:prstGeom>
          <a:ln w="12700">
            <a:miter lim="400000"/>
          </a:ln>
          <a:effectLst>
            <a:outerShdw sx="100000" sy="100000" kx="0" ky="0" algn="b" rotWithShape="0" blurRad="88900" dist="50800" dir="2700000">
              <a:srgbClr val="000000"/>
            </a:outerShdw>
          </a:effectLst>
        </p:spPr>
      </p:pic>
      <p:pic>
        <p:nvPicPr>
          <p:cNvPr id="656" name="CHRCH2.pdf"/>
          <p:cNvPicPr/>
          <p:nvPr/>
        </p:nvPicPr>
        <p:blipFill>
          <a:blip r:embed="rId17">
            <a:extLst/>
          </a:blip>
          <a:stretch>
            <a:fillRect/>
          </a:stretch>
        </p:blipFill>
        <p:spPr>
          <a:xfrm>
            <a:off x="10123875" y="7586133"/>
            <a:ext cx="830864" cy="1311770"/>
          </a:xfrm>
          <a:prstGeom prst="rect">
            <a:avLst/>
          </a:prstGeom>
          <a:ln w="12700">
            <a:miter lim="400000"/>
          </a:ln>
          <a:effectLst>
            <a:outerShdw sx="100000" sy="100000" kx="0" ky="0" algn="b" rotWithShape="0" blurRad="88900" dist="50800" dir="2700000">
              <a:srgbClr val="000000"/>
            </a:outerShdw>
          </a:effectLst>
        </p:spPr>
      </p:pic>
      <p:pic>
        <p:nvPicPr>
          <p:cNvPr id="657" name="CHRCH2.pdf"/>
          <p:cNvPicPr/>
          <p:nvPr/>
        </p:nvPicPr>
        <p:blipFill>
          <a:blip r:embed="rId18">
            <a:extLst/>
          </a:blip>
          <a:stretch>
            <a:fillRect/>
          </a:stretch>
        </p:blipFill>
        <p:spPr>
          <a:xfrm>
            <a:off x="11315982" y="7586133"/>
            <a:ext cx="830863" cy="1311770"/>
          </a:xfrm>
          <a:prstGeom prst="rect">
            <a:avLst/>
          </a:prstGeom>
          <a:ln w="12700">
            <a:miter lim="400000"/>
          </a:ln>
          <a:effectLst>
            <a:outerShdw sx="100000" sy="100000" kx="0" ky="0" algn="b" rotWithShape="0" blurRad="88900" dist="50800" dir="2700000">
              <a:srgbClr val="000000"/>
            </a:outerShdw>
          </a:effectLst>
        </p:spPr>
      </p:pic>
      <p:sp>
        <p:nvSpPr>
          <p:cNvPr id="685" name="Shape 685"/>
          <p:cNvSpPr/>
          <p:nvPr/>
        </p:nvSpPr>
        <p:spPr>
          <a:xfrm>
            <a:off x="7331709" y="6483350"/>
            <a:ext cx="4399281" cy="11023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47" y="0"/>
                </a:moveTo>
                <a:lnTo>
                  <a:pt x="0" y="0"/>
                </a:lnTo>
                <a:lnTo>
                  <a:pt x="0" y="8162"/>
                </a:lnTo>
                <a:lnTo>
                  <a:pt x="21600" y="8162"/>
                </a:lnTo>
                <a:lnTo>
                  <a:pt x="21600" y="21600"/>
                </a:lnTo>
              </a:path>
            </a:pathLst>
          </a:custGeom>
          <a:ln w="38100">
            <a:solidFill/>
            <a:round/>
            <a:tailEnd type="triangle"/>
          </a:ln>
        </p:spPr>
        <p:txBody>
          <a:bodyPr/>
          <a:lstStyle/>
          <a:p>
            <a:pPr lvl="0"/>
          </a:p>
        </p:txBody>
      </p:sp>
      <p:sp>
        <p:nvSpPr>
          <p:cNvPr id="686" name="Shape 686"/>
          <p:cNvSpPr/>
          <p:nvPr/>
        </p:nvSpPr>
        <p:spPr>
          <a:xfrm>
            <a:off x="8335010" y="6483350"/>
            <a:ext cx="3843021" cy="11023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72" y="0"/>
                </a:moveTo>
                <a:lnTo>
                  <a:pt x="21600" y="0"/>
                </a:lnTo>
                <a:lnTo>
                  <a:pt x="21600" y="8162"/>
                </a:lnTo>
                <a:lnTo>
                  <a:pt x="0" y="8162"/>
                </a:lnTo>
                <a:lnTo>
                  <a:pt x="0" y="21600"/>
                </a:lnTo>
              </a:path>
            </a:pathLst>
          </a:custGeom>
          <a:ln w="38100">
            <a:solidFill/>
            <a:round/>
            <a:tailEnd type="triangle"/>
          </a:ln>
        </p:spPr>
        <p:txBody>
          <a:bodyPr/>
          <a:lstStyle/>
          <a:p>
            <a:pPr lvl="0"/>
          </a:p>
        </p:txBody>
      </p:sp>
      <p:sp>
        <p:nvSpPr>
          <p:cNvPr id="687" name="Shape 687"/>
          <p:cNvSpPr/>
          <p:nvPr/>
        </p:nvSpPr>
        <p:spPr>
          <a:xfrm>
            <a:off x="7331710" y="6483350"/>
            <a:ext cx="2123440" cy="11023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584" y="0"/>
                </a:moveTo>
                <a:lnTo>
                  <a:pt x="0" y="0"/>
                </a:lnTo>
                <a:lnTo>
                  <a:pt x="0" y="8162"/>
                </a:lnTo>
                <a:lnTo>
                  <a:pt x="21600" y="8162"/>
                </a:lnTo>
                <a:lnTo>
                  <a:pt x="21600" y="21600"/>
                </a:lnTo>
              </a:path>
            </a:pathLst>
          </a:custGeom>
          <a:ln w="38100">
            <a:solidFill/>
            <a:round/>
            <a:tailEnd type="triangle"/>
          </a:ln>
        </p:spPr>
        <p:txBody>
          <a:bodyPr/>
          <a:lstStyle/>
          <a:p>
            <a:pPr lvl="0"/>
          </a:p>
        </p:txBody>
      </p:sp>
      <p:sp>
        <p:nvSpPr>
          <p:cNvPr id="688" name="Shape 688"/>
          <p:cNvSpPr/>
          <p:nvPr/>
        </p:nvSpPr>
        <p:spPr>
          <a:xfrm>
            <a:off x="7331710" y="6483350"/>
            <a:ext cx="3206750" cy="11023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11" y="0"/>
                </a:moveTo>
                <a:lnTo>
                  <a:pt x="0" y="0"/>
                </a:lnTo>
                <a:lnTo>
                  <a:pt x="0" y="8162"/>
                </a:lnTo>
                <a:lnTo>
                  <a:pt x="21600" y="8162"/>
                </a:lnTo>
                <a:lnTo>
                  <a:pt x="21600" y="21600"/>
                </a:lnTo>
              </a:path>
            </a:pathLst>
          </a:custGeom>
          <a:ln w="12700">
            <a:solidFill/>
            <a:round/>
            <a:tailEnd type="triangle"/>
          </a:ln>
        </p:spPr>
        <p:txBody>
          <a:bodyPr/>
          <a:lstStyle/>
          <a:p>
            <a:pPr lvl="0"/>
          </a:p>
        </p:txBody>
      </p:sp>
      <p:sp>
        <p:nvSpPr>
          <p:cNvPr id="662" name="Shape 662"/>
          <p:cNvSpPr/>
          <p:nvPr/>
        </p:nvSpPr>
        <p:spPr>
          <a:xfrm>
            <a:off x="8019626" y="4660053"/>
            <a:ext cx="3926903" cy="6126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914400">
              <a:lnSpc>
                <a:spcPct val="100000"/>
              </a:lnSpc>
              <a:spcBef>
                <a:spcPts val="0"/>
              </a:spcBef>
              <a:buClrTx/>
              <a:buFontTx/>
              <a:defRPr sz="3400">
                <a:solidFill>
                  <a:srgbClr val="000000"/>
                </a:solidFill>
                <a:latin typeface="Berlin Sans FB Demi"/>
                <a:ea typeface="Berlin Sans FB Demi"/>
                <a:cs typeface="Berlin Sans FB Demi"/>
                <a:sym typeface="Berlin Sans FB Demi"/>
              </a:defRPr>
            </a:lvl1pPr>
          </a:lstStyle>
          <a:p>
            <a:pPr lvl="0">
              <a:defRPr sz="1800"/>
            </a:pPr>
            <a:r>
              <a:rPr sz="3400"/>
              <a:t>Presbyterian (1560)</a:t>
            </a:r>
          </a:p>
        </p:txBody>
      </p:sp>
      <p:sp>
        <p:nvSpPr>
          <p:cNvPr id="663" name="Shape 663"/>
          <p:cNvSpPr/>
          <p:nvPr/>
        </p:nvSpPr>
        <p:spPr>
          <a:xfrm>
            <a:off x="1372728" y="8905240"/>
            <a:ext cx="3346461" cy="6126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914400">
              <a:lnSpc>
                <a:spcPct val="100000"/>
              </a:lnSpc>
              <a:spcBef>
                <a:spcPts val="0"/>
              </a:spcBef>
              <a:buClrTx/>
              <a:buFontTx/>
              <a:defRPr sz="3400">
                <a:solidFill>
                  <a:srgbClr val="000000"/>
                </a:solidFill>
                <a:latin typeface="Berlin Sans FB Demi"/>
                <a:ea typeface="Berlin Sans FB Demi"/>
                <a:cs typeface="Berlin Sans FB Demi"/>
                <a:sym typeface="Berlin Sans FB Demi"/>
              </a:defRPr>
            </a:lvl1pPr>
          </a:lstStyle>
          <a:p>
            <a:pPr lvl="0">
              <a:defRPr sz="1800"/>
            </a:pPr>
            <a:r>
              <a:rPr sz="3400"/>
              <a:t>Methodist (1740)</a:t>
            </a:r>
          </a:p>
        </p:txBody>
      </p:sp>
      <p:sp>
        <p:nvSpPr>
          <p:cNvPr id="664" name="Shape 664"/>
          <p:cNvSpPr/>
          <p:nvPr/>
        </p:nvSpPr>
        <p:spPr>
          <a:xfrm>
            <a:off x="1408853" y="4660053"/>
            <a:ext cx="2845716" cy="6126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914400">
              <a:lnSpc>
                <a:spcPct val="100000"/>
              </a:lnSpc>
              <a:spcBef>
                <a:spcPts val="0"/>
              </a:spcBef>
              <a:buClrTx/>
              <a:buFontTx/>
              <a:defRPr sz="3400">
                <a:solidFill>
                  <a:srgbClr val="000000"/>
                </a:solidFill>
                <a:latin typeface="Berlin Sans FB Demi"/>
                <a:ea typeface="Berlin Sans FB Demi"/>
                <a:cs typeface="Berlin Sans FB Demi"/>
                <a:sym typeface="Berlin Sans FB Demi"/>
              </a:defRPr>
            </a:lvl1pPr>
          </a:lstStyle>
          <a:p>
            <a:pPr lvl="0">
              <a:defRPr sz="1800"/>
            </a:pPr>
            <a:r>
              <a:rPr sz="3400"/>
              <a:t>Baptist (1608)</a:t>
            </a:r>
          </a:p>
        </p:txBody>
      </p:sp>
      <p:sp>
        <p:nvSpPr>
          <p:cNvPr id="665" name="Shape 665"/>
          <p:cNvSpPr/>
          <p:nvPr/>
        </p:nvSpPr>
        <p:spPr>
          <a:xfrm>
            <a:off x="8613102" y="8905240"/>
            <a:ext cx="3617601" cy="6126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914400">
              <a:lnSpc>
                <a:spcPct val="100000"/>
              </a:lnSpc>
              <a:spcBef>
                <a:spcPts val="0"/>
              </a:spcBef>
              <a:buClrTx/>
              <a:buFontTx/>
              <a:defRPr sz="3400">
                <a:solidFill>
                  <a:srgbClr val="000000"/>
                </a:solidFill>
                <a:latin typeface="Berlin Sans FB Demi"/>
                <a:ea typeface="Berlin Sans FB Demi"/>
                <a:cs typeface="Berlin Sans FB Demi"/>
                <a:sym typeface="Berlin Sans FB Demi"/>
              </a:defRPr>
            </a:lvl1pPr>
          </a:lstStyle>
          <a:p>
            <a:pPr lvl="0">
              <a:defRPr sz="1800"/>
            </a:pPr>
            <a:r>
              <a:rPr sz="3400"/>
              <a:t>Pentecostal (1898)</a:t>
            </a:r>
          </a:p>
        </p:txBody>
      </p:sp>
      <p:sp>
        <p:nvSpPr>
          <p:cNvPr id="666" name="Shape 666"/>
          <p:cNvSpPr/>
          <p:nvPr/>
        </p:nvSpPr>
        <p:spPr>
          <a:xfrm>
            <a:off x="4985173" y="4118186"/>
            <a:ext cx="2384214" cy="3142828"/>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ln w="12700">
            <a:solidFill/>
            <a:round/>
          </a:ln>
        </p:spPr>
        <p:txBody>
          <a:bodyPr lIns="65023" tIns="65023" rIns="65023" bIns="65023" anchor="ctr"/>
          <a:lstStyle/>
          <a:p>
            <a:pPr lvl="0" defTabSz="914400">
              <a:lnSpc>
                <a:spcPct val="100000"/>
              </a:lnSpc>
              <a:spcBef>
                <a:spcPts val="0"/>
              </a:spcBef>
              <a:buClrTx/>
              <a:buFontTx/>
              <a:defRPr sz="2400">
                <a:solidFill>
                  <a:srgbClr val="000000"/>
                </a:solidFill>
              </a:defRPr>
            </a:pPr>
          </a:p>
        </p:txBody>
      </p:sp>
      <p:sp>
        <p:nvSpPr>
          <p:cNvPr id="667" name="Shape 667"/>
          <p:cNvSpPr/>
          <p:nvPr/>
        </p:nvSpPr>
        <p:spPr>
          <a:xfrm>
            <a:off x="7261013" y="5852159"/>
            <a:ext cx="4985175" cy="498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ctr" defTabSz="914400">
              <a:lnSpc>
                <a:spcPct val="100000"/>
              </a:lnSpc>
              <a:spcBef>
                <a:spcPts val="0"/>
              </a:spcBef>
              <a:buClrTx/>
              <a:buFontTx/>
              <a:defRPr i="1" sz="2400">
                <a:solidFill>
                  <a:srgbClr val="3366FF"/>
                </a:solidFill>
                <a:latin typeface="Humanst521 BT"/>
                <a:ea typeface="Humanst521 BT"/>
                <a:cs typeface="Humanst521 BT"/>
                <a:sym typeface="Humanst521 BT"/>
              </a:defRPr>
            </a:lvl1pPr>
          </a:lstStyle>
          <a:p>
            <a:pPr lvl="0">
              <a:defRPr i="0" sz="1800">
                <a:solidFill>
                  <a:srgbClr val="000000"/>
                </a:solidFill>
              </a:defRPr>
            </a:pPr>
            <a:r>
              <a:rPr i="1" sz="2400">
                <a:solidFill>
                  <a:srgbClr val="3366FF"/>
                </a:solidFill>
              </a:rPr>
              <a:t>Bound together by distinct beliefs</a:t>
            </a:r>
          </a:p>
        </p:txBody>
      </p:sp>
      <p:pic>
        <p:nvPicPr>
          <p:cNvPr id="668" name="image.png"/>
          <p:cNvPicPr/>
          <p:nvPr/>
        </p:nvPicPr>
        <p:blipFill>
          <a:blip r:embed="rId19">
            <a:extLst/>
          </a:blip>
          <a:stretch>
            <a:fillRect/>
          </a:stretch>
        </p:blipFill>
        <p:spPr>
          <a:xfrm>
            <a:off x="-1" y="-1"/>
            <a:ext cx="13004801" cy="1573673"/>
          </a:xfrm>
          <a:prstGeom prst="rect">
            <a:avLst/>
          </a:prstGeom>
          <a:ln w="12700">
            <a:miter lim="400000"/>
          </a:ln>
        </p:spPr>
      </p:pic>
      <p:sp>
        <p:nvSpPr>
          <p:cNvPr id="669" name="Shape 669"/>
          <p:cNvSpPr/>
          <p:nvPr/>
        </p:nvSpPr>
        <p:spPr>
          <a:xfrm>
            <a:off x="7261013" y="1408853"/>
            <a:ext cx="4985175" cy="498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ctr" defTabSz="914400">
              <a:lnSpc>
                <a:spcPct val="100000"/>
              </a:lnSpc>
              <a:spcBef>
                <a:spcPts val="0"/>
              </a:spcBef>
              <a:buClrTx/>
              <a:buFontTx/>
              <a:defRPr i="1" sz="2400">
                <a:solidFill>
                  <a:srgbClr val="3366FF"/>
                </a:solidFill>
                <a:latin typeface="Humanst521 BT"/>
                <a:ea typeface="Humanst521 BT"/>
                <a:cs typeface="Humanst521 BT"/>
                <a:sym typeface="Humanst521 BT"/>
              </a:defRPr>
            </a:lvl1pPr>
          </a:lstStyle>
          <a:p>
            <a:pPr lvl="0">
              <a:defRPr i="0" sz="1800">
                <a:solidFill>
                  <a:srgbClr val="000000"/>
                </a:solidFill>
              </a:defRPr>
            </a:pPr>
            <a:r>
              <a:rPr i="1" sz="2400">
                <a:solidFill>
                  <a:srgbClr val="3366FF"/>
                </a:solidFill>
              </a:rPr>
              <a:t>Bound together by distinct beliefs</a:t>
            </a:r>
          </a:p>
        </p:txBody>
      </p:sp>
      <p:sp>
        <p:nvSpPr>
          <p:cNvPr id="670" name="Shape 670"/>
          <p:cNvSpPr/>
          <p:nvPr/>
        </p:nvSpPr>
        <p:spPr>
          <a:xfrm>
            <a:off x="108373" y="1517226"/>
            <a:ext cx="4985174" cy="498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ctr" defTabSz="914400">
              <a:lnSpc>
                <a:spcPct val="100000"/>
              </a:lnSpc>
              <a:spcBef>
                <a:spcPts val="0"/>
              </a:spcBef>
              <a:buClrTx/>
              <a:buFontTx/>
              <a:defRPr i="1" sz="2400">
                <a:solidFill>
                  <a:srgbClr val="3366FF"/>
                </a:solidFill>
                <a:latin typeface="Humanst521 BT"/>
                <a:ea typeface="Humanst521 BT"/>
                <a:cs typeface="Humanst521 BT"/>
                <a:sym typeface="Humanst521 BT"/>
              </a:defRPr>
            </a:lvl1pPr>
          </a:lstStyle>
          <a:p>
            <a:pPr lvl="0">
              <a:defRPr i="0" sz="1800">
                <a:solidFill>
                  <a:srgbClr val="000000"/>
                </a:solidFill>
              </a:defRPr>
            </a:pPr>
            <a:r>
              <a:rPr i="1" sz="2400">
                <a:solidFill>
                  <a:srgbClr val="3366FF"/>
                </a:solidFill>
              </a:rPr>
              <a:t>Bound together by distinct beliefs</a:t>
            </a:r>
          </a:p>
        </p:txBody>
      </p:sp>
      <p:sp>
        <p:nvSpPr>
          <p:cNvPr id="671" name="Shape 671"/>
          <p:cNvSpPr/>
          <p:nvPr/>
        </p:nvSpPr>
        <p:spPr>
          <a:xfrm>
            <a:off x="108373" y="5960533"/>
            <a:ext cx="4985174" cy="498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ctr" defTabSz="914400">
              <a:lnSpc>
                <a:spcPct val="100000"/>
              </a:lnSpc>
              <a:spcBef>
                <a:spcPts val="0"/>
              </a:spcBef>
              <a:buClrTx/>
              <a:buFontTx/>
              <a:defRPr i="1" sz="2400">
                <a:solidFill>
                  <a:srgbClr val="3366FF"/>
                </a:solidFill>
                <a:latin typeface="Humanst521 BT"/>
                <a:ea typeface="Humanst521 BT"/>
                <a:cs typeface="Humanst521 BT"/>
                <a:sym typeface="Humanst521 BT"/>
              </a:defRPr>
            </a:lvl1pPr>
          </a:lstStyle>
          <a:p>
            <a:pPr lvl="0">
              <a:defRPr i="0" sz="1800">
                <a:solidFill>
                  <a:srgbClr val="000000"/>
                </a:solidFill>
              </a:defRPr>
            </a:pPr>
            <a:r>
              <a:rPr i="1" sz="2400">
                <a:solidFill>
                  <a:srgbClr val="3366FF"/>
                </a:solidFill>
              </a:rPr>
              <a:t>Bound together by distinct beliefs</a:t>
            </a:r>
          </a:p>
        </p:txBody>
      </p:sp>
      <p:sp>
        <p:nvSpPr>
          <p:cNvPr id="672" name="Shape 672"/>
          <p:cNvSpPr/>
          <p:nvPr/>
        </p:nvSpPr>
        <p:spPr>
          <a:xfrm>
            <a:off x="5075999" y="4605189"/>
            <a:ext cx="2202562" cy="20604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ctr" defTabSz="914400">
              <a:lnSpc>
                <a:spcPct val="100000"/>
              </a:lnSpc>
              <a:spcBef>
                <a:spcPts val="800"/>
              </a:spcBef>
              <a:buClrTx/>
              <a:buFontTx/>
              <a:defRPr sz="3400">
                <a:solidFill>
                  <a:srgbClr val="FFFF00"/>
                </a:solidFill>
                <a:latin typeface="Berlin Sans FB Demi"/>
                <a:ea typeface="Berlin Sans FB Demi"/>
                <a:cs typeface="Berlin Sans FB Demi"/>
                <a:sym typeface="Berlin Sans FB Demi"/>
              </a:defRPr>
            </a:lvl1pPr>
          </a:lstStyle>
          <a:p>
            <a:pPr lvl="0">
              <a:defRPr sz="1800">
                <a:solidFill>
                  <a:srgbClr val="000000"/>
                </a:solidFill>
              </a:defRPr>
            </a:pPr>
            <a:r>
              <a:rPr sz="3400">
                <a:solidFill>
                  <a:srgbClr val="FFFF00"/>
                </a:solidFill>
              </a:rPr>
              <a:t>Divided By Distinction In Belief</a:t>
            </a:r>
          </a:p>
        </p:txBody>
      </p:sp>
    </p:spTree>
  </p:cSld>
  <p:clrMapOvr>
    <a:masterClrMapping/>
  </p:clrMapOvr>
  <p:transition spd="fast" advClick="1">
    <p:dissolve/>
  </p:transition>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92" name="Shape 692"/>
          <p:cNvSpPr/>
          <p:nvPr/>
        </p:nvSpPr>
        <p:spPr>
          <a:xfrm>
            <a:off x="3323656" y="3648048"/>
            <a:ext cx="9464398" cy="5888806"/>
          </a:xfrm>
          <a:prstGeom prst="roundRect">
            <a:avLst>
              <a:gd name="adj" fmla="val 6804"/>
            </a:avLst>
          </a:prstGeom>
          <a:solidFill>
            <a:srgbClr val="FFFFFF">
              <a:alpha val="82001"/>
            </a:srgbClr>
          </a:solidFill>
          <a:ln w="12700">
            <a:solidFill/>
            <a:round/>
          </a:ln>
        </p:spPr>
        <p:txBody>
          <a:bodyPr lIns="65023" tIns="65023" rIns="65023" bIns="65023" anchor="ctr"/>
          <a:lstStyle/>
          <a:p>
            <a:pPr lvl="0" defTabSz="914400">
              <a:lnSpc>
                <a:spcPct val="100000"/>
              </a:lnSpc>
              <a:spcBef>
                <a:spcPts val="0"/>
              </a:spcBef>
              <a:buClrTx/>
              <a:buFontTx/>
              <a:defRPr sz="2400">
                <a:solidFill>
                  <a:srgbClr val="000000"/>
                </a:solidFill>
              </a:defRPr>
            </a:pPr>
          </a:p>
        </p:txBody>
      </p:sp>
      <p:sp>
        <p:nvSpPr>
          <p:cNvPr id="693" name="Shape 693"/>
          <p:cNvSpPr/>
          <p:nvPr/>
        </p:nvSpPr>
        <p:spPr>
          <a:xfrm>
            <a:off x="3630135" y="3894666"/>
            <a:ext cx="9083412" cy="5614417"/>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marL="609600" indent="-609600" defTabSz="914400">
              <a:lnSpc>
                <a:spcPct val="100000"/>
              </a:lnSpc>
              <a:spcBef>
                <a:spcPts val="1000"/>
              </a:spcBef>
              <a:buClr>
                <a:srgbClr val="000099"/>
              </a:buClr>
              <a:buSzPct val="85000"/>
              <a:buFont typeface="Humanst521 BT"/>
              <a:buAutoNum type="arabicPeriod" startAt="1"/>
              <a:defRPr sz="1800">
                <a:solidFill>
                  <a:srgbClr val="000000"/>
                </a:solidFill>
              </a:defRPr>
            </a:pPr>
            <a:r>
              <a:rPr b="1" sz="3400">
                <a:latin typeface="Humanst521 BT"/>
                <a:ea typeface="Humanst521 BT"/>
                <a:cs typeface="Humanst521 BT"/>
                <a:sym typeface="Humanst521 BT"/>
              </a:rPr>
              <a:t>“We're all going to heaven, just by </a:t>
            </a:r>
            <a:r>
              <a:rPr b="1" sz="3400" u="sng">
                <a:solidFill>
                  <a:srgbClr val="333399"/>
                </a:solidFill>
                <a:latin typeface="Humanst521 BT"/>
                <a:ea typeface="Humanst521 BT"/>
                <a:cs typeface="Humanst521 BT"/>
                <a:sym typeface="Humanst521 BT"/>
              </a:rPr>
              <a:t>different</a:t>
            </a:r>
            <a:r>
              <a:rPr b="1" sz="3400">
                <a:latin typeface="Humanst521 BT"/>
                <a:ea typeface="Humanst521 BT"/>
                <a:cs typeface="Humanst521 BT"/>
                <a:sym typeface="Humanst521 BT"/>
              </a:rPr>
              <a:t> routes.” </a:t>
            </a:r>
            <a:r>
              <a:rPr b="1" i="1" sz="3400">
                <a:latin typeface="Humanst521 BT"/>
                <a:ea typeface="Humanst521 BT"/>
                <a:cs typeface="Humanst521 BT"/>
                <a:sym typeface="Humanst521 BT"/>
              </a:rPr>
              <a:t>(Mat. 7:13,14; John 10:9; 14:1-6; Acts 4:12; 2 John  1:9) </a:t>
            </a:r>
            <a:endParaRPr b="1" i="1" sz="3400">
              <a:latin typeface="Humanst521 BT"/>
              <a:ea typeface="Humanst521 BT"/>
              <a:cs typeface="Humanst521 BT"/>
              <a:sym typeface="Humanst521 BT"/>
            </a:endParaRPr>
          </a:p>
          <a:p>
            <a:pPr lvl="0" marL="609600" indent="-609600" defTabSz="914400">
              <a:lnSpc>
                <a:spcPct val="100000"/>
              </a:lnSpc>
              <a:spcBef>
                <a:spcPts val="1000"/>
              </a:spcBef>
              <a:buClr>
                <a:srgbClr val="000099"/>
              </a:buClr>
              <a:buSzPct val="85000"/>
              <a:buFont typeface="Humanst521 BT"/>
              <a:buAutoNum type="arabicPeriod" startAt="1"/>
              <a:defRPr sz="1800">
                <a:solidFill>
                  <a:srgbClr val="000000"/>
                </a:solidFill>
              </a:defRPr>
            </a:pPr>
            <a:r>
              <a:rPr b="1" sz="3400">
                <a:latin typeface="Humanst521 BT"/>
                <a:ea typeface="Humanst521 BT"/>
                <a:cs typeface="Humanst521 BT"/>
                <a:sym typeface="Humanst521 BT"/>
              </a:rPr>
              <a:t>You must not </a:t>
            </a:r>
            <a:r>
              <a:rPr b="1" sz="3400" u="sng">
                <a:solidFill>
                  <a:srgbClr val="000099"/>
                </a:solidFill>
                <a:latin typeface="Humanst521 BT"/>
                <a:ea typeface="Humanst521 BT"/>
                <a:cs typeface="Humanst521 BT"/>
                <a:sym typeface="Humanst521 BT"/>
              </a:rPr>
              <a:t>challenge or oppose</a:t>
            </a:r>
            <a:r>
              <a:rPr b="1" sz="3400">
                <a:latin typeface="Humanst521 BT"/>
                <a:ea typeface="Humanst521 BT"/>
                <a:cs typeface="Humanst521 BT"/>
                <a:sym typeface="Humanst521 BT"/>
              </a:rPr>
              <a:t> somebody else’s church (faith). </a:t>
            </a:r>
            <a:r>
              <a:rPr b="1" i="1" sz="3400">
                <a:latin typeface="Humanst521 BT"/>
                <a:ea typeface="Humanst521 BT"/>
                <a:cs typeface="Humanst521 BT"/>
                <a:sym typeface="Humanst521 BT"/>
              </a:rPr>
              <a:t>(2 Tim 4:2-4; Tit 1:10-2:1; Prov. 27:5; Mat 15:7-9)</a:t>
            </a:r>
            <a:endParaRPr b="1" i="1" sz="3400">
              <a:latin typeface="Humanst521 BT"/>
              <a:ea typeface="Humanst521 BT"/>
              <a:cs typeface="Humanst521 BT"/>
              <a:sym typeface="Humanst521 BT"/>
            </a:endParaRPr>
          </a:p>
          <a:p>
            <a:pPr lvl="0" marL="609600" indent="-609600" defTabSz="914400">
              <a:lnSpc>
                <a:spcPct val="100000"/>
              </a:lnSpc>
              <a:spcBef>
                <a:spcPts val="1000"/>
              </a:spcBef>
              <a:buClr>
                <a:srgbClr val="000099"/>
              </a:buClr>
              <a:buSzPct val="85000"/>
              <a:buFont typeface="Humanst521 BT"/>
              <a:buAutoNum type="arabicPeriod" startAt="1"/>
              <a:defRPr sz="1800">
                <a:solidFill>
                  <a:srgbClr val="000000"/>
                </a:solidFill>
              </a:defRPr>
            </a:pPr>
            <a:r>
              <a:rPr b="1" sz="3400">
                <a:latin typeface="Humanst521 BT"/>
                <a:ea typeface="Humanst521 BT"/>
                <a:cs typeface="Humanst521 BT"/>
                <a:sym typeface="Humanst521 BT"/>
              </a:rPr>
              <a:t>All denominations (belief systems) are OK. They are </a:t>
            </a:r>
            <a:r>
              <a:rPr b="1" sz="3400">
                <a:solidFill>
                  <a:srgbClr val="000099"/>
                </a:solidFill>
                <a:latin typeface="Humanst521 BT"/>
                <a:ea typeface="Humanst521 BT"/>
                <a:cs typeface="Humanst521 BT"/>
                <a:sym typeface="Humanst521 BT"/>
              </a:rPr>
              <a:t>“</a:t>
            </a:r>
            <a:r>
              <a:rPr b="1" sz="3400" u="sng">
                <a:solidFill>
                  <a:srgbClr val="000099"/>
                </a:solidFill>
                <a:latin typeface="Humanst521 BT"/>
                <a:ea typeface="Humanst521 BT"/>
                <a:cs typeface="Humanst521 BT"/>
                <a:sym typeface="Humanst521 BT"/>
              </a:rPr>
              <a:t>parts</a:t>
            </a:r>
            <a:r>
              <a:rPr b="1" sz="3400">
                <a:solidFill>
                  <a:srgbClr val="000099"/>
                </a:solidFill>
                <a:latin typeface="Humanst521 BT"/>
                <a:ea typeface="Humanst521 BT"/>
                <a:cs typeface="Humanst521 BT"/>
                <a:sym typeface="Humanst521 BT"/>
              </a:rPr>
              <a:t>”</a:t>
            </a:r>
            <a:r>
              <a:rPr b="1" sz="3400">
                <a:latin typeface="Humanst521 BT"/>
                <a:ea typeface="Humanst521 BT"/>
                <a:cs typeface="Humanst521 BT"/>
                <a:sym typeface="Humanst521 BT"/>
              </a:rPr>
              <a:t> or </a:t>
            </a:r>
            <a:r>
              <a:rPr b="1" sz="3400">
                <a:solidFill>
                  <a:srgbClr val="000099"/>
                </a:solidFill>
                <a:latin typeface="Humanst521 BT"/>
                <a:ea typeface="Humanst521 BT"/>
                <a:cs typeface="Humanst521 BT"/>
                <a:sym typeface="Humanst521 BT"/>
              </a:rPr>
              <a:t>“</a:t>
            </a:r>
            <a:r>
              <a:rPr b="1" sz="3400" u="sng">
                <a:solidFill>
                  <a:srgbClr val="000099"/>
                </a:solidFill>
                <a:latin typeface="Humanst521 BT"/>
                <a:ea typeface="Humanst521 BT"/>
                <a:cs typeface="Humanst521 BT"/>
                <a:sym typeface="Humanst521 BT"/>
              </a:rPr>
              <a:t>units</a:t>
            </a:r>
            <a:r>
              <a:rPr b="1" sz="3400">
                <a:solidFill>
                  <a:srgbClr val="000099"/>
                </a:solidFill>
                <a:latin typeface="Humanst521 BT"/>
                <a:ea typeface="Humanst521 BT"/>
                <a:cs typeface="Humanst521 BT"/>
                <a:sym typeface="Humanst521 BT"/>
              </a:rPr>
              <a:t>”</a:t>
            </a:r>
            <a:r>
              <a:rPr b="1" sz="3400">
                <a:latin typeface="Humanst521 BT"/>
                <a:ea typeface="Humanst521 BT"/>
                <a:cs typeface="Humanst521 BT"/>
                <a:sym typeface="Humanst521 BT"/>
              </a:rPr>
              <a:t> of the one church and the one faith </a:t>
            </a:r>
            <a:r>
              <a:rPr b="1" i="1" sz="3400">
                <a:latin typeface="Humanst521 BT"/>
                <a:ea typeface="Humanst521 BT"/>
                <a:cs typeface="Humanst521 BT"/>
                <a:sym typeface="Humanst521 BT"/>
              </a:rPr>
              <a:t>(John 15:1-8; 1 Cor. 1:10-13; 4:17). (</a:t>
            </a:r>
            <a:r>
              <a:rPr b="1" i="1" sz="3400">
                <a:solidFill>
                  <a:srgbClr val="FF0000"/>
                </a:solidFill>
                <a:latin typeface="Humanst521 BT"/>
                <a:ea typeface="Humanst521 BT"/>
                <a:cs typeface="Humanst521 BT"/>
                <a:sym typeface="Humanst521 BT"/>
              </a:rPr>
              <a:t>Different Kinds???</a:t>
            </a:r>
            <a:r>
              <a:rPr b="1" i="1" sz="3400">
                <a:latin typeface="Humanst521 BT"/>
                <a:ea typeface="Humanst521 BT"/>
                <a:cs typeface="Humanst521 BT"/>
                <a:sym typeface="Humanst521 BT"/>
              </a:rPr>
              <a:t>)</a:t>
            </a:r>
          </a:p>
        </p:txBody>
      </p:sp>
      <p:sp>
        <p:nvSpPr>
          <p:cNvPr id="694" name="Shape 694"/>
          <p:cNvSpPr/>
          <p:nvPr/>
        </p:nvSpPr>
        <p:spPr>
          <a:xfrm>
            <a:off x="159880" y="-54422"/>
            <a:ext cx="12685039" cy="8890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lgn="ctr">
              <a:lnSpc>
                <a:spcPct val="100000"/>
              </a:lnSpc>
              <a:spcBef>
                <a:spcPts val="0"/>
              </a:spcBef>
              <a:buClrTx/>
              <a:buFontTx/>
              <a:defRPr i="1" sz="5500">
                <a:solidFill>
                  <a:srgbClr val="FFFFFF"/>
                </a:solidFill>
                <a:effectLst>
                  <a:outerShdw sx="100000" sy="100000" kx="0" ky="0" algn="b" rotWithShape="0" blurRad="76200" dist="63500" dir="2920767">
                    <a:srgbClr val="000000"/>
                  </a:outerShdw>
                </a:effectLst>
                <a:latin typeface="Baskerville"/>
                <a:ea typeface="Baskerville"/>
                <a:cs typeface="Baskerville"/>
                <a:sym typeface="Baskerville"/>
              </a:defRPr>
            </a:lvl1pPr>
          </a:lstStyle>
          <a:p>
            <a:pPr lvl="0">
              <a:defRPr i="0" sz="1800">
                <a:solidFill>
                  <a:srgbClr val="000000"/>
                </a:solidFill>
                <a:effectLst/>
              </a:defRPr>
            </a:pPr>
            <a:r>
              <a:rPr i="1" sz="5500">
                <a:solidFill>
                  <a:srgbClr val="FFFFFF"/>
                </a:solidFill>
                <a:effectLst>
                  <a:outerShdw sx="100000" sy="100000" kx="0" ky="0" algn="b" rotWithShape="0" blurRad="76200" dist="63500" dir="2920767">
                    <a:srgbClr val="000000"/>
                  </a:outerShdw>
                </a:effectLst>
              </a:rPr>
              <a:t>Is The Church of CHRIST A Biblical Church?</a:t>
            </a:r>
          </a:p>
        </p:txBody>
      </p:sp>
      <p:sp>
        <p:nvSpPr>
          <p:cNvPr id="695" name="Shape 695"/>
          <p:cNvSpPr/>
          <p:nvPr/>
        </p:nvSpPr>
        <p:spPr>
          <a:xfrm>
            <a:off x="3732639" y="2707310"/>
            <a:ext cx="8646431" cy="9271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ct val="100000"/>
              </a:lnSpc>
              <a:spcBef>
                <a:spcPts val="2000"/>
              </a:spcBef>
              <a:buClrTx/>
              <a:buFontTx/>
              <a:defRPr sz="5500">
                <a:solidFill>
                  <a:srgbClr val="E0DAA2"/>
                </a:solidFill>
                <a:effectLst>
                  <a:outerShdw sx="100000" sy="100000" kx="0" ky="0" algn="b" rotWithShape="0" blurRad="63500" dist="63500" dir="2256032">
                    <a:srgbClr val="000000"/>
                  </a:outerShdw>
                </a:effectLst>
                <a:latin typeface="Denmark"/>
                <a:ea typeface="Denmark"/>
                <a:cs typeface="Denmark"/>
                <a:sym typeface="Denmark"/>
              </a:defRPr>
            </a:lvl1pPr>
          </a:lstStyle>
          <a:p>
            <a:pPr lvl="0">
              <a:defRPr sz="1800">
                <a:solidFill>
                  <a:srgbClr val="000000"/>
                </a:solidFill>
                <a:effectLst/>
              </a:defRPr>
            </a:pPr>
            <a:r>
              <a:rPr sz="5500">
                <a:solidFill>
                  <a:srgbClr val="E0DAA2"/>
                </a:solidFill>
                <a:effectLst>
                  <a:outerShdw sx="100000" sy="100000" kx="0" ky="0" algn="b" rotWithShape="0" blurRad="63500" dist="63500" dir="2256032">
                    <a:srgbClr val="000000"/>
                  </a:outerShdw>
                </a:effectLst>
              </a:rPr>
              <a:t>Unscriptural Concepts</a:t>
            </a:r>
          </a:p>
        </p:txBody>
      </p:sp>
      <p:pic>
        <p:nvPicPr>
          <p:cNvPr id="696" name="image42.pdf" descr="PE03229_"/>
          <p:cNvPicPr/>
          <p:nvPr/>
        </p:nvPicPr>
        <p:blipFill>
          <a:blip r:embed="rId2">
            <a:extLst/>
          </a:blip>
          <a:stretch>
            <a:fillRect/>
          </a:stretch>
        </p:blipFill>
        <p:spPr>
          <a:xfrm flipH="1">
            <a:off x="67733" y="2926079"/>
            <a:ext cx="3467948" cy="6827522"/>
          </a:xfrm>
          <a:prstGeom prst="rect">
            <a:avLst/>
          </a:prstGeom>
          <a:ln w="12700">
            <a:miter lim="400000"/>
          </a:ln>
          <a:effectLst>
            <a:outerShdw sx="100000" sy="100000" kx="0" ky="0" algn="b" rotWithShape="0" blurRad="63500" dist="76200" dir="21327672">
              <a:srgbClr val="FFFFFF"/>
            </a:outerShdw>
          </a:effectLst>
        </p:spPr>
      </p:pic>
      <p:pic>
        <p:nvPicPr>
          <p:cNvPr id="697" name="image49.png"/>
          <p:cNvPicPr/>
          <p:nvPr/>
        </p:nvPicPr>
        <p:blipFill>
          <a:blip r:embed="rId3">
            <a:extLst/>
          </a:blip>
          <a:stretch>
            <a:fillRect/>
          </a:stretch>
        </p:blipFill>
        <p:spPr>
          <a:xfrm>
            <a:off x="731519" y="711199"/>
            <a:ext cx="11541762" cy="225552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warp dir="in"/>
      </p:transition>
    </mc:Choice>
    <mc:Fallback>
      <p:transition xmlns:p14="http://schemas.microsoft.com/office/powerpoint/2010/main" spd="fast" advClick="1">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2" grpId="1" fill="hold">
                                  <p:stCondLst>
                                    <p:cond delay="0"/>
                                  </p:stCondLst>
                                  <p:iterate type="el" backwards="0">
                                    <p:tmAbs val="0"/>
                                  </p:iterate>
                                  <p:childTnLst>
                                    <p:set>
                                      <p:cBhvr>
                                        <p:cTn id="6" fill="hold"/>
                                        <p:tgtEl>
                                          <p:spTgt spid="693">
                                            <p:txEl>
                                              <p:pRg st="1" end="1"/>
                                            </p:txEl>
                                          </p:spTgt>
                                        </p:tgtEl>
                                        <p:attrNameLst>
                                          <p:attrName>style.visibility</p:attrName>
                                        </p:attrNameLst>
                                      </p:cBhvr>
                                      <p:to>
                                        <p:strVal val="visible"/>
                                      </p:to>
                                    </p:set>
                                    <p:animEffect filter="wipe(left)" transition="in">
                                      <p:cBhvr>
                                        <p:cTn id="7" dur="500"/>
                                        <p:tgtEl>
                                          <p:spTgt spid="69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8" presetID="22" grpId="1" fill="hold">
                                  <p:stCondLst>
                                    <p:cond delay="0"/>
                                  </p:stCondLst>
                                  <p:iterate type="el" backwards="0">
                                    <p:tmAbs val="0"/>
                                  </p:iterate>
                                  <p:childTnLst>
                                    <p:set>
                                      <p:cBhvr>
                                        <p:cTn id="11" fill="hold"/>
                                        <p:tgtEl>
                                          <p:spTgt spid="693">
                                            <p:txEl>
                                              <p:pRg st="2" end="2"/>
                                            </p:txEl>
                                          </p:spTgt>
                                        </p:tgtEl>
                                        <p:attrNameLst>
                                          <p:attrName>style.visibility</p:attrName>
                                        </p:attrNameLst>
                                      </p:cBhvr>
                                      <p:to>
                                        <p:strVal val="visible"/>
                                      </p:to>
                                    </p:set>
                                    <p:animEffect filter="wipe(left)" transition="in">
                                      <p:cBhvr>
                                        <p:cTn id="12" dur="500"/>
                                        <p:tgtEl>
                                          <p:spTgt spid="693">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93" grpId="1"/>
    </p:bldLst>
  </p:timing>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99" name=""/>
          <p:cNvPicPr/>
          <p:nvPr/>
        </p:nvPicPr>
        <p:blipFill>
          <a:blip r:embed="rId2">
            <a:alphaModFix amt="50000"/>
            <a:extLst/>
          </a:blip>
          <a:stretch>
            <a:fillRect/>
          </a:stretch>
        </p:blipFill>
        <p:spPr>
          <a:xfrm>
            <a:off x="-76200" y="2690680"/>
            <a:ext cx="5193837" cy="7052417"/>
          </a:xfrm>
          <a:prstGeom prst="rect">
            <a:avLst/>
          </a:prstGeom>
        </p:spPr>
      </p:pic>
      <p:grpSp>
        <p:nvGrpSpPr>
          <p:cNvPr id="710" name="Group 710"/>
          <p:cNvGrpSpPr/>
          <p:nvPr/>
        </p:nvGrpSpPr>
        <p:grpSpPr>
          <a:xfrm>
            <a:off x="2926079" y="3142826"/>
            <a:ext cx="1948016" cy="5743444"/>
            <a:chOff x="0" y="0"/>
            <a:chExt cx="1948014" cy="5743443"/>
          </a:xfrm>
        </p:grpSpPr>
        <p:sp>
          <p:nvSpPr>
            <p:cNvPr id="700" name="Shape 700"/>
            <p:cNvSpPr/>
            <p:nvPr/>
          </p:nvSpPr>
          <p:spPr>
            <a:xfrm>
              <a:off x="0" y="2746863"/>
              <a:ext cx="1558412" cy="29965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00" y="21600"/>
                  </a:moveTo>
                  <a:lnTo>
                    <a:pt x="21600" y="21600"/>
                  </a:lnTo>
                  <a:lnTo>
                    <a:pt x="21600" y="9900"/>
                  </a:lnTo>
                  <a:lnTo>
                    <a:pt x="1800" y="0"/>
                  </a:lnTo>
                  <a:lnTo>
                    <a:pt x="0" y="2700"/>
                  </a:lnTo>
                  <a:lnTo>
                    <a:pt x="3600" y="3600"/>
                  </a:lnTo>
                  <a:lnTo>
                    <a:pt x="1800" y="5400"/>
                  </a:lnTo>
                  <a:lnTo>
                    <a:pt x="3600" y="7200"/>
                  </a:lnTo>
                  <a:lnTo>
                    <a:pt x="1800" y="9000"/>
                  </a:lnTo>
                  <a:lnTo>
                    <a:pt x="3600" y="9900"/>
                  </a:lnTo>
                  <a:lnTo>
                    <a:pt x="1800" y="10800"/>
                  </a:lnTo>
                  <a:lnTo>
                    <a:pt x="1800" y="19800"/>
                  </a:lnTo>
                  <a:lnTo>
                    <a:pt x="0" y="20700"/>
                  </a:lnTo>
                  <a:lnTo>
                    <a:pt x="1800" y="21600"/>
                  </a:lnTo>
                </a:path>
              </a:pathLst>
            </a:custGeom>
            <a:solidFill>
              <a:srgbClr val="808080"/>
            </a:solidFill>
            <a:ln w="12700" cap="rnd">
              <a:solidFill>
                <a:srgbClr val="333399"/>
              </a:solidFill>
              <a:prstDash val="solid"/>
              <a:round/>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000000"/>
                  </a:solidFill>
                </a:defRPr>
              </a:pPr>
            </a:p>
          </p:txBody>
        </p:sp>
        <p:sp>
          <p:nvSpPr>
            <p:cNvPr id="701" name="Shape 701"/>
            <p:cNvSpPr/>
            <p:nvPr/>
          </p:nvSpPr>
          <p:spPr>
            <a:xfrm>
              <a:off x="895545" y="4375213"/>
              <a:ext cx="362548" cy="9052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4345"/>
                  </a:lnTo>
                  <a:lnTo>
                    <a:pt x="484" y="3041"/>
                  </a:lnTo>
                  <a:lnTo>
                    <a:pt x="1934" y="1924"/>
                  </a:lnTo>
                  <a:lnTo>
                    <a:pt x="2579" y="1614"/>
                  </a:lnTo>
                  <a:lnTo>
                    <a:pt x="4191" y="993"/>
                  </a:lnTo>
                  <a:lnTo>
                    <a:pt x="4997" y="745"/>
                  </a:lnTo>
                  <a:lnTo>
                    <a:pt x="7899" y="186"/>
                  </a:lnTo>
                  <a:lnTo>
                    <a:pt x="9027" y="124"/>
                  </a:lnTo>
                  <a:lnTo>
                    <a:pt x="10155" y="0"/>
                  </a:lnTo>
                  <a:lnTo>
                    <a:pt x="12251" y="0"/>
                  </a:lnTo>
                  <a:lnTo>
                    <a:pt x="13218" y="124"/>
                  </a:lnTo>
                  <a:lnTo>
                    <a:pt x="14185" y="186"/>
                  </a:lnTo>
                  <a:lnTo>
                    <a:pt x="14991" y="372"/>
                  </a:lnTo>
                  <a:lnTo>
                    <a:pt x="15958" y="559"/>
                  </a:lnTo>
                  <a:lnTo>
                    <a:pt x="16764" y="745"/>
                  </a:lnTo>
                  <a:lnTo>
                    <a:pt x="17570" y="993"/>
                  </a:lnTo>
                  <a:lnTo>
                    <a:pt x="18376" y="1303"/>
                  </a:lnTo>
                  <a:lnTo>
                    <a:pt x="19666" y="1924"/>
                  </a:lnTo>
                  <a:lnTo>
                    <a:pt x="20310" y="2297"/>
                  </a:lnTo>
                  <a:lnTo>
                    <a:pt x="20794" y="2669"/>
                  </a:lnTo>
                  <a:lnTo>
                    <a:pt x="21116" y="3041"/>
                  </a:lnTo>
                  <a:lnTo>
                    <a:pt x="21439" y="3476"/>
                  </a:lnTo>
                  <a:lnTo>
                    <a:pt x="21600" y="3910"/>
                  </a:lnTo>
                  <a:lnTo>
                    <a:pt x="21600" y="21600"/>
                  </a:lnTo>
                  <a:lnTo>
                    <a:pt x="0" y="21600"/>
                  </a:lnTo>
                </a:path>
              </a:pathLst>
            </a:custGeom>
            <a:solidFill>
              <a:srgbClr val="FFB200"/>
            </a:solidFill>
            <a:ln w="12700" cap="flat">
              <a:noFill/>
              <a:miter lim="400000"/>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000000"/>
                  </a:solidFill>
                </a:defRPr>
              </a:pPr>
            </a:p>
          </p:txBody>
        </p:sp>
        <p:sp>
          <p:nvSpPr>
            <p:cNvPr id="702" name="Shape 702"/>
            <p:cNvSpPr/>
            <p:nvPr/>
          </p:nvSpPr>
          <p:spPr>
            <a:xfrm>
              <a:off x="895545" y="4375213"/>
              <a:ext cx="362548" cy="9052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4345"/>
                  </a:lnTo>
                  <a:lnTo>
                    <a:pt x="484" y="3041"/>
                  </a:lnTo>
                  <a:lnTo>
                    <a:pt x="1934" y="1924"/>
                  </a:lnTo>
                  <a:lnTo>
                    <a:pt x="2579" y="1614"/>
                  </a:lnTo>
                  <a:lnTo>
                    <a:pt x="4191" y="993"/>
                  </a:lnTo>
                  <a:lnTo>
                    <a:pt x="4997" y="745"/>
                  </a:lnTo>
                  <a:lnTo>
                    <a:pt x="7899" y="186"/>
                  </a:lnTo>
                  <a:lnTo>
                    <a:pt x="9027" y="124"/>
                  </a:lnTo>
                  <a:lnTo>
                    <a:pt x="10155" y="0"/>
                  </a:lnTo>
                  <a:lnTo>
                    <a:pt x="12251" y="0"/>
                  </a:lnTo>
                  <a:lnTo>
                    <a:pt x="13218" y="124"/>
                  </a:lnTo>
                  <a:lnTo>
                    <a:pt x="14185" y="186"/>
                  </a:lnTo>
                  <a:lnTo>
                    <a:pt x="14991" y="372"/>
                  </a:lnTo>
                  <a:lnTo>
                    <a:pt x="15958" y="559"/>
                  </a:lnTo>
                  <a:lnTo>
                    <a:pt x="16764" y="745"/>
                  </a:lnTo>
                  <a:lnTo>
                    <a:pt x="17570" y="993"/>
                  </a:lnTo>
                  <a:lnTo>
                    <a:pt x="18376" y="1303"/>
                  </a:lnTo>
                  <a:lnTo>
                    <a:pt x="19666" y="1924"/>
                  </a:lnTo>
                  <a:lnTo>
                    <a:pt x="20310" y="2297"/>
                  </a:lnTo>
                  <a:lnTo>
                    <a:pt x="20794" y="2669"/>
                  </a:lnTo>
                  <a:lnTo>
                    <a:pt x="21116" y="3041"/>
                  </a:lnTo>
                  <a:lnTo>
                    <a:pt x="21439" y="3476"/>
                  </a:lnTo>
                  <a:lnTo>
                    <a:pt x="21600" y="3910"/>
                  </a:lnTo>
                  <a:lnTo>
                    <a:pt x="21600" y="21600"/>
                  </a:lnTo>
                  <a:lnTo>
                    <a:pt x="0" y="21600"/>
                  </a:lnTo>
                </a:path>
              </a:pathLst>
            </a:custGeom>
            <a:noFill/>
            <a:ln w="101600" cap="rnd">
              <a:solidFill>
                <a:srgbClr val="000000"/>
              </a:solidFill>
              <a:prstDash val="solid"/>
              <a:round/>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000000"/>
                  </a:solidFill>
                </a:defRPr>
              </a:pPr>
            </a:p>
          </p:txBody>
        </p:sp>
        <p:sp>
          <p:nvSpPr>
            <p:cNvPr id="703" name="Shape 703"/>
            <p:cNvSpPr/>
            <p:nvPr/>
          </p:nvSpPr>
          <p:spPr>
            <a:xfrm>
              <a:off x="0" y="5493727"/>
              <a:ext cx="909074" cy="2497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086" y="0"/>
                  </a:moveTo>
                  <a:lnTo>
                    <a:pt x="18514" y="0"/>
                  </a:lnTo>
                  <a:lnTo>
                    <a:pt x="18514" y="10800"/>
                  </a:lnTo>
                  <a:lnTo>
                    <a:pt x="21600" y="10800"/>
                  </a:lnTo>
                  <a:lnTo>
                    <a:pt x="21600" y="21600"/>
                  </a:lnTo>
                  <a:lnTo>
                    <a:pt x="3086" y="21600"/>
                  </a:lnTo>
                  <a:lnTo>
                    <a:pt x="2893" y="19350"/>
                  </a:lnTo>
                  <a:lnTo>
                    <a:pt x="0" y="10800"/>
                  </a:lnTo>
                  <a:lnTo>
                    <a:pt x="3086" y="0"/>
                  </a:lnTo>
                </a:path>
              </a:pathLst>
            </a:custGeom>
            <a:solidFill>
              <a:srgbClr val="868686"/>
            </a:solidFill>
            <a:ln w="12700" cap="rnd">
              <a:solidFill>
                <a:srgbClr val="333399"/>
              </a:solidFill>
              <a:prstDash val="solid"/>
              <a:round/>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000000"/>
                  </a:solidFill>
                </a:defRPr>
              </a:pPr>
            </a:p>
          </p:txBody>
        </p:sp>
        <p:sp>
          <p:nvSpPr>
            <p:cNvPr id="704" name="Shape 704"/>
            <p:cNvSpPr/>
            <p:nvPr/>
          </p:nvSpPr>
          <p:spPr>
            <a:xfrm>
              <a:off x="0" y="0"/>
              <a:ext cx="698039" cy="22474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019" y="21600"/>
                  </a:moveTo>
                  <a:lnTo>
                    <a:pt x="20093" y="21600"/>
                  </a:lnTo>
                  <a:lnTo>
                    <a:pt x="21600" y="21475"/>
                  </a:lnTo>
                  <a:lnTo>
                    <a:pt x="4019" y="0"/>
                  </a:lnTo>
                  <a:lnTo>
                    <a:pt x="4019" y="6000"/>
                  </a:lnTo>
                  <a:lnTo>
                    <a:pt x="0" y="7200"/>
                  </a:lnTo>
                  <a:lnTo>
                    <a:pt x="4019" y="9600"/>
                  </a:lnTo>
                  <a:lnTo>
                    <a:pt x="0" y="10800"/>
                  </a:lnTo>
                  <a:lnTo>
                    <a:pt x="4019" y="13200"/>
                  </a:lnTo>
                  <a:lnTo>
                    <a:pt x="0" y="15600"/>
                  </a:lnTo>
                  <a:lnTo>
                    <a:pt x="4019" y="16800"/>
                  </a:lnTo>
                  <a:lnTo>
                    <a:pt x="4019" y="18000"/>
                  </a:lnTo>
                  <a:lnTo>
                    <a:pt x="4940" y="17900"/>
                  </a:lnTo>
                  <a:lnTo>
                    <a:pt x="0" y="19200"/>
                  </a:lnTo>
                  <a:lnTo>
                    <a:pt x="4019" y="21600"/>
                  </a:lnTo>
                </a:path>
              </a:pathLst>
            </a:custGeom>
            <a:solidFill>
              <a:srgbClr val="800000"/>
            </a:solidFill>
            <a:ln w="12700" cap="rnd">
              <a:solidFill>
                <a:srgbClr val="333399"/>
              </a:solidFill>
              <a:prstDash val="solid"/>
              <a:round/>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000000"/>
                  </a:solidFill>
                </a:defRPr>
              </a:pPr>
            </a:p>
          </p:txBody>
        </p:sp>
        <p:sp>
          <p:nvSpPr>
            <p:cNvPr id="705" name="Shape 705"/>
            <p:cNvSpPr/>
            <p:nvPr/>
          </p:nvSpPr>
          <p:spPr>
            <a:xfrm>
              <a:off x="129867" y="2247434"/>
              <a:ext cx="389604" cy="7491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0"/>
                  </a:lnTo>
                  <a:lnTo>
                    <a:pt x="0" y="0"/>
                  </a:lnTo>
                  <a:lnTo>
                    <a:pt x="0" y="10800"/>
                  </a:lnTo>
                  <a:lnTo>
                    <a:pt x="21600" y="21600"/>
                  </a:lnTo>
                </a:path>
              </a:pathLst>
            </a:custGeom>
            <a:solidFill>
              <a:srgbClr val="808080"/>
            </a:solidFill>
            <a:ln w="12700" cap="rnd">
              <a:solidFill>
                <a:srgbClr val="333399"/>
              </a:solidFill>
              <a:prstDash val="solid"/>
              <a:round/>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000000"/>
                  </a:solidFill>
                </a:defRPr>
              </a:pPr>
            </a:p>
          </p:txBody>
        </p:sp>
        <p:sp>
          <p:nvSpPr>
            <p:cNvPr id="706" name="Shape 706"/>
            <p:cNvSpPr/>
            <p:nvPr/>
          </p:nvSpPr>
          <p:spPr>
            <a:xfrm>
              <a:off x="129867" y="2497149"/>
              <a:ext cx="1818148" cy="18728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880"/>
                  </a:moveTo>
                  <a:lnTo>
                    <a:pt x="20057" y="21600"/>
                  </a:lnTo>
                  <a:lnTo>
                    <a:pt x="21600" y="21600"/>
                  </a:lnTo>
                  <a:lnTo>
                    <a:pt x="21600" y="20160"/>
                  </a:lnTo>
                  <a:lnTo>
                    <a:pt x="21439" y="20670"/>
                  </a:lnTo>
                  <a:lnTo>
                    <a:pt x="0" y="0"/>
                  </a:lnTo>
                  <a:lnTo>
                    <a:pt x="0" y="2880"/>
                  </a:lnTo>
                </a:path>
              </a:pathLst>
            </a:custGeom>
            <a:solidFill>
              <a:srgbClr val="800000"/>
            </a:solidFill>
            <a:ln w="12700" cap="rnd">
              <a:solidFill>
                <a:srgbClr val="333399"/>
              </a:solidFill>
              <a:prstDash val="solid"/>
              <a:round/>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000000"/>
                  </a:solidFill>
                </a:defRPr>
              </a:pPr>
            </a:p>
          </p:txBody>
        </p:sp>
        <p:sp>
          <p:nvSpPr>
            <p:cNvPr id="707" name="Shape 707"/>
            <p:cNvSpPr/>
            <p:nvPr/>
          </p:nvSpPr>
          <p:spPr>
            <a:xfrm>
              <a:off x="140689" y="4255558"/>
              <a:ext cx="497827" cy="1227766"/>
            </a:xfrm>
            <a:prstGeom prst="rect">
              <a:avLst/>
            </a:prstGeom>
            <a:solidFill>
              <a:srgbClr val="800000"/>
            </a:solidFill>
            <a:ln w="12700" cap="flat">
              <a:solidFill>
                <a:srgbClr val="333399"/>
              </a:solidFill>
              <a:prstDash val="solid"/>
              <a:round/>
            </a:ln>
            <a:effectLst/>
          </p:spPr>
          <p:txBody>
            <a:bodyPr wrap="square" lIns="65023" tIns="65023" rIns="65023" bIns="65023" numCol="1" anchor="ctr">
              <a:noAutofit/>
            </a:bodyPr>
            <a:lstStyle/>
            <a:p>
              <a:pPr lvl="0" defTabSz="914400">
                <a:lnSpc>
                  <a:spcPct val="100000"/>
                </a:lnSpc>
                <a:spcBef>
                  <a:spcPts val="0"/>
                </a:spcBef>
                <a:buClrTx/>
                <a:buFontTx/>
                <a:defRPr sz="2400">
                  <a:solidFill>
                    <a:srgbClr val="000000"/>
                  </a:solidFill>
                </a:defRPr>
              </a:pPr>
            </a:p>
          </p:txBody>
        </p:sp>
        <p:sp>
          <p:nvSpPr>
            <p:cNvPr id="708" name="Shape 708"/>
            <p:cNvSpPr/>
            <p:nvPr/>
          </p:nvSpPr>
          <p:spPr>
            <a:xfrm>
              <a:off x="216446" y="4835625"/>
              <a:ext cx="100107" cy="962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259" y="21600"/>
                  </a:moveTo>
                  <a:lnTo>
                    <a:pt x="15178" y="21600"/>
                  </a:lnTo>
                  <a:lnTo>
                    <a:pt x="16930" y="21016"/>
                  </a:lnTo>
                  <a:lnTo>
                    <a:pt x="18097" y="20432"/>
                  </a:lnTo>
                  <a:lnTo>
                    <a:pt x="19265" y="19265"/>
                  </a:lnTo>
                  <a:lnTo>
                    <a:pt x="19849" y="18097"/>
                  </a:lnTo>
                  <a:lnTo>
                    <a:pt x="20432" y="17514"/>
                  </a:lnTo>
                  <a:lnTo>
                    <a:pt x="21016" y="16346"/>
                  </a:lnTo>
                  <a:lnTo>
                    <a:pt x="21016" y="14011"/>
                  </a:lnTo>
                  <a:lnTo>
                    <a:pt x="21600" y="12259"/>
                  </a:lnTo>
                  <a:lnTo>
                    <a:pt x="21600" y="7005"/>
                  </a:lnTo>
                  <a:lnTo>
                    <a:pt x="21016" y="5838"/>
                  </a:lnTo>
                  <a:lnTo>
                    <a:pt x="21016" y="4086"/>
                  </a:lnTo>
                  <a:lnTo>
                    <a:pt x="18097" y="1168"/>
                  </a:lnTo>
                  <a:lnTo>
                    <a:pt x="16930" y="584"/>
                  </a:lnTo>
                  <a:lnTo>
                    <a:pt x="16346" y="584"/>
                  </a:lnTo>
                  <a:lnTo>
                    <a:pt x="15178" y="0"/>
                  </a:lnTo>
                  <a:lnTo>
                    <a:pt x="7589" y="0"/>
                  </a:lnTo>
                  <a:lnTo>
                    <a:pt x="6422" y="584"/>
                  </a:lnTo>
                  <a:lnTo>
                    <a:pt x="5254" y="584"/>
                  </a:lnTo>
                  <a:lnTo>
                    <a:pt x="4086" y="1168"/>
                  </a:lnTo>
                  <a:lnTo>
                    <a:pt x="3503" y="1751"/>
                  </a:lnTo>
                  <a:lnTo>
                    <a:pt x="2335" y="2335"/>
                  </a:lnTo>
                  <a:lnTo>
                    <a:pt x="584" y="4086"/>
                  </a:lnTo>
                  <a:lnTo>
                    <a:pt x="584" y="5254"/>
                  </a:lnTo>
                  <a:lnTo>
                    <a:pt x="0" y="5838"/>
                  </a:lnTo>
                  <a:lnTo>
                    <a:pt x="0" y="14011"/>
                  </a:lnTo>
                  <a:lnTo>
                    <a:pt x="584" y="15178"/>
                  </a:lnTo>
                  <a:lnTo>
                    <a:pt x="584" y="16346"/>
                  </a:lnTo>
                  <a:lnTo>
                    <a:pt x="1168" y="17514"/>
                  </a:lnTo>
                  <a:lnTo>
                    <a:pt x="1751" y="18097"/>
                  </a:lnTo>
                  <a:lnTo>
                    <a:pt x="2335" y="19265"/>
                  </a:lnTo>
                  <a:lnTo>
                    <a:pt x="3503" y="19849"/>
                  </a:lnTo>
                  <a:lnTo>
                    <a:pt x="4086" y="20432"/>
                  </a:lnTo>
                  <a:lnTo>
                    <a:pt x="5254" y="21016"/>
                  </a:lnTo>
                  <a:lnTo>
                    <a:pt x="6422" y="21016"/>
                  </a:lnTo>
                  <a:lnTo>
                    <a:pt x="7589" y="21600"/>
                  </a:lnTo>
                  <a:lnTo>
                    <a:pt x="12259" y="21600"/>
                  </a:lnTo>
                </a:path>
              </a:pathLst>
            </a:custGeom>
            <a:solidFill>
              <a:srgbClr val="FF9800"/>
            </a:solidFill>
            <a:ln w="12700" cap="flat">
              <a:noFill/>
              <a:miter lim="400000"/>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000000"/>
                  </a:solidFill>
                </a:defRPr>
              </a:pPr>
            </a:p>
          </p:txBody>
        </p:sp>
        <p:sp>
          <p:nvSpPr>
            <p:cNvPr id="709" name="Shape 709"/>
            <p:cNvSpPr/>
            <p:nvPr/>
          </p:nvSpPr>
          <p:spPr>
            <a:xfrm>
              <a:off x="216446" y="4835625"/>
              <a:ext cx="100107" cy="962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259" y="21600"/>
                  </a:moveTo>
                  <a:lnTo>
                    <a:pt x="15178" y="21600"/>
                  </a:lnTo>
                  <a:lnTo>
                    <a:pt x="16930" y="21016"/>
                  </a:lnTo>
                  <a:lnTo>
                    <a:pt x="18097" y="20432"/>
                  </a:lnTo>
                  <a:lnTo>
                    <a:pt x="19265" y="19265"/>
                  </a:lnTo>
                  <a:lnTo>
                    <a:pt x="19849" y="18097"/>
                  </a:lnTo>
                  <a:lnTo>
                    <a:pt x="20432" y="17514"/>
                  </a:lnTo>
                  <a:lnTo>
                    <a:pt x="21016" y="16346"/>
                  </a:lnTo>
                  <a:lnTo>
                    <a:pt x="21016" y="14011"/>
                  </a:lnTo>
                  <a:lnTo>
                    <a:pt x="21600" y="12259"/>
                  </a:lnTo>
                  <a:lnTo>
                    <a:pt x="21600" y="7005"/>
                  </a:lnTo>
                  <a:lnTo>
                    <a:pt x="21016" y="5838"/>
                  </a:lnTo>
                  <a:lnTo>
                    <a:pt x="21016" y="4086"/>
                  </a:lnTo>
                  <a:lnTo>
                    <a:pt x="18097" y="1168"/>
                  </a:lnTo>
                  <a:lnTo>
                    <a:pt x="16930" y="584"/>
                  </a:lnTo>
                  <a:lnTo>
                    <a:pt x="16346" y="584"/>
                  </a:lnTo>
                  <a:lnTo>
                    <a:pt x="15178" y="0"/>
                  </a:lnTo>
                  <a:lnTo>
                    <a:pt x="7589" y="0"/>
                  </a:lnTo>
                  <a:lnTo>
                    <a:pt x="6422" y="584"/>
                  </a:lnTo>
                  <a:lnTo>
                    <a:pt x="5254" y="584"/>
                  </a:lnTo>
                  <a:lnTo>
                    <a:pt x="4086" y="1168"/>
                  </a:lnTo>
                  <a:lnTo>
                    <a:pt x="3503" y="1751"/>
                  </a:lnTo>
                  <a:lnTo>
                    <a:pt x="2335" y="2335"/>
                  </a:lnTo>
                  <a:lnTo>
                    <a:pt x="584" y="4086"/>
                  </a:lnTo>
                  <a:lnTo>
                    <a:pt x="584" y="5254"/>
                  </a:lnTo>
                  <a:lnTo>
                    <a:pt x="0" y="5838"/>
                  </a:lnTo>
                  <a:lnTo>
                    <a:pt x="0" y="14011"/>
                  </a:lnTo>
                  <a:lnTo>
                    <a:pt x="584" y="15178"/>
                  </a:lnTo>
                  <a:lnTo>
                    <a:pt x="584" y="16346"/>
                  </a:lnTo>
                  <a:lnTo>
                    <a:pt x="1168" y="17514"/>
                  </a:lnTo>
                  <a:lnTo>
                    <a:pt x="1751" y="18097"/>
                  </a:lnTo>
                  <a:lnTo>
                    <a:pt x="2335" y="19265"/>
                  </a:lnTo>
                  <a:lnTo>
                    <a:pt x="3503" y="19849"/>
                  </a:lnTo>
                  <a:lnTo>
                    <a:pt x="4086" y="20432"/>
                  </a:lnTo>
                  <a:lnTo>
                    <a:pt x="5254" y="21016"/>
                  </a:lnTo>
                  <a:lnTo>
                    <a:pt x="6422" y="21016"/>
                  </a:lnTo>
                  <a:lnTo>
                    <a:pt x="7589" y="21600"/>
                  </a:lnTo>
                  <a:lnTo>
                    <a:pt x="12259" y="21600"/>
                  </a:lnTo>
                </a:path>
              </a:pathLst>
            </a:custGeom>
            <a:noFill/>
            <a:ln w="12700" cap="rnd">
              <a:solidFill>
                <a:srgbClr val="000000"/>
              </a:solidFill>
              <a:prstDash val="solid"/>
              <a:round/>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000000"/>
                  </a:solidFill>
                </a:defRPr>
              </a:pPr>
            </a:p>
          </p:txBody>
        </p:sp>
      </p:grpSp>
      <p:grpSp>
        <p:nvGrpSpPr>
          <p:cNvPr id="721" name="Group 721"/>
          <p:cNvGrpSpPr/>
          <p:nvPr/>
        </p:nvGrpSpPr>
        <p:grpSpPr>
          <a:xfrm>
            <a:off x="108373" y="3142826"/>
            <a:ext cx="1817066" cy="5743444"/>
            <a:chOff x="0" y="0"/>
            <a:chExt cx="1817064" cy="5743443"/>
          </a:xfrm>
        </p:grpSpPr>
        <p:sp>
          <p:nvSpPr>
            <p:cNvPr id="711" name="Shape 711"/>
            <p:cNvSpPr/>
            <p:nvPr/>
          </p:nvSpPr>
          <p:spPr>
            <a:xfrm>
              <a:off x="1427693" y="2247434"/>
              <a:ext cx="389372" cy="7491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0"/>
                  </a:lnTo>
                  <a:lnTo>
                    <a:pt x="21600" y="0"/>
                  </a:lnTo>
                  <a:lnTo>
                    <a:pt x="21600" y="10800"/>
                  </a:lnTo>
                  <a:lnTo>
                    <a:pt x="0" y="21600"/>
                  </a:lnTo>
                </a:path>
              </a:pathLst>
            </a:custGeom>
            <a:solidFill>
              <a:srgbClr val="808080"/>
            </a:solidFill>
            <a:ln w="12700" cap="rnd">
              <a:solidFill>
                <a:srgbClr val="333399"/>
              </a:solidFill>
              <a:prstDash val="solid"/>
              <a:round/>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000000"/>
                  </a:solidFill>
                </a:defRPr>
              </a:pPr>
            </a:p>
          </p:txBody>
        </p:sp>
        <p:sp>
          <p:nvSpPr>
            <p:cNvPr id="712" name="Shape 712"/>
            <p:cNvSpPr/>
            <p:nvPr/>
          </p:nvSpPr>
          <p:spPr>
            <a:xfrm>
              <a:off x="259580" y="2811893"/>
              <a:ext cx="1557485" cy="29315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9640"/>
                  </a:moveTo>
                  <a:lnTo>
                    <a:pt x="0" y="21600"/>
                  </a:lnTo>
                  <a:lnTo>
                    <a:pt x="19800" y="21600"/>
                  </a:lnTo>
                  <a:lnTo>
                    <a:pt x="18000" y="20680"/>
                  </a:lnTo>
                  <a:lnTo>
                    <a:pt x="19800" y="19760"/>
                  </a:lnTo>
                  <a:lnTo>
                    <a:pt x="19800" y="10560"/>
                  </a:lnTo>
                  <a:lnTo>
                    <a:pt x="21600" y="9640"/>
                  </a:lnTo>
                  <a:lnTo>
                    <a:pt x="19800" y="8720"/>
                  </a:lnTo>
                  <a:lnTo>
                    <a:pt x="21600" y="6881"/>
                  </a:lnTo>
                  <a:lnTo>
                    <a:pt x="19800" y="5041"/>
                  </a:lnTo>
                  <a:lnTo>
                    <a:pt x="21600" y="3201"/>
                  </a:lnTo>
                  <a:lnTo>
                    <a:pt x="18000" y="2281"/>
                  </a:lnTo>
                  <a:lnTo>
                    <a:pt x="19800" y="441"/>
                  </a:lnTo>
                  <a:lnTo>
                    <a:pt x="20025" y="0"/>
                  </a:lnTo>
                  <a:lnTo>
                    <a:pt x="0" y="9640"/>
                  </a:lnTo>
                  <a:lnTo>
                    <a:pt x="300" y="9985"/>
                  </a:lnTo>
                </a:path>
              </a:pathLst>
            </a:custGeom>
            <a:solidFill>
              <a:srgbClr val="808080"/>
            </a:solidFill>
            <a:ln w="12700" cap="rnd">
              <a:solidFill>
                <a:srgbClr val="333399"/>
              </a:solidFill>
              <a:prstDash val="solid"/>
              <a:round/>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000000"/>
                  </a:solidFill>
                </a:defRPr>
              </a:pPr>
            </a:p>
          </p:txBody>
        </p:sp>
        <p:sp>
          <p:nvSpPr>
            <p:cNvPr id="713" name="Shape 713"/>
            <p:cNvSpPr/>
            <p:nvPr/>
          </p:nvSpPr>
          <p:spPr>
            <a:xfrm>
              <a:off x="908532" y="5493727"/>
              <a:ext cx="778743" cy="2497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10800"/>
                  </a:lnTo>
                  <a:lnTo>
                    <a:pt x="3600" y="10800"/>
                  </a:lnTo>
                  <a:lnTo>
                    <a:pt x="3600" y="0"/>
                  </a:lnTo>
                  <a:lnTo>
                    <a:pt x="21600" y="0"/>
                  </a:lnTo>
                  <a:lnTo>
                    <a:pt x="18000" y="10800"/>
                  </a:lnTo>
                  <a:lnTo>
                    <a:pt x="21600" y="21600"/>
                  </a:lnTo>
                  <a:lnTo>
                    <a:pt x="0" y="21600"/>
                  </a:lnTo>
                </a:path>
              </a:pathLst>
            </a:custGeom>
            <a:solidFill>
              <a:srgbClr val="868686"/>
            </a:solidFill>
            <a:ln w="12700" cap="rnd">
              <a:solidFill>
                <a:srgbClr val="333399"/>
              </a:solidFill>
              <a:prstDash val="solid"/>
              <a:round/>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000000"/>
                  </a:solidFill>
                </a:defRPr>
              </a:pPr>
            </a:p>
          </p:txBody>
        </p:sp>
        <p:sp>
          <p:nvSpPr>
            <p:cNvPr id="714" name="Shape 714"/>
            <p:cNvSpPr/>
            <p:nvPr/>
          </p:nvSpPr>
          <p:spPr>
            <a:xfrm>
              <a:off x="0" y="2497149"/>
              <a:ext cx="1817065" cy="18728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880"/>
                  </a:moveTo>
                  <a:lnTo>
                    <a:pt x="1543" y="21600"/>
                  </a:lnTo>
                  <a:lnTo>
                    <a:pt x="0" y="21600"/>
                  </a:lnTo>
                  <a:lnTo>
                    <a:pt x="0" y="20160"/>
                  </a:lnTo>
                  <a:lnTo>
                    <a:pt x="161" y="20670"/>
                  </a:lnTo>
                  <a:lnTo>
                    <a:pt x="21600" y="0"/>
                  </a:lnTo>
                  <a:lnTo>
                    <a:pt x="21600" y="2880"/>
                  </a:lnTo>
                </a:path>
              </a:pathLst>
            </a:custGeom>
            <a:solidFill>
              <a:srgbClr val="800000"/>
            </a:solidFill>
            <a:ln w="12700" cap="rnd">
              <a:solidFill>
                <a:srgbClr val="333399"/>
              </a:solidFill>
              <a:prstDash val="solid"/>
              <a:round/>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000000"/>
                  </a:solidFill>
                </a:defRPr>
              </a:pPr>
            </a:p>
          </p:txBody>
        </p:sp>
        <p:sp>
          <p:nvSpPr>
            <p:cNvPr id="715" name="Shape 715"/>
            <p:cNvSpPr/>
            <p:nvPr/>
          </p:nvSpPr>
          <p:spPr>
            <a:xfrm>
              <a:off x="1297903" y="0"/>
              <a:ext cx="519162" cy="22474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lnTo>
                    <a:pt x="21600" y="0"/>
                  </a:lnTo>
                  <a:lnTo>
                    <a:pt x="21600" y="6000"/>
                  </a:lnTo>
                  <a:lnTo>
                    <a:pt x="16200" y="7200"/>
                  </a:lnTo>
                  <a:lnTo>
                    <a:pt x="21600" y="9600"/>
                  </a:lnTo>
                  <a:lnTo>
                    <a:pt x="20250" y="9150"/>
                  </a:lnTo>
                  <a:lnTo>
                    <a:pt x="16200" y="10800"/>
                  </a:lnTo>
                  <a:lnTo>
                    <a:pt x="21600" y="13200"/>
                  </a:lnTo>
                  <a:lnTo>
                    <a:pt x="16200" y="15600"/>
                  </a:lnTo>
                  <a:lnTo>
                    <a:pt x="21600" y="16800"/>
                  </a:lnTo>
                  <a:lnTo>
                    <a:pt x="21600" y="18000"/>
                  </a:lnTo>
                  <a:lnTo>
                    <a:pt x="16200" y="19200"/>
                  </a:lnTo>
                  <a:lnTo>
                    <a:pt x="21600" y="21600"/>
                  </a:lnTo>
                </a:path>
              </a:pathLst>
            </a:custGeom>
            <a:solidFill>
              <a:srgbClr val="800000"/>
            </a:solidFill>
            <a:ln w="12700" cap="rnd">
              <a:solidFill>
                <a:srgbClr val="333399"/>
              </a:solidFill>
              <a:prstDash val="solid"/>
              <a:round/>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000000"/>
                  </a:solidFill>
                </a:defRPr>
              </a:pPr>
            </a:p>
          </p:txBody>
        </p:sp>
        <p:sp>
          <p:nvSpPr>
            <p:cNvPr id="716" name="Shape 716"/>
            <p:cNvSpPr/>
            <p:nvPr/>
          </p:nvSpPr>
          <p:spPr>
            <a:xfrm>
              <a:off x="600280" y="4375213"/>
              <a:ext cx="362332" cy="9052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4345"/>
                  </a:lnTo>
                  <a:lnTo>
                    <a:pt x="161" y="3910"/>
                  </a:lnTo>
                  <a:lnTo>
                    <a:pt x="161" y="3476"/>
                  </a:lnTo>
                  <a:lnTo>
                    <a:pt x="484" y="3041"/>
                  </a:lnTo>
                  <a:lnTo>
                    <a:pt x="1128" y="2297"/>
                  </a:lnTo>
                  <a:lnTo>
                    <a:pt x="1612" y="1924"/>
                  </a:lnTo>
                  <a:lnTo>
                    <a:pt x="2901" y="1303"/>
                  </a:lnTo>
                  <a:lnTo>
                    <a:pt x="3707" y="993"/>
                  </a:lnTo>
                  <a:lnTo>
                    <a:pt x="4513" y="745"/>
                  </a:lnTo>
                  <a:lnTo>
                    <a:pt x="6125" y="372"/>
                  </a:lnTo>
                  <a:lnTo>
                    <a:pt x="7254" y="186"/>
                  </a:lnTo>
                  <a:lnTo>
                    <a:pt x="8221" y="124"/>
                  </a:lnTo>
                  <a:lnTo>
                    <a:pt x="9188" y="0"/>
                  </a:lnTo>
                  <a:lnTo>
                    <a:pt x="11445" y="0"/>
                  </a:lnTo>
                  <a:lnTo>
                    <a:pt x="12573" y="124"/>
                  </a:lnTo>
                  <a:lnTo>
                    <a:pt x="13540" y="186"/>
                  </a:lnTo>
                  <a:lnTo>
                    <a:pt x="14669" y="372"/>
                  </a:lnTo>
                  <a:lnTo>
                    <a:pt x="16603" y="745"/>
                  </a:lnTo>
                  <a:lnTo>
                    <a:pt x="17409" y="993"/>
                  </a:lnTo>
                  <a:lnTo>
                    <a:pt x="19021" y="1614"/>
                  </a:lnTo>
                  <a:lnTo>
                    <a:pt x="19666" y="1924"/>
                  </a:lnTo>
                  <a:lnTo>
                    <a:pt x="21116" y="3041"/>
                  </a:lnTo>
                  <a:lnTo>
                    <a:pt x="21600" y="4345"/>
                  </a:lnTo>
                  <a:lnTo>
                    <a:pt x="21600" y="21600"/>
                  </a:lnTo>
                  <a:lnTo>
                    <a:pt x="0" y="21600"/>
                  </a:lnTo>
                </a:path>
              </a:pathLst>
            </a:custGeom>
            <a:solidFill>
              <a:srgbClr val="FFB200"/>
            </a:solidFill>
            <a:ln w="12700" cap="flat">
              <a:noFill/>
              <a:miter lim="400000"/>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000000"/>
                  </a:solidFill>
                </a:defRPr>
              </a:pPr>
            </a:p>
          </p:txBody>
        </p:sp>
        <p:sp>
          <p:nvSpPr>
            <p:cNvPr id="717" name="Shape 717"/>
            <p:cNvSpPr/>
            <p:nvPr/>
          </p:nvSpPr>
          <p:spPr>
            <a:xfrm>
              <a:off x="600280" y="4375213"/>
              <a:ext cx="362332" cy="9052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4345"/>
                  </a:lnTo>
                  <a:lnTo>
                    <a:pt x="161" y="3910"/>
                  </a:lnTo>
                  <a:lnTo>
                    <a:pt x="161" y="3476"/>
                  </a:lnTo>
                  <a:lnTo>
                    <a:pt x="484" y="3041"/>
                  </a:lnTo>
                  <a:lnTo>
                    <a:pt x="1128" y="2297"/>
                  </a:lnTo>
                  <a:lnTo>
                    <a:pt x="1612" y="1924"/>
                  </a:lnTo>
                  <a:lnTo>
                    <a:pt x="2901" y="1303"/>
                  </a:lnTo>
                  <a:lnTo>
                    <a:pt x="3707" y="993"/>
                  </a:lnTo>
                  <a:lnTo>
                    <a:pt x="4513" y="745"/>
                  </a:lnTo>
                  <a:lnTo>
                    <a:pt x="6125" y="372"/>
                  </a:lnTo>
                  <a:lnTo>
                    <a:pt x="7254" y="186"/>
                  </a:lnTo>
                  <a:lnTo>
                    <a:pt x="8221" y="124"/>
                  </a:lnTo>
                  <a:lnTo>
                    <a:pt x="9188" y="0"/>
                  </a:lnTo>
                  <a:lnTo>
                    <a:pt x="11445" y="0"/>
                  </a:lnTo>
                  <a:lnTo>
                    <a:pt x="12573" y="124"/>
                  </a:lnTo>
                  <a:lnTo>
                    <a:pt x="13540" y="186"/>
                  </a:lnTo>
                  <a:lnTo>
                    <a:pt x="14669" y="372"/>
                  </a:lnTo>
                  <a:lnTo>
                    <a:pt x="16603" y="745"/>
                  </a:lnTo>
                  <a:lnTo>
                    <a:pt x="17409" y="993"/>
                  </a:lnTo>
                  <a:lnTo>
                    <a:pt x="19021" y="1614"/>
                  </a:lnTo>
                  <a:lnTo>
                    <a:pt x="19666" y="1924"/>
                  </a:lnTo>
                  <a:lnTo>
                    <a:pt x="21116" y="3041"/>
                  </a:lnTo>
                  <a:lnTo>
                    <a:pt x="21600" y="4345"/>
                  </a:lnTo>
                  <a:lnTo>
                    <a:pt x="21600" y="21600"/>
                  </a:lnTo>
                  <a:lnTo>
                    <a:pt x="0" y="21600"/>
                  </a:lnTo>
                </a:path>
              </a:pathLst>
            </a:custGeom>
            <a:noFill/>
            <a:ln w="101600" cap="rnd">
              <a:solidFill>
                <a:srgbClr val="000000"/>
              </a:solidFill>
              <a:prstDash val="solid"/>
              <a:round/>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000000"/>
                  </a:solidFill>
                </a:defRPr>
              </a:pPr>
            </a:p>
          </p:txBody>
        </p:sp>
        <p:sp>
          <p:nvSpPr>
            <p:cNvPr id="718" name="Shape 718"/>
            <p:cNvSpPr/>
            <p:nvPr/>
          </p:nvSpPr>
          <p:spPr>
            <a:xfrm>
              <a:off x="1178929" y="4255558"/>
              <a:ext cx="497530" cy="1227766"/>
            </a:xfrm>
            <a:prstGeom prst="rect">
              <a:avLst/>
            </a:prstGeom>
            <a:solidFill>
              <a:srgbClr val="800000"/>
            </a:solidFill>
            <a:ln w="12700" cap="flat">
              <a:solidFill>
                <a:srgbClr val="333399"/>
              </a:solidFill>
              <a:prstDash val="solid"/>
              <a:round/>
            </a:ln>
            <a:effectLst/>
          </p:spPr>
          <p:txBody>
            <a:bodyPr wrap="square" lIns="65023" tIns="65023" rIns="65023" bIns="65023" numCol="1" anchor="ctr">
              <a:noAutofit/>
            </a:bodyPr>
            <a:lstStyle/>
            <a:p>
              <a:pPr lvl="0" defTabSz="914400">
                <a:lnSpc>
                  <a:spcPct val="100000"/>
                </a:lnSpc>
                <a:spcBef>
                  <a:spcPts val="0"/>
                </a:spcBef>
                <a:buClrTx/>
                <a:buFontTx/>
                <a:defRPr sz="2400">
                  <a:solidFill>
                    <a:srgbClr val="000000"/>
                  </a:solidFill>
                </a:defRPr>
              </a:pPr>
            </a:p>
          </p:txBody>
        </p:sp>
        <p:sp>
          <p:nvSpPr>
            <p:cNvPr id="719" name="Shape 719"/>
            <p:cNvSpPr/>
            <p:nvPr/>
          </p:nvSpPr>
          <p:spPr>
            <a:xfrm>
              <a:off x="1514220" y="4835625"/>
              <a:ext cx="100048" cy="962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259" y="21600"/>
                  </a:moveTo>
                  <a:lnTo>
                    <a:pt x="15178" y="21600"/>
                  </a:lnTo>
                  <a:lnTo>
                    <a:pt x="16930" y="21016"/>
                  </a:lnTo>
                  <a:lnTo>
                    <a:pt x="18097" y="20432"/>
                  </a:lnTo>
                  <a:lnTo>
                    <a:pt x="19265" y="19265"/>
                  </a:lnTo>
                  <a:lnTo>
                    <a:pt x="19849" y="18097"/>
                  </a:lnTo>
                  <a:lnTo>
                    <a:pt x="20432" y="17514"/>
                  </a:lnTo>
                  <a:lnTo>
                    <a:pt x="21016" y="16346"/>
                  </a:lnTo>
                  <a:lnTo>
                    <a:pt x="21016" y="14011"/>
                  </a:lnTo>
                  <a:lnTo>
                    <a:pt x="21600" y="12259"/>
                  </a:lnTo>
                  <a:lnTo>
                    <a:pt x="21600" y="7005"/>
                  </a:lnTo>
                  <a:lnTo>
                    <a:pt x="21016" y="5838"/>
                  </a:lnTo>
                  <a:lnTo>
                    <a:pt x="21016" y="4086"/>
                  </a:lnTo>
                  <a:lnTo>
                    <a:pt x="18097" y="1168"/>
                  </a:lnTo>
                  <a:lnTo>
                    <a:pt x="16930" y="584"/>
                  </a:lnTo>
                  <a:lnTo>
                    <a:pt x="16346" y="584"/>
                  </a:lnTo>
                  <a:lnTo>
                    <a:pt x="15178" y="0"/>
                  </a:lnTo>
                  <a:lnTo>
                    <a:pt x="7589" y="0"/>
                  </a:lnTo>
                  <a:lnTo>
                    <a:pt x="6422" y="584"/>
                  </a:lnTo>
                  <a:lnTo>
                    <a:pt x="5254" y="584"/>
                  </a:lnTo>
                  <a:lnTo>
                    <a:pt x="4086" y="1168"/>
                  </a:lnTo>
                  <a:lnTo>
                    <a:pt x="3503" y="1751"/>
                  </a:lnTo>
                  <a:lnTo>
                    <a:pt x="2335" y="2335"/>
                  </a:lnTo>
                  <a:lnTo>
                    <a:pt x="584" y="4086"/>
                  </a:lnTo>
                  <a:lnTo>
                    <a:pt x="584" y="5254"/>
                  </a:lnTo>
                  <a:lnTo>
                    <a:pt x="0" y="5838"/>
                  </a:lnTo>
                  <a:lnTo>
                    <a:pt x="0" y="14011"/>
                  </a:lnTo>
                  <a:lnTo>
                    <a:pt x="584" y="15178"/>
                  </a:lnTo>
                  <a:lnTo>
                    <a:pt x="584" y="16346"/>
                  </a:lnTo>
                  <a:lnTo>
                    <a:pt x="1168" y="17514"/>
                  </a:lnTo>
                  <a:lnTo>
                    <a:pt x="1751" y="18097"/>
                  </a:lnTo>
                  <a:lnTo>
                    <a:pt x="2335" y="19265"/>
                  </a:lnTo>
                  <a:lnTo>
                    <a:pt x="3503" y="19849"/>
                  </a:lnTo>
                  <a:lnTo>
                    <a:pt x="4086" y="20432"/>
                  </a:lnTo>
                  <a:lnTo>
                    <a:pt x="5254" y="21016"/>
                  </a:lnTo>
                  <a:lnTo>
                    <a:pt x="6422" y="21016"/>
                  </a:lnTo>
                  <a:lnTo>
                    <a:pt x="7589" y="21600"/>
                  </a:lnTo>
                  <a:lnTo>
                    <a:pt x="12259" y="21600"/>
                  </a:lnTo>
                </a:path>
              </a:pathLst>
            </a:custGeom>
            <a:solidFill>
              <a:srgbClr val="FF9800"/>
            </a:solidFill>
            <a:ln w="12700" cap="flat">
              <a:noFill/>
              <a:miter lim="400000"/>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000000"/>
                  </a:solidFill>
                </a:defRPr>
              </a:pPr>
            </a:p>
          </p:txBody>
        </p:sp>
        <p:sp>
          <p:nvSpPr>
            <p:cNvPr id="720" name="Shape 720"/>
            <p:cNvSpPr/>
            <p:nvPr/>
          </p:nvSpPr>
          <p:spPr>
            <a:xfrm>
              <a:off x="1514220" y="4835625"/>
              <a:ext cx="100048" cy="962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259" y="21600"/>
                  </a:moveTo>
                  <a:lnTo>
                    <a:pt x="15178" y="21600"/>
                  </a:lnTo>
                  <a:lnTo>
                    <a:pt x="16930" y="21016"/>
                  </a:lnTo>
                  <a:lnTo>
                    <a:pt x="18097" y="20432"/>
                  </a:lnTo>
                  <a:lnTo>
                    <a:pt x="19265" y="19265"/>
                  </a:lnTo>
                  <a:lnTo>
                    <a:pt x="19849" y="18097"/>
                  </a:lnTo>
                  <a:lnTo>
                    <a:pt x="20432" y="17514"/>
                  </a:lnTo>
                  <a:lnTo>
                    <a:pt x="21016" y="16346"/>
                  </a:lnTo>
                  <a:lnTo>
                    <a:pt x="21016" y="14011"/>
                  </a:lnTo>
                  <a:lnTo>
                    <a:pt x="21600" y="12259"/>
                  </a:lnTo>
                  <a:lnTo>
                    <a:pt x="21600" y="7005"/>
                  </a:lnTo>
                  <a:lnTo>
                    <a:pt x="21016" y="5838"/>
                  </a:lnTo>
                  <a:lnTo>
                    <a:pt x="21016" y="4086"/>
                  </a:lnTo>
                  <a:lnTo>
                    <a:pt x="18097" y="1168"/>
                  </a:lnTo>
                  <a:lnTo>
                    <a:pt x="16930" y="584"/>
                  </a:lnTo>
                  <a:lnTo>
                    <a:pt x="16346" y="584"/>
                  </a:lnTo>
                  <a:lnTo>
                    <a:pt x="15178" y="0"/>
                  </a:lnTo>
                  <a:lnTo>
                    <a:pt x="7589" y="0"/>
                  </a:lnTo>
                  <a:lnTo>
                    <a:pt x="6422" y="584"/>
                  </a:lnTo>
                  <a:lnTo>
                    <a:pt x="5254" y="584"/>
                  </a:lnTo>
                  <a:lnTo>
                    <a:pt x="4086" y="1168"/>
                  </a:lnTo>
                  <a:lnTo>
                    <a:pt x="3503" y="1751"/>
                  </a:lnTo>
                  <a:lnTo>
                    <a:pt x="2335" y="2335"/>
                  </a:lnTo>
                  <a:lnTo>
                    <a:pt x="584" y="4086"/>
                  </a:lnTo>
                  <a:lnTo>
                    <a:pt x="584" y="5254"/>
                  </a:lnTo>
                  <a:lnTo>
                    <a:pt x="0" y="5838"/>
                  </a:lnTo>
                  <a:lnTo>
                    <a:pt x="0" y="14011"/>
                  </a:lnTo>
                  <a:lnTo>
                    <a:pt x="584" y="15178"/>
                  </a:lnTo>
                  <a:lnTo>
                    <a:pt x="584" y="16346"/>
                  </a:lnTo>
                  <a:lnTo>
                    <a:pt x="1168" y="17514"/>
                  </a:lnTo>
                  <a:lnTo>
                    <a:pt x="1751" y="18097"/>
                  </a:lnTo>
                  <a:lnTo>
                    <a:pt x="2335" y="19265"/>
                  </a:lnTo>
                  <a:lnTo>
                    <a:pt x="3503" y="19849"/>
                  </a:lnTo>
                  <a:lnTo>
                    <a:pt x="4086" y="20432"/>
                  </a:lnTo>
                  <a:lnTo>
                    <a:pt x="5254" y="21016"/>
                  </a:lnTo>
                  <a:lnTo>
                    <a:pt x="6422" y="21016"/>
                  </a:lnTo>
                  <a:lnTo>
                    <a:pt x="7589" y="21600"/>
                  </a:lnTo>
                  <a:lnTo>
                    <a:pt x="12259" y="21600"/>
                  </a:lnTo>
                </a:path>
              </a:pathLst>
            </a:custGeom>
            <a:noFill/>
            <a:ln w="12700" cap="rnd">
              <a:solidFill>
                <a:srgbClr val="000000"/>
              </a:solidFill>
              <a:prstDash val="solid"/>
              <a:round/>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000000"/>
                  </a:solidFill>
                </a:defRPr>
              </a:pPr>
            </a:p>
          </p:txBody>
        </p:sp>
      </p:grpSp>
      <p:pic>
        <p:nvPicPr>
          <p:cNvPr id="722" name="image.png"/>
          <p:cNvPicPr/>
          <p:nvPr/>
        </p:nvPicPr>
        <p:blipFill>
          <a:blip r:embed="rId3">
            <a:extLst/>
          </a:blip>
          <a:stretch>
            <a:fillRect/>
          </a:stretch>
        </p:blipFill>
        <p:spPr>
          <a:xfrm>
            <a:off x="1733973" y="2817706"/>
            <a:ext cx="1449494" cy="6935895"/>
          </a:xfrm>
          <a:prstGeom prst="rect">
            <a:avLst/>
          </a:prstGeom>
          <a:ln w="12700">
            <a:miter lim="400000"/>
          </a:ln>
        </p:spPr>
      </p:pic>
      <p:sp>
        <p:nvSpPr>
          <p:cNvPr id="723" name="Shape 723"/>
          <p:cNvSpPr/>
          <p:nvPr/>
        </p:nvSpPr>
        <p:spPr>
          <a:xfrm>
            <a:off x="159880" y="-54422"/>
            <a:ext cx="12685039" cy="8890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lgn="ctr">
              <a:lnSpc>
                <a:spcPct val="100000"/>
              </a:lnSpc>
              <a:spcBef>
                <a:spcPts val="0"/>
              </a:spcBef>
              <a:buClrTx/>
              <a:buFontTx/>
              <a:defRPr i="1" sz="5500">
                <a:solidFill>
                  <a:srgbClr val="FFFFFF"/>
                </a:solidFill>
                <a:effectLst>
                  <a:outerShdw sx="100000" sy="100000" kx="0" ky="0" algn="b" rotWithShape="0" blurRad="76200" dist="63500" dir="2920767">
                    <a:srgbClr val="000000"/>
                  </a:outerShdw>
                </a:effectLst>
                <a:latin typeface="Baskerville"/>
                <a:ea typeface="Baskerville"/>
                <a:cs typeface="Baskerville"/>
                <a:sym typeface="Baskerville"/>
              </a:defRPr>
            </a:lvl1pPr>
          </a:lstStyle>
          <a:p>
            <a:pPr lvl="0">
              <a:defRPr i="0" sz="1800">
                <a:solidFill>
                  <a:srgbClr val="000000"/>
                </a:solidFill>
                <a:effectLst/>
              </a:defRPr>
            </a:pPr>
            <a:r>
              <a:rPr i="1" sz="5500">
                <a:solidFill>
                  <a:srgbClr val="FFFFFF"/>
                </a:solidFill>
                <a:effectLst>
                  <a:outerShdw sx="100000" sy="100000" kx="0" ky="0" algn="b" rotWithShape="0" blurRad="76200" dist="63500" dir="2920767">
                    <a:srgbClr val="000000"/>
                  </a:outerShdw>
                </a:effectLst>
              </a:rPr>
              <a:t>Is The Church of CHRIST A Biblical Church?</a:t>
            </a:r>
          </a:p>
        </p:txBody>
      </p:sp>
      <p:pic>
        <p:nvPicPr>
          <p:cNvPr id="724" name="image49.png"/>
          <p:cNvPicPr/>
          <p:nvPr/>
        </p:nvPicPr>
        <p:blipFill>
          <a:blip r:embed="rId4">
            <a:extLst/>
          </a:blip>
          <a:stretch>
            <a:fillRect/>
          </a:stretch>
        </p:blipFill>
        <p:spPr>
          <a:xfrm>
            <a:off x="731519" y="711199"/>
            <a:ext cx="11541762" cy="2255522"/>
          </a:xfrm>
          <a:prstGeom prst="rect">
            <a:avLst/>
          </a:prstGeom>
          <a:ln w="12700">
            <a:miter lim="400000"/>
          </a:ln>
        </p:spPr>
      </p:pic>
      <p:sp>
        <p:nvSpPr>
          <p:cNvPr id="725" name="Shape 725"/>
          <p:cNvSpPr/>
          <p:nvPr/>
        </p:nvSpPr>
        <p:spPr>
          <a:xfrm>
            <a:off x="5198037" y="2839547"/>
            <a:ext cx="7540493" cy="6350002"/>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algn="ctr" defTabSz="457200">
              <a:lnSpc>
                <a:spcPct val="100000"/>
              </a:lnSpc>
              <a:spcBef>
                <a:spcPts val="0"/>
              </a:spcBef>
              <a:buClrTx/>
              <a:buFontTx/>
              <a:defRPr sz="1800">
                <a:solidFill>
                  <a:srgbClr val="000000"/>
                </a:solidFill>
              </a:defRPr>
            </a:pPr>
            <a:r>
              <a:rPr sz="4400">
                <a:solidFill>
                  <a:srgbClr val="FFFFFF"/>
                </a:solidFill>
                <a:effectLst>
                  <a:outerShdw sx="100000" sy="100000" kx="0" ky="0" algn="b" rotWithShape="0" blurRad="12700" dist="63500" dir="3245149">
                    <a:srgbClr val="000000"/>
                  </a:outerShdw>
                </a:effectLst>
                <a:latin typeface="Abject Failure"/>
                <a:ea typeface="Abject Failure"/>
                <a:cs typeface="Abject Failure"/>
                <a:sym typeface="Abject Failure"/>
              </a:rPr>
              <a:t>John 17:20–21 (NKJV)</a:t>
            </a:r>
            <a:endParaRPr sz="4400">
              <a:solidFill>
                <a:srgbClr val="FFFFFF"/>
              </a:solidFill>
              <a:effectLst>
                <a:outerShdw sx="100000" sy="100000" kx="0" ky="0" algn="b" rotWithShape="0" blurRad="12700" dist="63500" dir="3245149">
                  <a:srgbClr val="000000"/>
                </a:outerShdw>
              </a:effectLst>
              <a:latin typeface="Abject Failure"/>
              <a:ea typeface="Abject Failure"/>
              <a:cs typeface="Abject Failure"/>
              <a:sym typeface="Abject Failure"/>
            </a:endParaRPr>
          </a:p>
          <a:p>
            <a:pPr lvl="0" algn="ctr" defTabSz="457200">
              <a:lnSpc>
                <a:spcPct val="100000"/>
              </a:lnSpc>
              <a:spcBef>
                <a:spcPts val="0"/>
              </a:spcBef>
              <a:buClrTx/>
              <a:buFontTx/>
              <a:defRPr sz="1800">
                <a:solidFill>
                  <a:srgbClr val="000000"/>
                </a:solidFill>
              </a:defRPr>
            </a:pPr>
            <a:r>
              <a:rPr baseline="31999" sz="4400">
                <a:solidFill>
                  <a:srgbClr val="FFFFFF"/>
                </a:solidFill>
                <a:effectLst>
                  <a:outerShdw sx="100000" sy="100000" kx="0" ky="0" algn="b" rotWithShape="0" blurRad="12700" dist="63500" dir="3245149">
                    <a:srgbClr val="000000"/>
                  </a:outerShdw>
                </a:effectLst>
                <a:latin typeface="Adelon"/>
                <a:ea typeface="Adelon"/>
                <a:cs typeface="Adelon"/>
                <a:sym typeface="Adelon"/>
              </a:rPr>
              <a:t>20</a:t>
            </a:r>
            <a:r>
              <a:rPr sz="4400">
                <a:solidFill>
                  <a:srgbClr val="FFFFFF"/>
                </a:solidFill>
                <a:effectLst>
                  <a:outerShdw sx="100000" sy="100000" kx="0" ky="0" algn="b" rotWithShape="0" blurRad="12700" dist="63500" dir="3245149">
                    <a:srgbClr val="000000"/>
                  </a:outerShdw>
                </a:effectLst>
                <a:latin typeface="Adelon"/>
                <a:ea typeface="Adelon"/>
                <a:cs typeface="Adelon"/>
                <a:sym typeface="Adelon"/>
              </a:rPr>
              <a:t> “I do not pray for these alone, but also for those who will believe in Me through their word; </a:t>
            </a:r>
            <a:r>
              <a:rPr baseline="31999" sz="4400">
                <a:solidFill>
                  <a:srgbClr val="FFFFFF"/>
                </a:solidFill>
                <a:effectLst>
                  <a:outerShdw sx="100000" sy="100000" kx="0" ky="0" algn="b" rotWithShape="0" blurRad="12700" dist="63500" dir="3245149">
                    <a:srgbClr val="000000"/>
                  </a:outerShdw>
                </a:effectLst>
                <a:latin typeface="Adelon"/>
                <a:ea typeface="Adelon"/>
                <a:cs typeface="Adelon"/>
                <a:sym typeface="Adelon"/>
              </a:rPr>
              <a:t>21</a:t>
            </a:r>
            <a:r>
              <a:rPr sz="4400">
                <a:solidFill>
                  <a:srgbClr val="FFFFFF"/>
                </a:solidFill>
                <a:effectLst>
                  <a:outerShdw sx="100000" sy="100000" kx="0" ky="0" algn="b" rotWithShape="0" blurRad="12700" dist="63500" dir="3245149">
                    <a:srgbClr val="000000"/>
                  </a:outerShdw>
                </a:effectLst>
                <a:latin typeface="Adelon"/>
                <a:ea typeface="Adelon"/>
                <a:cs typeface="Adelon"/>
                <a:sym typeface="Adelon"/>
              </a:rPr>
              <a:t> that they all may be one, as You, Father, </a:t>
            </a:r>
            <a:r>
              <a:rPr sz="4400">
                <a:solidFill>
                  <a:srgbClr val="FFFFFF"/>
                </a:solidFill>
                <a:effectLst>
                  <a:outerShdw sx="100000" sy="100000" kx="0" ky="0" algn="b" rotWithShape="0" blurRad="12700" dist="63500" dir="3245149">
                    <a:srgbClr val="000000"/>
                  </a:outerShdw>
                </a:effectLst>
                <a:latin typeface="Adelon"/>
                <a:ea typeface="Adelon"/>
                <a:cs typeface="Adelon"/>
                <a:sym typeface="Adelon"/>
              </a:rPr>
              <a:t>are</a:t>
            </a:r>
            <a:r>
              <a:rPr sz="4400">
                <a:solidFill>
                  <a:srgbClr val="FFFFFF"/>
                </a:solidFill>
                <a:effectLst>
                  <a:outerShdw sx="100000" sy="100000" kx="0" ky="0" algn="b" rotWithShape="0" blurRad="12700" dist="63500" dir="3245149">
                    <a:srgbClr val="000000"/>
                  </a:outerShdw>
                </a:effectLst>
                <a:latin typeface="Adelon"/>
                <a:ea typeface="Adelon"/>
                <a:cs typeface="Adelon"/>
                <a:sym typeface="Adelon"/>
              </a:rPr>
              <a:t> in Me, and I in You; that they also may be one in Us, that the world may believe that You sent Me.</a:t>
            </a:r>
          </a:p>
        </p:txBody>
      </p:sp>
    </p:spTree>
  </p:cSld>
  <p:clrMapOvr>
    <a:masterClrMapping/>
  </p:clrMapOvr>
  <p:transition spd="slow" advClick="1">
    <p:dissolve/>
  </p:transition>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27" name=""/>
          <p:cNvPicPr/>
          <p:nvPr/>
        </p:nvPicPr>
        <p:blipFill>
          <a:blip r:embed="rId2">
            <a:alphaModFix amt="50000"/>
            <a:extLst/>
          </a:blip>
          <a:stretch>
            <a:fillRect/>
          </a:stretch>
        </p:blipFill>
        <p:spPr>
          <a:xfrm>
            <a:off x="-76200" y="2690680"/>
            <a:ext cx="5193837" cy="7052417"/>
          </a:xfrm>
          <a:prstGeom prst="rect">
            <a:avLst/>
          </a:prstGeom>
        </p:spPr>
      </p:pic>
      <p:grpSp>
        <p:nvGrpSpPr>
          <p:cNvPr id="738" name="Group 738"/>
          <p:cNvGrpSpPr/>
          <p:nvPr/>
        </p:nvGrpSpPr>
        <p:grpSpPr>
          <a:xfrm>
            <a:off x="2926079" y="3142826"/>
            <a:ext cx="1948016" cy="5743444"/>
            <a:chOff x="0" y="0"/>
            <a:chExt cx="1948014" cy="5743443"/>
          </a:xfrm>
        </p:grpSpPr>
        <p:sp>
          <p:nvSpPr>
            <p:cNvPr id="728" name="Shape 728"/>
            <p:cNvSpPr/>
            <p:nvPr/>
          </p:nvSpPr>
          <p:spPr>
            <a:xfrm>
              <a:off x="0" y="2746863"/>
              <a:ext cx="1558412" cy="29965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00" y="21600"/>
                  </a:moveTo>
                  <a:lnTo>
                    <a:pt x="21600" y="21600"/>
                  </a:lnTo>
                  <a:lnTo>
                    <a:pt x="21600" y="9900"/>
                  </a:lnTo>
                  <a:lnTo>
                    <a:pt x="1800" y="0"/>
                  </a:lnTo>
                  <a:lnTo>
                    <a:pt x="0" y="2700"/>
                  </a:lnTo>
                  <a:lnTo>
                    <a:pt x="3600" y="3600"/>
                  </a:lnTo>
                  <a:lnTo>
                    <a:pt x="1800" y="5400"/>
                  </a:lnTo>
                  <a:lnTo>
                    <a:pt x="3600" y="7200"/>
                  </a:lnTo>
                  <a:lnTo>
                    <a:pt x="1800" y="9000"/>
                  </a:lnTo>
                  <a:lnTo>
                    <a:pt x="3600" y="9900"/>
                  </a:lnTo>
                  <a:lnTo>
                    <a:pt x="1800" y="10800"/>
                  </a:lnTo>
                  <a:lnTo>
                    <a:pt x="1800" y="19800"/>
                  </a:lnTo>
                  <a:lnTo>
                    <a:pt x="0" y="20700"/>
                  </a:lnTo>
                  <a:lnTo>
                    <a:pt x="1800" y="21600"/>
                  </a:lnTo>
                </a:path>
              </a:pathLst>
            </a:custGeom>
            <a:solidFill>
              <a:srgbClr val="808080"/>
            </a:solidFill>
            <a:ln w="12700" cap="rnd">
              <a:solidFill>
                <a:srgbClr val="333399"/>
              </a:solidFill>
              <a:prstDash val="solid"/>
              <a:round/>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000000"/>
                  </a:solidFill>
                </a:defRPr>
              </a:pPr>
            </a:p>
          </p:txBody>
        </p:sp>
        <p:sp>
          <p:nvSpPr>
            <p:cNvPr id="729" name="Shape 729"/>
            <p:cNvSpPr/>
            <p:nvPr/>
          </p:nvSpPr>
          <p:spPr>
            <a:xfrm>
              <a:off x="895545" y="4375213"/>
              <a:ext cx="362548" cy="9052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4345"/>
                  </a:lnTo>
                  <a:lnTo>
                    <a:pt x="484" y="3041"/>
                  </a:lnTo>
                  <a:lnTo>
                    <a:pt x="1934" y="1924"/>
                  </a:lnTo>
                  <a:lnTo>
                    <a:pt x="2579" y="1614"/>
                  </a:lnTo>
                  <a:lnTo>
                    <a:pt x="4191" y="993"/>
                  </a:lnTo>
                  <a:lnTo>
                    <a:pt x="4997" y="745"/>
                  </a:lnTo>
                  <a:lnTo>
                    <a:pt x="7899" y="186"/>
                  </a:lnTo>
                  <a:lnTo>
                    <a:pt x="9027" y="124"/>
                  </a:lnTo>
                  <a:lnTo>
                    <a:pt x="10155" y="0"/>
                  </a:lnTo>
                  <a:lnTo>
                    <a:pt x="12251" y="0"/>
                  </a:lnTo>
                  <a:lnTo>
                    <a:pt x="13218" y="124"/>
                  </a:lnTo>
                  <a:lnTo>
                    <a:pt x="14185" y="186"/>
                  </a:lnTo>
                  <a:lnTo>
                    <a:pt x="14991" y="372"/>
                  </a:lnTo>
                  <a:lnTo>
                    <a:pt x="15958" y="559"/>
                  </a:lnTo>
                  <a:lnTo>
                    <a:pt x="16764" y="745"/>
                  </a:lnTo>
                  <a:lnTo>
                    <a:pt x="17570" y="993"/>
                  </a:lnTo>
                  <a:lnTo>
                    <a:pt x="18376" y="1303"/>
                  </a:lnTo>
                  <a:lnTo>
                    <a:pt x="19666" y="1924"/>
                  </a:lnTo>
                  <a:lnTo>
                    <a:pt x="20310" y="2297"/>
                  </a:lnTo>
                  <a:lnTo>
                    <a:pt x="20794" y="2669"/>
                  </a:lnTo>
                  <a:lnTo>
                    <a:pt x="21116" y="3041"/>
                  </a:lnTo>
                  <a:lnTo>
                    <a:pt x="21439" y="3476"/>
                  </a:lnTo>
                  <a:lnTo>
                    <a:pt x="21600" y="3910"/>
                  </a:lnTo>
                  <a:lnTo>
                    <a:pt x="21600" y="21600"/>
                  </a:lnTo>
                  <a:lnTo>
                    <a:pt x="0" y="21600"/>
                  </a:lnTo>
                </a:path>
              </a:pathLst>
            </a:custGeom>
            <a:solidFill>
              <a:srgbClr val="FFB200"/>
            </a:solidFill>
            <a:ln w="12700" cap="flat">
              <a:noFill/>
              <a:miter lim="400000"/>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000000"/>
                  </a:solidFill>
                </a:defRPr>
              </a:pPr>
            </a:p>
          </p:txBody>
        </p:sp>
        <p:sp>
          <p:nvSpPr>
            <p:cNvPr id="730" name="Shape 730"/>
            <p:cNvSpPr/>
            <p:nvPr/>
          </p:nvSpPr>
          <p:spPr>
            <a:xfrm>
              <a:off x="895545" y="4375213"/>
              <a:ext cx="362548" cy="9052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4345"/>
                  </a:lnTo>
                  <a:lnTo>
                    <a:pt x="484" y="3041"/>
                  </a:lnTo>
                  <a:lnTo>
                    <a:pt x="1934" y="1924"/>
                  </a:lnTo>
                  <a:lnTo>
                    <a:pt x="2579" y="1614"/>
                  </a:lnTo>
                  <a:lnTo>
                    <a:pt x="4191" y="993"/>
                  </a:lnTo>
                  <a:lnTo>
                    <a:pt x="4997" y="745"/>
                  </a:lnTo>
                  <a:lnTo>
                    <a:pt x="7899" y="186"/>
                  </a:lnTo>
                  <a:lnTo>
                    <a:pt x="9027" y="124"/>
                  </a:lnTo>
                  <a:lnTo>
                    <a:pt x="10155" y="0"/>
                  </a:lnTo>
                  <a:lnTo>
                    <a:pt x="12251" y="0"/>
                  </a:lnTo>
                  <a:lnTo>
                    <a:pt x="13218" y="124"/>
                  </a:lnTo>
                  <a:lnTo>
                    <a:pt x="14185" y="186"/>
                  </a:lnTo>
                  <a:lnTo>
                    <a:pt x="14991" y="372"/>
                  </a:lnTo>
                  <a:lnTo>
                    <a:pt x="15958" y="559"/>
                  </a:lnTo>
                  <a:lnTo>
                    <a:pt x="16764" y="745"/>
                  </a:lnTo>
                  <a:lnTo>
                    <a:pt x="17570" y="993"/>
                  </a:lnTo>
                  <a:lnTo>
                    <a:pt x="18376" y="1303"/>
                  </a:lnTo>
                  <a:lnTo>
                    <a:pt x="19666" y="1924"/>
                  </a:lnTo>
                  <a:lnTo>
                    <a:pt x="20310" y="2297"/>
                  </a:lnTo>
                  <a:lnTo>
                    <a:pt x="20794" y="2669"/>
                  </a:lnTo>
                  <a:lnTo>
                    <a:pt x="21116" y="3041"/>
                  </a:lnTo>
                  <a:lnTo>
                    <a:pt x="21439" y="3476"/>
                  </a:lnTo>
                  <a:lnTo>
                    <a:pt x="21600" y="3910"/>
                  </a:lnTo>
                  <a:lnTo>
                    <a:pt x="21600" y="21600"/>
                  </a:lnTo>
                  <a:lnTo>
                    <a:pt x="0" y="21600"/>
                  </a:lnTo>
                </a:path>
              </a:pathLst>
            </a:custGeom>
            <a:noFill/>
            <a:ln w="101600" cap="rnd">
              <a:solidFill>
                <a:srgbClr val="000000"/>
              </a:solidFill>
              <a:prstDash val="solid"/>
              <a:round/>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000000"/>
                  </a:solidFill>
                </a:defRPr>
              </a:pPr>
            </a:p>
          </p:txBody>
        </p:sp>
        <p:sp>
          <p:nvSpPr>
            <p:cNvPr id="731" name="Shape 731"/>
            <p:cNvSpPr/>
            <p:nvPr/>
          </p:nvSpPr>
          <p:spPr>
            <a:xfrm>
              <a:off x="0" y="5493727"/>
              <a:ext cx="909074" cy="2497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086" y="0"/>
                  </a:moveTo>
                  <a:lnTo>
                    <a:pt x="18514" y="0"/>
                  </a:lnTo>
                  <a:lnTo>
                    <a:pt x="18514" y="10800"/>
                  </a:lnTo>
                  <a:lnTo>
                    <a:pt x="21600" y="10800"/>
                  </a:lnTo>
                  <a:lnTo>
                    <a:pt x="21600" y="21600"/>
                  </a:lnTo>
                  <a:lnTo>
                    <a:pt x="3086" y="21600"/>
                  </a:lnTo>
                  <a:lnTo>
                    <a:pt x="2893" y="19350"/>
                  </a:lnTo>
                  <a:lnTo>
                    <a:pt x="0" y="10800"/>
                  </a:lnTo>
                  <a:lnTo>
                    <a:pt x="3086" y="0"/>
                  </a:lnTo>
                </a:path>
              </a:pathLst>
            </a:custGeom>
            <a:solidFill>
              <a:srgbClr val="868686"/>
            </a:solidFill>
            <a:ln w="12700" cap="rnd">
              <a:solidFill>
                <a:srgbClr val="333399"/>
              </a:solidFill>
              <a:prstDash val="solid"/>
              <a:round/>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000000"/>
                  </a:solidFill>
                </a:defRPr>
              </a:pPr>
            </a:p>
          </p:txBody>
        </p:sp>
        <p:sp>
          <p:nvSpPr>
            <p:cNvPr id="732" name="Shape 732"/>
            <p:cNvSpPr/>
            <p:nvPr/>
          </p:nvSpPr>
          <p:spPr>
            <a:xfrm>
              <a:off x="0" y="0"/>
              <a:ext cx="698039" cy="22474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019" y="21600"/>
                  </a:moveTo>
                  <a:lnTo>
                    <a:pt x="20093" y="21600"/>
                  </a:lnTo>
                  <a:lnTo>
                    <a:pt x="21600" y="21475"/>
                  </a:lnTo>
                  <a:lnTo>
                    <a:pt x="4019" y="0"/>
                  </a:lnTo>
                  <a:lnTo>
                    <a:pt x="4019" y="6000"/>
                  </a:lnTo>
                  <a:lnTo>
                    <a:pt x="0" y="7200"/>
                  </a:lnTo>
                  <a:lnTo>
                    <a:pt x="4019" y="9600"/>
                  </a:lnTo>
                  <a:lnTo>
                    <a:pt x="0" y="10800"/>
                  </a:lnTo>
                  <a:lnTo>
                    <a:pt x="4019" y="13200"/>
                  </a:lnTo>
                  <a:lnTo>
                    <a:pt x="0" y="15600"/>
                  </a:lnTo>
                  <a:lnTo>
                    <a:pt x="4019" y="16800"/>
                  </a:lnTo>
                  <a:lnTo>
                    <a:pt x="4019" y="18000"/>
                  </a:lnTo>
                  <a:lnTo>
                    <a:pt x="4940" y="17900"/>
                  </a:lnTo>
                  <a:lnTo>
                    <a:pt x="0" y="19200"/>
                  </a:lnTo>
                  <a:lnTo>
                    <a:pt x="4019" y="21600"/>
                  </a:lnTo>
                </a:path>
              </a:pathLst>
            </a:custGeom>
            <a:solidFill>
              <a:srgbClr val="800000"/>
            </a:solidFill>
            <a:ln w="12700" cap="rnd">
              <a:solidFill>
                <a:srgbClr val="333399"/>
              </a:solidFill>
              <a:prstDash val="solid"/>
              <a:round/>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000000"/>
                  </a:solidFill>
                </a:defRPr>
              </a:pPr>
            </a:p>
          </p:txBody>
        </p:sp>
        <p:sp>
          <p:nvSpPr>
            <p:cNvPr id="733" name="Shape 733"/>
            <p:cNvSpPr/>
            <p:nvPr/>
          </p:nvSpPr>
          <p:spPr>
            <a:xfrm>
              <a:off x="129867" y="2247434"/>
              <a:ext cx="389604" cy="7491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0"/>
                  </a:lnTo>
                  <a:lnTo>
                    <a:pt x="0" y="0"/>
                  </a:lnTo>
                  <a:lnTo>
                    <a:pt x="0" y="10800"/>
                  </a:lnTo>
                  <a:lnTo>
                    <a:pt x="21600" y="21600"/>
                  </a:lnTo>
                </a:path>
              </a:pathLst>
            </a:custGeom>
            <a:solidFill>
              <a:srgbClr val="808080"/>
            </a:solidFill>
            <a:ln w="12700" cap="rnd">
              <a:solidFill>
                <a:srgbClr val="333399"/>
              </a:solidFill>
              <a:prstDash val="solid"/>
              <a:round/>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000000"/>
                  </a:solidFill>
                </a:defRPr>
              </a:pPr>
            </a:p>
          </p:txBody>
        </p:sp>
        <p:sp>
          <p:nvSpPr>
            <p:cNvPr id="734" name="Shape 734"/>
            <p:cNvSpPr/>
            <p:nvPr/>
          </p:nvSpPr>
          <p:spPr>
            <a:xfrm>
              <a:off x="129867" y="2497149"/>
              <a:ext cx="1818148" cy="18728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880"/>
                  </a:moveTo>
                  <a:lnTo>
                    <a:pt x="20057" y="21600"/>
                  </a:lnTo>
                  <a:lnTo>
                    <a:pt x="21600" y="21600"/>
                  </a:lnTo>
                  <a:lnTo>
                    <a:pt x="21600" y="20160"/>
                  </a:lnTo>
                  <a:lnTo>
                    <a:pt x="21439" y="20670"/>
                  </a:lnTo>
                  <a:lnTo>
                    <a:pt x="0" y="0"/>
                  </a:lnTo>
                  <a:lnTo>
                    <a:pt x="0" y="2880"/>
                  </a:lnTo>
                </a:path>
              </a:pathLst>
            </a:custGeom>
            <a:solidFill>
              <a:srgbClr val="800000"/>
            </a:solidFill>
            <a:ln w="12700" cap="rnd">
              <a:solidFill>
                <a:srgbClr val="333399"/>
              </a:solidFill>
              <a:prstDash val="solid"/>
              <a:round/>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000000"/>
                  </a:solidFill>
                </a:defRPr>
              </a:pPr>
            </a:p>
          </p:txBody>
        </p:sp>
        <p:sp>
          <p:nvSpPr>
            <p:cNvPr id="735" name="Shape 735"/>
            <p:cNvSpPr/>
            <p:nvPr/>
          </p:nvSpPr>
          <p:spPr>
            <a:xfrm>
              <a:off x="140689" y="4255558"/>
              <a:ext cx="497827" cy="1227766"/>
            </a:xfrm>
            <a:prstGeom prst="rect">
              <a:avLst/>
            </a:prstGeom>
            <a:solidFill>
              <a:srgbClr val="800000"/>
            </a:solidFill>
            <a:ln w="12700" cap="flat">
              <a:solidFill>
                <a:srgbClr val="333399"/>
              </a:solidFill>
              <a:prstDash val="solid"/>
              <a:round/>
            </a:ln>
            <a:effectLst/>
          </p:spPr>
          <p:txBody>
            <a:bodyPr wrap="square" lIns="65023" tIns="65023" rIns="65023" bIns="65023" numCol="1" anchor="ctr">
              <a:noAutofit/>
            </a:bodyPr>
            <a:lstStyle/>
            <a:p>
              <a:pPr lvl="0" defTabSz="914400">
                <a:lnSpc>
                  <a:spcPct val="100000"/>
                </a:lnSpc>
                <a:spcBef>
                  <a:spcPts val="0"/>
                </a:spcBef>
                <a:buClrTx/>
                <a:buFontTx/>
                <a:defRPr sz="2400">
                  <a:solidFill>
                    <a:srgbClr val="000000"/>
                  </a:solidFill>
                </a:defRPr>
              </a:pPr>
            </a:p>
          </p:txBody>
        </p:sp>
        <p:sp>
          <p:nvSpPr>
            <p:cNvPr id="736" name="Shape 736"/>
            <p:cNvSpPr/>
            <p:nvPr/>
          </p:nvSpPr>
          <p:spPr>
            <a:xfrm>
              <a:off x="216446" y="4835625"/>
              <a:ext cx="100107" cy="962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259" y="21600"/>
                  </a:moveTo>
                  <a:lnTo>
                    <a:pt x="15178" y="21600"/>
                  </a:lnTo>
                  <a:lnTo>
                    <a:pt x="16930" y="21016"/>
                  </a:lnTo>
                  <a:lnTo>
                    <a:pt x="18097" y="20432"/>
                  </a:lnTo>
                  <a:lnTo>
                    <a:pt x="19265" y="19265"/>
                  </a:lnTo>
                  <a:lnTo>
                    <a:pt x="19849" y="18097"/>
                  </a:lnTo>
                  <a:lnTo>
                    <a:pt x="20432" y="17514"/>
                  </a:lnTo>
                  <a:lnTo>
                    <a:pt x="21016" y="16346"/>
                  </a:lnTo>
                  <a:lnTo>
                    <a:pt x="21016" y="14011"/>
                  </a:lnTo>
                  <a:lnTo>
                    <a:pt x="21600" y="12259"/>
                  </a:lnTo>
                  <a:lnTo>
                    <a:pt x="21600" y="7005"/>
                  </a:lnTo>
                  <a:lnTo>
                    <a:pt x="21016" y="5838"/>
                  </a:lnTo>
                  <a:lnTo>
                    <a:pt x="21016" y="4086"/>
                  </a:lnTo>
                  <a:lnTo>
                    <a:pt x="18097" y="1168"/>
                  </a:lnTo>
                  <a:lnTo>
                    <a:pt x="16930" y="584"/>
                  </a:lnTo>
                  <a:lnTo>
                    <a:pt x="16346" y="584"/>
                  </a:lnTo>
                  <a:lnTo>
                    <a:pt x="15178" y="0"/>
                  </a:lnTo>
                  <a:lnTo>
                    <a:pt x="7589" y="0"/>
                  </a:lnTo>
                  <a:lnTo>
                    <a:pt x="6422" y="584"/>
                  </a:lnTo>
                  <a:lnTo>
                    <a:pt x="5254" y="584"/>
                  </a:lnTo>
                  <a:lnTo>
                    <a:pt x="4086" y="1168"/>
                  </a:lnTo>
                  <a:lnTo>
                    <a:pt x="3503" y="1751"/>
                  </a:lnTo>
                  <a:lnTo>
                    <a:pt x="2335" y="2335"/>
                  </a:lnTo>
                  <a:lnTo>
                    <a:pt x="584" y="4086"/>
                  </a:lnTo>
                  <a:lnTo>
                    <a:pt x="584" y="5254"/>
                  </a:lnTo>
                  <a:lnTo>
                    <a:pt x="0" y="5838"/>
                  </a:lnTo>
                  <a:lnTo>
                    <a:pt x="0" y="14011"/>
                  </a:lnTo>
                  <a:lnTo>
                    <a:pt x="584" y="15178"/>
                  </a:lnTo>
                  <a:lnTo>
                    <a:pt x="584" y="16346"/>
                  </a:lnTo>
                  <a:lnTo>
                    <a:pt x="1168" y="17514"/>
                  </a:lnTo>
                  <a:lnTo>
                    <a:pt x="1751" y="18097"/>
                  </a:lnTo>
                  <a:lnTo>
                    <a:pt x="2335" y="19265"/>
                  </a:lnTo>
                  <a:lnTo>
                    <a:pt x="3503" y="19849"/>
                  </a:lnTo>
                  <a:lnTo>
                    <a:pt x="4086" y="20432"/>
                  </a:lnTo>
                  <a:lnTo>
                    <a:pt x="5254" y="21016"/>
                  </a:lnTo>
                  <a:lnTo>
                    <a:pt x="6422" y="21016"/>
                  </a:lnTo>
                  <a:lnTo>
                    <a:pt x="7589" y="21600"/>
                  </a:lnTo>
                  <a:lnTo>
                    <a:pt x="12259" y="21600"/>
                  </a:lnTo>
                </a:path>
              </a:pathLst>
            </a:custGeom>
            <a:solidFill>
              <a:srgbClr val="FF9800"/>
            </a:solidFill>
            <a:ln w="12700" cap="flat">
              <a:noFill/>
              <a:miter lim="400000"/>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000000"/>
                  </a:solidFill>
                </a:defRPr>
              </a:pPr>
            </a:p>
          </p:txBody>
        </p:sp>
        <p:sp>
          <p:nvSpPr>
            <p:cNvPr id="737" name="Shape 737"/>
            <p:cNvSpPr/>
            <p:nvPr/>
          </p:nvSpPr>
          <p:spPr>
            <a:xfrm>
              <a:off x="216446" y="4835625"/>
              <a:ext cx="100107" cy="962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259" y="21600"/>
                  </a:moveTo>
                  <a:lnTo>
                    <a:pt x="15178" y="21600"/>
                  </a:lnTo>
                  <a:lnTo>
                    <a:pt x="16930" y="21016"/>
                  </a:lnTo>
                  <a:lnTo>
                    <a:pt x="18097" y="20432"/>
                  </a:lnTo>
                  <a:lnTo>
                    <a:pt x="19265" y="19265"/>
                  </a:lnTo>
                  <a:lnTo>
                    <a:pt x="19849" y="18097"/>
                  </a:lnTo>
                  <a:lnTo>
                    <a:pt x="20432" y="17514"/>
                  </a:lnTo>
                  <a:lnTo>
                    <a:pt x="21016" y="16346"/>
                  </a:lnTo>
                  <a:lnTo>
                    <a:pt x="21016" y="14011"/>
                  </a:lnTo>
                  <a:lnTo>
                    <a:pt x="21600" y="12259"/>
                  </a:lnTo>
                  <a:lnTo>
                    <a:pt x="21600" y="7005"/>
                  </a:lnTo>
                  <a:lnTo>
                    <a:pt x="21016" y="5838"/>
                  </a:lnTo>
                  <a:lnTo>
                    <a:pt x="21016" y="4086"/>
                  </a:lnTo>
                  <a:lnTo>
                    <a:pt x="18097" y="1168"/>
                  </a:lnTo>
                  <a:lnTo>
                    <a:pt x="16930" y="584"/>
                  </a:lnTo>
                  <a:lnTo>
                    <a:pt x="16346" y="584"/>
                  </a:lnTo>
                  <a:lnTo>
                    <a:pt x="15178" y="0"/>
                  </a:lnTo>
                  <a:lnTo>
                    <a:pt x="7589" y="0"/>
                  </a:lnTo>
                  <a:lnTo>
                    <a:pt x="6422" y="584"/>
                  </a:lnTo>
                  <a:lnTo>
                    <a:pt x="5254" y="584"/>
                  </a:lnTo>
                  <a:lnTo>
                    <a:pt x="4086" y="1168"/>
                  </a:lnTo>
                  <a:lnTo>
                    <a:pt x="3503" y="1751"/>
                  </a:lnTo>
                  <a:lnTo>
                    <a:pt x="2335" y="2335"/>
                  </a:lnTo>
                  <a:lnTo>
                    <a:pt x="584" y="4086"/>
                  </a:lnTo>
                  <a:lnTo>
                    <a:pt x="584" y="5254"/>
                  </a:lnTo>
                  <a:lnTo>
                    <a:pt x="0" y="5838"/>
                  </a:lnTo>
                  <a:lnTo>
                    <a:pt x="0" y="14011"/>
                  </a:lnTo>
                  <a:lnTo>
                    <a:pt x="584" y="15178"/>
                  </a:lnTo>
                  <a:lnTo>
                    <a:pt x="584" y="16346"/>
                  </a:lnTo>
                  <a:lnTo>
                    <a:pt x="1168" y="17514"/>
                  </a:lnTo>
                  <a:lnTo>
                    <a:pt x="1751" y="18097"/>
                  </a:lnTo>
                  <a:lnTo>
                    <a:pt x="2335" y="19265"/>
                  </a:lnTo>
                  <a:lnTo>
                    <a:pt x="3503" y="19849"/>
                  </a:lnTo>
                  <a:lnTo>
                    <a:pt x="4086" y="20432"/>
                  </a:lnTo>
                  <a:lnTo>
                    <a:pt x="5254" y="21016"/>
                  </a:lnTo>
                  <a:lnTo>
                    <a:pt x="6422" y="21016"/>
                  </a:lnTo>
                  <a:lnTo>
                    <a:pt x="7589" y="21600"/>
                  </a:lnTo>
                  <a:lnTo>
                    <a:pt x="12259" y="21600"/>
                  </a:lnTo>
                </a:path>
              </a:pathLst>
            </a:custGeom>
            <a:noFill/>
            <a:ln w="12700" cap="rnd">
              <a:solidFill>
                <a:srgbClr val="000000"/>
              </a:solidFill>
              <a:prstDash val="solid"/>
              <a:round/>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000000"/>
                  </a:solidFill>
                </a:defRPr>
              </a:pPr>
            </a:p>
          </p:txBody>
        </p:sp>
      </p:grpSp>
      <p:grpSp>
        <p:nvGrpSpPr>
          <p:cNvPr id="749" name="Group 749"/>
          <p:cNvGrpSpPr/>
          <p:nvPr/>
        </p:nvGrpSpPr>
        <p:grpSpPr>
          <a:xfrm>
            <a:off x="108373" y="3142826"/>
            <a:ext cx="1817066" cy="5743444"/>
            <a:chOff x="0" y="0"/>
            <a:chExt cx="1817064" cy="5743443"/>
          </a:xfrm>
        </p:grpSpPr>
        <p:sp>
          <p:nvSpPr>
            <p:cNvPr id="739" name="Shape 739"/>
            <p:cNvSpPr/>
            <p:nvPr/>
          </p:nvSpPr>
          <p:spPr>
            <a:xfrm>
              <a:off x="1427693" y="2247434"/>
              <a:ext cx="389372" cy="7491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0"/>
                  </a:lnTo>
                  <a:lnTo>
                    <a:pt x="21600" y="0"/>
                  </a:lnTo>
                  <a:lnTo>
                    <a:pt x="21600" y="10800"/>
                  </a:lnTo>
                  <a:lnTo>
                    <a:pt x="0" y="21600"/>
                  </a:lnTo>
                </a:path>
              </a:pathLst>
            </a:custGeom>
            <a:solidFill>
              <a:srgbClr val="808080"/>
            </a:solidFill>
            <a:ln w="12700" cap="rnd">
              <a:solidFill>
                <a:srgbClr val="333399"/>
              </a:solidFill>
              <a:prstDash val="solid"/>
              <a:round/>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000000"/>
                  </a:solidFill>
                </a:defRPr>
              </a:pPr>
            </a:p>
          </p:txBody>
        </p:sp>
        <p:sp>
          <p:nvSpPr>
            <p:cNvPr id="740" name="Shape 740"/>
            <p:cNvSpPr/>
            <p:nvPr/>
          </p:nvSpPr>
          <p:spPr>
            <a:xfrm>
              <a:off x="259580" y="2811893"/>
              <a:ext cx="1557485" cy="29315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9640"/>
                  </a:moveTo>
                  <a:lnTo>
                    <a:pt x="0" y="21600"/>
                  </a:lnTo>
                  <a:lnTo>
                    <a:pt x="19800" y="21600"/>
                  </a:lnTo>
                  <a:lnTo>
                    <a:pt x="18000" y="20680"/>
                  </a:lnTo>
                  <a:lnTo>
                    <a:pt x="19800" y="19760"/>
                  </a:lnTo>
                  <a:lnTo>
                    <a:pt x="19800" y="10560"/>
                  </a:lnTo>
                  <a:lnTo>
                    <a:pt x="21600" y="9640"/>
                  </a:lnTo>
                  <a:lnTo>
                    <a:pt x="19800" y="8720"/>
                  </a:lnTo>
                  <a:lnTo>
                    <a:pt x="21600" y="6881"/>
                  </a:lnTo>
                  <a:lnTo>
                    <a:pt x="19800" y="5041"/>
                  </a:lnTo>
                  <a:lnTo>
                    <a:pt x="21600" y="3201"/>
                  </a:lnTo>
                  <a:lnTo>
                    <a:pt x="18000" y="2281"/>
                  </a:lnTo>
                  <a:lnTo>
                    <a:pt x="19800" y="441"/>
                  </a:lnTo>
                  <a:lnTo>
                    <a:pt x="20025" y="0"/>
                  </a:lnTo>
                  <a:lnTo>
                    <a:pt x="0" y="9640"/>
                  </a:lnTo>
                  <a:lnTo>
                    <a:pt x="300" y="9985"/>
                  </a:lnTo>
                </a:path>
              </a:pathLst>
            </a:custGeom>
            <a:solidFill>
              <a:srgbClr val="808080"/>
            </a:solidFill>
            <a:ln w="12700" cap="rnd">
              <a:solidFill>
                <a:srgbClr val="333399"/>
              </a:solidFill>
              <a:prstDash val="solid"/>
              <a:round/>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000000"/>
                  </a:solidFill>
                </a:defRPr>
              </a:pPr>
            </a:p>
          </p:txBody>
        </p:sp>
        <p:sp>
          <p:nvSpPr>
            <p:cNvPr id="741" name="Shape 741"/>
            <p:cNvSpPr/>
            <p:nvPr/>
          </p:nvSpPr>
          <p:spPr>
            <a:xfrm>
              <a:off x="908532" y="5493727"/>
              <a:ext cx="778743" cy="2497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10800"/>
                  </a:lnTo>
                  <a:lnTo>
                    <a:pt x="3600" y="10800"/>
                  </a:lnTo>
                  <a:lnTo>
                    <a:pt x="3600" y="0"/>
                  </a:lnTo>
                  <a:lnTo>
                    <a:pt x="21600" y="0"/>
                  </a:lnTo>
                  <a:lnTo>
                    <a:pt x="18000" y="10800"/>
                  </a:lnTo>
                  <a:lnTo>
                    <a:pt x="21600" y="21600"/>
                  </a:lnTo>
                  <a:lnTo>
                    <a:pt x="0" y="21600"/>
                  </a:lnTo>
                </a:path>
              </a:pathLst>
            </a:custGeom>
            <a:solidFill>
              <a:srgbClr val="868686"/>
            </a:solidFill>
            <a:ln w="12700" cap="rnd">
              <a:solidFill>
                <a:srgbClr val="333399"/>
              </a:solidFill>
              <a:prstDash val="solid"/>
              <a:round/>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000000"/>
                  </a:solidFill>
                </a:defRPr>
              </a:pPr>
            </a:p>
          </p:txBody>
        </p:sp>
        <p:sp>
          <p:nvSpPr>
            <p:cNvPr id="742" name="Shape 742"/>
            <p:cNvSpPr/>
            <p:nvPr/>
          </p:nvSpPr>
          <p:spPr>
            <a:xfrm>
              <a:off x="0" y="2497149"/>
              <a:ext cx="1817065" cy="18728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880"/>
                  </a:moveTo>
                  <a:lnTo>
                    <a:pt x="1543" y="21600"/>
                  </a:lnTo>
                  <a:lnTo>
                    <a:pt x="0" y="21600"/>
                  </a:lnTo>
                  <a:lnTo>
                    <a:pt x="0" y="20160"/>
                  </a:lnTo>
                  <a:lnTo>
                    <a:pt x="161" y="20670"/>
                  </a:lnTo>
                  <a:lnTo>
                    <a:pt x="21600" y="0"/>
                  </a:lnTo>
                  <a:lnTo>
                    <a:pt x="21600" y="2880"/>
                  </a:lnTo>
                </a:path>
              </a:pathLst>
            </a:custGeom>
            <a:solidFill>
              <a:srgbClr val="800000"/>
            </a:solidFill>
            <a:ln w="12700" cap="rnd">
              <a:solidFill>
                <a:srgbClr val="333399"/>
              </a:solidFill>
              <a:prstDash val="solid"/>
              <a:round/>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000000"/>
                  </a:solidFill>
                </a:defRPr>
              </a:pPr>
            </a:p>
          </p:txBody>
        </p:sp>
        <p:sp>
          <p:nvSpPr>
            <p:cNvPr id="743" name="Shape 743"/>
            <p:cNvSpPr/>
            <p:nvPr/>
          </p:nvSpPr>
          <p:spPr>
            <a:xfrm>
              <a:off x="1297903" y="0"/>
              <a:ext cx="519162" cy="22474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lnTo>
                    <a:pt x="21600" y="0"/>
                  </a:lnTo>
                  <a:lnTo>
                    <a:pt x="21600" y="6000"/>
                  </a:lnTo>
                  <a:lnTo>
                    <a:pt x="16200" y="7200"/>
                  </a:lnTo>
                  <a:lnTo>
                    <a:pt x="21600" y="9600"/>
                  </a:lnTo>
                  <a:lnTo>
                    <a:pt x="20250" y="9150"/>
                  </a:lnTo>
                  <a:lnTo>
                    <a:pt x="16200" y="10800"/>
                  </a:lnTo>
                  <a:lnTo>
                    <a:pt x="21600" y="13200"/>
                  </a:lnTo>
                  <a:lnTo>
                    <a:pt x="16200" y="15600"/>
                  </a:lnTo>
                  <a:lnTo>
                    <a:pt x="21600" y="16800"/>
                  </a:lnTo>
                  <a:lnTo>
                    <a:pt x="21600" y="18000"/>
                  </a:lnTo>
                  <a:lnTo>
                    <a:pt x="16200" y="19200"/>
                  </a:lnTo>
                  <a:lnTo>
                    <a:pt x="21600" y="21600"/>
                  </a:lnTo>
                </a:path>
              </a:pathLst>
            </a:custGeom>
            <a:solidFill>
              <a:srgbClr val="800000"/>
            </a:solidFill>
            <a:ln w="12700" cap="rnd">
              <a:solidFill>
                <a:srgbClr val="333399"/>
              </a:solidFill>
              <a:prstDash val="solid"/>
              <a:round/>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000000"/>
                  </a:solidFill>
                </a:defRPr>
              </a:pPr>
            </a:p>
          </p:txBody>
        </p:sp>
        <p:sp>
          <p:nvSpPr>
            <p:cNvPr id="744" name="Shape 744"/>
            <p:cNvSpPr/>
            <p:nvPr/>
          </p:nvSpPr>
          <p:spPr>
            <a:xfrm>
              <a:off x="600280" y="4375213"/>
              <a:ext cx="362332" cy="9052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4345"/>
                  </a:lnTo>
                  <a:lnTo>
                    <a:pt x="161" y="3910"/>
                  </a:lnTo>
                  <a:lnTo>
                    <a:pt x="161" y="3476"/>
                  </a:lnTo>
                  <a:lnTo>
                    <a:pt x="484" y="3041"/>
                  </a:lnTo>
                  <a:lnTo>
                    <a:pt x="1128" y="2297"/>
                  </a:lnTo>
                  <a:lnTo>
                    <a:pt x="1612" y="1924"/>
                  </a:lnTo>
                  <a:lnTo>
                    <a:pt x="2901" y="1303"/>
                  </a:lnTo>
                  <a:lnTo>
                    <a:pt x="3707" y="993"/>
                  </a:lnTo>
                  <a:lnTo>
                    <a:pt x="4513" y="745"/>
                  </a:lnTo>
                  <a:lnTo>
                    <a:pt x="6125" y="372"/>
                  </a:lnTo>
                  <a:lnTo>
                    <a:pt x="7254" y="186"/>
                  </a:lnTo>
                  <a:lnTo>
                    <a:pt x="8221" y="124"/>
                  </a:lnTo>
                  <a:lnTo>
                    <a:pt x="9188" y="0"/>
                  </a:lnTo>
                  <a:lnTo>
                    <a:pt x="11445" y="0"/>
                  </a:lnTo>
                  <a:lnTo>
                    <a:pt x="12573" y="124"/>
                  </a:lnTo>
                  <a:lnTo>
                    <a:pt x="13540" y="186"/>
                  </a:lnTo>
                  <a:lnTo>
                    <a:pt x="14669" y="372"/>
                  </a:lnTo>
                  <a:lnTo>
                    <a:pt x="16603" y="745"/>
                  </a:lnTo>
                  <a:lnTo>
                    <a:pt x="17409" y="993"/>
                  </a:lnTo>
                  <a:lnTo>
                    <a:pt x="19021" y="1614"/>
                  </a:lnTo>
                  <a:lnTo>
                    <a:pt x="19666" y="1924"/>
                  </a:lnTo>
                  <a:lnTo>
                    <a:pt x="21116" y="3041"/>
                  </a:lnTo>
                  <a:lnTo>
                    <a:pt x="21600" y="4345"/>
                  </a:lnTo>
                  <a:lnTo>
                    <a:pt x="21600" y="21600"/>
                  </a:lnTo>
                  <a:lnTo>
                    <a:pt x="0" y="21600"/>
                  </a:lnTo>
                </a:path>
              </a:pathLst>
            </a:custGeom>
            <a:solidFill>
              <a:srgbClr val="FFB200"/>
            </a:solidFill>
            <a:ln w="12700" cap="flat">
              <a:noFill/>
              <a:miter lim="400000"/>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000000"/>
                  </a:solidFill>
                </a:defRPr>
              </a:pPr>
            </a:p>
          </p:txBody>
        </p:sp>
        <p:sp>
          <p:nvSpPr>
            <p:cNvPr id="745" name="Shape 745"/>
            <p:cNvSpPr/>
            <p:nvPr/>
          </p:nvSpPr>
          <p:spPr>
            <a:xfrm>
              <a:off x="600280" y="4375213"/>
              <a:ext cx="362332" cy="9052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4345"/>
                  </a:lnTo>
                  <a:lnTo>
                    <a:pt x="161" y="3910"/>
                  </a:lnTo>
                  <a:lnTo>
                    <a:pt x="161" y="3476"/>
                  </a:lnTo>
                  <a:lnTo>
                    <a:pt x="484" y="3041"/>
                  </a:lnTo>
                  <a:lnTo>
                    <a:pt x="1128" y="2297"/>
                  </a:lnTo>
                  <a:lnTo>
                    <a:pt x="1612" y="1924"/>
                  </a:lnTo>
                  <a:lnTo>
                    <a:pt x="2901" y="1303"/>
                  </a:lnTo>
                  <a:lnTo>
                    <a:pt x="3707" y="993"/>
                  </a:lnTo>
                  <a:lnTo>
                    <a:pt x="4513" y="745"/>
                  </a:lnTo>
                  <a:lnTo>
                    <a:pt x="6125" y="372"/>
                  </a:lnTo>
                  <a:lnTo>
                    <a:pt x="7254" y="186"/>
                  </a:lnTo>
                  <a:lnTo>
                    <a:pt x="8221" y="124"/>
                  </a:lnTo>
                  <a:lnTo>
                    <a:pt x="9188" y="0"/>
                  </a:lnTo>
                  <a:lnTo>
                    <a:pt x="11445" y="0"/>
                  </a:lnTo>
                  <a:lnTo>
                    <a:pt x="12573" y="124"/>
                  </a:lnTo>
                  <a:lnTo>
                    <a:pt x="13540" y="186"/>
                  </a:lnTo>
                  <a:lnTo>
                    <a:pt x="14669" y="372"/>
                  </a:lnTo>
                  <a:lnTo>
                    <a:pt x="16603" y="745"/>
                  </a:lnTo>
                  <a:lnTo>
                    <a:pt x="17409" y="993"/>
                  </a:lnTo>
                  <a:lnTo>
                    <a:pt x="19021" y="1614"/>
                  </a:lnTo>
                  <a:lnTo>
                    <a:pt x="19666" y="1924"/>
                  </a:lnTo>
                  <a:lnTo>
                    <a:pt x="21116" y="3041"/>
                  </a:lnTo>
                  <a:lnTo>
                    <a:pt x="21600" y="4345"/>
                  </a:lnTo>
                  <a:lnTo>
                    <a:pt x="21600" y="21600"/>
                  </a:lnTo>
                  <a:lnTo>
                    <a:pt x="0" y="21600"/>
                  </a:lnTo>
                </a:path>
              </a:pathLst>
            </a:custGeom>
            <a:noFill/>
            <a:ln w="101600" cap="rnd">
              <a:solidFill>
                <a:srgbClr val="000000"/>
              </a:solidFill>
              <a:prstDash val="solid"/>
              <a:round/>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000000"/>
                  </a:solidFill>
                </a:defRPr>
              </a:pPr>
            </a:p>
          </p:txBody>
        </p:sp>
        <p:sp>
          <p:nvSpPr>
            <p:cNvPr id="746" name="Shape 746"/>
            <p:cNvSpPr/>
            <p:nvPr/>
          </p:nvSpPr>
          <p:spPr>
            <a:xfrm>
              <a:off x="1178929" y="4255558"/>
              <a:ext cx="497530" cy="1227766"/>
            </a:xfrm>
            <a:prstGeom prst="rect">
              <a:avLst/>
            </a:prstGeom>
            <a:solidFill>
              <a:srgbClr val="800000"/>
            </a:solidFill>
            <a:ln w="12700" cap="flat">
              <a:solidFill>
                <a:srgbClr val="333399"/>
              </a:solidFill>
              <a:prstDash val="solid"/>
              <a:round/>
            </a:ln>
            <a:effectLst/>
          </p:spPr>
          <p:txBody>
            <a:bodyPr wrap="square" lIns="65023" tIns="65023" rIns="65023" bIns="65023" numCol="1" anchor="ctr">
              <a:noAutofit/>
            </a:bodyPr>
            <a:lstStyle/>
            <a:p>
              <a:pPr lvl="0" defTabSz="914400">
                <a:lnSpc>
                  <a:spcPct val="100000"/>
                </a:lnSpc>
                <a:spcBef>
                  <a:spcPts val="0"/>
                </a:spcBef>
                <a:buClrTx/>
                <a:buFontTx/>
                <a:defRPr sz="2400">
                  <a:solidFill>
                    <a:srgbClr val="000000"/>
                  </a:solidFill>
                </a:defRPr>
              </a:pPr>
            </a:p>
          </p:txBody>
        </p:sp>
        <p:sp>
          <p:nvSpPr>
            <p:cNvPr id="747" name="Shape 747"/>
            <p:cNvSpPr/>
            <p:nvPr/>
          </p:nvSpPr>
          <p:spPr>
            <a:xfrm>
              <a:off x="1514220" y="4835625"/>
              <a:ext cx="100048" cy="962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259" y="21600"/>
                  </a:moveTo>
                  <a:lnTo>
                    <a:pt x="15178" y="21600"/>
                  </a:lnTo>
                  <a:lnTo>
                    <a:pt x="16930" y="21016"/>
                  </a:lnTo>
                  <a:lnTo>
                    <a:pt x="18097" y="20432"/>
                  </a:lnTo>
                  <a:lnTo>
                    <a:pt x="19265" y="19265"/>
                  </a:lnTo>
                  <a:lnTo>
                    <a:pt x="19849" y="18097"/>
                  </a:lnTo>
                  <a:lnTo>
                    <a:pt x="20432" y="17514"/>
                  </a:lnTo>
                  <a:lnTo>
                    <a:pt x="21016" y="16346"/>
                  </a:lnTo>
                  <a:lnTo>
                    <a:pt x="21016" y="14011"/>
                  </a:lnTo>
                  <a:lnTo>
                    <a:pt x="21600" y="12259"/>
                  </a:lnTo>
                  <a:lnTo>
                    <a:pt x="21600" y="7005"/>
                  </a:lnTo>
                  <a:lnTo>
                    <a:pt x="21016" y="5838"/>
                  </a:lnTo>
                  <a:lnTo>
                    <a:pt x="21016" y="4086"/>
                  </a:lnTo>
                  <a:lnTo>
                    <a:pt x="18097" y="1168"/>
                  </a:lnTo>
                  <a:lnTo>
                    <a:pt x="16930" y="584"/>
                  </a:lnTo>
                  <a:lnTo>
                    <a:pt x="16346" y="584"/>
                  </a:lnTo>
                  <a:lnTo>
                    <a:pt x="15178" y="0"/>
                  </a:lnTo>
                  <a:lnTo>
                    <a:pt x="7589" y="0"/>
                  </a:lnTo>
                  <a:lnTo>
                    <a:pt x="6422" y="584"/>
                  </a:lnTo>
                  <a:lnTo>
                    <a:pt x="5254" y="584"/>
                  </a:lnTo>
                  <a:lnTo>
                    <a:pt x="4086" y="1168"/>
                  </a:lnTo>
                  <a:lnTo>
                    <a:pt x="3503" y="1751"/>
                  </a:lnTo>
                  <a:lnTo>
                    <a:pt x="2335" y="2335"/>
                  </a:lnTo>
                  <a:lnTo>
                    <a:pt x="584" y="4086"/>
                  </a:lnTo>
                  <a:lnTo>
                    <a:pt x="584" y="5254"/>
                  </a:lnTo>
                  <a:lnTo>
                    <a:pt x="0" y="5838"/>
                  </a:lnTo>
                  <a:lnTo>
                    <a:pt x="0" y="14011"/>
                  </a:lnTo>
                  <a:lnTo>
                    <a:pt x="584" y="15178"/>
                  </a:lnTo>
                  <a:lnTo>
                    <a:pt x="584" y="16346"/>
                  </a:lnTo>
                  <a:lnTo>
                    <a:pt x="1168" y="17514"/>
                  </a:lnTo>
                  <a:lnTo>
                    <a:pt x="1751" y="18097"/>
                  </a:lnTo>
                  <a:lnTo>
                    <a:pt x="2335" y="19265"/>
                  </a:lnTo>
                  <a:lnTo>
                    <a:pt x="3503" y="19849"/>
                  </a:lnTo>
                  <a:lnTo>
                    <a:pt x="4086" y="20432"/>
                  </a:lnTo>
                  <a:lnTo>
                    <a:pt x="5254" y="21016"/>
                  </a:lnTo>
                  <a:lnTo>
                    <a:pt x="6422" y="21016"/>
                  </a:lnTo>
                  <a:lnTo>
                    <a:pt x="7589" y="21600"/>
                  </a:lnTo>
                  <a:lnTo>
                    <a:pt x="12259" y="21600"/>
                  </a:lnTo>
                </a:path>
              </a:pathLst>
            </a:custGeom>
            <a:solidFill>
              <a:srgbClr val="FF9800"/>
            </a:solidFill>
            <a:ln w="12700" cap="flat">
              <a:noFill/>
              <a:miter lim="400000"/>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000000"/>
                  </a:solidFill>
                </a:defRPr>
              </a:pPr>
            </a:p>
          </p:txBody>
        </p:sp>
        <p:sp>
          <p:nvSpPr>
            <p:cNvPr id="748" name="Shape 748"/>
            <p:cNvSpPr/>
            <p:nvPr/>
          </p:nvSpPr>
          <p:spPr>
            <a:xfrm>
              <a:off x="1514220" y="4835625"/>
              <a:ext cx="100048" cy="962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259" y="21600"/>
                  </a:moveTo>
                  <a:lnTo>
                    <a:pt x="15178" y="21600"/>
                  </a:lnTo>
                  <a:lnTo>
                    <a:pt x="16930" y="21016"/>
                  </a:lnTo>
                  <a:lnTo>
                    <a:pt x="18097" y="20432"/>
                  </a:lnTo>
                  <a:lnTo>
                    <a:pt x="19265" y="19265"/>
                  </a:lnTo>
                  <a:lnTo>
                    <a:pt x="19849" y="18097"/>
                  </a:lnTo>
                  <a:lnTo>
                    <a:pt x="20432" y="17514"/>
                  </a:lnTo>
                  <a:lnTo>
                    <a:pt x="21016" y="16346"/>
                  </a:lnTo>
                  <a:lnTo>
                    <a:pt x="21016" y="14011"/>
                  </a:lnTo>
                  <a:lnTo>
                    <a:pt x="21600" y="12259"/>
                  </a:lnTo>
                  <a:lnTo>
                    <a:pt x="21600" y="7005"/>
                  </a:lnTo>
                  <a:lnTo>
                    <a:pt x="21016" y="5838"/>
                  </a:lnTo>
                  <a:lnTo>
                    <a:pt x="21016" y="4086"/>
                  </a:lnTo>
                  <a:lnTo>
                    <a:pt x="18097" y="1168"/>
                  </a:lnTo>
                  <a:lnTo>
                    <a:pt x="16930" y="584"/>
                  </a:lnTo>
                  <a:lnTo>
                    <a:pt x="16346" y="584"/>
                  </a:lnTo>
                  <a:lnTo>
                    <a:pt x="15178" y="0"/>
                  </a:lnTo>
                  <a:lnTo>
                    <a:pt x="7589" y="0"/>
                  </a:lnTo>
                  <a:lnTo>
                    <a:pt x="6422" y="584"/>
                  </a:lnTo>
                  <a:lnTo>
                    <a:pt x="5254" y="584"/>
                  </a:lnTo>
                  <a:lnTo>
                    <a:pt x="4086" y="1168"/>
                  </a:lnTo>
                  <a:lnTo>
                    <a:pt x="3503" y="1751"/>
                  </a:lnTo>
                  <a:lnTo>
                    <a:pt x="2335" y="2335"/>
                  </a:lnTo>
                  <a:lnTo>
                    <a:pt x="584" y="4086"/>
                  </a:lnTo>
                  <a:lnTo>
                    <a:pt x="584" y="5254"/>
                  </a:lnTo>
                  <a:lnTo>
                    <a:pt x="0" y="5838"/>
                  </a:lnTo>
                  <a:lnTo>
                    <a:pt x="0" y="14011"/>
                  </a:lnTo>
                  <a:lnTo>
                    <a:pt x="584" y="15178"/>
                  </a:lnTo>
                  <a:lnTo>
                    <a:pt x="584" y="16346"/>
                  </a:lnTo>
                  <a:lnTo>
                    <a:pt x="1168" y="17514"/>
                  </a:lnTo>
                  <a:lnTo>
                    <a:pt x="1751" y="18097"/>
                  </a:lnTo>
                  <a:lnTo>
                    <a:pt x="2335" y="19265"/>
                  </a:lnTo>
                  <a:lnTo>
                    <a:pt x="3503" y="19849"/>
                  </a:lnTo>
                  <a:lnTo>
                    <a:pt x="4086" y="20432"/>
                  </a:lnTo>
                  <a:lnTo>
                    <a:pt x="5254" y="21016"/>
                  </a:lnTo>
                  <a:lnTo>
                    <a:pt x="6422" y="21016"/>
                  </a:lnTo>
                  <a:lnTo>
                    <a:pt x="7589" y="21600"/>
                  </a:lnTo>
                  <a:lnTo>
                    <a:pt x="12259" y="21600"/>
                  </a:lnTo>
                </a:path>
              </a:pathLst>
            </a:custGeom>
            <a:noFill/>
            <a:ln w="12700" cap="rnd">
              <a:solidFill>
                <a:srgbClr val="000000"/>
              </a:solidFill>
              <a:prstDash val="solid"/>
              <a:round/>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000000"/>
                  </a:solidFill>
                </a:defRPr>
              </a:pPr>
            </a:p>
          </p:txBody>
        </p:sp>
      </p:grpSp>
      <p:pic>
        <p:nvPicPr>
          <p:cNvPr id="750" name="image.png"/>
          <p:cNvPicPr/>
          <p:nvPr/>
        </p:nvPicPr>
        <p:blipFill>
          <a:blip r:embed="rId3">
            <a:extLst/>
          </a:blip>
          <a:stretch>
            <a:fillRect/>
          </a:stretch>
        </p:blipFill>
        <p:spPr>
          <a:xfrm>
            <a:off x="1733973" y="2817706"/>
            <a:ext cx="1449494" cy="6935895"/>
          </a:xfrm>
          <a:prstGeom prst="rect">
            <a:avLst/>
          </a:prstGeom>
          <a:ln w="12700">
            <a:miter lim="400000"/>
          </a:ln>
        </p:spPr>
      </p:pic>
      <p:sp>
        <p:nvSpPr>
          <p:cNvPr id="751" name="Shape 751"/>
          <p:cNvSpPr/>
          <p:nvPr/>
        </p:nvSpPr>
        <p:spPr>
          <a:xfrm>
            <a:off x="159880" y="-54422"/>
            <a:ext cx="12685039" cy="8890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lgn="ctr">
              <a:lnSpc>
                <a:spcPct val="100000"/>
              </a:lnSpc>
              <a:spcBef>
                <a:spcPts val="0"/>
              </a:spcBef>
              <a:buClrTx/>
              <a:buFontTx/>
              <a:defRPr i="1" sz="5500">
                <a:solidFill>
                  <a:srgbClr val="FFFFFF"/>
                </a:solidFill>
                <a:effectLst>
                  <a:outerShdw sx="100000" sy="100000" kx="0" ky="0" algn="b" rotWithShape="0" blurRad="76200" dist="63500" dir="2920767">
                    <a:srgbClr val="000000"/>
                  </a:outerShdw>
                </a:effectLst>
                <a:latin typeface="Baskerville"/>
                <a:ea typeface="Baskerville"/>
                <a:cs typeface="Baskerville"/>
                <a:sym typeface="Baskerville"/>
              </a:defRPr>
            </a:lvl1pPr>
          </a:lstStyle>
          <a:p>
            <a:pPr lvl="0">
              <a:defRPr i="0" sz="1800">
                <a:solidFill>
                  <a:srgbClr val="000000"/>
                </a:solidFill>
                <a:effectLst/>
              </a:defRPr>
            </a:pPr>
            <a:r>
              <a:rPr i="1" sz="5500">
                <a:solidFill>
                  <a:srgbClr val="FFFFFF"/>
                </a:solidFill>
                <a:effectLst>
                  <a:outerShdw sx="100000" sy="100000" kx="0" ky="0" algn="b" rotWithShape="0" blurRad="76200" dist="63500" dir="2920767">
                    <a:srgbClr val="000000"/>
                  </a:outerShdw>
                </a:effectLst>
              </a:rPr>
              <a:t>Is The Church of CHRIST A Biblical Church?</a:t>
            </a:r>
          </a:p>
        </p:txBody>
      </p:sp>
      <p:pic>
        <p:nvPicPr>
          <p:cNvPr id="752" name="image49.png"/>
          <p:cNvPicPr/>
          <p:nvPr/>
        </p:nvPicPr>
        <p:blipFill>
          <a:blip r:embed="rId4">
            <a:extLst/>
          </a:blip>
          <a:stretch>
            <a:fillRect/>
          </a:stretch>
        </p:blipFill>
        <p:spPr>
          <a:xfrm>
            <a:off x="731519" y="711199"/>
            <a:ext cx="11541762" cy="2255522"/>
          </a:xfrm>
          <a:prstGeom prst="rect">
            <a:avLst/>
          </a:prstGeom>
          <a:ln w="12700">
            <a:miter lim="400000"/>
          </a:ln>
        </p:spPr>
      </p:pic>
      <p:sp>
        <p:nvSpPr>
          <p:cNvPr id="753" name="Shape 753"/>
          <p:cNvSpPr/>
          <p:nvPr/>
        </p:nvSpPr>
        <p:spPr>
          <a:xfrm>
            <a:off x="5198037" y="2839547"/>
            <a:ext cx="7540493" cy="63627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algn="ctr" defTabSz="457200">
              <a:lnSpc>
                <a:spcPct val="100000"/>
              </a:lnSpc>
              <a:spcBef>
                <a:spcPts val="0"/>
              </a:spcBef>
              <a:buClrTx/>
              <a:buFontTx/>
              <a:defRPr sz="1800">
                <a:solidFill>
                  <a:srgbClr val="000000"/>
                </a:solidFill>
              </a:defRPr>
            </a:pPr>
            <a:r>
              <a:rPr sz="4100">
                <a:solidFill>
                  <a:srgbClr val="FFFFFF"/>
                </a:solidFill>
                <a:effectLst>
                  <a:outerShdw sx="100000" sy="100000" kx="0" ky="0" algn="b" rotWithShape="0" blurRad="12700" dist="63500" dir="3245149">
                    <a:srgbClr val="000000"/>
                  </a:outerShdw>
                </a:effectLst>
                <a:latin typeface="Abject Failure"/>
                <a:ea typeface="Abject Failure"/>
                <a:cs typeface="Abject Failure"/>
                <a:sym typeface="Abject Failure"/>
              </a:rPr>
              <a:t>1 Corinthians 1:10–13 (NKJV)</a:t>
            </a:r>
            <a:endParaRPr sz="4100">
              <a:solidFill>
                <a:srgbClr val="FFFFFF"/>
              </a:solidFill>
              <a:effectLst>
                <a:outerShdw sx="100000" sy="100000" kx="0" ky="0" algn="b" rotWithShape="0" blurRad="12700" dist="63500" dir="3245149">
                  <a:srgbClr val="000000"/>
                </a:outerShdw>
              </a:effectLst>
              <a:latin typeface="Abject Failure"/>
              <a:ea typeface="Abject Failure"/>
              <a:cs typeface="Abject Failure"/>
              <a:sym typeface="Abject Failure"/>
            </a:endParaRPr>
          </a:p>
          <a:p>
            <a:pPr lvl="0" algn="ctr" defTabSz="457200">
              <a:lnSpc>
                <a:spcPct val="100000"/>
              </a:lnSpc>
              <a:spcBef>
                <a:spcPts val="0"/>
              </a:spcBef>
              <a:buClrTx/>
              <a:buFontTx/>
              <a:defRPr sz="1800">
                <a:solidFill>
                  <a:srgbClr val="000000"/>
                </a:solidFill>
              </a:defRPr>
            </a:pPr>
            <a:r>
              <a:rPr baseline="31999" sz="4500">
                <a:solidFill>
                  <a:srgbClr val="FFFFFF"/>
                </a:solidFill>
                <a:effectLst>
                  <a:outerShdw sx="100000" sy="100000" kx="0" ky="0" algn="b" rotWithShape="0" blurRad="12700" dist="63500" dir="3245149">
                    <a:srgbClr val="000000"/>
                  </a:outerShdw>
                </a:effectLst>
                <a:latin typeface="Adelon"/>
                <a:ea typeface="Adelon"/>
                <a:cs typeface="Adelon"/>
                <a:sym typeface="Adelon"/>
              </a:rPr>
              <a:t>10</a:t>
            </a:r>
            <a:r>
              <a:rPr sz="4500">
                <a:solidFill>
                  <a:srgbClr val="FFFFFF"/>
                </a:solidFill>
                <a:effectLst>
                  <a:outerShdw sx="100000" sy="100000" kx="0" ky="0" algn="b" rotWithShape="0" blurRad="12700" dist="63500" dir="3245149">
                    <a:srgbClr val="000000"/>
                  </a:outerShdw>
                </a:effectLst>
                <a:latin typeface="Adelon"/>
                <a:ea typeface="Adelon"/>
                <a:cs typeface="Adelon"/>
                <a:sym typeface="Adelon"/>
              </a:rPr>
              <a:t> Now I plead with you, brethren, by the name of our Lord Jesus Christ, that you all speak the same thing, and </a:t>
            </a:r>
            <a:r>
              <a:rPr sz="4500">
                <a:solidFill>
                  <a:srgbClr val="FFFFFF"/>
                </a:solidFill>
                <a:effectLst>
                  <a:outerShdw sx="100000" sy="100000" kx="0" ky="0" algn="b" rotWithShape="0" blurRad="12700" dist="63500" dir="3245149">
                    <a:srgbClr val="000000"/>
                  </a:outerShdw>
                </a:effectLst>
                <a:latin typeface="Adelon"/>
                <a:ea typeface="Adelon"/>
                <a:cs typeface="Adelon"/>
                <a:sym typeface="Adelon"/>
              </a:rPr>
              <a:t>that</a:t>
            </a:r>
            <a:r>
              <a:rPr sz="4500">
                <a:solidFill>
                  <a:srgbClr val="FFFFFF"/>
                </a:solidFill>
                <a:effectLst>
                  <a:outerShdw sx="100000" sy="100000" kx="0" ky="0" algn="b" rotWithShape="0" blurRad="12700" dist="63500" dir="3245149">
                    <a:srgbClr val="000000"/>
                  </a:outerShdw>
                </a:effectLst>
                <a:latin typeface="Adelon"/>
                <a:ea typeface="Adelon"/>
                <a:cs typeface="Adelon"/>
                <a:sym typeface="Adelon"/>
              </a:rPr>
              <a:t> there be no divisions among you, but </a:t>
            </a:r>
            <a:r>
              <a:rPr sz="4500">
                <a:solidFill>
                  <a:srgbClr val="FFFFFF"/>
                </a:solidFill>
                <a:effectLst>
                  <a:outerShdw sx="100000" sy="100000" kx="0" ky="0" algn="b" rotWithShape="0" blurRad="12700" dist="63500" dir="3245149">
                    <a:srgbClr val="000000"/>
                  </a:outerShdw>
                </a:effectLst>
                <a:latin typeface="Adelon"/>
                <a:ea typeface="Adelon"/>
                <a:cs typeface="Adelon"/>
                <a:sym typeface="Adelon"/>
              </a:rPr>
              <a:t>that</a:t>
            </a:r>
            <a:r>
              <a:rPr sz="4500">
                <a:solidFill>
                  <a:srgbClr val="FFFFFF"/>
                </a:solidFill>
                <a:effectLst>
                  <a:outerShdw sx="100000" sy="100000" kx="0" ky="0" algn="b" rotWithShape="0" blurRad="12700" dist="63500" dir="3245149">
                    <a:srgbClr val="000000"/>
                  </a:outerShdw>
                </a:effectLst>
                <a:latin typeface="Adelon"/>
                <a:ea typeface="Adelon"/>
                <a:cs typeface="Adelon"/>
                <a:sym typeface="Adelon"/>
              </a:rPr>
              <a:t> you be perfectly joined together in the same mind and in the same judgment. </a:t>
            </a:r>
          </a:p>
        </p:txBody>
      </p:sp>
    </p:spTree>
  </p:cSld>
  <p:clrMapOvr>
    <a:masterClrMapping/>
  </p:clrMapOvr>
  <p:transition spd="fast" advClick="1">
    <p:dissolve/>
  </p:transition>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55" name=""/>
          <p:cNvPicPr/>
          <p:nvPr/>
        </p:nvPicPr>
        <p:blipFill>
          <a:blip r:embed="rId2">
            <a:alphaModFix amt="50000"/>
            <a:extLst/>
          </a:blip>
          <a:stretch>
            <a:fillRect/>
          </a:stretch>
        </p:blipFill>
        <p:spPr>
          <a:xfrm>
            <a:off x="-76200" y="2690680"/>
            <a:ext cx="5193837" cy="7052417"/>
          </a:xfrm>
          <a:prstGeom prst="rect">
            <a:avLst/>
          </a:prstGeom>
        </p:spPr>
      </p:pic>
      <p:grpSp>
        <p:nvGrpSpPr>
          <p:cNvPr id="766" name="Group 766"/>
          <p:cNvGrpSpPr/>
          <p:nvPr/>
        </p:nvGrpSpPr>
        <p:grpSpPr>
          <a:xfrm>
            <a:off x="2926079" y="3142826"/>
            <a:ext cx="1948016" cy="5743444"/>
            <a:chOff x="0" y="0"/>
            <a:chExt cx="1948014" cy="5743443"/>
          </a:xfrm>
        </p:grpSpPr>
        <p:sp>
          <p:nvSpPr>
            <p:cNvPr id="756" name="Shape 756"/>
            <p:cNvSpPr/>
            <p:nvPr/>
          </p:nvSpPr>
          <p:spPr>
            <a:xfrm>
              <a:off x="0" y="2746863"/>
              <a:ext cx="1558412" cy="29965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00" y="21600"/>
                  </a:moveTo>
                  <a:lnTo>
                    <a:pt x="21600" y="21600"/>
                  </a:lnTo>
                  <a:lnTo>
                    <a:pt x="21600" y="9900"/>
                  </a:lnTo>
                  <a:lnTo>
                    <a:pt x="1800" y="0"/>
                  </a:lnTo>
                  <a:lnTo>
                    <a:pt x="0" y="2700"/>
                  </a:lnTo>
                  <a:lnTo>
                    <a:pt x="3600" y="3600"/>
                  </a:lnTo>
                  <a:lnTo>
                    <a:pt x="1800" y="5400"/>
                  </a:lnTo>
                  <a:lnTo>
                    <a:pt x="3600" y="7200"/>
                  </a:lnTo>
                  <a:lnTo>
                    <a:pt x="1800" y="9000"/>
                  </a:lnTo>
                  <a:lnTo>
                    <a:pt x="3600" y="9900"/>
                  </a:lnTo>
                  <a:lnTo>
                    <a:pt x="1800" y="10800"/>
                  </a:lnTo>
                  <a:lnTo>
                    <a:pt x="1800" y="19800"/>
                  </a:lnTo>
                  <a:lnTo>
                    <a:pt x="0" y="20700"/>
                  </a:lnTo>
                  <a:lnTo>
                    <a:pt x="1800" y="21600"/>
                  </a:lnTo>
                </a:path>
              </a:pathLst>
            </a:custGeom>
            <a:solidFill>
              <a:srgbClr val="808080"/>
            </a:solidFill>
            <a:ln w="12700" cap="rnd">
              <a:solidFill>
                <a:srgbClr val="333399"/>
              </a:solidFill>
              <a:prstDash val="solid"/>
              <a:round/>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000000"/>
                  </a:solidFill>
                </a:defRPr>
              </a:pPr>
            </a:p>
          </p:txBody>
        </p:sp>
        <p:sp>
          <p:nvSpPr>
            <p:cNvPr id="757" name="Shape 757"/>
            <p:cNvSpPr/>
            <p:nvPr/>
          </p:nvSpPr>
          <p:spPr>
            <a:xfrm>
              <a:off x="895545" y="4375213"/>
              <a:ext cx="362548" cy="9052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4345"/>
                  </a:lnTo>
                  <a:lnTo>
                    <a:pt x="484" y="3041"/>
                  </a:lnTo>
                  <a:lnTo>
                    <a:pt x="1934" y="1924"/>
                  </a:lnTo>
                  <a:lnTo>
                    <a:pt x="2579" y="1614"/>
                  </a:lnTo>
                  <a:lnTo>
                    <a:pt x="4191" y="993"/>
                  </a:lnTo>
                  <a:lnTo>
                    <a:pt x="4997" y="745"/>
                  </a:lnTo>
                  <a:lnTo>
                    <a:pt x="7899" y="186"/>
                  </a:lnTo>
                  <a:lnTo>
                    <a:pt x="9027" y="124"/>
                  </a:lnTo>
                  <a:lnTo>
                    <a:pt x="10155" y="0"/>
                  </a:lnTo>
                  <a:lnTo>
                    <a:pt x="12251" y="0"/>
                  </a:lnTo>
                  <a:lnTo>
                    <a:pt x="13218" y="124"/>
                  </a:lnTo>
                  <a:lnTo>
                    <a:pt x="14185" y="186"/>
                  </a:lnTo>
                  <a:lnTo>
                    <a:pt x="14991" y="372"/>
                  </a:lnTo>
                  <a:lnTo>
                    <a:pt x="15958" y="559"/>
                  </a:lnTo>
                  <a:lnTo>
                    <a:pt x="16764" y="745"/>
                  </a:lnTo>
                  <a:lnTo>
                    <a:pt x="17570" y="993"/>
                  </a:lnTo>
                  <a:lnTo>
                    <a:pt x="18376" y="1303"/>
                  </a:lnTo>
                  <a:lnTo>
                    <a:pt x="19666" y="1924"/>
                  </a:lnTo>
                  <a:lnTo>
                    <a:pt x="20310" y="2297"/>
                  </a:lnTo>
                  <a:lnTo>
                    <a:pt x="20794" y="2669"/>
                  </a:lnTo>
                  <a:lnTo>
                    <a:pt x="21116" y="3041"/>
                  </a:lnTo>
                  <a:lnTo>
                    <a:pt x="21439" y="3476"/>
                  </a:lnTo>
                  <a:lnTo>
                    <a:pt x="21600" y="3910"/>
                  </a:lnTo>
                  <a:lnTo>
                    <a:pt x="21600" y="21600"/>
                  </a:lnTo>
                  <a:lnTo>
                    <a:pt x="0" y="21600"/>
                  </a:lnTo>
                </a:path>
              </a:pathLst>
            </a:custGeom>
            <a:solidFill>
              <a:srgbClr val="FFB200"/>
            </a:solidFill>
            <a:ln w="12700" cap="flat">
              <a:noFill/>
              <a:miter lim="400000"/>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000000"/>
                  </a:solidFill>
                </a:defRPr>
              </a:pPr>
            </a:p>
          </p:txBody>
        </p:sp>
        <p:sp>
          <p:nvSpPr>
            <p:cNvPr id="758" name="Shape 758"/>
            <p:cNvSpPr/>
            <p:nvPr/>
          </p:nvSpPr>
          <p:spPr>
            <a:xfrm>
              <a:off x="895545" y="4375213"/>
              <a:ext cx="362548" cy="9052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4345"/>
                  </a:lnTo>
                  <a:lnTo>
                    <a:pt x="484" y="3041"/>
                  </a:lnTo>
                  <a:lnTo>
                    <a:pt x="1934" y="1924"/>
                  </a:lnTo>
                  <a:lnTo>
                    <a:pt x="2579" y="1614"/>
                  </a:lnTo>
                  <a:lnTo>
                    <a:pt x="4191" y="993"/>
                  </a:lnTo>
                  <a:lnTo>
                    <a:pt x="4997" y="745"/>
                  </a:lnTo>
                  <a:lnTo>
                    <a:pt x="7899" y="186"/>
                  </a:lnTo>
                  <a:lnTo>
                    <a:pt x="9027" y="124"/>
                  </a:lnTo>
                  <a:lnTo>
                    <a:pt x="10155" y="0"/>
                  </a:lnTo>
                  <a:lnTo>
                    <a:pt x="12251" y="0"/>
                  </a:lnTo>
                  <a:lnTo>
                    <a:pt x="13218" y="124"/>
                  </a:lnTo>
                  <a:lnTo>
                    <a:pt x="14185" y="186"/>
                  </a:lnTo>
                  <a:lnTo>
                    <a:pt x="14991" y="372"/>
                  </a:lnTo>
                  <a:lnTo>
                    <a:pt x="15958" y="559"/>
                  </a:lnTo>
                  <a:lnTo>
                    <a:pt x="16764" y="745"/>
                  </a:lnTo>
                  <a:lnTo>
                    <a:pt x="17570" y="993"/>
                  </a:lnTo>
                  <a:lnTo>
                    <a:pt x="18376" y="1303"/>
                  </a:lnTo>
                  <a:lnTo>
                    <a:pt x="19666" y="1924"/>
                  </a:lnTo>
                  <a:lnTo>
                    <a:pt x="20310" y="2297"/>
                  </a:lnTo>
                  <a:lnTo>
                    <a:pt x="20794" y="2669"/>
                  </a:lnTo>
                  <a:lnTo>
                    <a:pt x="21116" y="3041"/>
                  </a:lnTo>
                  <a:lnTo>
                    <a:pt x="21439" y="3476"/>
                  </a:lnTo>
                  <a:lnTo>
                    <a:pt x="21600" y="3910"/>
                  </a:lnTo>
                  <a:lnTo>
                    <a:pt x="21600" y="21600"/>
                  </a:lnTo>
                  <a:lnTo>
                    <a:pt x="0" y="21600"/>
                  </a:lnTo>
                </a:path>
              </a:pathLst>
            </a:custGeom>
            <a:noFill/>
            <a:ln w="101600" cap="rnd">
              <a:solidFill>
                <a:srgbClr val="000000"/>
              </a:solidFill>
              <a:prstDash val="solid"/>
              <a:round/>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000000"/>
                  </a:solidFill>
                </a:defRPr>
              </a:pPr>
            </a:p>
          </p:txBody>
        </p:sp>
        <p:sp>
          <p:nvSpPr>
            <p:cNvPr id="759" name="Shape 759"/>
            <p:cNvSpPr/>
            <p:nvPr/>
          </p:nvSpPr>
          <p:spPr>
            <a:xfrm>
              <a:off x="0" y="5493727"/>
              <a:ext cx="909074" cy="2497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086" y="0"/>
                  </a:moveTo>
                  <a:lnTo>
                    <a:pt x="18514" y="0"/>
                  </a:lnTo>
                  <a:lnTo>
                    <a:pt x="18514" y="10800"/>
                  </a:lnTo>
                  <a:lnTo>
                    <a:pt x="21600" y="10800"/>
                  </a:lnTo>
                  <a:lnTo>
                    <a:pt x="21600" y="21600"/>
                  </a:lnTo>
                  <a:lnTo>
                    <a:pt x="3086" y="21600"/>
                  </a:lnTo>
                  <a:lnTo>
                    <a:pt x="2893" y="19350"/>
                  </a:lnTo>
                  <a:lnTo>
                    <a:pt x="0" y="10800"/>
                  </a:lnTo>
                  <a:lnTo>
                    <a:pt x="3086" y="0"/>
                  </a:lnTo>
                </a:path>
              </a:pathLst>
            </a:custGeom>
            <a:solidFill>
              <a:srgbClr val="868686"/>
            </a:solidFill>
            <a:ln w="12700" cap="rnd">
              <a:solidFill>
                <a:srgbClr val="333399"/>
              </a:solidFill>
              <a:prstDash val="solid"/>
              <a:round/>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000000"/>
                  </a:solidFill>
                </a:defRPr>
              </a:pPr>
            </a:p>
          </p:txBody>
        </p:sp>
        <p:sp>
          <p:nvSpPr>
            <p:cNvPr id="760" name="Shape 760"/>
            <p:cNvSpPr/>
            <p:nvPr/>
          </p:nvSpPr>
          <p:spPr>
            <a:xfrm>
              <a:off x="0" y="0"/>
              <a:ext cx="698039" cy="22474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019" y="21600"/>
                  </a:moveTo>
                  <a:lnTo>
                    <a:pt x="20093" y="21600"/>
                  </a:lnTo>
                  <a:lnTo>
                    <a:pt x="21600" y="21475"/>
                  </a:lnTo>
                  <a:lnTo>
                    <a:pt x="4019" y="0"/>
                  </a:lnTo>
                  <a:lnTo>
                    <a:pt x="4019" y="6000"/>
                  </a:lnTo>
                  <a:lnTo>
                    <a:pt x="0" y="7200"/>
                  </a:lnTo>
                  <a:lnTo>
                    <a:pt x="4019" y="9600"/>
                  </a:lnTo>
                  <a:lnTo>
                    <a:pt x="0" y="10800"/>
                  </a:lnTo>
                  <a:lnTo>
                    <a:pt x="4019" y="13200"/>
                  </a:lnTo>
                  <a:lnTo>
                    <a:pt x="0" y="15600"/>
                  </a:lnTo>
                  <a:lnTo>
                    <a:pt x="4019" y="16800"/>
                  </a:lnTo>
                  <a:lnTo>
                    <a:pt x="4019" y="18000"/>
                  </a:lnTo>
                  <a:lnTo>
                    <a:pt x="4940" y="17900"/>
                  </a:lnTo>
                  <a:lnTo>
                    <a:pt x="0" y="19200"/>
                  </a:lnTo>
                  <a:lnTo>
                    <a:pt x="4019" y="21600"/>
                  </a:lnTo>
                </a:path>
              </a:pathLst>
            </a:custGeom>
            <a:solidFill>
              <a:srgbClr val="800000"/>
            </a:solidFill>
            <a:ln w="12700" cap="rnd">
              <a:solidFill>
                <a:srgbClr val="333399"/>
              </a:solidFill>
              <a:prstDash val="solid"/>
              <a:round/>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000000"/>
                  </a:solidFill>
                </a:defRPr>
              </a:pPr>
            </a:p>
          </p:txBody>
        </p:sp>
        <p:sp>
          <p:nvSpPr>
            <p:cNvPr id="761" name="Shape 761"/>
            <p:cNvSpPr/>
            <p:nvPr/>
          </p:nvSpPr>
          <p:spPr>
            <a:xfrm>
              <a:off x="129867" y="2247434"/>
              <a:ext cx="389604" cy="7491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0"/>
                  </a:lnTo>
                  <a:lnTo>
                    <a:pt x="0" y="0"/>
                  </a:lnTo>
                  <a:lnTo>
                    <a:pt x="0" y="10800"/>
                  </a:lnTo>
                  <a:lnTo>
                    <a:pt x="21600" y="21600"/>
                  </a:lnTo>
                </a:path>
              </a:pathLst>
            </a:custGeom>
            <a:solidFill>
              <a:srgbClr val="808080"/>
            </a:solidFill>
            <a:ln w="12700" cap="rnd">
              <a:solidFill>
                <a:srgbClr val="333399"/>
              </a:solidFill>
              <a:prstDash val="solid"/>
              <a:round/>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000000"/>
                  </a:solidFill>
                </a:defRPr>
              </a:pPr>
            </a:p>
          </p:txBody>
        </p:sp>
        <p:sp>
          <p:nvSpPr>
            <p:cNvPr id="762" name="Shape 762"/>
            <p:cNvSpPr/>
            <p:nvPr/>
          </p:nvSpPr>
          <p:spPr>
            <a:xfrm>
              <a:off x="129867" y="2497149"/>
              <a:ext cx="1818148" cy="18728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880"/>
                  </a:moveTo>
                  <a:lnTo>
                    <a:pt x="20057" y="21600"/>
                  </a:lnTo>
                  <a:lnTo>
                    <a:pt x="21600" y="21600"/>
                  </a:lnTo>
                  <a:lnTo>
                    <a:pt x="21600" y="20160"/>
                  </a:lnTo>
                  <a:lnTo>
                    <a:pt x="21439" y="20670"/>
                  </a:lnTo>
                  <a:lnTo>
                    <a:pt x="0" y="0"/>
                  </a:lnTo>
                  <a:lnTo>
                    <a:pt x="0" y="2880"/>
                  </a:lnTo>
                </a:path>
              </a:pathLst>
            </a:custGeom>
            <a:solidFill>
              <a:srgbClr val="800000"/>
            </a:solidFill>
            <a:ln w="12700" cap="rnd">
              <a:solidFill>
                <a:srgbClr val="333399"/>
              </a:solidFill>
              <a:prstDash val="solid"/>
              <a:round/>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000000"/>
                  </a:solidFill>
                </a:defRPr>
              </a:pPr>
            </a:p>
          </p:txBody>
        </p:sp>
        <p:sp>
          <p:nvSpPr>
            <p:cNvPr id="763" name="Shape 763"/>
            <p:cNvSpPr/>
            <p:nvPr/>
          </p:nvSpPr>
          <p:spPr>
            <a:xfrm>
              <a:off x="140689" y="4255558"/>
              <a:ext cx="497827" cy="1227766"/>
            </a:xfrm>
            <a:prstGeom prst="rect">
              <a:avLst/>
            </a:prstGeom>
            <a:solidFill>
              <a:srgbClr val="800000"/>
            </a:solidFill>
            <a:ln w="12700" cap="flat">
              <a:solidFill>
                <a:srgbClr val="333399"/>
              </a:solidFill>
              <a:prstDash val="solid"/>
              <a:round/>
            </a:ln>
            <a:effectLst/>
          </p:spPr>
          <p:txBody>
            <a:bodyPr wrap="square" lIns="65023" tIns="65023" rIns="65023" bIns="65023" numCol="1" anchor="ctr">
              <a:noAutofit/>
            </a:bodyPr>
            <a:lstStyle/>
            <a:p>
              <a:pPr lvl="0" defTabSz="914400">
                <a:lnSpc>
                  <a:spcPct val="100000"/>
                </a:lnSpc>
                <a:spcBef>
                  <a:spcPts val="0"/>
                </a:spcBef>
                <a:buClrTx/>
                <a:buFontTx/>
                <a:defRPr sz="2400">
                  <a:solidFill>
                    <a:srgbClr val="000000"/>
                  </a:solidFill>
                </a:defRPr>
              </a:pPr>
            </a:p>
          </p:txBody>
        </p:sp>
        <p:sp>
          <p:nvSpPr>
            <p:cNvPr id="764" name="Shape 764"/>
            <p:cNvSpPr/>
            <p:nvPr/>
          </p:nvSpPr>
          <p:spPr>
            <a:xfrm>
              <a:off x="216446" y="4835625"/>
              <a:ext cx="100107" cy="962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259" y="21600"/>
                  </a:moveTo>
                  <a:lnTo>
                    <a:pt x="15178" y="21600"/>
                  </a:lnTo>
                  <a:lnTo>
                    <a:pt x="16930" y="21016"/>
                  </a:lnTo>
                  <a:lnTo>
                    <a:pt x="18097" y="20432"/>
                  </a:lnTo>
                  <a:lnTo>
                    <a:pt x="19265" y="19265"/>
                  </a:lnTo>
                  <a:lnTo>
                    <a:pt x="19849" y="18097"/>
                  </a:lnTo>
                  <a:lnTo>
                    <a:pt x="20432" y="17514"/>
                  </a:lnTo>
                  <a:lnTo>
                    <a:pt x="21016" y="16346"/>
                  </a:lnTo>
                  <a:lnTo>
                    <a:pt x="21016" y="14011"/>
                  </a:lnTo>
                  <a:lnTo>
                    <a:pt x="21600" y="12259"/>
                  </a:lnTo>
                  <a:lnTo>
                    <a:pt x="21600" y="7005"/>
                  </a:lnTo>
                  <a:lnTo>
                    <a:pt x="21016" y="5838"/>
                  </a:lnTo>
                  <a:lnTo>
                    <a:pt x="21016" y="4086"/>
                  </a:lnTo>
                  <a:lnTo>
                    <a:pt x="18097" y="1168"/>
                  </a:lnTo>
                  <a:lnTo>
                    <a:pt x="16930" y="584"/>
                  </a:lnTo>
                  <a:lnTo>
                    <a:pt x="16346" y="584"/>
                  </a:lnTo>
                  <a:lnTo>
                    <a:pt x="15178" y="0"/>
                  </a:lnTo>
                  <a:lnTo>
                    <a:pt x="7589" y="0"/>
                  </a:lnTo>
                  <a:lnTo>
                    <a:pt x="6422" y="584"/>
                  </a:lnTo>
                  <a:lnTo>
                    <a:pt x="5254" y="584"/>
                  </a:lnTo>
                  <a:lnTo>
                    <a:pt x="4086" y="1168"/>
                  </a:lnTo>
                  <a:lnTo>
                    <a:pt x="3503" y="1751"/>
                  </a:lnTo>
                  <a:lnTo>
                    <a:pt x="2335" y="2335"/>
                  </a:lnTo>
                  <a:lnTo>
                    <a:pt x="584" y="4086"/>
                  </a:lnTo>
                  <a:lnTo>
                    <a:pt x="584" y="5254"/>
                  </a:lnTo>
                  <a:lnTo>
                    <a:pt x="0" y="5838"/>
                  </a:lnTo>
                  <a:lnTo>
                    <a:pt x="0" y="14011"/>
                  </a:lnTo>
                  <a:lnTo>
                    <a:pt x="584" y="15178"/>
                  </a:lnTo>
                  <a:lnTo>
                    <a:pt x="584" y="16346"/>
                  </a:lnTo>
                  <a:lnTo>
                    <a:pt x="1168" y="17514"/>
                  </a:lnTo>
                  <a:lnTo>
                    <a:pt x="1751" y="18097"/>
                  </a:lnTo>
                  <a:lnTo>
                    <a:pt x="2335" y="19265"/>
                  </a:lnTo>
                  <a:lnTo>
                    <a:pt x="3503" y="19849"/>
                  </a:lnTo>
                  <a:lnTo>
                    <a:pt x="4086" y="20432"/>
                  </a:lnTo>
                  <a:lnTo>
                    <a:pt x="5254" y="21016"/>
                  </a:lnTo>
                  <a:lnTo>
                    <a:pt x="6422" y="21016"/>
                  </a:lnTo>
                  <a:lnTo>
                    <a:pt x="7589" y="21600"/>
                  </a:lnTo>
                  <a:lnTo>
                    <a:pt x="12259" y="21600"/>
                  </a:lnTo>
                </a:path>
              </a:pathLst>
            </a:custGeom>
            <a:solidFill>
              <a:srgbClr val="FF9800"/>
            </a:solidFill>
            <a:ln w="12700" cap="flat">
              <a:noFill/>
              <a:miter lim="400000"/>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000000"/>
                  </a:solidFill>
                </a:defRPr>
              </a:pPr>
            </a:p>
          </p:txBody>
        </p:sp>
        <p:sp>
          <p:nvSpPr>
            <p:cNvPr id="765" name="Shape 765"/>
            <p:cNvSpPr/>
            <p:nvPr/>
          </p:nvSpPr>
          <p:spPr>
            <a:xfrm>
              <a:off x="216446" y="4835625"/>
              <a:ext cx="100107" cy="962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259" y="21600"/>
                  </a:moveTo>
                  <a:lnTo>
                    <a:pt x="15178" y="21600"/>
                  </a:lnTo>
                  <a:lnTo>
                    <a:pt x="16930" y="21016"/>
                  </a:lnTo>
                  <a:lnTo>
                    <a:pt x="18097" y="20432"/>
                  </a:lnTo>
                  <a:lnTo>
                    <a:pt x="19265" y="19265"/>
                  </a:lnTo>
                  <a:lnTo>
                    <a:pt x="19849" y="18097"/>
                  </a:lnTo>
                  <a:lnTo>
                    <a:pt x="20432" y="17514"/>
                  </a:lnTo>
                  <a:lnTo>
                    <a:pt x="21016" y="16346"/>
                  </a:lnTo>
                  <a:lnTo>
                    <a:pt x="21016" y="14011"/>
                  </a:lnTo>
                  <a:lnTo>
                    <a:pt x="21600" y="12259"/>
                  </a:lnTo>
                  <a:lnTo>
                    <a:pt x="21600" y="7005"/>
                  </a:lnTo>
                  <a:lnTo>
                    <a:pt x="21016" y="5838"/>
                  </a:lnTo>
                  <a:lnTo>
                    <a:pt x="21016" y="4086"/>
                  </a:lnTo>
                  <a:lnTo>
                    <a:pt x="18097" y="1168"/>
                  </a:lnTo>
                  <a:lnTo>
                    <a:pt x="16930" y="584"/>
                  </a:lnTo>
                  <a:lnTo>
                    <a:pt x="16346" y="584"/>
                  </a:lnTo>
                  <a:lnTo>
                    <a:pt x="15178" y="0"/>
                  </a:lnTo>
                  <a:lnTo>
                    <a:pt x="7589" y="0"/>
                  </a:lnTo>
                  <a:lnTo>
                    <a:pt x="6422" y="584"/>
                  </a:lnTo>
                  <a:lnTo>
                    <a:pt x="5254" y="584"/>
                  </a:lnTo>
                  <a:lnTo>
                    <a:pt x="4086" y="1168"/>
                  </a:lnTo>
                  <a:lnTo>
                    <a:pt x="3503" y="1751"/>
                  </a:lnTo>
                  <a:lnTo>
                    <a:pt x="2335" y="2335"/>
                  </a:lnTo>
                  <a:lnTo>
                    <a:pt x="584" y="4086"/>
                  </a:lnTo>
                  <a:lnTo>
                    <a:pt x="584" y="5254"/>
                  </a:lnTo>
                  <a:lnTo>
                    <a:pt x="0" y="5838"/>
                  </a:lnTo>
                  <a:lnTo>
                    <a:pt x="0" y="14011"/>
                  </a:lnTo>
                  <a:lnTo>
                    <a:pt x="584" y="15178"/>
                  </a:lnTo>
                  <a:lnTo>
                    <a:pt x="584" y="16346"/>
                  </a:lnTo>
                  <a:lnTo>
                    <a:pt x="1168" y="17514"/>
                  </a:lnTo>
                  <a:lnTo>
                    <a:pt x="1751" y="18097"/>
                  </a:lnTo>
                  <a:lnTo>
                    <a:pt x="2335" y="19265"/>
                  </a:lnTo>
                  <a:lnTo>
                    <a:pt x="3503" y="19849"/>
                  </a:lnTo>
                  <a:lnTo>
                    <a:pt x="4086" y="20432"/>
                  </a:lnTo>
                  <a:lnTo>
                    <a:pt x="5254" y="21016"/>
                  </a:lnTo>
                  <a:lnTo>
                    <a:pt x="6422" y="21016"/>
                  </a:lnTo>
                  <a:lnTo>
                    <a:pt x="7589" y="21600"/>
                  </a:lnTo>
                  <a:lnTo>
                    <a:pt x="12259" y="21600"/>
                  </a:lnTo>
                </a:path>
              </a:pathLst>
            </a:custGeom>
            <a:noFill/>
            <a:ln w="12700" cap="rnd">
              <a:solidFill>
                <a:srgbClr val="000000"/>
              </a:solidFill>
              <a:prstDash val="solid"/>
              <a:round/>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000000"/>
                  </a:solidFill>
                </a:defRPr>
              </a:pPr>
            </a:p>
          </p:txBody>
        </p:sp>
      </p:grpSp>
      <p:grpSp>
        <p:nvGrpSpPr>
          <p:cNvPr id="777" name="Group 777"/>
          <p:cNvGrpSpPr/>
          <p:nvPr/>
        </p:nvGrpSpPr>
        <p:grpSpPr>
          <a:xfrm>
            <a:off x="108373" y="3142826"/>
            <a:ext cx="1817066" cy="5743444"/>
            <a:chOff x="0" y="0"/>
            <a:chExt cx="1817064" cy="5743443"/>
          </a:xfrm>
        </p:grpSpPr>
        <p:sp>
          <p:nvSpPr>
            <p:cNvPr id="767" name="Shape 767"/>
            <p:cNvSpPr/>
            <p:nvPr/>
          </p:nvSpPr>
          <p:spPr>
            <a:xfrm>
              <a:off x="1427693" y="2247434"/>
              <a:ext cx="389372" cy="7491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0"/>
                  </a:lnTo>
                  <a:lnTo>
                    <a:pt x="21600" y="0"/>
                  </a:lnTo>
                  <a:lnTo>
                    <a:pt x="21600" y="10800"/>
                  </a:lnTo>
                  <a:lnTo>
                    <a:pt x="0" y="21600"/>
                  </a:lnTo>
                </a:path>
              </a:pathLst>
            </a:custGeom>
            <a:solidFill>
              <a:srgbClr val="808080"/>
            </a:solidFill>
            <a:ln w="12700" cap="rnd">
              <a:solidFill>
                <a:srgbClr val="333399"/>
              </a:solidFill>
              <a:prstDash val="solid"/>
              <a:round/>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000000"/>
                  </a:solidFill>
                </a:defRPr>
              </a:pPr>
            </a:p>
          </p:txBody>
        </p:sp>
        <p:sp>
          <p:nvSpPr>
            <p:cNvPr id="768" name="Shape 768"/>
            <p:cNvSpPr/>
            <p:nvPr/>
          </p:nvSpPr>
          <p:spPr>
            <a:xfrm>
              <a:off x="259580" y="2811893"/>
              <a:ext cx="1557485" cy="29315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9640"/>
                  </a:moveTo>
                  <a:lnTo>
                    <a:pt x="0" y="21600"/>
                  </a:lnTo>
                  <a:lnTo>
                    <a:pt x="19800" y="21600"/>
                  </a:lnTo>
                  <a:lnTo>
                    <a:pt x="18000" y="20680"/>
                  </a:lnTo>
                  <a:lnTo>
                    <a:pt x="19800" y="19760"/>
                  </a:lnTo>
                  <a:lnTo>
                    <a:pt x="19800" y="10560"/>
                  </a:lnTo>
                  <a:lnTo>
                    <a:pt x="21600" y="9640"/>
                  </a:lnTo>
                  <a:lnTo>
                    <a:pt x="19800" y="8720"/>
                  </a:lnTo>
                  <a:lnTo>
                    <a:pt x="21600" y="6881"/>
                  </a:lnTo>
                  <a:lnTo>
                    <a:pt x="19800" y="5041"/>
                  </a:lnTo>
                  <a:lnTo>
                    <a:pt x="21600" y="3201"/>
                  </a:lnTo>
                  <a:lnTo>
                    <a:pt x="18000" y="2281"/>
                  </a:lnTo>
                  <a:lnTo>
                    <a:pt x="19800" y="441"/>
                  </a:lnTo>
                  <a:lnTo>
                    <a:pt x="20025" y="0"/>
                  </a:lnTo>
                  <a:lnTo>
                    <a:pt x="0" y="9640"/>
                  </a:lnTo>
                  <a:lnTo>
                    <a:pt x="300" y="9985"/>
                  </a:lnTo>
                </a:path>
              </a:pathLst>
            </a:custGeom>
            <a:solidFill>
              <a:srgbClr val="808080"/>
            </a:solidFill>
            <a:ln w="12700" cap="rnd">
              <a:solidFill>
                <a:srgbClr val="333399"/>
              </a:solidFill>
              <a:prstDash val="solid"/>
              <a:round/>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000000"/>
                  </a:solidFill>
                </a:defRPr>
              </a:pPr>
            </a:p>
          </p:txBody>
        </p:sp>
        <p:sp>
          <p:nvSpPr>
            <p:cNvPr id="769" name="Shape 769"/>
            <p:cNvSpPr/>
            <p:nvPr/>
          </p:nvSpPr>
          <p:spPr>
            <a:xfrm>
              <a:off x="908532" y="5493727"/>
              <a:ext cx="778743" cy="2497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10800"/>
                  </a:lnTo>
                  <a:lnTo>
                    <a:pt x="3600" y="10800"/>
                  </a:lnTo>
                  <a:lnTo>
                    <a:pt x="3600" y="0"/>
                  </a:lnTo>
                  <a:lnTo>
                    <a:pt x="21600" y="0"/>
                  </a:lnTo>
                  <a:lnTo>
                    <a:pt x="18000" y="10800"/>
                  </a:lnTo>
                  <a:lnTo>
                    <a:pt x="21600" y="21600"/>
                  </a:lnTo>
                  <a:lnTo>
                    <a:pt x="0" y="21600"/>
                  </a:lnTo>
                </a:path>
              </a:pathLst>
            </a:custGeom>
            <a:solidFill>
              <a:srgbClr val="868686"/>
            </a:solidFill>
            <a:ln w="12700" cap="rnd">
              <a:solidFill>
                <a:srgbClr val="333399"/>
              </a:solidFill>
              <a:prstDash val="solid"/>
              <a:round/>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000000"/>
                  </a:solidFill>
                </a:defRPr>
              </a:pPr>
            </a:p>
          </p:txBody>
        </p:sp>
        <p:sp>
          <p:nvSpPr>
            <p:cNvPr id="770" name="Shape 770"/>
            <p:cNvSpPr/>
            <p:nvPr/>
          </p:nvSpPr>
          <p:spPr>
            <a:xfrm>
              <a:off x="0" y="2497149"/>
              <a:ext cx="1817065" cy="18728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880"/>
                  </a:moveTo>
                  <a:lnTo>
                    <a:pt x="1543" y="21600"/>
                  </a:lnTo>
                  <a:lnTo>
                    <a:pt x="0" y="21600"/>
                  </a:lnTo>
                  <a:lnTo>
                    <a:pt x="0" y="20160"/>
                  </a:lnTo>
                  <a:lnTo>
                    <a:pt x="161" y="20670"/>
                  </a:lnTo>
                  <a:lnTo>
                    <a:pt x="21600" y="0"/>
                  </a:lnTo>
                  <a:lnTo>
                    <a:pt x="21600" y="2880"/>
                  </a:lnTo>
                </a:path>
              </a:pathLst>
            </a:custGeom>
            <a:solidFill>
              <a:srgbClr val="800000"/>
            </a:solidFill>
            <a:ln w="12700" cap="rnd">
              <a:solidFill>
                <a:srgbClr val="333399"/>
              </a:solidFill>
              <a:prstDash val="solid"/>
              <a:round/>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000000"/>
                  </a:solidFill>
                </a:defRPr>
              </a:pPr>
            </a:p>
          </p:txBody>
        </p:sp>
        <p:sp>
          <p:nvSpPr>
            <p:cNvPr id="771" name="Shape 771"/>
            <p:cNvSpPr/>
            <p:nvPr/>
          </p:nvSpPr>
          <p:spPr>
            <a:xfrm>
              <a:off x="1297903" y="0"/>
              <a:ext cx="519162" cy="22474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lnTo>
                    <a:pt x="21600" y="0"/>
                  </a:lnTo>
                  <a:lnTo>
                    <a:pt x="21600" y="6000"/>
                  </a:lnTo>
                  <a:lnTo>
                    <a:pt x="16200" y="7200"/>
                  </a:lnTo>
                  <a:lnTo>
                    <a:pt x="21600" y="9600"/>
                  </a:lnTo>
                  <a:lnTo>
                    <a:pt x="20250" y="9150"/>
                  </a:lnTo>
                  <a:lnTo>
                    <a:pt x="16200" y="10800"/>
                  </a:lnTo>
                  <a:lnTo>
                    <a:pt x="21600" y="13200"/>
                  </a:lnTo>
                  <a:lnTo>
                    <a:pt x="16200" y="15600"/>
                  </a:lnTo>
                  <a:lnTo>
                    <a:pt x="21600" y="16800"/>
                  </a:lnTo>
                  <a:lnTo>
                    <a:pt x="21600" y="18000"/>
                  </a:lnTo>
                  <a:lnTo>
                    <a:pt x="16200" y="19200"/>
                  </a:lnTo>
                  <a:lnTo>
                    <a:pt x="21600" y="21600"/>
                  </a:lnTo>
                </a:path>
              </a:pathLst>
            </a:custGeom>
            <a:solidFill>
              <a:srgbClr val="800000"/>
            </a:solidFill>
            <a:ln w="12700" cap="rnd">
              <a:solidFill>
                <a:srgbClr val="333399"/>
              </a:solidFill>
              <a:prstDash val="solid"/>
              <a:round/>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000000"/>
                  </a:solidFill>
                </a:defRPr>
              </a:pPr>
            </a:p>
          </p:txBody>
        </p:sp>
        <p:sp>
          <p:nvSpPr>
            <p:cNvPr id="772" name="Shape 772"/>
            <p:cNvSpPr/>
            <p:nvPr/>
          </p:nvSpPr>
          <p:spPr>
            <a:xfrm>
              <a:off x="600280" y="4375213"/>
              <a:ext cx="362332" cy="9052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4345"/>
                  </a:lnTo>
                  <a:lnTo>
                    <a:pt x="161" y="3910"/>
                  </a:lnTo>
                  <a:lnTo>
                    <a:pt x="161" y="3476"/>
                  </a:lnTo>
                  <a:lnTo>
                    <a:pt x="484" y="3041"/>
                  </a:lnTo>
                  <a:lnTo>
                    <a:pt x="1128" y="2297"/>
                  </a:lnTo>
                  <a:lnTo>
                    <a:pt x="1612" y="1924"/>
                  </a:lnTo>
                  <a:lnTo>
                    <a:pt x="2901" y="1303"/>
                  </a:lnTo>
                  <a:lnTo>
                    <a:pt x="3707" y="993"/>
                  </a:lnTo>
                  <a:lnTo>
                    <a:pt x="4513" y="745"/>
                  </a:lnTo>
                  <a:lnTo>
                    <a:pt x="6125" y="372"/>
                  </a:lnTo>
                  <a:lnTo>
                    <a:pt x="7254" y="186"/>
                  </a:lnTo>
                  <a:lnTo>
                    <a:pt x="8221" y="124"/>
                  </a:lnTo>
                  <a:lnTo>
                    <a:pt x="9188" y="0"/>
                  </a:lnTo>
                  <a:lnTo>
                    <a:pt x="11445" y="0"/>
                  </a:lnTo>
                  <a:lnTo>
                    <a:pt x="12573" y="124"/>
                  </a:lnTo>
                  <a:lnTo>
                    <a:pt x="13540" y="186"/>
                  </a:lnTo>
                  <a:lnTo>
                    <a:pt x="14669" y="372"/>
                  </a:lnTo>
                  <a:lnTo>
                    <a:pt x="16603" y="745"/>
                  </a:lnTo>
                  <a:lnTo>
                    <a:pt x="17409" y="993"/>
                  </a:lnTo>
                  <a:lnTo>
                    <a:pt x="19021" y="1614"/>
                  </a:lnTo>
                  <a:lnTo>
                    <a:pt x="19666" y="1924"/>
                  </a:lnTo>
                  <a:lnTo>
                    <a:pt x="21116" y="3041"/>
                  </a:lnTo>
                  <a:lnTo>
                    <a:pt x="21600" y="4345"/>
                  </a:lnTo>
                  <a:lnTo>
                    <a:pt x="21600" y="21600"/>
                  </a:lnTo>
                  <a:lnTo>
                    <a:pt x="0" y="21600"/>
                  </a:lnTo>
                </a:path>
              </a:pathLst>
            </a:custGeom>
            <a:solidFill>
              <a:srgbClr val="FFB200"/>
            </a:solidFill>
            <a:ln w="12700" cap="flat">
              <a:noFill/>
              <a:miter lim="400000"/>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000000"/>
                  </a:solidFill>
                </a:defRPr>
              </a:pPr>
            </a:p>
          </p:txBody>
        </p:sp>
        <p:sp>
          <p:nvSpPr>
            <p:cNvPr id="773" name="Shape 773"/>
            <p:cNvSpPr/>
            <p:nvPr/>
          </p:nvSpPr>
          <p:spPr>
            <a:xfrm>
              <a:off x="600280" y="4375213"/>
              <a:ext cx="362332" cy="9052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4345"/>
                  </a:lnTo>
                  <a:lnTo>
                    <a:pt x="161" y="3910"/>
                  </a:lnTo>
                  <a:lnTo>
                    <a:pt x="161" y="3476"/>
                  </a:lnTo>
                  <a:lnTo>
                    <a:pt x="484" y="3041"/>
                  </a:lnTo>
                  <a:lnTo>
                    <a:pt x="1128" y="2297"/>
                  </a:lnTo>
                  <a:lnTo>
                    <a:pt x="1612" y="1924"/>
                  </a:lnTo>
                  <a:lnTo>
                    <a:pt x="2901" y="1303"/>
                  </a:lnTo>
                  <a:lnTo>
                    <a:pt x="3707" y="993"/>
                  </a:lnTo>
                  <a:lnTo>
                    <a:pt x="4513" y="745"/>
                  </a:lnTo>
                  <a:lnTo>
                    <a:pt x="6125" y="372"/>
                  </a:lnTo>
                  <a:lnTo>
                    <a:pt x="7254" y="186"/>
                  </a:lnTo>
                  <a:lnTo>
                    <a:pt x="8221" y="124"/>
                  </a:lnTo>
                  <a:lnTo>
                    <a:pt x="9188" y="0"/>
                  </a:lnTo>
                  <a:lnTo>
                    <a:pt x="11445" y="0"/>
                  </a:lnTo>
                  <a:lnTo>
                    <a:pt x="12573" y="124"/>
                  </a:lnTo>
                  <a:lnTo>
                    <a:pt x="13540" y="186"/>
                  </a:lnTo>
                  <a:lnTo>
                    <a:pt x="14669" y="372"/>
                  </a:lnTo>
                  <a:lnTo>
                    <a:pt x="16603" y="745"/>
                  </a:lnTo>
                  <a:lnTo>
                    <a:pt x="17409" y="993"/>
                  </a:lnTo>
                  <a:lnTo>
                    <a:pt x="19021" y="1614"/>
                  </a:lnTo>
                  <a:lnTo>
                    <a:pt x="19666" y="1924"/>
                  </a:lnTo>
                  <a:lnTo>
                    <a:pt x="21116" y="3041"/>
                  </a:lnTo>
                  <a:lnTo>
                    <a:pt x="21600" y="4345"/>
                  </a:lnTo>
                  <a:lnTo>
                    <a:pt x="21600" y="21600"/>
                  </a:lnTo>
                  <a:lnTo>
                    <a:pt x="0" y="21600"/>
                  </a:lnTo>
                </a:path>
              </a:pathLst>
            </a:custGeom>
            <a:noFill/>
            <a:ln w="101600" cap="rnd">
              <a:solidFill>
                <a:srgbClr val="000000"/>
              </a:solidFill>
              <a:prstDash val="solid"/>
              <a:round/>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000000"/>
                  </a:solidFill>
                </a:defRPr>
              </a:pPr>
            </a:p>
          </p:txBody>
        </p:sp>
        <p:sp>
          <p:nvSpPr>
            <p:cNvPr id="774" name="Shape 774"/>
            <p:cNvSpPr/>
            <p:nvPr/>
          </p:nvSpPr>
          <p:spPr>
            <a:xfrm>
              <a:off x="1178929" y="4255558"/>
              <a:ext cx="497530" cy="1227766"/>
            </a:xfrm>
            <a:prstGeom prst="rect">
              <a:avLst/>
            </a:prstGeom>
            <a:solidFill>
              <a:srgbClr val="800000"/>
            </a:solidFill>
            <a:ln w="12700" cap="flat">
              <a:solidFill>
                <a:srgbClr val="333399"/>
              </a:solidFill>
              <a:prstDash val="solid"/>
              <a:round/>
            </a:ln>
            <a:effectLst/>
          </p:spPr>
          <p:txBody>
            <a:bodyPr wrap="square" lIns="65023" tIns="65023" rIns="65023" bIns="65023" numCol="1" anchor="ctr">
              <a:noAutofit/>
            </a:bodyPr>
            <a:lstStyle/>
            <a:p>
              <a:pPr lvl="0" defTabSz="914400">
                <a:lnSpc>
                  <a:spcPct val="100000"/>
                </a:lnSpc>
                <a:spcBef>
                  <a:spcPts val="0"/>
                </a:spcBef>
                <a:buClrTx/>
                <a:buFontTx/>
                <a:defRPr sz="2400">
                  <a:solidFill>
                    <a:srgbClr val="000000"/>
                  </a:solidFill>
                </a:defRPr>
              </a:pPr>
            </a:p>
          </p:txBody>
        </p:sp>
        <p:sp>
          <p:nvSpPr>
            <p:cNvPr id="775" name="Shape 775"/>
            <p:cNvSpPr/>
            <p:nvPr/>
          </p:nvSpPr>
          <p:spPr>
            <a:xfrm>
              <a:off x="1514220" y="4835625"/>
              <a:ext cx="100048" cy="962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259" y="21600"/>
                  </a:moveTo>
                  <a:lnTo>
                    <a:pt x="15178" y="21600"/>
                  </a:lnTo>
                  <a:lnTo>
                    <a:pt x="16930" y="21016"/>
                  </a:lnTo>
                  <a:lnTo>
                    <a:pt x="18097" y="20432"/>
                  </a:lnTo>
                  <a:lnTo>
                    <a:pt x="19265" y="19265"/>
                  </a:lnTo>
                  <a:lnTo>
                    <a:pt x="19849" y="18097"/>
                  </a:lnTo>
                  <a:lnTo>
                    <a:pt x="20432" y="17514"/>
                  </a:lnTo>
                  <a:lnTo>
                    <a:pt x="21016" y="16346"/>
                  </a:lnTo>
                  <a:lnTo>
                    <a:pt x="21016" y="14011"/>
                  </a:lnTo>
                  <a:lnTo>
                    <a:pt x="21600" y="12259"/>
                  </a:lnTo>
                  <a:lnTo>
                    <a:pt x="21600" y="7005"/>
                  </a:lnTo>
                  <a:lnTo>
                    <a:pt x="21016" y="5838"/>
                  </a:lnTo>
                  <a:lnTo>
                    <a:pt x="21016" y="4086"/>
                  </a:lnTo>
                  <a:lnTo>
                    <a:pt x="18097" y="1168"/>
                  </a:lnTo>
                  <a:lnTo>
                    <a:pt x="16930" y="584"/>
                  </a:lnTo>
                  <a:lnTo>
                    <a:pt x="16346" y="584"/>
                  </a:lnTo>
                  <a:lnTo>
                    <a:pt x="15178" y="0"/>
                  </a:lnTo>
                  <a:lnTo>
                    <a:pt x="7589" y="0"/>
                  </a:lnTo>
                  <a:lnTo>
                    <a:pt x="6422" y="584"/>
                  </a:lnTo>
                  <a:lnTo>
                    <a:pt x="5254" y="584"/>
                  </a:lnTo>
                  <a:lnTo>
                    <a:pt x="4086" y="1168"/>
                  </a:lnTo>
                  <a:lnTo>
                    <a:pt x="3503" y="1751"/>
                  </a:lnTo>
                  <a:lnTo>
                    <a:pt x="2335" y="2335"/>
                  </a:lnTo>
                  <a:lnTo>
                    <a:pt x="584" y="4086"/>
                  </a:lnTo>
                  <a:lnTo>
                    <a:pt x="584" y="5254"/>
                  </a:lnTo>
                  <a:lnTo>
                    <a:pt x="0" y="5838"/>
                  </a:lnTo>
                  <a:lnTo>
                    <a:pt x="0" y="14011"/>
                  </a:lnTo>
                  <a:lnTo>
                    <a:pt x="584" y="15178"/>
                  </a:lnTo>
                  <a:lnTo>
                    <a:pt x="584" y="16346"/>
                  </a:lnTo>
                  <a:lnTo>
                    <a:pt x="1168" y="17514"/>
                  </a:lnTo>
                  <a:lnTo>
                    <a:pt x="1751" y="18097"/>
                  </a:lnTo>
                  <a:lnTo>
                    <a:pt x="2335" y="19265"/>
                  </a:lnTo>
                  <a:lnTo>
                    <a:pt x="3503" y="19849"/>
                  </a:lnTo>
                  <a:lnTo>
                    <a:pt x="4086" y="20432"/>
                  </a:lnTo>
                  <a:lnTo>
                    <a:pt x="5254" y="21016"/>
                  </a:lnTo>
                  <a:lnTo>
                    <a:pt x="6422" y="21016"/>
                  </a:lnTo>
                  <a:lnTo>
                    <a:pt x="7589" y="21600"/>
                  </a:lnTo>
                  <a:lnTo>
                    <a:pt x="12259" y="21600"/>
                  </a:lnTo>
                </a:path>
              </a:pathLst>
            </a:custGeom>
            <a:solidFill>
              <a:srgbClr val="FF9800"/>
            </a:solidFill>
            <a:ln w="12700" cap="flat">
              <a:noFill/>
              <a:miter lim="400000"/>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000000"/>
                  </a:solidFill>
                </a:defRPr>
              </a:pPr>
            </a:p>
          </p:txBody>
        </p:sp>
        <p:sp>
          <p:nvSpPr>
            <p:cNvPr id="776" name="Shape 776"/>
            <p:cNvSpPr/>
            <p:nvPr/>
          </p:nvSpPr>
          <p:spPr>
            <a:xfrm>
              <a:off x="1514220" y="4835625"/>
              <a:ext cx="100048" cy="962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259" y="21600"/>
                  </a:moveTo>
                  <a:lnTo>
                    <a:pt x="15178" y="21600"/>
                  </a:lnTo>
                  <a:lnTo>
                    <a:pt x="16930" y="21016"/>
                  </a:lnTo>
                  <a:lnTo>
                    <a:pt x="18097" y="20432"/>
                  </a:lnTo>
                  <a:lnTo>
                    <a:pt x="19265" y="19265"/>
                  </a:lnTo>
                  <a:lnTo>
                    <a:pt x="19849" y="18097"/>
                  </a:lnTo>
                  <a:lnTo>
                    <a:pt x="20432" y="17514"/>
                  </a:lnTo>
                  <a:lnTo>
                    <a:pt x="21016" y="16346"/>
                  </a:lnTo>
                  <a:lnTo>
                    <a:pt x="21016" y="14011"/>
                  </a:lnTo>
                  <a:lnTo>
                    <a:pt x="21600" y="12259"/>
                  </a:lnTo>
                  <a:lnTo>
                    <a:pt x="21600" y="7005"/>
                  </a:lnTo>
                  <a:lnTo>
                    <a:pt x="21016" y="5838"/>
                  </a:lnTo>
                  <a:lnTo>
                    <a:pt x="21016" y="4086"/>
                  </a:lnTo>
                  <a:lnTo>
                    <a:pt x="18097" y="1168"/>
                  </a:lnTo>
                  <a:lnTo>
                    <a:pt x="16930" y="584"/>
                  </a:lnTo>
                  <a:lnTo>
                    <a:pt x="16346" y="584"/>
                  </a:lnTo>
                  <a:lnTo>
                    <a:pt x="15178" y="0"/>
                  </a:lnTo>
                  <a:lnTo>
                    <a:pt x="7589" y="0"/>
                  </a:lnTo>
                  <a:lnTo>
                    <a:pt x="6422" y="584"/>
                  </a:lnTo>
                  <a:lnTo>
                    <a:pt x="5254" y="584"/>
                  </a:lnTo>
                  <a:lnTo>
                    <a:pt x="4086" y="1168"/>
                  </a:lnTo>
                  <a:lnTo>
                    <a:pt x="3503" y="1751"/>
                  </a:lnTo>
                  <a:lnTo>
                    <a:pt x="2335" y="2335"/>
                  </a:lnTo>
                  <a:lnTo>
                    <a:pt x="584" y="4086"/>
                  </a:lnTo>
                  <a:lnTo>
                    <a:pt x="584" y="5254"/>
                  </a:lnTo>
                  <a:lnTo>
                    <a:pt x="0" y="5838"/>
                  </a:lnTo>
                  <a:lnTo>
                    <a:pt x="0" y="14011"/>
                  </a:lnTo>
                  <a:lnTo>
                    <a:pt x="584" y="15178"/>
                  </a:lnTo>
                  <a:lnTo>
                    <a:pt x="584" y="16346"/>
                  </a:lnTo>
                  <a:lnTo>
                    <a:pt x="1168" y="17514"/>
                  </a:lnTo>
                  <a:lnTo>
                    <a:pt x="1751" y="18097"/>
                  </a:lnTo>
                  <a:lnTo>
                    <a:pt x="2335" y="19265"/>
                  </a:lnTo>
                  <a:lnTo>
                    <a:pt x="3503" y="19849"/>
                  </a:lnTo>
                  <a:lnTo>
                    <a:pt x="4086" y="20432"/>
                  </a:lnTo>
                  <a:lnTo>
                    <a:pt x="5254" y="21016"/>
                  </a:lnTo>
                  <a:lnTo>
                    <a:pt x="6422" y="21016"/>
                  </a:lnTo>
                  <a:lnTo>
                    <a:pt x="7589" y="21600"/>
                  </a:lnTo>
                  <a:lnTo>
                    <a:pt x="12259" y="21600"/>
                  </a:lnTo>
                </a:path>
              </a:pathLst>
            </a:custGeom>
            <a:noFill/>
            <a:ln w="12700" cap="rnd">
              <a:solidFill>
                <a:srgbClr val="000000"/>
              </a:solidFill>
              <a:prstDash val="solid"/>
              <a:round/>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000000"/>
                  </a:solidFill>
                </a:defRPr>
              </a:pPr>
            </a:p>
          </p:txBody>
        </p:sp>
      </p:grpSp>
      <p:pic>
        <p:nvPicPr>
          <p:cNvPr id="778" name="image.png"/>
          <p:cNvPicPr/>
          <p:nvPr/>
        </p:nvPicPr>
        <p:blipFill>
          <a:blip r:embed="rId3">
            <a:extLst/>
          </a:blip>
          <a:stretch>
            <a:fillRect/>
          </a:stretch>
        </p:blipFill>
        <p:spPr>
          <a:xfrm>
            <a:off x="1733973" y="2817706"/>
            <a:ext cx="1449494" cy="6935895"/>
          </a:xfrm>
          <a:prstGeom prst="rect">
            <a:avLst/>
          </a:prstGeom>
          <a:ln w="12700">
            <a:miter lim="400000"/>
          </a:ln>
        </p:spPr>
      </p:pic>
      <p:sp>
        <p:nvSpPr>
          <p:cNvPr id="779" name="Shape 779"/>
          <p:cNvSpPr/>
          <p:nvPr/>
        </p:nvSpPr>
        <p:spPr>
          <a:xfrm>
            <a:off x="159880" y="-54422"/>
            <a:ext cx="12685039" cy="8890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lgn="ctr">
              <a:lnSpc>
                <a:spcPct val="100000"/>
              </a:lnSpc>
              <a:spcBef>
                <a:spcPts val="0"/>
              </a:spcBef>
              <a:buClrTx/>
              <a:buFontTx/>
              <a:defRPr i="1" sz="5500">
                <a:solidFill>
                  <a:srgbClr val="FFFFFF"/>
                </a:solidFill>
                <a:effectLst>
                  <a:outerShdw sx="100000" sy="100000" kx="0" ky="0" algn="b" rotWithShape="0" blurRad="76200" dist="63500" dir="2920767">
                    <a:srgbClr val="000000"/>
                  </a:outerShdw>
                </a:effectLst>
                <a:latin typeface="Baskerville"/>
                <a:ea typeface="Baskerville"/>
                <a:cs typeface="Baskerville"/>
                <a:sym typeface="Baskerville"/>
              </a:defRPr>
            </a:lvl1pPr>
          </a:lstStyle>
          <a:p>
            <a:pPr lvl="0">
              <a:defRPr i="0" sz="1800">
                <a:solidFill>
                  <a:srgbClr val="000000"/>
                </a:solidFill>
                <a:effectLst/>
              </a:defRPr>
            </a:pPr>
            <a:r>
              <a:rPr i="1" sz="5500">
                <a:solidFill>
                  <a:srgbClr val="FFFFFF"/>
                </a:solidFill>
                <a:effectLst>
                  <a:outerShdw sx="100000" sy="100000" kx="0" ky="0" algn="b" rotWithShape="0" blurRad="76200" dist="63500" dir="2920767">
                    <a:srgbClr val="000000"/>
                  </a:outerShdw>
                </a:effectLst>
              </a:rPr>
              <a:t>Is The Church of CHRIST A Biblical Church?</a:t>
            </a:r>
          </a:p>
        </p:txBody>
      </p:sp>
      <p:pic>
        <p:nvPicPr>
          <p:cNvPr id="780" name="image49.png"/>
          <p:cNvPicPr/>
          <p:nvPr/>
        </p:nvPicPr>
        <p:blipFill>
          <a:blip r:embed="rId4">
            <a:extLst/>
          </a:blip>
          <a:stretch>
            <a:fillRect/>
          </a:stretch>
        </p:blipFill>
        <p:spPr>
          <a:xfrm>
            <a:off x="731519" y="711199"/>
            <a:ext cx="11541762" cy="2255522"/>
          </a:xfrm>
          <a:prstGeom prst="rect">
            <a:avLst/>
          </a:prstGeom>
          <a:ln w="12700">
            <a:miter lim="400000"/>
          </a:ln>
        </p:spPr>
      </p:pic>
      <p:sp>
        <p:nvSpPr>
          <p:cNvPr id="781" name="Shape 781"/>
          <p:cNvSpPr/>
          <p:nvPr/>
        </p:nvSpPr>
        <p:spPr>
          <a:xfrm>
            <a:off x="5198037" y="2839547"/>
            <a:ext cx="7540493" cy="6769102"/>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algn="ctr" defTabSz="457200">
              <a:lnSpc>
                <a:spcPct val="100000"/>
              </a:lnSpc>
              <a:spcBef>
                <a:spcPts val="0"/>
              </a:spcBef>
              <a:buClrTx/>
              <a:buFontTx/>
              <a:defRPr sz="1800">
                <a:solidFill>
                  <a:srgbClr val="000000"/>
                </a:solidFill>
              </a:defRPr>
            </a:pPr>
            <a:r>
              <a:rPr sz="4100">
                <a:solidFill>
                  <a:srgbClr val="FFFFFF"/>
                </a:solidFill>
                <a:effectLst>
                  <a:outerShdw sx="100000" sy="100000" kx="0" ky="0" algn="b" rotWithShape="0" blurRad="12700" dist="63500" dir="3245149">
                    <a:srgbClr val="000000"/>
                  </a:outerShdw>
                </a:effectLst>
                <a:latin typeface="Abject Failure"/>
                <a:ea typeface="Abject Failure"/>
                <a:cs typeface="Abject Failure"/>
                <a:sym typeface="Abject Failure"/>
              </a:rPr>
              <a:t>1 Corinthians 1:10–13 (NKJV)</a:t>
            </a:r>
            <a:endParaRPr sz="4100">
              <a:solidFill>
                <a:srgbClr val="FFFFFF"/>
              </a:solidFill>
              <a:effectLst>
                <a:outerShdw sx="100000" sy="100000" kx="0" ky="0" algn="b" rotWithShape="0" blurRad="12700" dist="63500" dir="3245149">
                  <a:srgbClr val="000000"/>
                </a:outerShdw>
              </a:effectLst>
              <a:latin typeface="Abject Failure"/>
              <a:ea typeface="Abject Failure"/>
              <a:cs typeface="Abject Failure"/>
              <a:sym typeface="Abject Failure"/>
            </a:endParaRPr>
          </a:p>
          <a:p>
            <a:pPr lvl="0" algn="ctr" defTabSz="457200">
              <a:lnSpc>
                <a:spcPct val="100000"/>
              </a:lnSpc>
              <a:spcBef>
                <a:spcPts val="0"/>
              </a:spcBef>
              <a:buClrTx/>
              <a:buFontTx/>
              <a:defRPr sz="1800">
                <a:solidFill>
                  <a:srgbClr val="000000"/>
                </a:solidFill>
              </a:defRPr>
            </a:pPr>
            <a:r>
              <a:rPr baseline="31999" sz="3800">
                <a:solidFill>
                  <a:srgbClr val="FFFFFF"/>
                </a:solidFill>
                <a:effectLst>
                  <a:outerShdw sx="100000" sy="100000" kx="0" ky="0" algn="b" rotWithShape="0" blurRad="12700" dist="63500" dir="3245149">
                    <a:srgbClr val="000000"/>
                  </a:outerShdw>
                </a:effectLst>
                <a:latin typeface="Adelon"/>
                <a:ea typeface="Adelon"/>
                <a:cs typeface="Adelon"/>
                <a:sym typeface="Adelon"/>
              </a:rPr>
              <a:t>11</a:t>
            </a:r>
            <a:r>
              <a:rPr sz="3800">
                <a:solidFill>
                  <a:srgbClr val="FFFFFF"/>
                </a:solidFill>
                <a:effectLst>
                  <a:outerShdw sx="100000" sy="100000" kx="0" ky="0" algn="b" rotWithShape="0" blurRad="12700" dist="63500" dir="3245149">
                    <a:srgbClr val="000000"/>
                  </a:outerShdw>
                </a:effectLst>
                <a:latin typeface="Adelon"/>
                <a:ea typeface="Adelon"/>
                <a:cs typeface="Adelon"/>
                <a:sym typeface="Adelon"/>
              </a:rPr>
              <a:t> For it has been declared to me concerning you, my brethren, by those of Chloe’s </a:t>
            </a:r>
            <a:r>
              <a:rPr sz="3800">
                <a:solidFill>
                  <a:srgbClr val="FFFFFF"/>
                </a:solidFill>
                <a:effectLst>
                  <a:outerShdw sx="100000" sy="100000" kx="0" ky="0" algn="b" rotWithShape="0" blurRad="12700" dist="63500" dir="3245149">
                    <a:srgbClr val="000000"/>
                  </a:outerShdw>
                </a:effectLst>
                <a:latin typeface="Adelon"/>
                <a:ea typeface="Adelon"/>
                <a:cs typeface="Adelon"/>
                <a:sym typeface="Adelon"/>
              </a:rPr>
              <a:t>household,</a:t>
            </a:r>
            <a:r>
              <a:rPr sz="3800">
                <a:solidFill>
                  <a:srgbClr val="FFFFFF"/>
                </a:solidFill>
                <a:effectLst>
                  <a:outerShdw sx="100000" sy="100000" kx="0" ky="0" algn="b" rotWithShape="0" blurRad="12700" dist="63500" dir="3245149">
                    <a:srgbClr val="000000"/>
                  </a:outerShdw>
                </a:effectLst>
                <a:latin typeface="Adelon"/>
                <a:ea typeface="Adelon"/>
                <a:cs typeface="Adelon"/>
                <a:sym typeface="Adelon"/>
              </a:rPr>
              <a:t> that there are contentions among you. </a:t>
            </a:r>
            <a:r>
              <a:rPr baseline="31999" sz="3800">
                <a:solidFill>
                  <a:srgbClr val="FFFFFF"/>
                </a:solidFill>
                <a:effectLst>
                  <a:outerShdw sx="100000" sy="100000" kx="0" ky="0" algn="b" rotWithShape="0" blurRad="12700" dist="63500" dir="3245149">
                    <a:srgbClr val="000000"/>
                  </a:outerShdw>
                </a:effectLst>
                <a:latin typeface="Adelon"/>
                <a:ea typeface="Adelon"/>
                <a:cs typeface="Adelon"/>
                <a:sym typeface="Adelon"/>
              </a:rPr>
              <a:t>12</a:t>
            </a:r>
            <a:r>
              <a:rPr sz="3800">
                <a:solidFill>
                  <a:srgbClr val="FFFFFF"/>
                </a:solidFill>
                <a:effectLst>
                  <a:outerShdw sx="100000" sy="100000" kx="0" ky="0" algn="b" rotWithShape="0" blurRad="12700" dist="63500" dir="3245149">
                    <a:srgbClr val="000000"/>
                  </a:outerShdw>
                </a:effectLst>
                <a:latin typeface="Adelon"/>
                <a:ea typeface="Adelon"/>
                <a:cs typeface="Adelon"/>
                <a:sym typeface="Adelon"/>
              </a:rPr>
              <a:t> Now I say this, that each of you says, “I am of Paul,” or “I am of Apollos,” or “I am of Cephas,” or “I am of Christ.” </a:t>
            </a:r>
            <a:r>
              <a:rPr baseline="31999" sz="3800">
                <a:solidFill>
                  <a:srgbClr val="FFFFFF"/>
                </a:solidFill>
                <a:effectLst>
                  <a:outerShdw sx="100000" sy="100000" kx="0" ky="0" algn="b" rotWithShape="0" blurRad="12700" dist="63500" dir="3245149">
                    <a:srgbClr val="000000"/>
                  </a:outerShdw>
                </a:effectLst>
                <a:latin typeface="Adelon"/>
                <a:ea typeface="Adelon"/>
                <a:cs typeface="Adelon"/>
                <a:sym typeface="Adelon"/>
              </a:rPr>
              <a:t>13</a:t>
            </a:r>
            <a:r>
              <a:rPr sz="3800">
                <a:solidFill>
                  <a:srgbClr val="FFFFFF"/>
                </a:solidFill>
                <a:effectLst>
                  <a:outerShdw sx="100000" sy="100000" kx="0" ky="0" algn="b" rotWithShape="0" blurRad="12700" dist="63500" dir="3245149">
                    <a:srgbClr val="000000"/>
                  </a:outerShdw>
                </a:effectLst>
                <a:latin typeface="Adelon"/>
                <a:ea typeface="Adelon"/>
                <a:cs typeface="Adelon"/>
                <a:sym typeface="Adelon"/>
              </a:rPr>
              <a:t> Is Christ divided? Was Paul crucified for you? Or were you baptized in the name of Paul?</a:t>
            </a:r>
          </a:p>
        </p:txBody>
      </p:sp>
    </p:spTree>
  </p:cSld>
  <p:clrMapOvr>
    <a:masterClrMapping/>
  </p:clrMapOvr>
  <p:transition spd="fast" advClick="1">
    <p:dissolve/>
  </p:transition>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83" name=""/>
          <p:cNvPicPr/>
          <p:nvPr/>
        </p:nvPicPr>
        <p:blipFill>
          <a:blip r:embed="rId2">
            <a:alphaModFix amt="50000"/>
            <a:extLst/>
          </a:blip>
          <a:stretch>
            <a:fillRect/>
          </a:stretch>
        </p:blipFill>
        <p:spPr>
          <a:xfrm>
            <a:off x="-76200" y="2690680"/>
            <a:ext cx="5193837" cy="7052417"/>
          </a:xfrm>
          <a:prstGeom prst="rect">
            <a:avLst/>
          </a:prstGeom>
        </p:spPr>
      </p:pic>
      <p:grpSp>
        <p:nvGrpSpPr>
          <p:cNvPr id="794" name="Group 794"/>
          <p:cNvGrpSpPr/>
          <p:nvPr/>
        </p:nvGrpSpPr>
        <p:grpSpPr>
          <a:xfrm>
            <a:off x="2926079" y="3142826"/>
            <a:ext cx="1948016" cy="5743444"/>
            <a:chOff x="0" y="0"/>
            <a:chExt cx="1948014" cy="5743443"/>
          </a:xfrm>
        </p:grpSpPr>
        <p:sp>
          <p:nvSpPr>
            <p:cNvPr id="784" name="Shape 784"/>
            <p:cNvSpPr/>
            <p:nvPr/>
          </p:nvSpPr>
          <p:spPr>
            <a:xfrm>
              <a:off x="0" y="2746863"/>
              <a:ext cx="1558412" cy="29965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00" y="21600"/>
                  </a:moveTo>
                  <a:lnTo>
                    <a:pt x="21600" y="21600"/>
                  </a:lnTo>
                  <a:lnTo>
                    <a:pt x="21600" y="9900"/>
                  </a:lnTo>
                  <a:lnTo>
                    <a:pt x="1800" y="0"/>
                  </a:lnTo>
                  <a:lnTo>
                    <a:pt x="0" y="2700"/>
                  </a:lnTo>
                  <a:lnTo>
                    <a:pt x="3600" y="3600"/>
                  </a:lnTo>
                  <a:lnTo>
                    <a:pt x="1800" y="5400"/>
                  </a:lnTo>
                  <a:lnTo>
                    <a:pt x="3600" y="7200"/>
                  </a:lnTo>
                  <a:lnTo>
                    <a:pt x="1800" y="9000"/>
                  </a:lnTo>
                  <a:lnTo>
                    <a:pt x="3600" y="9900"/>
                  </a:lnTo>
                  <a:lnTo>
                    <a:pt x="1800" y="10800"/>
                  </a:lnTo>
                  <a:lnTo>
                    <a:pt x="1800" y="19800"/>
                  </a:lnTo>
                  <a:lnTo>
                    <a:pt x="0" y="20700"/>
                  </a:lnTo>
                  <a:lnTo>
                    <a:pt x="1800" y="21600"/>
                  </a:lnTo>
                </a:path>
              </a:pathLst>
            </a:custGeom>
            <a:solidFill>
              <a:srgbClr val="808080"/>
            </a:solidFill>
            <a:ln w="12700" cap="rnd">
              <a:solidFill>
                <a:srgbClr val="333399"/>
              </a:solidFill>
              <a:prstDash val="solid"/>
              <a:round/>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000000"/>
                  </a:solidFill>
                </a:defRPr>
              </a:pPr>
            </a:p>
          </p:txBody>
        </p:sp>
        <p:sp>
          <p:nvSpPr>
            <p:cNvPr id="785" name="Shape 785"/>
            <p:cNvSpPr/>
            <p:nvPr/>
          </p:nvSpPr>
          <p:spPr>
            <a:xfrm>
              <a:off x="895545" y="4375213"/>
              <a:ext cx="362548" cy="9052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4345"/>
                  </a:lnTo>
                  <a:lnTo>
                    <a:pt x="484" y="3041"/>
                  </a:lnTo>
                  <a:lnTo>
                    <a:pt x="1934" y="1924"/>
                  </a:lnTo>
                  <a:lnTo>
                    <a:pt x="2579" y="1614"/>
                  </a:lnTo>
                  <a:lnTo>
                    <a:pt x="4191" y="993"/>
                  </a:lnTo>
                  <a:lnTo>
                    <a:pt x="4997" y="745"/>
                  </a:lnTo>
                  <a:lnTo>
                    <a:pt x="7899" y="186"/>
                  </a:lnTo>
                  <a:lnTo>
                    <a:pt x="9027" y="124"/>
                  </a:lnTo>
                  <a:lnTo>
                    <a:pt x="10155" y="0"/>
                  </a:lnTo>
                  <a:lnTo>
                    <a:pt x="12251" y="0"/>
                  </a:lnTo>
                  <a:lnTo>
                    <a:pt x="13218" y="124"/>
                  </a:lnTo>
                  <a:lnTo>
                    <a:pt x="14185" y="186"/>
                  </a:lnTo>
                  <a:lnTo>
                    <a:pt x="14991" y="372"/>
                  </a:lnTo>
                  <a:lnTo>
                    <a:pt x="15958" y="559"/>
                  </a:lnTo>
                  <a:lnTo>
                    <a:pt x="16764" y="745"/>
                  </a:lnTo>
                  <a:lnTo>
                    <a:pt x="17570" y="993"/>
                  </a:lnTo>
                  <a:lnTo>
                    <a:pt x="18376" y="1303"/>
                  </a:lnTo>
                  <a:lnTo>
                    <a:pt x="19666" y="1924"/>
                  </a:lnTo>
                  <a:lnTo>
                    <a:pt x="20310" y="2297"/>
                  </a:lnTo>
                  <a:lnTo>
                    <a:pt x="20794" y="2669"/>
                  </a:lnTo>
                  <a:lnTo>
                    <a:pt x="21116" y="3041"/>
                  </a:lnTo>
                  <a:lnTo>
                    <a:pt x="21439" y="3476"/>
                  </a:lnTo>
                  <a:lnTo>
                    <a:pt x="21600" y="3910"/>
                  </a:lnTo>
                  <a:lnTo>
                    <a:pt x="21600" y="21600"/>
                  </a:lnTo>
                  <a:lnTo>
                    <a:pt x="0" y="21600"/>
                  </a:lnTo>
                </a:path>
              </a:pathLst>
            </a:custGeom>
            <a:solidFill>
              <a:srgbClr val="FFB200"/>
            </a:solidFill>
            <a:ln w="12700" cap="flat">
              <a:noFill/>
              <a:miter lim="400000"/>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000000"/>
                  </a:solidFill>
                </a:defRPr>
              </a:pPr>
            </a:p>
          </p:txBody>
        </p:sp>
        <p:sp>
          <p:nvSpPr>
            <p:cNvPr id="786" name="Shape 786"/>
            <p:cNvSpPr/>
            <p:nvPr/>
          </p:nvSpPr>
          <p:spPr>
            <a:xfrm>
              <a:off x="895545" y="4375213"/>
              <a:ext cx="362548" cy="9052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4345"/>
                  </a:lnTo>
                  <a:lnTo>
                    <a:pt x="484" y="3041"/>
                  </a:lnTo>
                  <a:lnTo>
                    <a:pt x="1934" y="1924"/>
                  </a:lnTo>
                  <a:lnTo>
                    <a:pt x="2579" y="1614"/>
                  </a:lnTo>
                  <a:lnTo>
                    <a:pt x="4191" y="993"/>
                  </a:lnTo>
                  <a:lnTo>
                    <a:pt x="4997" y="745"/>
                  </a:lnTo>
                  <a:lnTo>
                    <a:pt x="7899" y="186"/>
                  </a:lnTo>
                  <a:lnTo>
                    <a:pt x="9027" y="124"/>
                  </a:lnTo>
                  <a:lnTo>
                    <a:pt x="10155" y="0"/>
                  </a:lnTo>
                  <a:lnTo>
                    <a:pt x="12251" y="0"/>
                  </a:lnTo>
                  <a:lnTo>
                    <a:pt x="13218" y="124"/>
                  </a:lnTo>
                  <a:lnTo>
                    <a:pt x="14185" y="186"/>
                  </a:lnTo>
                  <a:lnTo>
                    <a:pt x="14991" y="372"/>
                  </a:lnTo>
                  <a:lnTo>
                    <a:pt x="15958" y="559"/>
                  </a:lnTo>
                  <a:lnTo>
                    <a:pt x="16764" y="745"/>
                  </a:lnTo>
                  <a:lnTo>
                    <a:pt x="17570" y="993"/>
                  </a:lnTo>
                  <a:lnTo>
                    <a:pt x="18376" y="1303"/>
                  </a:lnTo>
                  <a:lnTo>
                    <a:pt x="19666" y="1924"/>
                  </a:lnTo>
                  <a:lnTo>
                    <a:pt x="20310" y="2297"/>
                  </a:lnTo>
                  <a:lnTo>
                    <a:pt x="20794" y="2669"/>
                  </a:lnTo>
                  <a:lnTo>
                    <a:pt x="21116" y="3041"/>
                  </a:lnTo>
                  <a:lnTo>
                    <a:pt x="21439" y="3476"/>
                  </a:lnTo>
                  <a:lnTo>
                    <a:pt x="21600" y="3910"/>
                  </a:lnTo>
                  <a:lnTo>
                    <a:pt x="21600" y="21600"/>
                  </a:lnTo>
                  <a:lnTo>
                    <a:pt x="0" y="21600"/>
                  </a:lnTo>
                </a:path>
              </a:pathLst>
            </a:custGeom>
            <a:noFill/>
            <a:ln w="101600" cap="rnd">
              <a:solidFill>
                <a:srgbClr val="000000"/>
              </a:solidFill>
              <a:prstDash val="solid"/>
              <a:round/>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000000"/>
                  </a:solidFill>
                </a:defRPr>
              </a:pPr>
            </a:p>
          </p:txBody>
        </p:sp>
        <p:sp>
          <p:nvSpPr>
            <p:cNvPr id="787" name="Shape 787"/>
            <p:cNvSpPr/>
            <p:nvPr/>
          </p:nvSpPr>
          <p:spPr>
            <a:xfrm>
              <a:off x="0" y="5493727"/>
              <a:ext cx="909074" cy="2497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086" y="0"/>
                  </a:moveTo>
                  <a:lnTo>
                    <a:pt x="18514" y="0"/>
                  </a:lnTo>
                  <a:lnTo>
                    <a:pt x="18514" y="10800"/>
                  </a:lnTo>
                  <a:lnTo>
                    <a:pt x="21600" y="10800"/>
                  </a:lnTo>
                  <a:lnTo>
                    <a:pt x="21600" y="21600"/>
                  </a:lnTo>
                  <a:lnTo>
                    <a:pt x="3086" y="21600"/>
                  </a:lnTo>
                  <a:lnTo>
                    <a:pt x="2893" y="19350"/>
                  </a:lnTo>
                  <a:lnTo>
                    <a:pt x="0" y="10800"/>
                  </a:lnTo>
                  <a:lnTo>
                    <a:pt x="3086" y="0"/>
                  </a:lnTo>
                </a:path>
              </a:pathLst>
            </a:custGeom>
            <a:solidFill>
              <a:srgbClr val="868686"/>
            </a:solidFill>
            <a:ln w="12700" cap="rnd">
              <a:solidFill>
                <a:srgbClr val="333399"/>
              </a:solidFill>
              <a:prstDash val="solid"/>
              <a:round/>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000000"/>
                  </a:solidFill>
                </a:defRPr>
              </a:pPr>
            </a:p>
          </p:txBody>
        </p:sp>
        <p:sp>
          <p:nvSpPr>
            <p:cNvPr id="788" name="Shape 788"/>
            <p:cNvSpPr/>
            <p:nvPr/>
          </p:nvSpPr>
          <p:spPr>
            <a:xfrm>
              <a:off x="0" y="0"/>
              <a:ext cx="698039" cy="22474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019" y="21600"/>
                  </a:moveTo>
                  <a:lnTo>
                    <a:pt x="20093" y="21600"/>
                  </a:lnTo>
                  <a:lnTo>
                    <a:pt x="21600" y="21475"/>
                  </a:lnTo>
                  <a:lnTo>
                    <a:pt x="4019" y="0"/>
                  </a:lnTo>
                  <a:lnTo>
                    <a:pt x="4019" y="6000"/>
                  </a:lnTo>
                  <a:lnTo>
                    <a:pt x="0" y="7200"/>
                  </a:lnTo>
                  <a:lnTo>
                    <a:pt x="4019" y="9600"/>
                  </a:lnTo>
                  <a:lnTo>
                    <a:pt x="0" y="10800"/>
                  </a:lnTo>
                  <a:lnTo>
                    <a:pt x="4019" y="13200"/>
                  </a:lnTo>
                  <a:lnTo>
                    <a:pt x="0" y="15600"/>
                  </a:lnTo>
                  <a:lnTo>
                    <a:pt x="4019" y="16800"/>
                  </a:lnTo>
                  <a:lnTo>
                    <a:pt x="4019" y="18000"/>
                  </a:lnTo>
                  <a:lnTo>
                    <a:pt x="4940" y="17900"/>
                  </a:lnTo>
                  <a:lnTo>
                    <a:pt x="0" y="19200"/>
                  </a:lnTo>
                  <a:lnTo>
                    <a:pt x="4019" y="21600"/>
                  </a:lnTo>
                </a:path>
              </a:pathLst>
            </a:custGeom>
            <a:solidFill>
              <a:srgbClr val="800000"/>
            </a:solidFill>
            <a:ln w="12700" cap="rnd">
              <a:solidFill>
                <a:srgbClr val="333399"/>
              </a:solidFill>
              <a:prstDash val="solid"/>
              <a:round/>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000000"/>
                  </a:solidFill>
                </a:defRPr>
              </a:pPr>
            </a:p>
          </p:txBody>
        </p:sp>
        <p:sp>
          <p:nvSpPr>
            <p:cNvPr id="789" name="Shape 789"/>
            <p:cNvSpPr/>
            <p:nvPr/>
          </p:nvSpPr>
          <p:spPr>
            <a:xfrm>
              <a:off x="129867" y="2247434"/>
              <a:ext cx="389604" cy="7491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0"/>
                  </a:lnTo>
                  <a:lnTo>
                    <a:pt x="0" y="0"/>
                  </a:lnTo>
                  <a:lnTo>
                    <a:pt x="0" y="10800"/>
                  </a:lnTo>
                  <a:lnTo>
                    <a:pt x="21600" y="21600"/>
                  </a:lnTo>
                </a:path>
              </a:pathLst>
            </a:custGeom>
            <a:solidFill>
              <a:srgbClr val="808080"/>
            </a:solidFill>
            <a:ln w="12700" cap="rnd">
              <a:solidFill>
                <a:srgbClr val="333399"/>
              </a:solidFill>
              <a:prstDash val="solid"/>
              <a:round/>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000000"/>
                  </a:solidFill>
                </a:defRPr>
              </a:pPr>
            </a:p>
          </p:txBody>
        </p:sp>
        <p:sp>
          <p:nvSpPr>
            <p:cNvPr id="790" name="Shape 790"/>
            <p:cNvSpPr/>
            <p:nvPr/>
          </p:nvSpPr>
          <p:spPr>
            <a:xfrm>
              <a:off x="129867" y="2497149"/>
              <a:ext cx="1818148" cy="18728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880"/>
                  </a:moveTo>
                  <a:lnTo>
                    <a:pt x="20057" y="21600"/>
                  </a:lnTo>
                  <a:lnTo>
                    <a:pt x="21600" y="21600"/>
                  </a:lnTo>
                  <a:lnTo>
                    <a:pt x="21600" y="20160"/>
                  </a:lnTo>
                  <a:lnTo>
                    <a:pt x="21439" y="20670"/>
                  </a:lnTo>
                  <a:lnTo>
                    <a:pt x="0" y="0"/>
                  </a:lnTo>
                  <a:lnTo>
                    <a:pt x="0" y="2880"/>
                  </a:lnTo>
                </a:path>
              </a:pathLst>
            </a:custGeom>
            <a:solidFill>
              <a:srgbClr val="800000"/>
            </a:solidFill>
            <a:ln w="12700" cap="rnd">
              <a:solidFill>
                <a:srgbClr val="333399"/>
              </a:solidFill>
              <a:prstDash val="solid"/>
              <a:round/>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000000"/>
                  </a:solidFill>
                </a:defRPr>
              </a:pPr>
            </a:p>
          </p:txBody>
        </p:sp>
        <p:sp>
          <p:nvSpPr>
            <p:cNvPr id="791" name="Shape 791"/>
            <p:cNvSpPr/>
            <p:nvPr/>
          </p:nvSpPr>
          <p:spPr>
            <a:xfrm>
              <a:off x="140689" y="4255558"/>
              <a:ext cx="497827" cy="1227766"/>
            </a:xfrm>
            <a:prstGeom prst="rect">
              <a:avLst/>
            </a:prstGeom>
            <a:solidFill>
              <a:srgbClr val="800000"/>
            </a:solidFill>
            <a:ln w="12700" cap="flat">
              <a:solidFill>
                <a:srgbClr val="333399"/>
              </a:solidFill>
              <a:prstDash val="solid"/>
              <a:round/>
            </a:ln>
            <a:effectLst/>
          </p:spPr>
          <p:txBody>
            <a:bodyPr wrap="square" lIns="65023" tIns="65023" rIns="65023" bIns="65023" numCol="1" anchor="ctr">
              <a:noAutofit/>
            </a:bodyPr>
            <a:lstStyle/>
            <a:p>
              <a:pPr lvl="0" defTabSz="914400">
                <a:lnSpc>
                  <a:spcPct val="100000"/>
                </a:lnSpc>
                <a:spcBef>
                  <a:spcPts val="0"/>
                </a:spcBef>
                <a:buClrTx/>
                <a:buFontTx/>
                <a:defRPr sz="2400">
                  <a:solidFill>
                    <a:srgbClr val="000000"/>
                  </a:solidFill>
                </a:defRPr>
              </a:pPr>
            </a:p>
          </p:txBody>
        </p:sp>
        <p:sp>
          <p:nvSpPr>
            <p:cNvPr id="792" name="Shape 792"/>
            <p:cNvSpPr/>
            <p:nvPr/>
          </p:nvSpPr>
          <p:spPr>
            <a:xfrm>
              <a:off x="216446" y="4835625"/>
              <a:ext cx="100107" cy="962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259" y="21600"/>
                  </a:moveTo>
                  <a:lnTo>
                    <a:pt x="15178" y="21600"/>
                  </a:lnTo>
                  <a:lnTo>
                    <a:pt x="16930" y="21016"/>
                  </a:lnTo>
                  <a:lnTo>
                    <a:pt x="18097" y="20432"/>
                  </a:lnTo>
                  <a:lnTo>
                    <a:pt x="19265" y="19265"/>
                  </a:lnTo>
                  <a:lnTo>
                    <a:pt x="19849" y="18097"/>
                  </a:lnTo>
                  <a:lnTo>
                    <a:pt x="20432" y="17514"/>
                  </a:lnTo>
                  <a:lnTo>
                    <a:pt x="21016" y="16346"/>
                  </a:lnTo>
                  <a:lnTo>
                    <a:pt x="21016" y="14011"/>
                  </a:lnTo>
                  <a:lnTo>
                    <a:pt x="21600" y="12259"/>
                  </a:lnTo>
                  <a:lnTo>
                    <a:pt x="21600" y="7005"/>
                  </a:lnTo>
                  <a:lnTo>
                    <a:pt x="21016" y="5838"/>
                  </a:lnTo>
                  <a:lnTo>
                    <a:pt x="21016" y="4086"/>
                  </a:lnTo>
                  <a:lnTo>
                    <a:pt x="18097" y="1168"/>
                  </a:lnTo>
                  <a:lnTo>
                    <a:pt x="16930" y="584"/>
                  </a:lnTo>
                  <a:lnTo>
                    <a:pt x="16346" y="584"/>
                  </a:lnTo>
                  <a:lnTo>
                    <a:pt x="15178" y="0"/>
                  </a:lnTo>
                  <a:lnTo>
                    <a:pt x="7589" y="0"/>
                  </a:lnTo>
                  <a:lnTo>
                    <a:pt x="6422" y="584"/>
                  </a:lnTo>
                  <a:lnTo>
                    <a:pt x="5254" y="584"/>
                  </a:lnTo>
                  <a:lnTo>
                    <a:pt x="4086" y="1168"/>
                  </a:lnTo>
                  <a:lnTo>
                    <a:pt x="3503" y="1751"/>
                  </a:lnTo>
                  <a:lnTo>
                    <a:pt x="2335" y="2335"/>
                  </a:lnTo>
                  <a:lnTo>
                    <a:pt x="584" y="4086"/>
                  </a:lnTo>
                  <a:lnTo>
                    <a:pt x="584" y="5254"/>
                  </a:lnTo>
                  <a:lnTo>
                    <a:pt x="0" y="5838"/>
                  </a:lnTo>
                  <a:lnTo>
                    <a:pt x="0" y="14011"/>
                  </a:lnTo>
                  <a:lnTo>
                    <a:pt x="584" y="15178"/>
                  </a:lnTo>
                  <a:lnTo>
                    <a:pt x="584" y="16346"/>
                  </a:lnTo>
                  <a:lnTo>
                    <a:pt x="1168" y="17514"/>
                  </a:lnTo>
                  <a:lnTo>
                    <a:pt x="1751" y="18097"/>
                  </a:lnTo>
                  <a:lnTo>
                    <a:pt x="2335" y="19265"/>
                  </a:lnTo>
                  <a:lnTo>
                    <a:pt x="3503" y="19849"/>
                  </a:lnTo>
                  <a:lnTo>
                    <a:pt x="4086" y="20432"/>
                  </a:lnTo>
                  <a:lnTo>
                    <a:pt x="5254" y="21016"/>
                  </a:lnTo>
                  <a:lnTo>
                    <a:pt x="6422" y="21016"/>
                  </a:lnTo>
                  <a:lnTo>
                    <a:pt x="7589" y="21600"/>
                  </a:lnTo>
                  <a:lnTo>
                    <a:pt x="12259" y="21600"/>
                  </a:lnTo>
                </a:path>
              </a:pathLst>
            </a:custGeom>
            <a:solidFill>
              <a:srgbClr val="FF9800"/>
            </a:solidFill>
            <a:ln w="12700" cap="flat">
              <a:noFill/>
              <a:miter lim="400000"/>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000000"/>
                  </a:solidFill>
                </a:defRPr>
              </a:pPr>
            </a:p>
          </p:txBody>
        </p:sp>
        <p:sp>
          <p:nvSpPr>
            <p:cNvPr id="793" name="Shape 793"/>
            <p:cNvSpPr/>
            <p:nvPr/>
          </p:nvSpPr>
          <p:spPr>
            <a:xfrm>
              <a:off x="216446" y="4835625"/>
              <a:ext cx="100107" cy="962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259" y="21600"/>
                  </a:moveTo>
                  <a:lnTo>
                    <a:pt x="15178" y="21600"/>
                  </a:lnTo>
                  <a:lnTo>
                    <a:pt x="16930" y="21016"/>
                  </a:lnTo>
                  <a:lnTo>
                    <a:pt x="18097" y="20432"/>
                  </a:lnTo>
                  <a:lnTo>
                    <a:pt x="19265" y="19265"/>
                  </a:lnTo>
                  <a:lnTo>
                    <a:pt x="19849" y="18097"/>
                  </a:lnTo>
                  <a:lnTo>
                    <a:pt x="20432" y="17514"/>
                  </a:lnTo>
                  <a:lnTo>
                    <a:pt x="21016" y="16346"/>
                  </a:lnTo>
                  <a:lnTo>
                    <a:pt x="21016" y="14011"/>
                  </a:lnTo>
                  <a:lnTo>
                    <a:pt x="21600" y="12259"/>
                  </a:lnTo>
                  <a:lnTo>
                    <a:pt x="21600" y="7005"/>
                  </a:lnTo>
                  <a:lnTo>
                    <a:pt x="21016" y="5838"/>
                  </a:lnTo>
                  <a:lnTo>
                    <a:pt x="21016" y="4086"/>
                  </a:lnTo>
                  <a:lnTo>
                    <a:pt x="18097" y="1168"/>
                  </a:lnTo>
                  <a:lnTo>
                    <a:pt x="16930" y="584"/>
                  </a:lnTo>
                  <a:lnTo>
                    <a:pt x="16346" y="584"/>
                  </a:lnTo>
                  <a:lnTo>
                    <a:pt x="15178" y="0"/>
                  </a:lnTo>
                  <a:lnTo>
                    <a:pt x="7589" y="0"/>
                  </a:lnTo>
                  <a:lnTo>
                    <a:pt x="6422" y="584"/>
                  </a:lnTo>
                  <a:lnTo>
                    <a:pt x="5254" y="584"/>
                  </a:lnTo>
                  <a:lnTo>
                    <a:pt x="4086" y="1168"/>
                  </a:lnTo>
                  <a:lnTo>
                    <a:pt x="3503" y="1751"/>
                  </a:lnTo>
                  <a:lnTo>
                    <a:pt x="2335" y="2335"/>
                  </a:lnTo>
                  <a:lnTo>
                    <a:pt x="584" y="4086"/>
                  </a:lnTo>
                  <a:lnTo>
                    <a:pt x="584" y="5254"/>
                  </a:lnTo>
                  <a:lnTo>
                    <a:pt x="0" y="5838"/>
                  </a:lnTo>
                  <a:lnTo>
                    <a:pt x="0" y="14011"/>
                  </a:lnTo>
                  <a:lnTo>
                    <a:pt x="584" y="15178"/>
                  </a:lnTo>
                  <a:lnTo>
                    <a:pt x="584" y="16346"/>
                  </a:lnTo>
                  <a:lnTo>
                    <a:pt x="1168" y="17514"/>
                  </a:lnTo>
                  <a:lnTo>
                    <a:pt x="1751" y="18097"/>
                  </a:lnTo>
                  <a:lnTo>
                    <a:pt x="2335" y="19265"/>
                  </a:lnTo>
                  <a:lnTo>
                    <a:pt x="3503" y="19849"/>
                  </a:lnTo>
                  <a:lnTo>
                    <a:pt x="4086" y="20432"/>
                  </a:lnTo>
                  <a:lnTo>
                    <a:pt x="5254" y="21016"/>
                  </a:lnTo>
                  <a:lnTo>
                    <a:pt x="6422" y="21016"/>
                  </a:lnTo>
                  <a:lnTo>
                    <a:pt x="7589" y="21600"/>
                  </a:lnTo>
                  <a:lnTo>
                    <a:pt x="12259" y="21600"/>
                  </a:lnTo>
                </a:path>
              </a:pathLst>
            </a:custGeom>
            <a:noFill/>
            <a:ln w="12700" cap="rnd">
              <a:solidFill>
                <a:srgbClr val="000000"/>
              </a:solidFill>
              <a:prstDash val="solid"/>
              <a:round/>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000000"/>
                  </a:solidFill>
                </a:defRPr>
              </a:pPr>
            </a:p>
          </p:txBody>
        </p:sp>
      </p:grpSp>
      <p:grpSp>
        <p:nvGrpSpPr>
          <p:cNvPr id="805" name="Group 805"/>
          <p:cNvGrpSpPr/>
          <p:nvPr/>
        </p:nvGrpSpPr>
        <p:grpSpPr>
          <a:xfrm>
            <a:off x="108373" y="3142826"/>
            <a:ext cx="1817066" cy="5743444"/>
            <a:chOff x="0" y="0"/>
            <a:chExt cx="1817064" cy="5743443"/>
          </a:xfrm>
        </p:grpSpPr>
        <p:sp>
          <p:nvSpPr>
            <p:cNvPr id="795" name="Shape 795"/>
            <p:cNvSpPr/>
            <p:nvPr/>
          </p:nvSpPr>
          <p:spPr>
            <a:xfrm>
              <a:off x="1427693" y="2247434"/>
              <a:ext cx="389372" cy="7491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0"/>
                  </a:lnTo>
                  <a:lnTo>
                    <a:pt x="21600" y="0"/>
                  </a:lnTo>
                  <a:lnTo>
                    <a:pt x="21600" y="10800"/>
                  </a:lnTo>
                  <a:lnTo>
                    <a:pt x="0" y="21600"/>
                  </a:lnTo>
                </a:path>
              </a:pathLst>
            </a:custGeom>
            <a:solidFill>
              <a:srgbClr val="808080"/>
            </a:solidFill>
            <a:ln w="12700" cap="rnd">
              <a:solidFill>
                <a:srgbClr val="333399"/>
              </a:solidFill>
              <a:prstDash val="solid"/>
              <a:round/>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000000"/>
                  </a:solidFill>
                </a:defRPr>
              </a:pPr>
            </a:p>
          </p:txBody>
        </p:sp>
        <p:sp>
          <p:nvSpPr>
            <p:cNvPr id="796" name="Shape 796"/>
            <p:cNvSpPr/>
            <p:nvPr/>
          </p:nvSpPr>
          <p:spPr>
            <a:xfrm>
              <a:off x="259580" y="2811893"/>
              <a:ext cx="1557485" cy="29315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9640"/>
                  </a:moveTo>
                  <a:lnTo>
                    <a:pt x="0" y="21600"/>
                  </a:lnTo>
                  <a:lnTo>
                    <a:pt x="19800" y="21600"/>
                  </a:lnTo>
                  <a:lnTo>
                    <a:pt x="18000" y="20680"/>
                  </a:lnTo>
                  <a:lnTo>
                    <a:pt x="19800" y="19760"/>
                  </a:lnTo>
                  <a:lnTo>
                    <a:pt x="19800" y="10560"/>
                  </a:lnTo>
                  <a:lnTo>
                    <a:pt x="21600" y="9640"/>
                  </a:lnTo>
                  <a:lnTo>
                    <a:pt x="19800" y="8720"/>
                  </a:lnTo>
                  <a:lnTo>
                    <a:pt x="21600" y="6881"/>
                  </a:lnTo>
                  <a:lnTo>
                    <a:pt x="19800" y="5041"/>
                  </a:lnTo>
                  <a:lnTo>
                    <a:pt x="21600" y="3201"/>
                  </a:lnTo>
                  <a:lnTo>
                    <a:pt x="18000" y="2281"/>
                  </a:lnTo>
                  <a:lnTo>
                    <a:pt x="19800" y="441"/>
                  </a:lnTo>
                  <a:lnTo>
                    <a:pt x="20025" y="0"/>
                  </a:lnTo>
                  <a:lnTo>
                    <a:pt x="0" y="9640"/>
                  </a:lnTo>
                  <a:lnTo>
                    <a:pt x="300" y="9985"/>
                  </a:lnTo>
                </a:path>
              </a:pathLst>
            </a:custGeom>
            <a:solidFill>
              <a:srgbClr val="808080"/>
            </a:solidFill>
            <a:ln w="12700" cap="rnd">
              <a:solidFill>
                <a:srgbClr val="333399"/>
              </a:solidFill>
              <a:prstDash val="solid"/>
              <a:round/>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000000"/>
                  </a:solidFill>
                </a:defRPr>
              </a:pPr>
            </a:p>
          </p:txBody>
        </p:sp>
        <p:sp>
          <p:nvSpPr>
            <p:cNvPr id="797" name="Shape 797"/>
            <p:cNvSpPr/>
            <p:nvPr/>
          </p:nvSpPr>
          <p:spPr>
            <a:xfrm>
              <a:off x="908532" y="5493727"/>
              <a:ext cx="778743" cy="2497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10800"/>
                  </a:lnTo>
                  <a:lnTo>
                    <a:pt x="3600" y="10800"/>
                  </a:lnTo>
                  <a:lnTo>
                    <a:pt x="3600" y="0"/>
                  </a:lnTo>
                  <a:lnTo>
                    <a:pt x="21600" y="0"/>
                  </a:lnTo>
                  <a:lnTo>
                    <a:pt x="18000" y="10800"/>
                  </a:lnTo>
                  <a:lnTo>
                    <a:pt x="21600" y="21600"/>
                  </a:lnTo>
                  <a:lnTo>
                    <a:pt x="0" y="21600"/>
                  </a:lnTo>
                </a:path>
              </a:pathLst>
            </a:custGeom>
            <a:solidFill>
              <a:srgbClr val="868686"/>
            </a:solidFill>
            <a:ln w="12700" cap="rnd">
              <a:solidFill>
                <a:srgbClr val="333399"/>
              </a:solidFill>
              <a:prstDash val="solid"/>
              <a:round/>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000000"/>
                  </a:solidFill>
                </a:defRPr>
              </a:pPr>
            </a:p>
          </p:txBody>
        </p:sp>
        <p:sp>
          <p:nvSpPr>
            <p:cNvPr id="798" name="Shape 798"/>
            <p:cNvSpPr/>
            <p:nvPr/>
          </p:nvSpPr>
          <p:spPr>
            <a:xfrm>
              <a:off x="0" y="2497149"/>
              <a:ext cx="1817065" cy="18728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880"/>
                  </a:moveTo>
                  <a:lnTo>
                    <a:pt x="1543" y="21600"/>
                  </a:lnTo>
                  <a:lnTo>
                    <a:pt x="0" y="21600"/>
                  </a:lnTo>
                  <a:lnTo>
                    <a:pt x="0" y="20160"/>
                  </a:lnTo>
                  <a:lnTo>
                    <a:pt x="161" y="20670"/>
                  </a:lnTo>
                  <a:lnTo>
                    <a:pt x="21600" y="0"/>
                  </a:lnTo>
                  <a:lnTo>
                    <a:pt x="21600" y="2880"/>
                  </a:lnTo>
                </a:path>
              </a:pathLst>
            </a:custGeom>
            <a:solidFill>
              <a:srgbClr val="800000"/>
            </a:solidFill>
            <a:ln w="12700" cap="rnd">
              <a:solidFill>
                <a:srgbClr val="333399"/>
              </a:solidFill>
              <a:prstDash val="solid"/>
              <a:round/>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000000"/>
                  </a:solidFill>
                </a:defRPr>
              </a:pPr>
            </a:p>
          </p:txBody>
        </p:sp>
        <p:sp>
          <p:nvSpPr>
            <p:cNvPr id="799" name="Shape 799"/>
            <p:cNvSpPr/>
            <p:nvPr/>
          </p:nvSpPr>
          <p:spPr>
            <a:xfrm>
              <a:off x="1297903" y="0"/>
              <a:ext cx="519162" cy="22474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lnTo>
                    <a:pt x="21600" y="0"/>
                  </a:lnTo>
                  <a:lnTo>
                    <a:pt x="21600" y="6000"/>
                  </a:lnTo>
                  <a:lnTo>
                    <a:pt x="16200" y="7200"/>
                  </a:lnTo>
                  <a:lnTo>
                    <a:pt x="21600" y="9600"/>
                  </a:lnTo>
                  <a:lnTo>
                    <a:pt x="20250" y="9150"/>
                  </a:lnTo>
                  <a:lnTo>
                    <a:pt x="16200" y="10800"/>
                  </a:lnTo>
                  <a:lnTo>
                    <a:pt x="21600" y="13200"/>
                  </a:lnTo>
                  <a:lnTo>
                    <a:pt x="16200" y="15600"/>
                  </a:lnTo>
                  <a:lnTo>
                    <a:pt x="21600" y="16800"/>
                  </a:lnTo>
                  <a:lnTo>
                    <a:pt x="21600" y="18000"/>
                  </a:lnTo>
                  <a:lnTo>
                    <a:pt x="16200" y="19200"/>
                  </a:lnTo>
                  <a:lnTo>
                    <a:pt x="21600" y="21600"/>
                  </a:lnTo>
                </a:path>
              </a:pathLst>
            </a:custGeom>
            <a:solidFill>
              <a:srgbClr val="800000"/>
            </a:solidFill>
            <a:ln w="12700" cap="rnd">
              <a:solidFill>
                <a:srgbClr val="333399"/>
              </a:solidFill>
              <a:prstDash val="solid"/>
              <a:round/>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000000"/>
                  </a:solidFill>
                </a:defRPr>
              </a:pPr>
            </a:p>
          </p:txBody>
        </p:sp>
        <p:sp>
          <p:nvSpPr>
            <p:cNvPr id="800" name="Shape 800"/>
            <p:cNvSpPr/>
            <p:nvPr/>
          </p:nvSpPr>
          <p:spPr>
            <a:xfrm>
              <a:off x="600280" y="4375213"/>
              <a:ext cx="362332" cy="9052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4345"/>
                  </a:lnTo>
                  <a:lnTo>
                    <a:pt x="161" y="3910"/>
                  </a:lnTo>
                  <a:lnTo>
                    <a:pt x="161" y="3476"/>
                  </a:lnTo>
                  <a:lnTo>
                    <a:pt x="484" y="3041"/>
                  </a:lnTo>
                  <a:lnTo>
                    <a:pt x="1128" y="2297"/>
                  </a:lnTo>
                  <a:lnTo>
                    <a:pt x="1612" y="1924"/>
                  </a:lnTo>
                  <a:lnTo>
                    <a:pt x="2901" y="1303"/>
                  </a:lnTo>
                  <a:lnTo>
                    <a:pt x="3707" y="993"/>
                  </a:lnTo>
                  <a:lnTo>
                    <a:pt x="4513" y="745"/>
                  </a:lnTo>
                  <a:lnTo>
                    <a:pt x="6125" y="372"/>
                  </a:lnTo>
                  <a:lnTo>
                    <a:pt x="7254" y="186"/>
                  </a:lnTo>
                  <a:lnTo>
                    <a:pt x="8221" y="124"/>
                  </a:lnTo>
                  <a:lnTo>
                    <a:pt x="9188" y="0"/>
                  </a:lnTo>
                  <a:lnTo>
                    <a:pt x="11445" y="0"/>
                  </a:lnTo>
                  <a:lnTo>
                    <a:pt x="12573" y="124"/>
                  </a:lnTo>
                  <a:lnTo>
                    <a:pt x="13540" y="186"/>
                  </a:lnTo>
                  <a:lnTo>
                    <a:pt x="14669" y="372"/>
                  </a:lnTo>
                  <a:lnTo>
                    <a:pt x="16603" y="745"/>
                  </a:lnTo>
                  <a:lnTo>
                    <a:pt x="17409" y="993"/>
                  </a:lnTo>
                  <a:lnTo>
                    <a:pt x="19021" y="1614"/>
                  </a:lnTo>
                  <a:lnTo>
                    <a:pt x="19666" y="1924"/>
                  </a:lnTo>
                  <a:lnTo>
                    <a:pt x="21116" y="3041"/>
                  </a:lnTo>
                  <a:lnTo>
                    <a:pt x="21600" y="4345"/>
                  </a:lnTo>
                  <a:lnTo>
                    <a:pt x="21600" y="21600"/>
                  </a:lnTo>
                  <a:lnTo>
                    <a:pt x="0" y="21600"/>
                  </a:lnTo>
                </a:path>
              </a:pathLst>
            </a:custGeom>
            <a:solidFill>
              <a:srgbClr val="FFB200"/>
            </a:solidFill>
            <a:ln w="12700" cap="flat">
              <a:noFill/>
              <a:miter lim="400000"/>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000000"/>
                  </a:solidFill>
                </a:defRPr>
              </a:pPr>
            </a:p>
          </p:txBody>
        </p:sp>
        <p:sp>
          <p:nvSpPr>
            <p:cNvPr id="801" name="Shape 801"/>
            <p:cNvSpPr/>
            <p:nvPr/>
          </p:nvSpPr>
          <p:spPr>
            <a:xfrm>
              <a:off x="600280" y="4375213"/>
              <a:ext cx="362332" cy="9052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4345"/>
                  </a:lnTo>
                  <a:lnTo>
                    <a:pt x="161" y="3910"/>
                  </a:lnTo>
                  <a:lnTo>
                    <a:pt x="161" y="3476"/>
                  </a:lnTo>
                  <a:lnTo>
                    <a:pt x="484" y="3041"/>
                  </a:lnTo>
                  <a:lnTo>
                    <a:pt x="1128" y="2297"/>
                  </a:lnTo>
                  <a:lnTo>
                    <a:pt x="1612" y="1924"/>
                  </a:lnTo>
                  <a:lnTo>
                    <a:pt x="2901" y="1303"/>
                  </a:lnTo>
                  <a:lnTo>
                    <a:pt x="3707" y="993"/>
                  </a:lnTo>
                  <a:lnTo>
                    <a:pt x="4513" y="745"/>
                  </a:lnTo>
                  <a:lnTo>
                    <a:pt x="6125" y="372"/>
                  </a:lnTo>
                  <a:lnTo>
                    <a:pt x="7254" y="186"/>
                  </a:lnTo>
                  <a:lnTo>
                    <a:pt x="8221" y="124"/>
                  </a:lnTo>
                  <a:lnTo>
                    <a:pt x="9188" y="0"/>
                  </a:lnTo>
                  <a:lnTo>
                    <a:pt x="11445" y="0"/>
                  </a:lnTo>
                  <a:lnTo>
                    <a:pt x="12573" y="124"/>
                  </a:lnTo>
                  <a:lnTo>
                    <a:pt x="13540" y="186"/>
                  </a:lnTo>
                  <a:lnTo>
                    <a:pt x="14669" y="372"/>
                  </a:lnTo>
                  <a:lnTo>
                    <a:pt x="16603" y="745"/>
                  </a:lnTo>
                  <a:lnTo>
                    <a:pt x="17409" y="993"/>
                  </a:lnTo>
                  <a:lnTo>
                    <a:pt x="19021" y="1614"/>
                  </a:lnTo>
                  <a:lnTo>
                    <a:pt x="19666" y="1924"/>
                  </a:lnTo>
                  <a:lnTo>
                    <a:pt x="21116" y="3041"/>
                  </a:lnTo>
                  <a:lnTo>
                    <a:pt x="21600" y="4345"/>
                  </a:lnTo>
                  <a:lnTo>
                    <a:pt x="21600" y="21600"/>
                  </a:lnTo>
                  <a:lnTo>
                    <a:pt x="0" y="21600"/>
                  </a:lnTo>
                </a:path>
              </a:pathLst>
            </a:custGeom>
            <a:noFill/>
            <a:ln w="101600" cap="rnd">
              <a:solidFill>
                <a:srgbClr val="000000"/>
              </a:solidFill>
              <a:prstDash val="solid"/>
              <a:round/>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000000"/>
                  </a:solidFill>
                </a:defRPr>
              </a:pPr>
            </a:p>
          </p:txBody>
        </p:sp>
        <p:sp>
          <p:nvSpPr>
            <p:cNvPr id="802" name="Shape 802"/>
            <p:cNvSpPr/>
            <p:nvPr/>
          </p:nvSpPr>
          <p:spPr>
            <a:xfrm>
              <a:off x="1178929" y="4255558"/>
              <a:ext cx="497530" cy="1227766"/>
            </a:xfrm>
            <a:prstGeom prst="rect">
              <a:avLst/>
            </a:prstGeom>
            <a:solidFill>
              <a:srgbClr val="800000"/>
            </a:solidFill>
            <a:ln w="12700" cap="flat">
              <a:solidFill>
                <a:srgbClr val="333399"/>
              </a:solidFill>
              <a:prstDash val="solid"/>
              <a:round/>
            </a:ln>
            <a:effectLst/>
          </p:spPr>
          <p:txBody>
            <a:bodyPr wrap="square" lIns="65023" tIns="65023" rIns="65023" bIns="65023" numCol="1" anchor="ctr">
              <a:noAutofit/>
            </a:bodyPr>
            <a:lstStyle/>
            <a:p>
              <a:pPr lvl="0" defTabSz="914400">
                <a:lnSpc>
                  <a:spcPct val="100000"/>
                </a:lnSpc>
                <a:spcBef>
                  <a:spcPts val="0"/>
                </a:spcBef>
                <a:buClrTx/>
                <a:buFontTx/>
                <a:defRPr sz="2400">
                  <a:solidFill>
                    <a:srgbClr val="000000"/>
                  </a:solidFill>
                </a:defRPr>
              </a:pPr>
            </a:p>
          </p:txBody>
        </p:sp>
        <p:sp>
          <p:nvSpPr>
            <p:cNvPr id="803" name="Shape 803"/>
            <p:cNvSpPr/>
            <p:nvPr/>
          </p:nvSpPr>
          <p:spPr>
            <a:xfrm>
              <a:off x="1514220" y="4835625"/>
              <a:ext cx="100048" cy="962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259" y="21600"/>
                  </a:moveTo>
                  <a:lnTo>
                    <a:pt x="15178" y="21600"/>
                  </a:lnTo>
                  <a:lnTo>
                    <a:pt x="16930" y="21016"/>
                  </a:lnTo>
                  <a:lnTo>
                    <a:pt x="18097" y="20432"/>
                  </a:lnTo>
                  <a:lnTo>
                    <a:pt x="19265" y="19265"/>
                  </a:lnTo>
                  <a:lnTo>
                    <a:pt x="19849" y="18097"/>
                  </a:lnTo>
                  <a:lnTo>
                    <a:pt x="20432" y="17514"/>
                  </a:lnTo>
                  <a:lnTo>
                    <a:pt x="21016" y="16346"/>
                  </a:lnTo>
                  <a:lnTo>
                    <a:pt x="21016" y="14011"/>
                  </a:lnTo>
                  <a:lnTo>
                    <a:pt x="21600" y="12259"/>
                  </a:lnTo>
                  <a:lnTo>
                    <a:pt x="21600" y="7005"/>
                  </a:lnTo>
                  <a:lnTo>
                    <a:pt x="21016" y="5838"/>
                  </a:lnTo>
                  <a:lnTo>
                    <a:pt x="21016" y="4086"/>
                  </a:lnTo>
                  <a:lnTo>
                    <a:pt x="18097" y="1168"/>
                  </a:lnTo>
                  <a:lnTo>
                    <a:pt x="16930" y="584"/>
                  </a:lnTo>
                  <a:lnTo>
                    <a:pt x="16346" y="584"/>
                  </a:lnTo>
                  <a:lnTo>
                    <a:pt x="15178" y="0"/>
                  </a:lnTo>
                  <a:lnTo>
                    <a:pt x="7589" y="0"/>
                  </a:lnTo>
                  <a:lnTo>
                    <a:pt x="6422" y="584"/>
                  </a:lnTo>
                  <a:lnTo>
                    <a:pt x="5254" y="584"/>
                  </a:lnTo>
                  <a:lnTo>
                    <a:pt x="4086" y="1168"/>
                  </a:lnTo>
                  <a:lnTo>
                    <a:pt x="3503" y="1751"/>
                  </a:lnTo>
                  <a:lnTo>
                    <a:pt x="2335" y="2335"/>
                  </a:lnTo>
                  <a:lnTo>
                    <a:pt x="584" y="4086"/>
                  </a:lnTo>
                  <a:lnTo>
                    <a:pt x="584" y="5254"/>
                  </a:lnTo>
                  <a:lnTo>
                    <a:pt x="0" y="5838"/>
                  </a:lnTo>
                  <a:lnTo>
                    <a:pt x="0" y="14011"/>
                  </a:lnTo>
                  <a:lnTo>
                    <a:pt x="584" y="15178"/>
                  </a:lnTo>
                  <a:lnTo>
                    <a:pt x="584" y="16346"/>
                  </a:lnTo>
                  <a:lnTo>
                    <a:pt x="1168" y="17514"/>
                  </a:lnTo>
                  <a:lnTo>
                    <a:pt x="1751" y="18097"/>
                  </a:lnTo>
                  <a:lnTo>
                    <a:pt x="2335" y="19265"/>
                  </a:lnTo>
                  <a:lnTo>
                    <a:pt x="3503" y="19849"/>
                  </a:lnTo>
                  <a:lnTo>
                    <a:pt x="4086" y="20432"/>
                  </a:lnTo>
                  <a:lnTo>
                    <a:pt x="5254" y="21016"/>
                  </a:lnTo>
                  <a:lnTo>
                    <a:pt x="6422" y="21016"/>
                  </a:lnTo>
                  <a:lnTo>
                    <a:pt x="7589" y="21600"/>
                  </a:lnTo>
                  <a:lnTo>
                    <a:pt x="12259" y="21600"/>
                  </a:lnTo>
                </a:path>
              </a:pathLst>
            </a:custGeom>
            <a:solidFill>
              <a:srgbClr val="FF9800"/>
            </a:solidFill>
            <a:ln w="12700" cap="flat">
              <a:noFill/>
              <a:miter lim="400000"/>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000000"/>
                  </a:solidFill>
                </a:defRPr>
              </a:pPr>
            </a:p>
          </p:txBody>
        </p:sp>
        <p:sp>
          <p:nvSpPr>
            <p:cNvPr id="804" name="Shape 804"/>
            <p:cNvSpPr/>
            <p:nvPr/>
          </p:nvSpPr>
          <p:spPr>
            <a:xfrm>
              <a:off x="1514220" y="4835625"/>
              <a:ext cx="100048" cy="962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259" y="21600"/>
                  </a:moveTo>
                  <a:lnTo>
                    <a:pt x="15178" y="21600"/>
                  </a:lnTo>
                  <a:lnTo>
                    <a:pt x="16930" y="21016"/>
                  </a:lnTo>
                  <a:lnTo>
                    <a:pt x="18097" y="20432"/>
                  </a:lnTo>
                  <a:lnTo>
                    <a:pt x="19265" y="19265"/>
                  </a:lnTo>
                  <a:lnTo>
                    <a:pt x="19849" y="18097"/>
                  </a:lnTo>
                  <a:lnTo>
                    <a:pt x="20432" y="17514"/>
                  </a:lnTo>
                  <a:lnTo>
                    <a:pt x="21016" y="16346"/>
                  </a:lnTo>
                  <a:lnTo>
                    <a:pt x="21016" y="14011"/>
                  </a:lnTo>
                  <a:lnTo>
                    <a:pt x="21600" y="12259"/>
                  </a:lnTo>
                  <a:lnTo>
                    <a:pt x="21600" y="7005"/>
                  </a:lnTo>
                  <a:lnTo>
                    <a:pt x="21016" y="5838"/>
                  </a:lnTo>
                  <a:lnTo>
                    <a:pt x="21016" y="4086"/>
                  </a:lnTo>
                  <a:lnTo>
                    <a:pt x="18097" y="1168"/>
                  </a:lnTo>
                  <a:lnTo>
                    <a:pt x="16930" y="584"/>
                  </a:lnTo>
                  <a:lnTo>
                    <a:pt x="16346" y="584"/>
                  </a:lnTo>
                  <a:lnTo>
                    <a:pt x="15178" y="0"/>
                  </a:lnTo>
                  <a:lnTo>
                    <a:pt x="7589" y="0"/>
                  </a:lnTo>
                  <a:lnTo>
                    <a:pt x="6422" y="584"/>
                  </a:lnTo>
                  <a:lnTo>
                    <a:pt x="5254" y="584"/>
                  </a:lnTo>
                  <a:lnTo>
                    <a:pt x="4086" y="1168"/>
                  </a:lnTo>
                  <a:lnTo>
                    <a:pt x="3503" y="1751"/>
                  </a:lnTo>
                  <a:lnTo>
                    <a:pt x="2335" y="2335"/>
                  </a:lnTo>
                  <a:lnTo>
                    <a:pt x="584" y="4086"/>
                  </a:lnTo>
                  <a:lnTo>
                    <a:pt x="584" y="5254"/>
                  </a:lnTo>
                  <a:lnTo>
                    <a:pt x="0" y="5838"/>
                  </a:lnTo>
                  <a:lnTo>
                    <a:pt x="0" y="14011"/>
                  </a:lnTo>
                  <a:lnTo>
                    <a:pt x="584" y="15178"/>
                  </a:lnTo>
                  <a:lnTo>
                    <a:pt x="584" y="16346"/>
                  </a:lnTo>
                  <a:lnTo>
                    <a:pt x="1168" y="17514"/>
                  </a:lnTo>
                  <a:lnTo>
                    <a:pt x="1751" y="18097"/>
                  </a:lnTo>
                  <a:lnTo>
                    <a:pt x="2335" y="19265"/>
                  </a:lnTo>
                  <a:lnTo>
                    <a:pt x="3503" y="19849"/>
                  </a:lnTo>
                  <a:lnTo>
                    <a:pt x="4086" y="20432"/>
                  </a:lnTo>
                  <a:lnTo>
                    <a:pt x="5254" y="21016"/>
                  </a:lnTo>
                  <a:lnTo>
                    <a:pt x="6422" y="21016"/>
                  </a:lnTo>
                  <a:lnTo>
                    <a:pt x="7589" y="21600"/>
                  </a:lnTo>
                  <a:lnTo>
                    <a:pt x="12259" y="21600"/>
                  </a:lnTo>
                </a:path>
              </a:pathLst>
            </a:custGeom>
            <a:noFill/>
            <a:ln w="12700" cap="rnd">
              <a:solidFill>
                <a:srgbClr val="000000"/>
              </a:solidFill>
              <a:prstDash val="solid"/>
              <a:round/>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000000"/>
                  </a:solidFill>
                </a:defRPr>
              </a:pPr>
            </a:p>
          </p:txBody>
        </p:sp>
      </p:grpSp>
      <p:pic>
        <p:nvPicPr>
          <p:cNvPr id="806" name="image.png"/>
          <p:cNvPicPr/>
          <p:nvPr/>
        </p:nvPicPr>
        <p:blipFill>
          <a:blip r:embed="rId3">
            <a:extLst/>
          </a:blip>
          <a:stretch>
            <a:fillRect/>
          </a:stretch>
        </p:blipFill>
        <p:spPr>
          <a:xfrm>
            <a:off x="1733973" y="2817706"/>
            <a:ext cx="1449494" cy="6935895"/>
          </a:xfrm>
          <a:prstGeom prst="rect">
            <a:avLst/>
          </a:prstGeom>
          <a:ln w="12700">
            <a:miter lim="400000"/>
          </a:ln>
        </p:spPr>
      </p:pic>
      <p:sp>
        <p:nvSpPr>
          <p:cNvPr id="807" name="Shape 807"/>
          <p:cNvSpPr/>
          <p:nvPr/>
        </p:nvSpPr>
        <p:spPr>
          <a:xfrm>
            <a:off x="159880" y="-54422"/>
            <a:ext cx="12685039" cy="8890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lgn="ctr">
              <a:lnSpc>
                <a:spcPct val="100000"/>
              </a:lnSpc>
              <a:spcBef>
                <a:spcPts val="0"/>
              </a:spcBef>
              <a:buClrTx/>
              <a:buFontTx/>
              <a:defRPr i="1" sz="5500">
                <a:solidFill>
                  <a:srgbClr val="FFFFFF"/>
                </a:solidFill>
                <a:effectLst>
                  <a:outerShdw sx="100000" sy="100000" kx="0" ky="0" algn="b" rotWithShape="0" blurRad="76200" dist="63500" dir="2920767">
                    <a:srgbClr val="000000"/>
                  </a:outerShdw>
                </a:effectLst>
                <a:latin typeface="Baskerville"/>
                <a:ea typeface="Baskerville"/>
                <a:cs typeface="Baskerville"/>
                <a:sym typeface="Baskerville"/>
              </a:defRPr>
            </a:lvl1pPr>
          </a:lstStyle>
          <a:p>
            <a:pPr lvl="0">
              <a:defRPr i="0" sz="1800">
                <a:solidFill>
                  <a:srgbClr val="000000"/>
                </a:solidFill>
                <a:effectLst/>
              </a:defRPr>
            </a:pPr>
            <a:r>
              <a:rPr i="1" sz="5500">
                <a:solidFill>
                  <a:srgbClr val="FFFFFF"/>
                </a:solidFill>
                <a:effectLst>
                  <a:outerShdw sx="100000" sy="100000" kx="0" ky="0" algn="b" rotWithShape="0" blurRad="76200" dist="63500" dir="2920767">
                    <a:srgbClr val="000000"/>
                  </a:outerShdw>
                </a:effectLst>
              </a:rPr>
              <a:t>Is The Church of CHRIST A Biblical Church?</a:t>
            </a:r>
          </a:p>
        </p:txBody>
      </p:sp>
      <p:pic>
        <p:nvPicPr>
          <p:cNvPr id="808" name="image49.png"/>
          <p:cNvPicPr/>
          <p:nvPr/>
        </p:nvPicPr>
        <p:blipFill>
          <a:blip r:embed="rId4">
            <a:extLst/>
          </a:blip>
          <a:stretch>
            <a:fillRect/>
          </a:stretch>
        </p:blipFill>
        <p:spPr>
          <a:xfrm>
            <a:off x="731519" y="711199"/>
            <a:ext cx="11541762" cy="2255522"/>
          </a:xfrm>
          <a:prstGeom prst="rect">
            <a:avLst/>
          </a:prstGeom>
          <a:ln w="12700">
            <a:miter lim="400000"/>
          </a:ln>
        </p:spPr>
      </p:pic>
      <p:sp>
        <p:nvSpPr>
          <p:cNvPr id="809" name="Shape 809"/>
          <p:cNvSpPr/>
          <p:nvPr/>
        </p:nvSpPr>
        <p:spPr>
          <a:xfrm>
            <a:off x="5198037" y="2839547"/>
            <a:ext cx="7540493" cy="6210302"/>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algn="ctr" defTabSz="457200">
              <a:lnSpc>
                <a:spcPct val="100000"/>
              </a:lnSpc>
              <a:spcBef>
                <a:spcPts val="0"/>
              </a:spcBef>
              <a:buClrTx/>
              <a:buFontTx/>
              <a:defRPr sz="1800">
                <a:solidFill>
                  <a:srgbClr val="000000"/>
                </a:solidFill>
              </a:defRPr>
            </a:pPr>
            <a:r>
              <a:rPr sz="4700">
                <a:solidFill>
                  <a:srgbClr val="FFFFFF"/>
                </a:solidFill>
                <a:effectLst>
                  <a:outerShdw sx="100000" sy="100000" kx="0" ky="0" algn="b" rotWithShape="0" blurRad="12700" dist="63500" dir="3245149">
                    <a:srgbClr val="000000"/>
                  </a:outerShdw>
                </a:effectLst>
                <a:latin typeface="Abject Failure"/>
                <a:ea typeface="Abject Failure"/>
                <a:cs typeface="Abject Failure"/>
                <a:sym typeface="Abject Failure"/>
              </a:rPr>
              <a:t>Ephesians 4:3–6 (NKJV)</a:t>
            </a:r>
            <a:endParaRPr sz="4700">
              <a:solidFill>
                <a:srgbClr val="FFFFFF"/>
              </a:solidFill>
              <a:effectLst>
                <a:outerShdw sx="100000" sy="100000" kx="0" ky="0" algn="b" rotWithShape="0" blurRad="12700" dist="63500" dir="3245149">
                  <a:srgbClr val="000000"/>
                </a:outerShdw>
              </a:effectLst>
              <a:latin typeface="Abject Failure"/>
              <a:ea typeface="Abject Failure"/>
              <a:cs typeface="Abject Failure"/>
              <a:sym typeface="Abject Failure"/>
            </a:endParaRPr>
          </a:p>
          <a:p>
            <a:pPr lvl="0" algn="ctr" defTabSz="457200">
              <a:lnSpc>
                <a:spcPct val="100000"/>
              </a:lnSpc>
              <a:spcBef>
                <a:spcPts val="0"/>
              </a:spcBef>
              <a:buClrTx/>
              <a:buFontTx/>
              <a:defRPr sz="1800">
                <a:solidFill>
                  <a:srgbClr val="000000"/>
                </a:solidFill>
              </a:defRPr>
            </a:pPr>
            <a:r>
              <a:rPr baseline="31999" sz="4200">
                <a:solidFill>
                  <a:srgbClr val="FFFFFF"/>
                </a:solidFill>
                <a:effectLst>
                  <a:outerShdw sx="100000" sy="100000" kx="0" ky="0" algn="b" rotWithShape="0" blurRad="12700" dist="63500" dir="3245149">
                    <a:srgbClr val="000000"/>
                  </a:outerShdw>
                </a:effectLst>
                <a:latin typeface="Adelon"/>
                <a:ea typeface="Adelon"/>
                <a:cs typeface="Adelon"/>
                <a:sym typeface="Adelon"/>
              </a:rPr>
              <a:t>3</a:t>
            </a:r>
            <a:r>
              <a:rPr sz="4200">
                <a:solidFill>
                  <a:srgbClr val="FFFFFF"/>
                </a:solidFill>
                <a:effectLst>
                  <a:outerShdw sx="100000" sy="100000" kx="0" ky="0" algn="b" rotWithShape="0" blurRad="12700" dist="63500" dir="3245149">
                    <a:srgbClr val="000000"/>
                  </a:outerShdw>
                </a:effectLst>
                <a:latin typeface="Adelon"/>
                <a:ea typeface="Adelon"/>
                <a:cs typeface="Adelon"/>
                <a:sym typeface="Adelon"/>
              </a:rPr>
              <a:t> endeavoring to keep the unity of the Spirit in the bond of peace. </a:t>
            </a:r>
            <a:r>
              <a:rPr baseline="31999" sz="4200">
                <a:solidFill>
                  <a:srgbClr val="FFFFFF"/>
                </a:solidFill>
                <a:effectLst>
                  <a:outerShdw sx="100000" sy="100000" kx="0" ky="0" algn="b" rotWithShape="0" blurRad="12700" dist="63500" dir="3245149">
                    <a:srgbClr val="000000"/>
                  </a:outerShdw>
                </a:effectLst>
                <a:latin typeface="Adelon"/>
                <a:ea typeface="Adelon"/>
                <a:cs typeface="Adelon"/>
                <a:sym typeface="Adelon"/>
              </a:rPr>
              <a:t>4</a:t>
            </a:r>
            <a:r>
              <a:rPr sz="4200">
                <a:solidFill>
                  <a:srgbClr val="FFFFFF"/>
                </a:solidFill>
                <a:effectLst>
                  <a:outerShdw sx="100000" sy="100000" kx="0" ky="0" algn="b" rotWithShape="0" blurRad="12700" dist="63500" dir="3245149">
                    <a:srgbClr val="000000"/>
                  </a:outerShdw>
                </a:effectLst>
                <a:latin typeface="Adelon"/>
                <a:ea typeface="Adelon"/>
                <a:cs typeface="Adelon"/>
                <a:sym typeface="Adelon"/>
              </a:rPr>
              <a:t> </a:t>
            </a:r>
            <a:r>
              <a:rPr sz="4200">
                <a:solidFill>
                  <a:srgbClr val="FFFFFF"/>
                </a:solidFill>
                <a:effectLst>
                  <a:outerShdw sx="100000" sy="100000" kx="0" ky="0" algn="b" rotWithShape="0" blurRad="12700" dist="63500" dir="3245149">
                    <a:srgbClr val="000000"/>
                  </a:outerShdw>
                </a:effectLst>
                <a:latin typeface="Adelon"/>
                <a:ea typeface="Adelon"/>
                <a:cs typeface="Adelon"/>
                <a:sym typeface="Adelon"/>
              </a:rPr>
              <a:t>There is</a:t>
            </a:r>
            <a:r>
              <a:rPr sz="4200">
                <a:solidFill>
                  <a:srgbClr val="FFFFFF"/>
                </a:solidFill>
                <a:effectLst>
                  <a:outerShdw sx="100000" sy="100000" kx="0" ky="0" algn="b" rotWithShape="0" blurRad="12700" dist="63500" dir="3245149">
                    <a:srgbClr val="000000"/>
                  </a:outerShdw>
                </a:effectLst>
                <a:latin typeface="Adelon"/>
                <a:ea typeface="Adelon"/>
                <a:cs typeface="Adelon"/>
                <a:sym typeface="Adelon"/>
              </a:rPr>
              <a:t> one body and one Spirit, just as you were called in one hope of your calling; </a:t>
            </a:r>
            <a:r>
              <a:rPr baseline="31999" sz="4200">
                <a:solidFill>
                  <a:srgbClr val="FFFFFF"/>
                </a:solidFill>
                <a:effectLst>
                  <a:outerShdw sx="100000" sy="100000" kx="0" ky="0" algn="b" rotWithShape="0" blurRad="12700" dist="63500" dir="3245149">
                    <a:srgbClr val="000000"/>
                  </a:outerShdw>
                </a:effectLst>
                <a:latin typeface="Adelon"/>
                <a:ea typeface="Adelon"/>
                <a:cs typeface="Adelon"/>
                <a:sym typeface="Adelon"/>
              </a:rPr>
              <a:t>5</a:t>
            </a:r>
            <a:r>
              <a:rPr sz="4200">
                <a:solidFill>
                  <a:srgbClr val="FFFFFF"/>
                </a:solidFill>
                <a:effectLst>
                  <a:outerShdw sx="100000" sy="100000" kx="0" ky="0" algn="b" rotWithShape="0" blurRad="12700" dist="63500" dir="3245149">
                    <a:srgbClr val="000000"/>
                  </a:outerShdw>
                </a:effectLst>
                <a:latin typeface="Adelon"/>
                <a:ea typeface="Adelon"/>
                <a:cs typeface="Adelon"/>
                <a:sym typeface="Adelon"/>
              </a:rPr>
              <a:t> one Lord, one faith, one baptism; </a:t>
            </a:r>
            <a:r>
              <a:rPr baseline="31999" sz="4200">
                <a:solidFill>
                  <a:srgbClr val="FFFFFF"/>
                </a:solidFill>
                <a:effectLst>
                  <a:outerShdw sx="100000" sy="100000" kx="0" ky="0" algn="b" rotWithShape="0" blurRad="12700" dist="63500" dir="3245149">
                    <a:srgbClr val="000000"/>
                  </a:outerShdw>
                </a:effectLst>
                <a:latin typeface="Adelon"/>
                <a:ea typeface="Adelon"/>
                <a:cs typeface="Adelon"/>
                <a:sym typeface="Adelon"/>
              </a:rPr>
              <a:t>6</a:t>
            </a:r>
            <a:r>
              <a:rPr sz="4200">
                <a:solidFill>
                  <a:srgbClr val="FFFFFF"/>
                </a:solidFill>
                <a:effectLst>
                  <a:outerShdw sx="100000" sy="100000" kx="0" ky="0" algn="b" rotWithShape="0" blurRad="12700" dist="63500" dir="3245149">
                    <a:srgbClr val="000000"/>
                  </a:outerShdw>
                </a:effectLst>
                <a:latin typeface="Adelon"/>
                <a:ea typeface="Adelon"/>
                <a:cs typeface="Adelon"/>
                <a:sym typeface="Adelon"/>
              </a:rPr>
              <a:t> one God and Father of all, who </a:t>
            </a:r>
            <a:r>
              <a:rPr sz="4200">
                <a:solidFill>
                  <a:srgbClr val="FFFFFF"/>
                </a:solidFill>
                <a:effectLst>
                  <a:outerShdw sx="100000" sy="100000" kx="0" ky="0" algn="b" rotWithShape="0" blurRad="12700" dist="63500" dir="3245149">
                    <a:srgbClr val="000000"/>
                  </a:outerShdw>
                </a:effectLst>
                <a:latin typeface="Adelon"/>
                <a:ea typeface="Adelon"/>
                <a:cs typeface="Adelon"/>
                <a:sym typeface="Adelon"/>
              </a:rPr>
              <a:t>is</a:t>
            </a:r>
            <a:r>
              <a:rPr sz="4200">
                <a:solidFill>
                  <a:srgbClr val="FFFFFF"/>
                </a:solidFill>
                <a:effectLst>
                  <a:outerShdw sx="100000" sy="100000" kx="0" ky="0" algn="b" rotWithShape="0" blurRad="12700" dist="63500" dir="3245149">
                    <a:srgbClr val="000000"/>
                  </a:outerShdw>
                </a:effectLst>
                <a:latin typeface="Adelon"/>
                <a:ea typeface="Adelon"/>
                <a:cs typeface="Adelon"/>
                <a:sym typeface="Adelon"/>
              </a:rPr>
              <a:t> above all, and through all, and in you all.</a:t>
            </a:r>
          </a:p>
        </p:txBody>
      </p:sp>
    </p:spTree>
  </p:cSld>
  <p:clrMapOvr>
    <a:masterClrMapping/>
  </p:clrMapOvr>
  <p:transition spd="fast" advClick="1">
    <p:dissolve/>
  </p:transition>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11" name="Shape 811"/>
          <p:cNvSpPr/>
          <p:nvPr>
            <p:ph type="body" idx="1"/>
          </p:nvPr>
        </p:nvSpPr>
        <p:spPr>
          <a:prstGeom prst="rect">
            <a:avLst/>
          </a:prstGeom>
        </p:spPr>
        <p:txBody>
          <a:bodyPr/>
          <a:lstStyle>
            <a:lvl1pPr marL="734218" indent="-734218">
              <a:spcBef>
                <a:spcPts val="800"/>
              </a:spcBef>
              <a:buFont typeface="Berlin Sans FB Demi"/>
              <a:buChar char=" "/>
              <a:defRPr sz="5000">
                <a:latin typeface="Berlin Sans FB Demi"/>
                <a:ea typeface="Berlin Sans FB Demi"/>
                <a:cs typeface="Berlin Sans FB Demi"/>
                <a:sym typeface="Berlin Sans FB Demi"/>
              </a:defRPr>
            </a:lvl1pPr>
          </a:lstStyle>
          <a:p>
            <a:pPr lvl="0">
              <a:defRPr sz="1800"/>
            </a:pPr>
            <a:r>
              <a:rPr sz="5000"/>
              <a:t>Corn</a:t>
            </a:r>
          </a:p>
        </p:txBody>
      </p:sp>
      <p:sp>
        <p:nvSpPr>
          <p:cNvPr id="812" name="Shape 812"/>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400"/>
            </a:fld>
          </a:p>
        </p:txBody>
      </p:sp>
      <p:pic>
        <p:nvPicPr>
          <p:cNvPr id="813" name="image52.pdf"/>
          <p:cNvPicPr/>
          <p:nvPr/>
        </p:nvPicPr>
        <p:blipFill>
          <a:blip r:embed="rId2">
            <a:extLst/>
          </a:blip>
          <a:stretch>
            <a:fillRect/>
          </a:stretch>
        </p:blipFill>
        <p:spPr>
          <a:xfrm>
            <a:off x="1639146" y="8342489"/>
            <a:ext cx="1896534" cy="677334"/>
          </a:xfrm>
          <a:prstGeom prst="rect">
            <a:avLst/>
          </a:prstGeom>
          <a:ln w="12700">
            <a:miter lim="400000"/>
          </a:ln>
        </p:spPr>
      </p:pic>
      <p:pic>
        <p:nvPicPr>
          <p:cNvPr id="814" name="image53.pdf"/>
          <p:cNvPicPr/>
          <p:nvPr/>
        </p:nvPicPr>
        <p:blipFill>
          <a:blip r:embed="rId3">
            <a:extLst/>
          </a:blip>
          <a:stretch>
            <a:fillRect/>
          </a:stretch>
        </p:blipFill>
        <p:spPr>
          <a:xfrm>
            <a:off x="1923626" y="3723076"/>
            <a:ext cx="1544321" cy="3632764"/>
          </a:xfrm>
          <a:prstGeom prst="rect">
            <a:avLst/>
          </a:prstGeom>
          <a:ln w="12700">
            <a:miter lim="400000"/>
          </a:ln>
        </p:spPr>
      </p:pic>
      <p:sp>
        <p:nvSpPr>
          <p:cNvPr id="815" name="Shape 815"/>
          <p:cNvSpPr/>
          <p:nvPr/>
        </p:nvSpPr>
        <p:spPr>
          <a:xfrm rot="16200000">
            <a:off x="2393244" y="7511627"/>
            <a:ext cx="523805" cy="740552"/>
          </a:xfrm>
          <a:prstGeom prst="rightArrow">
            <a:avLst>
              <a:gd name="adj1" fmla="val 75000"/>
              <a:gd name="adj2" fmla="val 35160"/>
            </a:avLst>
          </a:prstGeom>
          <a:solidFill>
            <a:srgbClr val="FF7C80"/>
          </a:solidFill>
          <a:ln w="12700">
            <a:solidFill/>
            <a:miter/>
          </a:ln>
        </p:spPr>
        <p:txBody>
          <a:bodyPr lIns="65023" tIns="65023" rIns="65023" bIns="65023" anchor="ctr"/>
          <a:lstStyle/>
          <a:p>
            <a:pPr lvl="0" defTabSz="914400">
              <a:lnSpc>
                <a:spcPct val="100000"/>
              </a:lnSpc>
              <a:spcBef>
                <a:spcPts val="0"/>
              </a:spcBef>
              <a:buClrTx/>
              <a:buFontTx/>
              <a:defRPr sz="2400">
                <a:solidFill>
                  <a:srgbClr val="000000"/>
                </a:solidFill>
              </a:defRPr>
            </a:pPr>
          </a:p>
        </p:txBody>
      </p:sp>
      <p:sp>
        <p:nvSpPr>
          <p:cNvPr id="816" name="Shape 816"/>
          <p:cNvSpPr/>
          <p:nvPr/>
        </p:nvSpPr>
        <p:spPr>
          <a:xfrm>
            <a:off x="4876800" y="2734169"/>
            <a:ext cx="3251200" cy="837637"/>
          </a:xfrm>
          <a:prstGeom prst="rect">
            <a:avLst/>
          </a:prstGeom>
          <a:ln w="12700">
            <a:miter lim="400000"/>
          </a:ln>
          <a:extLst>
            <a:ext uri="{C572A759-6A51-4108-AA02-DFA0A04FC94B}">
              <ma14:wrappingTextBoxFlag xmlns:ma14="http://schemas.microsoft.com/office/mac/drawingml/2011/main" val="1"/>
            </a:ext>
          </a:extLst>
        </p:spPr>
        <p:txBody>
          <a:bodyPr lIns="63217" tIns="63217" rIns="63217" bIns="63217">
            <a:spAutoFit/>
          </a:bodyPr>
          <a:lstStyle>
            <a:lvl1pPr marL="952500" indent="-952500" defTabSz="914400">
              <a:lnSpc>
                <a:spcPct val="100000"/>
              </a:lnSpc>
              <a:spcBef>
                <a:spcPts val="800"/>
              </a:spcBef>
              <a:buClr>
                <a:srgbClr val="333399"/>
              </a:buClr>
              <a:buSzPct val="100000"/>
              <a:buFont typeface="Berlin Sans FB Demi"/>
              <a:buChar char=" "/>
              <a:defRPr sz="5000">
                <a:solidFill>
                  <a:srgbClr val="000000"/>
                </a:solidFill>
                <a:latin typeface="Berlin Sans FB Demi"/>
                <a:ea typeface="Berlin Sans FB Demi"/>
                <a:cs typeface="Berlin Sans FB Demi"/>
                <a:sym typeface="Berlin Sans FB Demi"/>
              </a:defRPr>
            </a:lvl1pPr>
          </a:lstStyle>
          <a:p>
            <a:pPr lvl="0">
              <a:defRPr sz="1800"/>
            </a:pPr>
            <a:r>
              <a:rPr sz="5000"/>
              <a:t>Apple</a:t>
            </a:r>
          </a:p>
        </p:txBody>
      </p:sp>
      <p:sp>
        <p:nvSpPr>
          <p:cNvPr id="817" name="Shape 817"/>
          <p:cNvSpPr/>
          <p:nvPr/>
        </p:nvSpPr>
        <p:spPr>
          <a:xfrm rot="16200000">
            <a:off x="6077937" y="7511627"/>
            <a:ext cx="523806" cy="740552"/>
          </a:xfrm>
          <a:prstGeom prst="rightArrow">
            <a:avLst>
              <a:gd name="adj1" fmla="val 75000"/>
              <a:gd name="adj2" fmla="val 35160"/>
            </a:avLst>
          </a:prstGeom>
          <a:solidFill>
            <a:srgbClr val="FF7C80"/>
          </a:solidFill>
          <a:ln w="12700">
            <a:solidFill/>
            <a:miter/>
          </a:ln>
        </p:spPr>
        <p:txBody>
          <a:bodyPr lIns="65023" tIns="65023" rIns="65023" bIns="65023" anchor="ctr"/>
          <a:lstStyle/>
          <a:p>
            <a:pPr lvl="0" defTabSz="914400">
              <a:lnSpc>
                <a:spcPct val="100000"/>
              </a:lnSpc>
              <a:spcBef>
                <a:spcPts val="0"/>
              </a:spcBef>
              <a:buClrTx/>
              <a:buFontTx/>
              <a:defRPr sz="2400">
                <a:solidFill>
                  <a:srgbClr val="000000"/>
                </a:solidFill>
              </a:defRPr>
            </a:pPr>
          </a:p>
        </p:txBody>
      </p:sp>
      <p:pic>
        <p:nvPicPr>
          <p:cNvPr id="818" name="image54.pdf"/>
          <p:cNvPicPr/>
          <p:nvPr/>
        </p:nvPicPr>
        <p:blipFill>
          <a:blip r:embed="rId4">
            <a:extLst/>
          </a:blip>
          <a:stretch>
            <a:fillRect/>
          </a:stretch>
        </p:blipFill>
        <p:spPr>
          <a:xfrm>
            <a:off x="4838418" y="3574062"/>
            <a:ext cx="2867379" cy="3928535"/>
          </a:xfrm>
          <a:prstGeom prst="rect">
            <a:avLst/>
          </a:prstGeom>
          <a:ln w="12700">
            <a:miter lim="400000"/>
          </a:ln>
        </p:spPr>
      </p:pic>
      <p:sp>
        <p:nvSpPr>
          <p:cNvPr id="819" name="Shape 819"/>
          <p:cNvSpPr/>
          <p:nvPr/>
        </p:nvSpPr>
        <p:spPr>
          <a:xfrm>
            <a:off x="8669866" y="2734169"/>
            <a:ext cx="3251201" cy="837637"/>
          </a:xfrm>
          <a:prstGeom prst="rect">
            <a:avLst/>
          </a:prstGeom>
          <a:ln w="12700">
            <a:miter lim="400000"/>
          </a:ln>
          <a:extLst>
            <a:ext uri="{C572A759-6A51-4108-AA02-DFA0A04FC94B}">
              <ma14:wrappingTextBoxFlag xmlns:ma14="http://schemas.microsoft.com/office/mac/drawingml/2011/main" val="1"/>
            </a:ext>
          </a:extLst>
        </p:spPr>
        <p:txBody>
          <a:bodyPr lIns="63217" tIns="63217" rIns="63217" bIns="63217">
            <a:spAutoFit/>
          </a:bodyPr>
          <a:lstStyle>
            <a:lvl1pPr marL="952500" indent="-952500" defTabSz="914400">
              <a:lnSpc>
                <a:spcPct val="100000"/>
              </a:lnSpc>
              <a:spcBef>
                <a:spcPts val="800"/>
              </a:spcBef>
              <a:buClr>
                <a:srgbClr val="333399"/>
              </a:buClr>
              <a:buSzPct val="100000"/>
              <a:buFont typeface="Berlin Sans FB Demi"/>
              <a:buChar char=" "/>
              <a:defRPr sz="5000">
                <a:solidFill>
                  <a:srgbClr val="000000"/>
                </a:solidFill>
                <a:latin typeface="Berlin Sans FB Demi"/>
                <a:ea typeface="Berlin Sans FB Demi"/>
                <a:cs typeface="Berlin Sans FB Demi"/>
                <a:sym typeface="Berlin Sans FB Demi"/>
              </a:defRPr>
            </a:lvl1pPr>
          </a:lstStyle>
          <a:p>
            <a:pPr lvl="0">
              <a:defRPr sz="1800"/>
            </a:pPr>
            <a:r>
              <a:rPr sz="5000"/>
              <a:t>Acorn</a:t>
            </a:r>
          </a:p>
        </p:txBody>
      </p:sp>
      <p:sp>
        <p:nvSpPr>
          <p:cNvPr id="820" name="Shape 820"/>
          <p:cNvSpPr/>
          <p:nvPr/>
        </p:nvSpPr>
        <p:spPr>
          <a:xfrm rot="16200000">
            <a:off x="9871004" y="7511627"/>
            <a:ext cx="523805" cy="740552"/>
          </a:xfrm>
          <a:prstGeom prst="rightArrow">
            <a:avLst>
              <a:gd name="adj1" fmla="val 75000"/>
              <a:gd name="adj2" fmla="val 35160"/>
            </a:avLst>
          </a:prstGeom>
          <a:solidFill>
            <a:srgbClr val="FF7C80"/>
          </a:solidFill>
          <a:ln w="12700">
            <a:solidFill/>
            <a:miter/>
          </a:ln>
        </p:spPr>
        <p:txBody>
          <a:bodyPr lIns="65023" tIns="65023" rIns="65023" bIns="65023" anchor="ctr"/>
          <a:lstStyle/>
          <a:p>
            <a:pPr lvl="0" defTabSz="914400">
              <a:lnSpc>
                <a:spcPct val="100000"/>
              </a:lnSpc>
              <a:spcBef>
                <a:spcPts val="0"/>
              </a:spcBef>
              <a:buClrTx/>
              <a:buFontTx/>
              <a:defRPr sz="2400">
                <a:solidFill>
                  <a:srgbClr val="000000"/>
                </a:solidFill>
              </a:defRPr>
            </a:pPr>
          </a:p>
        </p:txBody>
      </p:sp>
      <p:pic>
        <p:nvPicPr>
          <p:cNvPr id="821" name="image55.pdf"/>
          <p:cNvPicPr/>
          <p:nvPr/>
        </p:nvPicPr>
        <p:blipFill>
          <a:blip r:embed="rId5">
            <a:extLst/>
          </a:blip>
          <a:stretch>
            <a:fillRect/>
          </a:stretch>
        </p:blipFill>
        <p:spPr>
          <a:xfrm>
            <a:off x="8317653" y="3456658"/>
            <a:ext cx="3711788" cy="4165600"/>
          </a:xfrm>
          <a:prstGeom prst="rect">
            <a:avLst/>
          </a:prstGeom>
          <a:ln w="12700">
            <a:miter lim="400000"/>
          </a:ln>
        </p:spPr>
      </p:pic>
      <p:pic>
        <p:nvPicPr>
          <p:cNvPr id="822" name="image56.pdf"/>
          <p:cNvPicPr/>
          <p:nvPr/>
        </p:nvPicPr>
        <p:blipFill>
          <a:blip r:embed="rId6">
            <a:extLst/>
          </a:blip>
          <a:stretch>
            <a:fillRect/>
          </a:stretch>
        </p:blipFill>
        <p:spPr>
          <a:xfrm>
            <a:off x="9938737" y="8450863"/>
            <a:ext cx="469619" cy="677334"/>
          </a:xfrm>
          <a:prstGeom prst="rect">
            <a:avLst/>
          </a:prstGeom>
          <a:ln w="12700">
            <a:miter lim="400000"/>
          </a:ln>
        </p:spPr>
      </p:pic>
      <p:pic>
        <p:nvPicPr>
          <p:cNvPr id="823" name="image57.pdf"/>
          <p:cNvPicPr/>
          <p:nvPr/>
        </p:nvPicPr>
        <p:blipFill>
          <a:blip r:embed="rId7">
            <a:extLst/>
          </a:blip>
          <a:stretch>
            <a:fillRect/>
          </a:stretch>
        </p:blipFill>
        <p:spPr>
          <a:xfrm>
            <a:off x="5497689" y="8044462"/>
            <a:ext cx="1546578" cy="1275645"/>
          </a:xfrm>
          <a:prstGeom prst="rect">
            <a:avLst/>
          </a:prstGeom>
          <a:ln w="12700">
            <a:miter lim="400000"/>
          </a:ln>
        </p:spPr>
      </p:pic>
      <p:pic>
        <p:nvPicPr>
          <p:cNvPr id="824" name="image58.png"/>
          <p:cNvPicPr/>
          <p:nvPr/>
        </p:nvPicPr>
        <p:blipFill>
          <a:blip r:embed="rId8">
            <a:extLst/>
          </a:blip>
          <a:stretch>
            <a:fillRect/>
          </a:stretch>
        </p:blipFill>
        <p:spPr>
          <a:xfrm>
            <a:off x="1962009" y="1212427"/>
            <a:ext cx="9308818" cy="1388533"/>
          </a:xfrm>
          <a:prstGeom prst="rect">
            <a:avLst/>
          </a:prstGeom>
          <a:ln w="12700">
            <a:miter lim="400000"/>
          </a:ln>
          <a:effectLst>
            <a:outerShdw sx="100000" sy="100000" kx="0" ky="0" algn="b" rotWithShape="0" blurRad="12700" dist="50800" dir="2700000">
              <a:srgbClr val="808080"/>
            </a:outerShdw>
          </a:effectLst>
        </p:spPr>
      </p:pic>
      <p:pic>
        <p:nvPicPr>
          <p:cNvPr id="825" name="image59.png"/>
          <p:cNvPicPr/>
          <p:nvPr/>
        </p:nvPicPr>
        <p:blipFill>
          <a:blip r:embed="rId9">
            <a:extLst/>
          </a:blip>
          <a:stretch>
            <a:fillRect/>
          </a:stretch>
        </p:blipFill>
        <p:spPr>
          <a:xfrm>
            <a:off x="-1" y="-1"/>
            <a:ext cx="13004801" cy="1783646"/>
          </a:xfrm>
          <a:prstGeom prst="rect">
            <a:avLst/>
          </a:prstGeom>
          <a:ln w="12700">
            <a:miter lim="400000"/>
          </a:ln>
        </p:spPr>
      </p:pic>
    </p:spTree>
  </p:cSld>
  <p:clrMapOvr>
    <a:masterClrMapping/>
  </p:clrMapOvr>
  <p:transition spd="fast"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4" presetID="22" grpId="1" fill="hold">
                                  <p:stCondLst>
                                    <p:cond delay="0"/>
                                  </p:stCondLst>
                                  <p:iterate type="el" backwards="0">
                                    <p:tmAbs val="0"/>
                                  </p:iterate>
                                  <p:childTnLst>
                                    <p:set>
                                      <p:cBhvr>
                                        <p:cTn id="6" fill="hold"/>
                                        <p:tgtEl>
                                          <p:spTgt spid="816"/>
                                        </p:tgtEl>
                                        <p:attrNameLst>
                                          <p:attrName>style.visibility</p:attrName>
                                        </p:attrNameLst>
                                      </p:cBhvr>
                                      <p:to>
                                        <p:strVal val="visible"/>
                                      </p:to>
                                    </p:set>
                                    <p:animEffect filter="wipe(down)" transition="in">
                                      <p:cBhvr>
                                        <p:cTn id="7" dur="500"/>
                                        <p:tgtEl>
                                          <p:spTgt spid="816"/>
                                        </p:tgtEl>
                                      </p:cBhvr>
                                    </p:animEffect>
                                  </p:childTnLst>
                                </p:cTn>
                              </p:par>
                            </p:childTnLst>
                          </p:cTn>
                        </p:par>
                        <p:par>
                          <p:cTn id="8" fill="hold">
                            <p:stCondLst>
                              <p:cond delay="500"/>
                            </p:stCondLst>
                            <p:childTnLst>
                              <p:par>
                                <p:cTn id="9" nodeType="afterEffect" presetClass="entr" presetSubtype="4" presetID="22" grpId="2" fill="hold">
                                  <p:stCondLst>
                                    <p:cond delay="0"/>
                                  </p:stCondLst>
                                  <p:iterate type="el" backwards="0">
                                    <p:tmAbs val="0"/>
                                  </p:iterate>
                                  <p:childTnLst>
                                    <p:set>
                                      <p:cBhvr>
                                        <p:cTn id="10" fill="hold"/>
                                        <p:tgtEl>
                                          <p:spTgt spid="817"/>
                                        </p:tgtEl>
                                        <p:attrNameLst>
                                          <p:attrName>style.visibility</p:attrName>
                                        </p:attrNameLst>
                                      </p:cBhvr>
                                      <p:to>
                                        <p:strVal val="visible"/>
                                      </p:to>
                                    </p:set>
                                    <p:animEffect filter="wipe(down)" transition="in">
                                      <p:cBhvr>
                                        <p:cTn id="11" dur="500"/>
                                        <p:tgtEl>
                                          <p:spTgt spid="817"/>
                                        </p:tgtEl>
                                      </p:cBhvr>
                                    </p:animEffect>
                                  </p:childTnLst>
                                </p:cTn>
                              </p:par>
                            </p:childTnLst>
                          </p:cTn>
                        </p:par>
                        <p:par>
                          <p:cTn id="12" fill="hold">
                            <p:stCondLst>
                              <p:cond delay="1000"/>
                            </p:stCondLst>
                            <p:childTnLst>
                              <p:par>
                                <p:cTn id="13" nodeType="afterEffect" presetClass="entr" presetSubtype="4" presetID="22" grpId="3" fill="hold">
                                  <p:stCondLst>
                                    <p:cond delay="0"/>
                                  </p:stCondLst>
                                  <p:iterate type="el" backwards="0">
                                    <p:tmAbs val="0"/>
                                  </p:iterate>
                                  <p:childTnLst>
                                    <p:set>
                                      <p:cBhvr>
                                        <p:cTn id="14" fill="hold"/>
                                        <p:tgtEl>
                                          <p:spTgt spid="818"/>
                                        </p:tgtEl>
                                        <p:attrNameLst>
                                          <p:attrName>style.visibility</p:attrName>
                                        </p:attrNameLst>
                                      </p:cBhvr>
                                      <p:to>
                                        <p:strVal val="visible"/>
                                      </p:to>
                                    </p:set>
                                    <p:animEffect filter="wipe(down)" transition="in">
                                      <p:cBhvr>
                                        <p:cTn id="15" dur="500"/>
                                        <p:tgtEl>
                                          <p:spTgt spid="818"/>
                                        </p:tgtEl>
                                      </p:cBhvr>
                                    </p:animEffect>
                                  </p:childTnLst>
                                </p:cTn>
                              </p:par>
                            </p:childTnLst>
                          </p:cTn>
                        </p:par>
                        <p:par>
                          <p:cTn id="16" fill="hold">
                            <p:stCondLst>
                              <p:cond delay="1500"/>
                            </p:stCondLst>
                            <p:childTnLst>
                              <p:par>
                                <p:cTn id="17" nodeType="afterEffect" presetClass="entr" presetSubtype="4" presetID="22" grpId="4" fill="hold">
                                  <p:stCondLst>
                                    <p:cond delay="0"/>
                                  </p:stCondLst>
                                  <p:iterate type="el" backwards="0">
                                    <p:tmAbs val="0"/>
                                  </p:iterate>
                                  <p:childTnLst>
                                    <p:set>
                                      <p:cBhvr>
                                        <p:cTn id="18" fill="hold"/>
                                        <p:tgtEl>
                                          <p:spTgt spid="823"/>
                                        </p:tgtEl>
                                        <p:attrNameLst>
                                          <p:attrName>style.visibility</p:attrName>
                                        </p:attrNameLst>
                                      </p:cBhvr>
                                      <p:to>
                                        <p:strVal val="visible"/>
                                      </p:to>
                                    </p:set>
                                    <p:animEffect filter="wipe(down)" transition="in">
                                      <p:cBhvr>
                                        <p:cTn id="19" dur="500"/>
                                        <p:tgtEl>
                                          <p:spTgt spid="823"/>
                                        </p:tgtEl>
                                      </p:cBhvr>
                                    </p:animEffect>
                                  </p:childTnLst>
                                </p:cTn>
                              </p:par>
                            </p:childTnLst>
                          </p:cTn>
                        </p:par>
                      </p:childTnLst>
                    </p:cTn>
                  </p:par>
                  <p:par>
                    <p:cTn id="20" fill="hold">
                      <p:stCondLst>
                        <p:cond delay="indefinite"/>
                      </p:stCondLst>
                      <p:childTnLst>
                        <p:par>
                          <p:cTn id="21" fill="hold">
                            <p:stCondLst>
                              <p:cond delay="0"/>
                            </p:stCondLst>
                            <p:childTnLst>
                              <p:par>
                                <p:cTn id="22" nodeType="clickEffect" presetClass="entr" presetSubtype="4" presetID="22" grpId="5" fill="hold">
                                  <p:stCondLst>
                                    <p:cond delay="0"/>
                                  </p:stCondLst>
                                  <p:iterate type="el" backwards="0">
                                    <p:tmAbs val="0"/>
                                  </p:iterate>
                                  <p:childTnLst>
                                    <p:set>
                                      <p:cBhvr>
                                        <p:cTn id="23" fill="hold"/>
                                        <p:tgtEl>
                                          <p:spTgt spid="819"/>
                                        </p:tgtEl>
                                        <p:attrNameLst>
                                          <p:attrName>style.visibility</p:attrName>
                                        </p:attrNameLst>
                                      </p:cBhvr>
                                      <p:to>
                                        <p:strVal val="visible"/>
                                      </p:to>
                                    </p:set>
                                    <p:animEffect filter="wipe(down)" transition="in">
                                      <p:cBhvr>
                                        <p:cTn id="24" dur="500"/>
                                        <p:tgtEl>
                                          <p:spTgt spid="819"/>
                                        </p:tgtEl>
                                      </p:cBhvr>
                                    </p:animEffect>
                                  </p:childTnLst>
                                </p:cTn>
                              </p:par>
                            </p:childTnLst>
                          </p:cTn>
                        </p:par>
                        <p:par>
                          <p:cTn id="25" fill="hold">
                            <p:stCondLst>
                              <p:cond delay="500"/>
                            </p:stCondLst>
                            <p:childTnLst>
                              <p:par>
                                <p:cTn id="26" nodeType="afterEffect" presetClass="entr" presetSubtype="4" presetID="22" grpId="6" fill="hold">
                                  <p:stCondLst>
                                    <p:cond delay="0"/>
                                  </p:stCondLst>
                                  <p:iterate type="el" backwards="0">
                                    <p:tmAbs val="0"/>
                                  </p:iterate>
                                  <p:childTnLst>
                                    <p:set>
                                      <p:cBhvr>
                                        <p:cTn id="27" fill="hold"/>
                                        <p:tgtEl>
                                          <p:spTgt spid="820"/>
                                        </p:tgtEl>
                                        <p:attrNameLst>
                                          <p:attrName>style.visibility</p:attrName>
                                        </p:attrNameLst>
                                      </p:cBhvr>
                                      <p:to>
                                        <p:strVal val="visible"/>
                                      </p:to>
                                    </p:set>
                                    <p:animEffect filter="wipe(down)" transition="in">
                                      <p:cBhvr>
                                        <p:cTn id="28" dur="500"/>
                                        <p:tgtEl>
                                          <p:spTgt spid="820"/>
                                        </p:tgtEl>
                                      </p:cBhvr>
                                    </p:animEffect>
                                  </p:childTnLst>
                                </p:cTn>
                              </p:par>
                            </p:childTnLst>
                          </p:cTn>
                        </p:par>
                        <p:par>
                          <p:cTn id="29" fill="hold">
                            <p:stCondLst>
                              <p:cond delay="1000"/>
                            </p:stCondLst>
                            <p:childTnLst>
                              <p:par>
                                <p:cTn id="30" nodeType="afterEffect" presetClass="entr" presetSubtype="4" presetID="22" grpId="7" fill="hold">
                                  <p:stCondLst>
                                    <p:cond delay="0"/>
                                  </p:stCondLst>
                                  <p:iterate type="el" backwards="0">
                                    <p:tmAbs val="0"/>
                                  </p:iterate>
                                  <p:childTnLst>
                                    <p:set>
                                      <p:cBhvr>
                                        <p:cTn id="31" fill="hold"/>
                                        <p:tgtEl>
                                          <p:spTgt spid="821"/>
                                        </p:tgtEl>
                                        <p:attrNameLst>
                                          <p:attrName>style.visibility</p:attrName>
                                        </p:attrNameLst>
                                      </p:cBhvr>
                                      <p:to>
                                        <p:strVal val="visible"/>
                                      </p:to>
                                    </p:set>
                                    <p:animEffect filter="wipe(down)" transition="in">
                                      <p:cBhvr>
                                        <p:cTn id="32" dur="500"/>
                                        <p:tgtEl>
                                          <p:spTgt spid="821"/>
                                        </p:tgtEl>
                                      </p:cBhvr>
                                    </p:animEffect>
                                  </p:childTnLst>
                                </p:cTn>
                              </p:par>
                            </p:childTnLst>
                          </p:cTn>
                        </p:par>
                        <p:par>
                          <p:cTn id="33" fill="hold">
                            <p:stCondLst>
                              <p:cond delay="1500"/>
                            </p:stCondLst>
                            <p:childTnLst>
                              <p:par>
                                <p:cTn id="34" nodeType="afterEffect" presetClass="entr" presetSubtype="4" presetID="22" grpId="8" fill="hold">
                                  <p:stCondLst>
                                    <p:cond delay="0"/>
                                  </p:stCondLst>
                                  <p:iterate type="el" backwards="0">
                                    <p:tmAbs val="0"/>
                                  </p:iterate>
                                  <p:childTnLst>
                                    <p:set>
                                      <p:cBhvr>
                                        <p:cTn id="35" fill="hold"/>
                                        <p:tgtEl>
                                          <p:spTgt spid="822"/>
                                        </p:tgtEl>
                                        <p:attrNameLst>
                                          <p:attrName>style.visibility</p:attrName>
                                        </p:attrNameLst>
                                      </p:cBhvr>
                                      <p:to>
                                        <p:strVal val="visible"/>
                                      </p:to>
                                    </p:set>
                                    <p:animEffect filter="wipe(down)" transition="in">
                                      <p:cBhvr>
                                        <p:cTn id="36" dur="500"/>
                                        <p:tgtEl>
                                          <p:spTgt spid="8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20" grpId="6"/>
      <p:bldP build="whole" bldLvl="1" animBg="1" rev="0" advAuto="0" spid="816" grpId="1"/>
      <p:bldP build="whole" bldLvl="1" animBg="1" rev="0" advAuto="0" spid="818" grpId="3"/>
      <p:bldP build="whole" bldLvl="1" animBg="1" rev="0" advAuto="0" spid="819" grpId="5"/>
      <p:bldP build="whole" bldLvl="1" animBg="1" rev="0" advAuto="0" spid="817" grpId="2"/>
      <p:bldP build="whole" bldLvl="1" animBg="1" rev="0" advAuto="0" spid="823" grpId="4"/>
      <p:bldP build="whole" bldLvl="1" animBg="1" rev="0" advAuto="0" spid="822" grpId="8"/>
      <p:bldP build="whole" bldLvl="1" animBg="1" rev="0" advAuto="0" spid="821" grpId="7"/>
    </p:bldLst>
  </p:timing>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27" name="Shape 827"/>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400"/>
            </a:fld>
          </a:p>
        </p:txBody>
      </p:sp>
      <p:pic>
        <p:nvPicPr>
          <p:cNvPr id="828" name="image60.pdf"/>
          <p:cNvPicPr/>
          <p:nvPr/>
        </p:nvPicPr>
        <p:blipFill>
          <a:blip r:embed="rId2">
            <a:extLst/>
          </a:blip>
          <a:stretch>
            <a:fillRect/>
          </a:stretch>
        </p:blipFill>
        <p:spPr>
          <a:xfrm>
            <a:off x="4416213" y="2359378"/>
            <a:ext cx="1110828" cy="3488267"/>
          </a:xfrm>
          <a:prstGeom prst="rect">
            <a:avLst/>
          </a:prstGeom>
          <a:ln w="12700">
            <a:miter lim="400000"/>
          </a:ln>
        </p:spPr>
      </p:pic>
      <p:pic>
        <p:nvPicPr>
          <p:cNvPr id="829" name="image61.pdf"/>
          <p:cNvPicPr/>
          <p:nvPr/>
        </p:nvPicPr>
        <p:blipFill>
          <a:blip r:embed="rId3">
            <a:extLst/>
          </a:blip>
          <a:stretch>
            <a:fillRect/>
          </a:stretch>
        </p:blipFill>
        <p:spPr>
          <a:xfrm>
            <a:off x="1503679" y="2465493"/>
            <a:ext cx="1083735" cy="3278294"/>
          </a:xfrm>
          <a:prstGeom prst="rect">
            <a:avLst/>
          </a:prstGeom>
          <a:ln w="12700">
            <a:miter lim="400000"/>
          </a:ln>
        </p:spPr>
      </p:pic>
      <p:sp>
        <p:nvSpPr>
          <p:cNvPr id="830" name="Shape 830"/>
          <p:cNvSpPr/>
          <p:nvPr/>
        </p:nvSpPr>
        <p:spPr>
          <a:xfrm rot="16200000">
            <a:off x="4777457" y="5861191"/>
            <a:ext cx="523806" cy="740552"/>
          </a:xfrm>
          <a:prstGeom prst="rightArrow">
            <a:avLst>
              <a:gd name="adj1" fmla="val 75000"/>
              <a:gd name="adj2" fmla="val 35160"/>
            </a:avLst>
          </a:prstGeom>
          <a:solidFill>
            <a:srgbClr val="FF7C80"/>
          </a:solidFill>
          <a:ln w="12700">
            <a:solidFill/>
            <a:miter/>
          </a:ln>
        </p:spPr>
        <p:txBody>
          <a:bodyPr lIns="65023" tIns="65023" rIns="65023" bIns="65023" anchor="ctr"/>
          <a:lstStyle/>
          <a:p>
            <a:pPr lvl="0" defTabSz="914400">
              <a:lnSpc>
                <a:spcPct val="100000"/>
              </a:lnSpc>
              <a:spcBef>
                <a:spcPts val="0"/>
              </a:spcBef>
              <a:buClrTx/>
              <a:buFontTx/>
              <a:defRPr sz="2400">
                <a:solidFill>
                  <a:srgbClr val="000000"/>
                </a:solidFill>
              </a:defRPr>
            </a:pPr>
          </a:p>
        </p:txBody>
      </p:sp>
      <p:sp>
        <p:nvSpPr>
          <p:cNvPr id="831" name="Shape 831"/>
          <p:cNvSpPr/>
          <p:nvPr/>
        </p:nvSpPr>
        <p:spPr>
          <a:xfrm rot="16200000">
            <a:off x="7703537" y="5861191"/>
            <a:ext cx="523805" cy="740552"/>
          </a:xfrm>
          <a:prstGeom prst="rightArrow">
            <a:avLst>
              <a:gd name="adj1" fmla="val 75000"/>
              <a:gd name="adj2" fmla="val 35160"/>
            </a:avLst>
          </a:prstGeom>
          <a:solidFill>
            <a:srgbClr val="FF7C80"/>
          </a:solidFill>
          <a:ln w="12700">
            <a:solidFill/>
            <a:miter/>
          </a:ln>
        </p:spPr>
        <p:txBody>
          <a:bodyPr lIns="65023" tIns="65023" rIns="65023" bIns="65023" anchor="ctr"/>
          <a:lstStyle/>
          <a:p>
            <a:pPr lvl="0" defTabSz="914400">
              <a:lnSpc>
                <a:spcPct val="100000"/>
              </a:lnSpc>
              <a:spcBef>
                <a:spcPts val="0"/>
              </a:spcBef>
              <a:buClrTx/>
              <a:buFontTx/>
              <a:defRPr sz="2400">
                <a:solidFill>
                  <a:srgbClr val="000000"/>
                </a:solidFill>
              </a:defRPr>
            </a:pPr>
          </a:p>
        </p:txBody>
      </p:sp>
      <p:sp>
        <p:nvSpPr>
          <p:cNvPr id="832" name="Shape 832"/>
          <p:cNvSpPr/>
          <p:nvPr/>
        </p:nvSpPr>
        <p:spPr>
          <a:xfrm rot="16200000">
            <a:off x="10629617" y="5861191"/>
            <a:ext cx="523806" cy="740552"/>
          </a:xfrm>
          <a:prstGeom prst="rightArrow">
            <a:avLst>
              <a:gd name="adj1" fmla="val 75000"/>
              <a:gd name="adj2" fmla="val 35160"/>
            </a:avLst>
          </a:prstGeom>
          <a:solidFill>
            <a:srgbClr val="FF7C80"/>
          </a:solidFill>
          <a:ln w="12700">
            <a:solidFill/>
            <a:miter/>
          </a:ln>
        </p:spPr>
        <p:txBody>
          <a:bodyPr lIns="65023" tIns="65023" rIns="65023" bIns="65023" anchor="ctr"/>
          <a:lstStyle/>
          <a:p>
            <a:pPr lvl="0" defTabSz="914400">
              <a:lnSpc>
                <a:spcPct val="100000"/>
              </a:lnSpc>
              <a:spcBef>
                <a:spcPts val="0"/>
              </a:spcBef>
              <a:buClrTx/>
              <a:buFontTx/>
              <a:defRPr sz="2400">
                <a:solidFill>
                  <a:srgbClr val="000000"/>
                </a:solidFill>
              </a:defRPr>
            </a:pPr>
          </a:p>
        </p:txBody>
      </p:sp>
      <p:pic>
        <p:nvPicPr>
          <p:cNvPr id="833" name="image62.pdf"/>
          <p:cNvPicPr/>
          <p:nvPr/>
        </p:nvPicPr>
        <p:blipFill>
          <a:blip r:embed="rId4">
            <a:extLst/>
          </a:blip>
          <a:stretch>
            <a:fillRect/>
          </a:stretch>
        </p:blipFill>
        <p:spPr>
          <a:xfrm>
            <a:off x="4009813" y="6515946"/>
            <a:ext cx="1923628" cy="2549033"/>
          </a:xfrm>
          <a:prstGeom prst="rect">
            <a:avLst/>
          </a:prstGeom>
          <a:ln w="12700">
            <a:miter lim="400000"/>
          </a:ln>
        </p:spPr>
      </p:pic>
      <p:pic>
        <p:nvPicPr>
          <p:cNvPr id="834" name="image63.pdf"/>
          <p:cNvPicPr/>
          <p:nvPr/>
        </p:nvPicPr>
        <p:blipFill>
          <a:blip r:embed="rId5">
            <a:extLst/>
          </a:blip>
          <a:stretch>
            <a:fillRect/>
          </a:stretch>
        </p:blipFill>
        <p:spPr>
          <a:xfrm>
            <a:off x="7114258" y="6610773"/>
            <a:ext cx="1783645" cy="2359379"/>
          </a:xfrm>
          <a:prstGeom prst="rect">
            <a:avLst/>
          </a:prstGeom>
          <a:ln w="12700">
            <a:miter lim="400000"/>
          </a:ln>
        </p:spPr>
      </p:pic>
      <p:pic>
        <p:nvPicPr>
          <p:cNvPr id="835" name="image64.pdf"/>
          <p:cNvPicPr/>
          <p:nvPr/>
        </p:nvPicPr>
        <p:blipFill>
          <a:blip r:embed="rId6">
            <a:extLst/>
          </a:blip>
          <a:stretch>
            <a:fillRect/>
          </a:stretch>
        </p:blipFill>
        <p:spPr>
          <a:xfrm>
            <a:off x="1158240" y="6719146"/>
            <a:ext cx="1774614" cy="2357121"/>
          </a:xfrm>
          <a:prstGeom prst="rect">
            <a:avLst/>
          </a:prstGeom>
          <a:ln w="12700">
            <a:miter lim="400000"/>
          </a:ln>
        </p:spPr>
      </p:pic>
      <p:pic>
        <p:nvPicPr>
          <p:cNvPr id="836" name="image65.pdf"/>
          <p:cNvPicPr/>
          <p:nvPr/>
        </p:nvPicPr>
        <p:blipFill>
          <a:blip r:embed="rId7">
            <a:extLst/>
          </a:blip>
          <a:stretch>
            <a:fillRect/>
          </a:stretch>
        </p:blipFill>
        <p:spPr>
          <a:xfrm>
            <a:off x="9990667" y="6694311"/>
            <a:ext cx="1885245" cy="2192303"/>
          </a:xfrm>
          <a:prstGeom prst="rect">
            <a:avLst/>
          </a:prstGeom>
          <a:ln w="12700">
            <a:miter lim="400000"/>
          </a:ln>
        </p:spPr>
      </p:pic>
      <p:sp>
        <p:nvSpPr>
          <p:cNvPr id="837" name="Shape 837"/>
          <p:cNvSpPr/>
          <p:nvPr/>
        </p:nvSpPr>
        <p:spPr>
          <a:xfrm rot="16200000">
            <a:off x="1851377" y="5861191"/>
            <a:ext cx="523806" cy="740552"/>
          </a:xfrm>
          <a:prstGeom prst="rightArrow">
            <a:avLst>
              <a:gd name="adj1" fmla="val 75000"/>
              <a:gd name="adj2" fmla="val 35160"/>
            </a:avLst>
          </a:prstGeom>
          <a:solidFill>
            <a:srgbClr val="FF7C80"/>
          </a:solidFill>
          <a:ln w="12700">
            <a:solidFill/>
            <a:miter/>
          </a:ln>
        </p:spPr>
        <p:txBody>
          <a:bodyPr lIns="65023" tIns="65023" rIns="65023" bIns="65023" anchor="ctr"/>
          <a:lstStyle/>
          <a:p>
            <a:pPr lvl="0" defTabSz="914400">
              <a:lnSpc>
                <a:spcPct val="100000"/>
              </a:lnSpc>
              <a:spcBef>
                <a:spcPts val="0"/>
              </a:spcBef>
              <a:buClrTx/>
              <a:buFontTx/>
              <a:defRPr sz="2400">
                <a:solidFill>
                  <a:srgbClr val="000000"/>
                </a:solidFill>
              </a:defRPr>
            </a:pPr>
          </a:p>
        </p:txBody>
      </p:sp>
      <p:pic>
        <p:nvPicPr>
          <p:cNvPr id="838" name="image66.pdf"/>
          <p:cNvPicPr/>
          <p:nvPr/>
        </p:nvPicPr>
        <p:blipFill>
          <a:blip r:embed="rId8">
            <a:extLst/>
          </a:blip>
          <a:stretch>
            <a:fillRect/>
          </a:stretch>
        </p:blipFill>
        <p:spPr>
          <a:xfrm>
            <a:off x="10286435" y="2275839"/>
            <a:ext cx="1291450" cy="3657601"/>
          </a:xfrm>
          <a:prstGeom prst="rect">
            <a:avLst/>
          </a:prstGeom>
          <a:ln w="12700">
            <a:miter lim="400000"/>
          </a:ln>
        </p:spPr>
      </p:pic>
      <p:pic>
        <p:nvPicPr>
          <p:cNvPr id="839" name="image67.pdf"/>
          <p:cNvPicPr/>
          <p:nvPr/>
        </p:nvPicPr>
        <p:blipFill>
          <a:blip r:embed="rId9">
            <a:extLst/>
          </a:blip>
          <a:stretch>
            <a:fillRect/>
          </a:stretch>
        </p:blipFill>
        <p:spPr>
          <a:xfrm>
            <a:off x="7540977" y="2384213"/>
            <a:ext cx="930206" cy="3440854"/>
          </a:xfrm>
          <a:prstGeom prst="rect">
            <a:avLst/>
          </a:prstGeom>
          <a:ln w="12700">
            <a:miter lim="400000"/>
          </a:ln>
        </p:spPr>
      </p:pic>
      <p:sp>
        <p:nvSpPr>
          <p:cNvPr id="840" name="Shape 840"/>
          <p:cNvSpPr/>
          <p:nvPr/>
        </p:nvSpPr>
        <p:spPr>
          <a:xfrm>
            <a:off x="216746" y="4009813"/>
            <a:ext cx="3793068" cy="837636"/>
          </a:xfrm>
          <a:prstGeom prst="rect">
            <a:avLst/>
          </a:prstGeom>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63217" tIns="63217" rIns="63217" bIns="63217">
            <a:spAutoFit/>
          </a:bodyPr>
          <a:lstStyle>
            <a:lvl1pPr marL="342900" indent="-342900" algn="ctr" defTabSz="914400">
              <a:lnSpc>
                <a:spcPct val="100000"/>
              </a:lnSpc>
              <a:spcBef>
                <a:spcPts val="800"/>
              </a:spcBef>
              <a:buClrTx/>
              <a:buFontTx/>
              <a:defRPr sz="5000">
                <a:solidFill>
                  <a:srgbClr val="FFFFFF"/>
                </a:solidFill>
                <a:effectLst>
                  <a:outerShdw sx="100000" sy="100000" kx="0" ky="0" algn="b" rotWithShape="0" blurRad="38100" dist="38100" dir="2700000">
                    <a:srgbClr val="000000"/>
                  </a:outerShdw>
                </a:effectLst>
                <a:latin typeface="Berlin Sans FB Demi"/>
                <a:ea typeface="Berlin Sans FB Demi"/>
                <a:cs typeface="Berlin Sans FB Demi"/>
                <a:sym typeface="Berlin Sans FB Demi"/>
              </a:defRPr>
            </a:lvl1pPr>
          </a:lstStyle>
          <a:p>
            <a:pPr lvl="0">
              <a:defRPr sz="1800">
                <a:solidFill>
                  <a:srgbClr val="000000"/>
                </a:solidFill>
                <a:effectLst/>
              </a:defRPr>
            </a:pPr>
            <a:r>
              <a:rPr sz="5000">
                <a:solidFill>
                  <a:srgbClr val="FFFFFF"/>
                </a:solidFill>
                <a:effectLst>
                  <a:outerShdw sx="100000" sy="100000" kx="0" ky="0" algn="b" rotWithShape="0" blurRad="38100" dist="38100" dir="2700000">
                    <a:srgbClr val="000000"/>
                  </a:outerShdw>
                </a:effectLst>
              </a:rPr>
              <a:t>Mennonite</a:t>
            </a:r>
          </a:p>
        </p:txBody>
      </p:sp>
      <p:sp>
        <p:nvSpPr>
          <p:cNvPr id="841" name="Shape 841"/>
          <p:cNvSpPr/>
          <p:nvPr/>
        </p:nvSpPr>
        <p:spPr>
          <a:xfrm>
            <a:off x="8994986" y="3359573"/>
            <a:ext cx="3793068" cy="837636"/>
          </a:xfrm>
          <a:prstGeom prst="rect">
            <a:avLst/>
          </a:prstGeom>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63217" tIns="63217" rIns="63217" bIns="63217">
            <a:spAutoFit/>
          </a:bodyPr>
          <a:lstStyle>
            <a:lvl1pPr marL="952500" indent="-952500" defTabSz="914400">
              <a:lnSpc>
                <a:spcPct val="100000"/>
              </a:lnSpc>
              <a:spcBef>
                <a:spcPts val="800"/>
              </a:spcBef>
              <a:buClr>
                <a:srgbClr val="333399"/>
              </a:buClr>
              <a:buSzPct val="100000"/>
              <a:buFont typeface="Berlin Sans FB Demi"/>
              <a:buChar char=" "/>
              <a:defRPr sz="5000">
                <a:solidFill>
                  <a:srgbClr val="FFFFFF"/>
                </a:solidFill>
                <a:effectLst>
                  <a:outerShdw sx="100000" sy="100000" kx="0" ky="0" algn="b" rotWithShape="0" blurRad="38100" dist="38100" dir="2700000">
                    <a:srgbClr val="000000"/>
                  </a:outerShdw>
                </a:effectLst>
                <a:latin typeface="Berlin Sans FB Demi"/>
                <a:ea typeface="Berlin Sans FB Demi"/>
                <a:cs typeface="Berlin Sans FB Demi"/>
                <a:sym typeface="Berlin Sans FB Demi"/>
              </a:defRPr>
            </a:lvl1pPr>
          </a:lstStyle>
          <a:p>
            <a:pPr lvl="0">
              <a:defRPr sz="1800">
                <a:solidFill>
                  <a:srgbClr val="000000"/>
                </a:solidFill>
                <a:effectLst/>
              </a:defRPr>
            </a:pPr>
            <a:r>
              <a:rPr sz="5000">
                <a:solidFill>
                  <a:srgbClr val="FFFFFF"/>
                </a:solidFill>
                <a:effectLst>
                  <a:outerShdw sx="100000" sy="100000" kx="0" ky="0" algn="b" rotWithShape="0" blurRad="38100" dist="38100" dir="2700000">
                    <a:srgbClr val="000000"/>
                  </a:outerShdw>
                </a:effectLst>
              </a:rPr>
              <a:t>Christian</a:t>
            </a:r>
          </a:p>
        </p:txBody>
      </p:sp>
      <p:pic>
        <p:nvPicPr>
          <p:cNvPr id="842" name="image58.png"/>
          <p:cNvPicPr/>
          <p:nvPr/>
        </p:nvPicPr>
        <p:blipFill>
          <a:blip r:embed="rId10">
            <a:extLst/>
          </a:blip>
          <a:stretch>
            <a:fillRect/>
          </a:stretch>
        </p:blipFill>
        <p:spPr>
          <a:xfrm>
            <a:off x="1962009" y="1212427"/>
            <a:ext cx="9308818" cy="1388533"/>
          </a:xfrm>
          <a:prstGeom prst="rect">
            <a:avLst/>
          </a:prstGeom>
          <a:ln w="12700">
            <a:miter lim="400000"/>
          </a:ln>
          <a:effectLst>
            <a:outerShdw sx="100000" sy="100000" kx="0" ky="0" algn="b" rotWithShape="0" blurRad="12700" dist="50800" dir="2700000">
              <a:srgbClr val="808080"/>
            </a:outerShdw>
          </a:effectLst>
        </p:spPr>
      </p:pic>
      <p:pic>
        <p:nvPicPr>
          <p:cNvPr id="843" name="image59.png"/>
          <p:cNvPicPr/>
          <p:nvPr/>
        </p:nvPicPr>
        <p:blipFill>
          <a:blip r:embed="rId11">
            <a:extLst/>
          </a:blip>
          <a:stretch>
            <a:fillRect/>
          </a:stretch>
        </p:blipFill>
        <p:spPr>
          <a:xfrm>
            <a:off x="-1" y="-1"/>
            <a:ext cx="13004801" cy="1783646"/>
          </a:xfrm>
          <a:prstGeom prst="rect">
            <a:avLst/>
          </a:prstGeom>
          <a:ln w="12700">
            <a:miter lim="400000"/>
          </a:ln>
        </p:spPr>
      </p:pic>
      <p:sp>
        <p:nvSpPr>
          <p:cNvPr id="844" name="Shape 844"/>
          <p:cNvSpPr/>
          <p:nvPr/>
        </p:nvSpPr>
        <p:spPr>
          <a:xfrm>
            <a:off x="3152878" y="3359573"/>
            <a:ext cx="3637497"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734218" indent="-734218" defTabSz="914400">
              <a:lnSpc>
                <a:spcPct val="100000"/>
              </a:lnSpc>
              <a:spcBef>
                <a:spcPts val="800"/>
              </a:spcBef>
              <a:buClr>
                <a:srgbClr val="FFFFFF"/>
              </a:buClr>
              <a:buSzPct val="70000"/>
              <a:buFont typeface="Berlin Sans FB Demi"/>
              <a:buChar char=" "/>
              <a:defRPr sz="5000">
                <a:solidFill>
                  <a:srgbClr val="FFFFFF"/>
                </a:solidFill>
                <a:effectLst>
                  <a:outerShdw sx="100000" sy="100000" kx="0" ky="0" algn="b" rotWithShape="0" blurRad="38100" dist="38100" dir="2700000">
                    <a:srgbClr val="000000"/>
                  </a:outerShdw>
                </a:effectLst>
                <a:latin typeface="Berlin Sans FB Demi"/>
                <a:ea typeface="Berlin Sans FB Demi"/>
                <a:cs typeface="Berlin Sans FB Demi"/>
                <a:sym typeface="Berlin Sans FB Demi"/>
              </a:defRPr>
            </a:lvl1pPr>
          </a:lstStyle>
          <a:p>
            <a:pPr lvl="0">
              <a:defRPr sz="1800">
                <a:solidFill>
                  <a:srgbClr val="000000"/>
                </a:solidFill>
                <a:effectLst/>
              </a:defRPr>
            </a:pPr>
            <a:r>
              <a:rPr sz="5000">
                <a:solidFill>
                  <a:srgbClr val="FFFFFF"/>
                </a:solidFill>
                <a:effectLst>
                  <a:outerShdw sx="100000" sy="100000" kx="0" ky="0" algn="b" rotWithShape="0" blurRad="38100" dist="38100" dir="2700000">
                    <a:srgbClr val="000000"/>
                  </a:outerShdw>
                </a:effectLst>
              </a:rPr>
              <a:t>Methodist</a:t>
            </a:r>
          </a:p>
        </p:txBody>
      </p:sp>
      <p:sp>
        <p:nvSpPr>
          <p:cNvPr id="845" name="Shape 845"/>
          <p:cNvSpPr/>
          <p:nvPr/>
        </p:nvSpPr>
        <p:spPr>
          <a:xfrm>
            <a:off x="5743341" y="4199466"/>
            <a:ext cx="3821052" cy="812801"/>
          </a:xfrm>
          <a:prstGeom prst="rect">
            <a:avLst/>
          </a:prstGeom>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wrap="none" lIns="0" tIns="0" rIns="0" bIns="0">
            <a:spAutoFit/>
          </a:bodyPr>
          <a:lstStyle>
            <a:lvl1pPr marL="952500" indent="-952500" algn="ctr" defTabSz="914400">
              <a:lnSpc>
                <a:spcPct val="100000"/>
              </a:lnSpc>
              <a:spcBef>
                <a:spcPts val="800"/>
              </a:spcBef>
              <a:buClr>
                <a:srgbClr val="333399"/>
              </a:buClr>
              <a:buSzPct val="100000"/>
              <a:buFont typeface="Berlin Sans FB Demi"/>
              <a:buChar char=" "/>
              <a:defRPr sz="5000">
                <a:solidFill>
                  <a:srgbClr val="FFFFFF"/>
                </a:solidFill>
                <a:effectLst>
                  <a:outerShdw sx="100000" sy="100000" kx="0" ky="0" algn="b" rotWithShape="0" blurRad="38100" dist="38100" dir="2700000">
                    <a:srgbClr val="000000"/>
                  </a:outerShdw>
                </a:effectLst>
                <a:latin typeface="Berlin Sans FB Demi"/>
                <a:ea typeface="Berlin Sans FB Demi"/>
                <a:cs typeface="Berlin Sans FB Demi"/>
                <a:sym typeface="Berlin Sans FB Demi"/>
              </a:defRPr>
            </a:lvl1pPr>
          </a:lstStyle>
          <a:p>
            <a:pPr lvl="0">
              <a:defRPr sz="1800">
                <a:solidFill>
                  <a:srgbClr val="000000"/>
                </a:solidFill>
                <a:effectLst/>
              </a:defRPr>
            </a:pPr>
            <a:r>
              <a:rPr sz="5000">
                <a:solidFill>
                  <a:srgbClr val="FFFFFF"/>
                </a:solidFill>
                <a:effectLst>
                  <a:outerShdw sx="100000" sy="100000" kx="0" ky="0" algn="b" rotWithShape="0" blurRad="38100" dist="38100" dir="2700000">
                    <a:srgbClr val="000000"/>
                  </a:outerShdw>
                </a:effectLst>
              </a:rPr>
              <a:t>Nazarene</a:t>
            </a:r>
          </a:p>
        </p:txBody>
      </p:sp>
    </p:spTree>
  </p:cSld>
  <p:clrMapOvr>
    <a:masterClrMapping/>
  </p:clrMapOvr>
  <p:transition spd="med"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0" grpId="1" fill="hold">
                                  <p:stCondLst>
                                    <p:cond delay="0"/>
                                  </p:stCondLst>
                                  <p:iterate type="el" backwards="0">
                                    <p:tmAbs val="0"/>
                                  </p:iterate>
                                  <p:childTnLst>
                                    <p:set>
                                      <p:cBhvr>
                                        <p:cTn id="6" fill="hold"/>
                                        <p:tgtEl>
                                          <p:spTgt spid="838"/>
                                        </p:tgtEl>
                                        <p:attrNameLst>
                                          <p:attrName>style.visibility</p:attrName>
                                        </p:attrNameLst>
                                      </p:cBhvr>
                                      <p:to>
                                        <p:strVal val="visible"/>
                                      </p:to>
                                    </p:set>
                                    <p:animEffect filter="fade" transition="in">
                                      <p:cBhvr>
                                        <p:cTn id="7" dur="1500"/>
                                        <p:tgtEl>
                                          <p:spTgt spid="838"/>
                                        </p:tgtEl>
                                      </p:cBhvr>
                                    </p:animEffect>
                                  </p:childTnLst>
                                </p:cTn>
                              </p:par>
                            </p:childTnLst>
                          </p:cTn>
                        </p:par>
                        <p:par>
                          <p:cTn id="8" fill="hold">
                            <p:stCondLst>
                              <p:cond delay="1500"/>
                            </p:stCondLst>
                            <p:childTnLst>
                              <p:par>
                                <p:cTn id="9" nodeType="afterEffect" presetClass="entr" presetSubtype="0" presetID="10" grpId="2" fill="hold">
                                  <p:stCondLst>
                                    <p:cond delay="0"/>
                                  </p:stCondLst>
                                  <p:iterate type="el" backwards="0">
                                    <p:tmAbs val="0"/>
                                  </p:iterate>
                                  <p:childTnLst>
                                    <p:set>
                                      <p:cBhvr>
                                        <p:cTn id="10" fill="hold"/>
                                        <p:tgtEl>
                                          <p:spTgt spid="841"/>
                                        </p:tgtEl>
                                        <p:attrNameLst>
                                          <p:attrName>style.visibility</p:attrName>
                                        </p:attrNameLst>
                                      </p:cBhvr>
                                      <p:to>
                                        <p:strVal val="visible"/>
                                      </p:to>
                                    </p:set>
                                    <p:animEffect filter="fade" transition="in">
                                      <p:cBhvr>
                                        <p:cTn id="11" dur="1500"/>
                                        <p:tgtEl>
                                          <p:spTgt spid="841"/>
                                        </p:tgtEl>
                                      </p:cBhvr>
                                    </p:animEffect>
                                  </p:childTnLst>
                                </p:cTn>
                              </p:par>
                            </p:childTnLst>
                          </p:cTn>
                        </p:par>
                        <p:par>
                          <p:cTn id="12" fill="hold">
                            <p:stCondLst>
                              <p:cond delay="3000"/>
                            </p:stCondLst>
                            <p:childTnLst>
                              <p:par>
                                <p:cTn id="13" nodeType="afterEffect" presetClass="entr" presetSubtype="0" presetID="10" grpId="3" fill="hold">
                                  <p:stCondLst>
                                    <p:cond delay="0"/>
                                  </p:stCondLst>
                                  <p:iterate type="el" backwards="0">
                                    <p:tmAbs val="0"/>
                                  </p:iterate>
                                  <p:childTnLst>
                                    <p:set>
                                      <p:cBhvr>
                                        <p:cTn id="14" fill="hold"/>
                                        <p:tgtEl>
                                          <p:spTgt spid="832"/>
                                        </p:tgtEl>
                                        <p:attrNameLst>
                                          <p:attrName>style.visibility</p:attrName>
                                        </p:attrNameLst>
                                      </p:cBhvr>
                                      <p:to>
                                        <p:strVal val="visible"/>
                                      </p:to>
                                    </p:set>
                                    <p:animEffect filter="fade" transition="in">
                                      <p:cBhvr>
                                        <p:cTn id="15" dur="1500"/>
                                        <p:tgtEl>
                                          <p:spTgt spid="8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38" grpId="1"/>
      <p:bldP build="whole" bldLvl="1" animBg="1" rev="0" advAuto="0" spid="841" grpId="2"/>
      <p:bldP build="whole" bldLvl="1" animBg="1" rev="0" advAuto="0" spid="832" grpId="3"/>
    </p:bldLst>
  </p:timing>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36" name=""/>
          <p:cNvPicPr/>
          <p:nvPr/>
        </p:nvPicPr>
        <p:blipFill>
          <a:blip r:embed="rId2">
            <a:alphaModFix amt="50000"/>
            <a:extLst/>
          </a:blip>
          <a:stretch>
            <a:fillRect/>
          </a:stretch>
        </p:blipFill>
        <p:spPr>
          <a:xfrm>
            <a:off x="-127430" y="2349500"/>
            <a:ext cx="13259661" cy="6789109"/>
          </a:xfrm>
          <a:prstGeom prst="rect">
            <a:avLst/>
          </a:prstGeom>
        </p:spPr>
      </p:pic>
      <p:pic>
        <p:nvPicPr>
          <p:cNvPr id="437" name=""/>
          <p:cNvPicPr/>
          <p:nvPr/>
        </p:nvPicPr>
        <p:blipFill>
          <a:blip r:embed="rId3">
            <a:extLst/>
          </a:blip>
          <a:stretch>
            <a:fillRect/>
          </a:stretch>
        </p:blipFill>
        <p:spPr>
          <a:xfrm>
            <a:off x="8466" y="343711"/>
            <a:ext cx="3162766" cy="2809312"/>
          </a:xfrm>
          <a:prstGeom prst="rect">
            <a:avLst/>
          </a:prstGeom>
        </p:spPr>
      </p:pic>
      <p:sp>
        <p:nvSpPr>
          <p:cNvPr id="438" name="Shape 438"/>
          <p:cNvSpPr/>
          <p:nvPr>
            <p:ph type="sldNum" sz="quarter" idx="2"/>
          </p:nvPr>
        </p:nvSpPr>
        <p:spPr>
          <a:xfrm>
            <a:off x="12390182" y="0"/>
            <a:ext cx="435043" cy="780158"/>
          </a:xfrm>
          <a:prstGeom prst="rect">
            <a:avLst/>
          </a:prstGeom>
          <a:extLst>
            <a:ext uri="{C572A759-6A51-4108-AA02-DFA0A04FC94B}">
              <ma14:wrappingTextBoxFlag xmlns:ma14="http://schemas.microsoft.com/office/mac/drawingml/2011/main" val="1"/>
            </a:ext>
          </a:extLst>
        </p:spPr>
        <p:txBody>
          <a:bodyPr/>
          <a:lstStyle/>
          <a:p>
            <a:pPr lvl="0">
              <a:defRPr spc="0" sz="1800">
                <a:solidFill>
                  <a:srgbClr val="000000"/>
                </a:solidFill>
              </a:defRPr>
            </a:pPr>
            <a:fld id="{86CB4B4D-7CA3-9044-876B-883B54F8677D}" type="slidenum">
              <a:rPr spc="-144" sz="4800">
                <a:solidFill>
                  <a:srgbClr val="53D5FD">
                    <a:alpha val="50000"/>
                  </a:srgbClr>
                </a:solidFill>
              </a:rPr>
            </a:fld>
          </a:p>
        </p:txBody>
      </p:sp>
      <p:sp>
        <p:nvSpPr>
          <p:cNvPr id="439" name="Shape 439"/>
          <p:cNvSpPr/>
          <p:nvPr/>
        </p:nvSpPr>
        <p:spPr>
          <a:xfrm>
            <a:off x="159880" y="-54422"/>
            <a:ext cx="12685039" cy="8890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lgn="ctr">
              <a:lnSpc>
                <a:spcPct val="100000"/>
              </a:lnSpc>
              <a:spcBef>
                <a:spcPts val="0"/>
              </a:spcBef>
              <a:buClrTx/>
              <a:buFontTx/>
              <a:defRPr i="1" sz="5500">
                <a:solidFill>
                  <a:srgbClr val="FFFFFF"/>
                </a:solidFill>
                <a:effectLst>
                  <a:outerShdw sx="100000" sy="100000" kx="0" ky="0" algn="b" rotWithShape="0" blurRad="76200" dist="63500" dir="2920767">
                    <a:srgbClr val="000000"/>
                  </a:outerShdw>
                </a:effectLst>
                <a:latin typeface="Baskerville"/>
                <a:ea typeface="Baskerville"/>
                <a:cs typeface="Baskerville"/>
                <a:sym typeface="Baskerville"/>
              </a:defRPr>
            </a:lvl1pPr>
          </a:lstStyle>
          <a:p>
            <a:pPr lvl="0">
              <a:defRPr i="0" sz="1800">
                <a:solidFill>
                  <a:srgbClr val="000000"/>
                </a:solidFill>
                <a:effectLst/>
              </a:defRPr>
            </a:pPr>
            <a:r>
              <a:rPr i="1" sz="5500">
                <a:solidFill>
                  <a:srgbClr val="FFFFFF"/>
                </a:solidFill>
                <a:effectLst>
                  <a:outerShdw sx="100000" sy="100000" kx="0" ky="0" algn="b" rotWithShape="0" blurRad="76200" dist="63500" dir="2920767">
                    <a:srgbClr val="000000"/>
                  </a:outerShdw>
                </a:effectLst>
              </a:rPr>
              <a:t>Is The Church of CHRIST A Biblical Church?</a:t>
            </a:r>
          </a:p>
        </p:txBody>
      </p:sp>
      <p:pic>
        <p:nvPicPr>
          <p:cNvPr id="440" name=""/>
          <p:cNvPicPr/>
          <p:nvPr/>
        </p:nvPicPr>
        <p:blipFill>
          <a:blip r:embed="rId4">
            <a:extLst/>
          </a:blip>
          <a:stretch>
            <a:fillRect/>
          </a:stretch>
        </p:blipFill>
        <p:spPr>
          <a:xfrm>
            <a:off x="2510366" y="586316"/>
            <a:ext cx="5918201" cy="2324101"/>
          </a:xfrm>
          <a:prstGeom prst="rect">
            <a:avLst/>
          </a:prstGeom>
        </p:spPr>
      </p:pic>
      <p:pic>
        <p:nvPicPr>
          <p:cNvPr id="441" name=""/>
          <p:cNvPicPr/>
          <p:nvPr/>
        </p:nvPicPr>
        <p:blipFill>
          <a:blip r:embed="rId5">
            <a:extLst/>
          </a:blip>
          <a:stretch>
            <a:fillRect/>
          </a:stretch>
        </p:blipFill>
        <p:spPr>
          <a:xfrm>
            <a:off x="-84171" y="2019299"/>
            <a:ext cx="9089232" cy="1219202"/>
          </a:xfrm>
          <a:prstGeom prst="rect">
            <a:avLst/>
          </a:prstGeom>
          <a:effectLst>
            <a:outerShdw sx="100000" sy="100000" kx="0" ky="0" algn="b" rotWithShape="0" blurRad="38100" dist="25400" dir="5400000">
              <a:srgbClr val="000000">
                <a:alpha val="50000"/>
              </a:srgbClr>
            </a:outerShdw>
          </a:effectLst>
        </p:spPr>
      </p:pic>
      <p:sp>
        <p:nvSpPr>
          <p:cNvPr id="442" name="Shape 442"/>
          <p:cNvSpPr/>
          <p:nvPr/>
        </p:nvSpPr>
        <p:spPr>
          <a:xfrm>
            <a:off x="360451" y="3216225"/>
            <a:ext cx="12283898" cy="530050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530112" indent="-530112" defTabSz="914400">
              <a:lnSpc>
                <a:spcPct val="90000"/>
              </a:lnSpc>
              <a:spcBef>
                <a:spcPts val="2000"/>
              </a:spcBef>
              <a:buClr>
                <a:srgbClr val="999966"/>
              </a:buClr>
              <a:buSzPct val="75000"/>
              <a:buFont typeface="Wingdings"/>
              <a:buChar char="■"/>
              <a:defRPr sz="1800">
                <a:solidFill>
                  <a:srgbClr val="000000"/>
                </a:solidFill>
              </a:defRPr>
            </a:pPr>
            <a:r>
              <a:rPr sz="3600"/>
              <a:t>There have been many questions &amp; objections raised regarding the “church of Christ”</a:t>
            </a:r>
            <a:endParaRPr sz="3600"/>
          </a:p>
          <a:p>
            <a:pPr lvl="1" marL="1001599" indent="-530112" defTabSz="914400">
              <a:lnSpc>
                <a:spcPct val="90000"/>
              </a:lnSpc>
              <a:spcBef>
                <a:spcPts val="2000"/>
              </a:spcBef>
              <a:buClr>
                <a:srgbClr val="51A7F9"/>
              </a:buClr>
              <a:buSzPct val="75000"/>
              <a:buFont typeface="Wingdings"/>
              <a:buChar char="✦"/>
              <a:defRPr sz="1800">
                <a:solidFill>
                  <a:srgbClr val="000000"/>
                </a:solidFill>
              </a:defRPr>
            </a:pPr>
            <a:r>
              <a:rPr sz="3100"/>
              <a:t>“Questions a church of Christ preacher cannot answer” - So says David Martin of the so-called “Rock Solid Baptist Church”</a:t>
            </a:r>
            <a:endParaRPr sz="3100"/>
          </a:p>
          <a:p>
            <a:pPr lvl="1" marL="1001599" indent="-530112" defTabSz="914400">
              <a:lnSpc>
                <a:spcPct val="90000"/>
              </a:lnSpc>
              <a:spcBef>
                <a:spcPts val="2000"/>
              </a:spcBef>
              <a:buClr>
                <a:srgbClr val="51A7F9"/>
              </a:buClr>
              <a:buSzPct val="75000"/>
              <a:buFont typeface="Wingdings"/>
              <a:buChar char="✦"/>
              <a:defRPr sz="1800">
                <a:solidFill>
                  <a:srgbClr val="000000"/>
                </a:solidFill>
              </a:defRPr>
            </a:pPr>
            <a:r>
              <a:rPr sz="3100"/>
              <a:t>“Is the church of Christ denomination a cult” - Freedom Quest Ministries - </a:t>
            </a:r>
            <a:r>
              <a:rPr sz="3100" u="sng">
                <a:hlinkClick r:id="rId6" invalidUrl="" action="" tgtFrame="" tooltip="" history="1" highlightClick="0" endSnd="0"/>
              </a:rPr>
              <a:t>http://www.chocd.org</a:t>
            </a:r>
            <a:r>
              <a:rPr sz="3100"/>
              <a:t> </a:t>
            </a:r>
            <a:endParaRPr sz="3100"/>
          </a:p>
          <a:p>
            <a:pPr lvl="0" marL="530112" indent="-530112" defTabSz="914400">
              <a:lnSpc>
                <a:spcPct val="90000"/>
              </a:lnSpc>
              <a:spcBef>
                <a:spcPts val="2000"/>
              </a:spcBef>
              <a:buClr>
                <a:srgbClr val="999966"/>
              </a:buClr>
              <a:buSzPct val="75000"/>
              <a:buFont typeface="Wingdings"/>
              <a:buChar char="■"/>
              <a:defRPr sz="1800">
                <a:solidFill>
                  <a:srgbClr val="000000"/>
                </a:solidFill>
              </a:defRPr>
            </a:pPr>
            <a:r>
              <a:rPr sz="3400"/>
              <a:t>Regardless of the answers given, (even if the answers are Biblically sound), many refuse to listen, or even objectively consider their legitimacy. - [Stephen answered the Sanhedrin but not as they deemed “satisfactorily” (Acts 7:54-60)] - </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2" grpId="1" fill="hold">
                                  <p:stCondLst>
                                    <p:cond delay="0"/>
                                  </p:stCondLst>
                                  <p:iterate type="el" backwards="0">
                                    <p:tmAbs val="0"/>
                                  </p:iterate>
                                  <p:childTnLst>
                                    <p:set>
                                      <p:cBhvr>
                                        <p:cTn id="6" fill="hold"/>
                                        <p:tgtEl>
                                          <p:spTgt spid="442">
                                            <p:bg/>
                                          </p:spTgt>
                                        </p:tgtEl>
                                        <p:attrNameLst>
                                          <p:attrName>style.visibility</p:attrName>
                                        </p:attrNameLst>
                                      </p:cBhvr>
                                      <p:to>
                                        <p:strVal val="visible"/>
                                      </p:to>
                                    </p:set>
                                    <p:animEffect filter="wipe(left)" transition="in">
                                      <p:cBhvr>
                                        <p:cTn id="7" dur="1500"/>
                                        <p:tgtEl>
                                          <p:spTgt spid="442">
                                            <p:bg/>
                                          </p:spTgt>
                                        </p:tgtEl>
                                      </p:cBhvr>
                                    </p:animEffect>
                                  </p:childTnLst>
                                </p:cTn>
                              </p:par>
                              <p:par>
                                <p:cTn id="8" presetClass="entr" presetSubtype="8" presetID="22" grpId="1" fill="hold">
                                  <p:stCondLst>
                                    <p:cond delay="0"/>
                                  </p:stCondLst>
                                  <p:iterate type="el" backwards="0">
                                    <p:tmAbs val="0"/>
                                  </p:iterate>
                                  <p:childTnLst>
                                    <p:set>
                                      <p:cBhvr>
                                        <p:cTn id="9" fill="hold"/>
                                        <p:tgtEl>
                                          <p:spTgt spid="442">
                                            <p:txEl>
                                              <p:pRg st="0" end="0"/>
                                            </p:txEl>
                                          </p:spTgt>
                                        </p:tgtEl>
                                        <p:attrNameLst>
                                          <p:attrName>style.visibility</p:attrName>
                                        </p:attrNameLst>
                                      </p:cBhvr>
                                      <p:to>
                                        <p:strVal val="visible"/>
                                      </p:to>
                                    </p:set>
                                    <p:animEffect filter="wipe(left)" transition="in">
                                      <p:cBhvr>
                                        <p:cTn id="10" dur="1500"/>
                                        <p:tgtEl>
                                          <p:spTgt spid="44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8" presetID="22" grpId="1" fill="hold">
                                  <p:stCondLst>
                                    <p:cond delay="0"/>
                                  </p:stCondLst>
                                  <p:iterate type="el" backwards="0">
                                    <p:tmAbs val="0"/>
                                  </p:iterate>
                                  <p:childTnLst>
                                    <p:set>
                                      <p:cBhvr>
                                        <p:cTn id="14" fill="hold"/>
                                        <p:tgtEl>
                                          <p:spTgt spid="442">
                                            <p:txEl>
                                              <p:pRg st="1" end="1"/>
                                            </p:txEl>
                                          </p:spTgt>
                                        </p:tgtEl>
                                        <p:attrNameLst>
                                          <p:attrName>style.visibility</p:attrName>
                                        </p:attrNameLst>
                                      </p:cBhvr>
                                      <p:to>
                                        <p:strVal val="visible"/>
                                      </p:to>
                                    </p:set>
                                    <p:animEffect filter="wipe(left)" transition="in">
                                      <p:cBhvr>
                                        <p:cTn id="15" dur="1500"/>
                                        <p:tgtEl>
                                          <p:spTgt spid="44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nodeType="clickEffect" presetClass="entr" presetSubtype="8" presetID="22" grpId="1" fill="hold">
                                  <p:stCondLst>
                                    <p:cond delay="0"/>
                                  </p:stCondLst>
                                  <p:iterate type="el" backwards="0">
                                    <p:tmAbs val="0"/>
                                  </p:iterate>
                                  <p:childTnLst>
                                    <p:set>
                                      <p:cBhvr>
                                        <p:cTn id="19" fill="hold"/>
                                        <p:tgtEl>
                                          <p:spTgt spid="442">
                                            <p:txEl>
                                              <p:pRg st="2" end="2"/>
                                            </p:txEl>
                                          </p:spTgt>
                                        </p:tgtEl>
                                        <p:attrNameLst>
                                          <p:attrName>style.visibility</p:attrName>
                                        </p:attrNameLst>
                                      </p:cBhvr>
                                      <p:to>
                                        <p:strVal val="visible"/>
                                      </p:to>
                                    </p:set>
                                    <p:animEffect filter="wipe(left)" transition="in">
                                      <p:cBhvr>
                                        <p:cTn id="20" dur="1500"/>
                                        <p:tgtEl>
                                          <p:spTgt spid="44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nodeType="clickEffect" presetClass="entr" presetSubtype="8" presetID="22" grpId="1" fill="hold">
                                  <p:stCondLst>
                                    <p:cond delay="0"/>
                                  </p:stCondLst>
                                  <p:iterate type="el" backwards="0">
                                    <p:tmAbs val="0"/>
                                  </p:iterate>
                                  <p:childTnLst>
                                    <p:set>
                                      <p:cBhvr>
                                        <p:cTn id="24" fill="hold"/>
                                        <p:tgtEl>
                                          <p:spTgt spid="442">
                                            <p:txEl>
                                              <p:pRg st="3" end="3"/>
                                            </p:txEl>
                                          </p:spTgt>
                                        </p:tgtEl>
                                        <p:attrNameLst>
                                          <p:attrName>style.visibility</p:attrName>
                                        </p:attrNameLst>
                                      </p:cBhvr>
                                      <p:to>
                                        <p:strVal val="visible"/>
                                      </p:to>
                                    </p:set>
                                    <p:animEffect filter="wipe(left)" transition="in">
                                      <p:cBhvr>
                                        <p:cTn id="25" dur="1500"/>
                                        <p:tgtEl>
                                          <p:spTgt spid="442">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42" grpId="1"/>
    </p:bldLst>
  </p:timing>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849" name="Group 849"/>
          <p:cNvGrpSpPr/>
          <p:nvPr/>
        </p:nvGrpSpPr>
        <p:grpSpPr>
          <a:xfrm>
            <a:off x="1302467" y="1402080"/>
            <a:ext cx="4007827" cy="3797582"/>
            <a:chOff x="0" y="0"/>
            <a:chExt cx="4007825" cy="3797581"/>
          </a:xfrm>
        </p:grpSpPr>
        <p:sp>
          <p:nvSpPr>
            <p:cNvPr id="847" name="Shape 847"/>
            <p:cNvSpPr/>
            <p:nvPr/>
          </p:nvSpPr>
          <p:spPr>
            <a:xfrm flipH="1">
              <a:off x="159040" y="212231"/>
              <a:ext cx="3848786" cy="35853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17"/>
                  </a:moveTo>
                  <a:lnTo>
                    <a:pt x="21600" y="1129"/>
                  </a:lnTo>
                  <a:lnTo>
                    <a:pt x="21578" y="898"/>
                  </a:lnTo>
                  <a:lnTo>
                    <a:pt x="21555" y="694"/>
                  </a:lnTo>
                  <a:lnTo>
                    <a:pt x="21477" y="449"/>
                  </a:lnTo>
                  <a:lnTo>
                    <a:pt x="21355" y="272"/>
                  </a:lnTo>
                  <a:lnTo>
                    <a:pt x="21187" y="122"/>
                  </a:lnTo>
                  <a:lnTo>
                    <a:pt x="20964" y="14"/>
                  </a:lnTo>
                  <a:lnTo>
                    <a:pt x="20685" y="0"/>
                  </a:lnTo>
                  <a:lnTo>
                    <a:pt x="904" y="0"/>
                  </a:lnTo>
                  <a:lnTo>
                    <a:pt x="569" y="41"/>
                  </a:lnTo>
                  <a:lnTo>
                    <a:pt x="335" y="163"/>
                  </a:lnTo>
                  <a:lnTo>
                    <a:pt x="212" y="286"/>
                  </a:lnTo>
                  <a:lnTo>
                    <a:pt x="100" y="422"/>
                  </a:lnTo>
                  <a:lnTo>
                    <a:pt x="22" y="653"/>
                  </a:lnTo>
                  <a:lnTo>
                    <a:pt x="0" y="816"/>
                  </a:lnTo>
                  <a:lnTo>
                    <a:pt x="0" y="14717"/>
                  </a:lnTo>
                  <a:lnTo>
                    <a:pt x="11" y="14921"/>
                  </a:lnTo>
                  <a:lnTo>
                    <a:pt x="56" y="15193"/>
                  </a:lnTo>
                  <a:lnTo>
                    <a:pt x="212" y="15493"/>
                  </a:lnTo>
                  <a:lnTo>
                    <a:pt x="390" y="15697"/>
                  </a:lnTo>
                  <a:lnTo>
                    <a:pt x="569" y="15792"/>
                  </a:lnTo>
                  <a:lnTo>
                    <a:pt x="748" y="15819"/>
                  </a:lnTo>
                  <a:lnTo>
                    <a:pt x="904" y="15846"/>
                  </a:lnTo>
                  <a:lnTo>
                    <a:pt x="15720" y="15846"/>
                  </a:lnTo>
                  <a:lnTo>
                    <a:pt x="15943" y="16322"/>
                  </a:lnTo>
                  <a:lnTo>
                    <a:pt x="16479" y="17424"/>
                  </a:lnTo>
                  <a:lnTo>
                    <a:pt x="17003" y="18268"/>
                  </a:lnTo>
                  <a:lnTo>
                    <a:pt x="17795" y="19288"/>
                  </a:lnTo>
                  <a:lnTo>
                    <a:pt x="18666" y="20158"/>
                  </a:lnTo>
                  <a:lnTo>
                    <a:pt x="19491" y="20838"/>
                  </a:lnTo>
                  <a:lnTo>
                    <a:pt x="20473" y="21382"/>
                  </a:lnTo>
                  <a:lnTo>
                    <a:pt x="20964" y="21600"/>
                  </a:lnTo>
                  <a:lnTo>
                    <a:pt x="20562" y="21138"/>
                  </a:lnTo>
                  <a:lnTo>
                    <a:pt x="19915" y="20389"/>
                  </a:lnTo>
                  <a:lnTo>
                    <a:pt x="19268" y="19356"/>
                  </a:lnTo>
                  <a:lnTo>
                    <a:pt x="18699" y="18227"/>
                  </a:lnTo>
                  <a:lnTo>
                    <a:pt x="18331" y="17234"/>
                  </a:lnTo>
                  <a:lnTo>
                    <a:pt x="18108" y="16486"/>
                  </a:lnTo>
                  <a:lnTo>
                    <a:pt x="17963" y="15860"/>
                  </a:lnTo>
                  <a:lnTo>
                    <a:pt x="20741" y="15860"/>
                  </a:lnTo>
                  <a:lnTo>
                    <a:pt x="20886" y="15846"/>
                  </a:lnTo>
                  <a:lnTo>
                    <a:pt x="21120" y="15751"/>
                  </a:lnTo>
                  <a:lnTo>
                    <a:pt x="21288" y="15602"/>
                  </a:lnTo>
                  <a:lnTo>
                    <a:pt x="21399" y="15425"/>
                  </a:lnTo>
                  <a:lnTo>
                    <a:pt x="21500" y="15234"/>
                  </a:lnTo>
                  <a:lnTo>
                    <a:pt x="21567" y="14976"/>
                  </a:lnTo>
                  <a:lnTo>
                    <a:pt x="21578" y="14894"/>
                  </a:lnTo>
                  <a:lnTo>
                    <a:pt x="21600" y="14717"/>
                  </a:lnTo>
                </a:path>
              </a:pathLst>
            </a:custGeom>
            <a:solidFill>
              <a:srgbClr val="000000"/>
            </a:solidFill>
            <a:ln w="12700" cap="rnd">
              <a:solidFill>
                <a:srgbClr val="000000"/>
              </a:solidFill>
              <a:prstDash val="solid"/>
              <a:round/>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000000"/>
                  </a:solidFill>
                </a:defRPr>
              </a:pPr>
            </a:p>
          </p:txBody>
        </p:sp>
        <p:sp>
          <p:nvSpPr>
            <p:cNvPr id="848" name="Shape 848"/>
            <p:cNvSpPr/>
            <p:nvPr/>
          </p:nvSpPr>
          <p:spPr>
            <a:xfrm flipH="1">
              <a:off x="0" y="0"/>
              <a:ext cx="3848785" cy="35853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31"/>
                  </a:moveTo>
                  <a:lnTo>
                    <a:pt x="21600" y="1143"/>
                  </a:lnTo>
                  <a:lnTo>
                    <a:pt x="21578" y="911"/>
                  </a:lnTo>
                  <a:lnTo>
                    <a:pt x="21544" y="707"/>
                  </a:lnTo>
                  <a:lnTo>
                    <a:pt x="21466" y="449"/>
                  </a:lnTo>
                  <a:lnTo>
                    <a:pt x="21355" y="286"/>
                  </a:lnTo>
                  <a:lnTo>
                    <a:pt x="21176" y="136"/>
                  </a:lnTo>
                  <a:lnTo>
                    <a:pt x="20964" y="27"/>
                  </a:lnTo>
                  <a:lnTo>
                    <a:pt x="20685" y="0"/>
                  </a:lnTo>
                  <a:lnTo>
                    <a:pt x="904" y="0"/>
                  </a:lnTo>
                  <a:lnTo>
                    <a:pt x="569" y="54"/>
                  </a:lnTo>
                  <a:lnTo>
                    <a:pt x="346" y="163"/>
                  </a:lnTo>
                  <a:lnTo>
                    <a:pt x="223" y="299"/>
                  </a:lnTo>
                  <a:lnTo>
                    <a:pt x="89" y="435"/>
                  </a:lnTo>
                  <a:lnTo>
                    <a:pt x="22" y="666"/>
                  </a:lnTo>
                  <a:lnTo>
                    <a:pt x="0" y="830"/>
                  </a:lnTo>
                  <a:lnTo>
                    <a:pt x="0" y="14731"/>
                  </a:lnTo>
                  <a:lnTo>
                    <a:pt x="11" y="14935"/>
                  </a:lnTo>
                  <a:lnTo>
                    <a:pt x="56" y="15193"/>
                  </a:lnTo>
                  <a:lnTo>
                    <a:pt x="212" y="15506"/>
                  </a:lnTo>
                  <a:lnTo>
                    <a:pt x="390" y="15710"/>
                  </a:lnTo>
                  <a:lnTo>
                    <a:pt x="569" y="15792"/>
                  </a:lnTo>
                  <a:lnTo>
                    <a:pt x="748" y="15833"/>
                  </a:lnTo>
                  <a:lnTo>
                    <a:pt x="904" y="15860"/>
                  </a:lnTo>
                  <a:lnTo>
                    <a:pt x="15720" y="15860"/>
                  </a:lnTo>
                  <a:lnTo>
                    <a:pt x="15943" y="16336"/>
                  </a:lnTo>
                  <a:lnTo>
                    <a:pt x="16490" y="17438"/>
                  </a:lnTo>
                  <a:lnTo>
                    <a:pt x="16992" y="18281"/>
                  </a:lnTo>
                  <a:lnTo>
                    <a:pt x="17795" y="19301"/>
                  </a:lnTo>
                  <a:lnTo>
                    <a:pt x="18655" y="20172"/>
                  </a:lnTo>
                  <a:lnTo>
                    <a:pt x="19491" y="20852"/>
                  </a:lnTo>
                  <a:lnTo>
                    <a:pt x="20462" y="21396"/>
                  </a:lnTo>
                  <a:lnTo>
                    <a:pt x="20964" y="21600"/>
                  </a:lnTo>
                  <a:lnTo>
                    <a:pt x="20551" y="21151"/>
                  </a:lnTo>
                  <a:lnTo>
                    <a:pt x="19904" y="20403"/>
                  </a:lnTo>
                  <a:lnTo>
                    <a:pt x="19257" y="19369"/>
                  </a:lnTo>
                  <a:lnTo>
                    <a:pt x="18688" y="18240"/>
                  </a:lnTo>
                  <a:lnTo>
                    <a:pt x="18331" y="17247"/>
                  </a:lnTo>
                  <a:lnTo>
                    <a:pt x="18108" y="16499"/>
                  </a:lnTo>
                  <a:lnTo>
                    <a:pt x="17963" y="15874"/>
                  </a:lnTo>
                  <a:lnTo>
                    <a:pt x="20730" y="15874"/>
                  </a:lnTo>
                  <a:lnTo>
                    <a:pt x="20875" y="15860"/>
                  </a:lnTo>
                  <a:lnTo>
                    <a:pt x="21131" y="15751"/>
                  </a:lnTo>
                  <a:lnTo>
                    <a:pt x="21288" y="15615"/>
                  </a:lnTo>
                  <a:lnTo>
                    <a:pt x="21410" y="15438"/>
                  </a:lnTo>
                  <a:lnTo>
                    <a:pt x="21500" y="15234"/>
                  </a:lnTo>
                  <a:lnTo>
                    <a:pt x="21567" y="14989"/>
                  </a:lnTo>
                  <a:lnTo>
                    <a:pt x="21578" y="14908"/>
                  </a:lnTo>
                  <a:lnTo>
                    <a:pt x="21600" y="14731"/>
                  </a:lnTo>
                </a:path>
              </a:pathLst>
            </a:custGeom>
            <a:solidFill>
              <a:srgbClr val="FFFFFF"/>
            </a:solidFill>
            <a:ln w="12700" cap="rnd">
              <a:solidFill>
                <a:srgbClr val="000000"/>
              </a:solidFill>
              <a:prstDash val="solid"/>
              <a:round/>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000000"/>
                  </a:solidFill>
                </a:defRPr>
              </a:pPr>
            </a:p>
          </p:txBody>
        </p:sp>
      </p:grpSp>
      <p:pic>
        <p:nvPicPr>
          <p:cNvPr id="850" name="image68.pdf"/>
          <p:cNvPicPr/>
          <p:nvPr/>
        </p:nvPicPr>
        <p:blipFill>
          <a:blip r:embed="rId3">
            <a:extLst/>
          </a:blip>
          <a:stretch>
            <a:fillRect/>
          </a:stretch>
        </p:blipFill>
        <p:spPr>
          <a:xfrm>
            <a:off x="325119" y="5140960"/>
            <a:ext cx="2397761" cy="3779521"/>
          </a:xfrm>
          <a:prstGeom prst="rect">
            <a:avLst/>
          </a:prstGeom>
          <a:ln w="12700">
            <a:miter lim="400000"/>
          </a:ln>
          <a:effectLst>
            <a:outerShdw sx="100000" sy="100000" kx="0" ky="0" algn="b" rotWithShape="0" blurRad="101600" dist="127000" dir="4534215">
              <a:srgbClr val="F5D328"/>
            </a:outerShdw>
          </a:effectLst>
        </p:spPr>
      </p:pic>
      <p:pic>
        <p:nvPicPr>
          <p:cNvPr id="851" name="image69.pdf"/>
          <p:cNvPicPr/>
          <p:nvPr/>
        </p:nvPicPr>
        <p:blipFill>
          <a:blip r:embed="rId4">
            <a:extLst/>
          </a:blip>
          <a:stretch>
            <a:fillRect/>
          </a:stretch>
        </p:blipFill>
        <p:spPr>
          <a:xfrm>
            <a:off x="10539307" y="5168053"/>
            <a:ext cx="2248747" cy="3725335"/>
          </a:xfrm>
          <a:prstGeom prst="rect">
            <a:avLst/>
          </a:prstGeom>
          <a:ln w="12700">
            <a:miter lim="400000"/>
          </a:ln>
          <a:effectLst>
            <a:outerShdw sx="100000" sy="100000" kx="0" ky="0" algn="b" rotWithShape="0" blurRad="101600" dist="114300" dir="9899940">
              <a:srgbClr val="F5D328">
                <a:alpha val="98768"/>
              </a:srgbClr>
            </a:outerShdw>
          </a:effectLst>
        </p:spPr>
      </p:pic>
      <p:sp>
        <p:nvSpPr>
          <p:cNvPr id="852" name="Shape 852"/>
          <p:cNvSpPr/>
          <p:nvPr/>
        </p:nvSpPr>
        <p:spPr>
          <a:xfrm>
            <a:off x="2059093" y="8344746"/>
            <a:ext cx="9103361" cy="1192108"/>
          </a:xfrm>
          <a:prstGeom prst="rect">
            <a:avLst/>
          </a:prstGeom>
          <a:solidFill>
            <a:srgbClr val="FFFFFF"/>
          </a:solidFill>
          <a:ln w="12700">
            <a:solidFill/>
            <a:miter/>
          </a:ln>
        </p:spPr>
        <p:txBody>
          <a:bodyPr lIns="65023" tIns="65023" rIns="65023" bIns="65023" anchor="ctr"/>
          <a:lstStyle/>
          <a:p>
            <a:pPr lvl="0" defTabSz="914400">
              <a:lnSpc>
                <a:spcPct val="100000"/>
              </a:lnSpc>
              <a:spcBef>
                <a:spcPts val="0"/>
              </a:spcBef>
              <a:buClrTx/>
              <a:buFontTx/>
              <a:defRPr sz="2400">
                <a:solidFill>
                  <a:srgbClr val="000000"/>
                </a:solidFill>
              </a:defRPr>
            </a:pPr>
          </a:p>
        </p:txBody>
      </p:sp>
      <p:grpSp>
        <p:nvGrpSpPr>
          <p:cNvPr id="855" name="Group 855"/>
          <p:cNvGrpSpPr/>
          <p:nvPr/>
        </p:nvGrpSpPr>
        <p:grpSpPr>
          <a:xfrm>
            <a:off x="8127999" y="1402080"/>
            <a:ext cx="4007827" cy="3797582"/>
            <a:chOff x="0" y="0"/>
            <a:chExt cx="4007825" cy="3797581"/>
          </a:xfrm>
        </p:grpSpPr>
        <p:sp>
          <p:nvSpPr>
            <p:cNvPr id="853" name="Shape 853"/>
            <p:cNvSpPr/>
            <p:nvPr/>
          </p:nvSpPr>
          <p:spPr>
            <a:xfrm>
              <a:off x="0" y="212231"/>
              <a:ext cx="3848785" cy="35853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17"/>
                  </a:moveTo>
                  <a:lnTo>
                    <a:pt x="21600" y="1129"/>
                  </a:lnTo>
                  <a:lnTo>
                    <a:pt x="21578" y="898"/>
                  </a:lnTo>
                  <a:lnTo>
                    <a:pt x="21555" y="694"/>
                  </a:lnTo>
                  <a:lnTo>
                    <a:pt x="21477" y="449"/>
                  </a:lnTo>
                  <a:lnTo>
                    <a:pt x="21355" y="272"/>
                  </a:lnTo>
                  <a:lnTo>
                    <a:pt x="21187" y="122"/>
                  </a:lnTo>
                  <a:lnTo>
                    <a:pt x="20964" y="14"/>
                  </a:lnTo>
                  <a:lnTo>
                    <a:pt x="20685" y="0"/>
                  </a:lnTo>
                  <a:lnTo>
                    <a:pt x="904" y="0"/>
                  </a:lnTo>
                  <a:lnTo>
                    <a:pt x="569" y="41"/>
                  </a:lnTo>
                  <a:lnTo>
                    <a:pt x="335" y="163"/>
                  </a:lnTo>
                  <a:lnTo>
                    <a:pt x="212" y="286"/>
                  </a:lnTo>
                  <a:lnTo>
                    <a:pt x="100" y="422"/>
                  </a:lnTo>
                  <a:lnTo>
                    <a:pt x="22" y="653"/>
                  </a:lnTo>
                  <a:lnTo>
                    <a:pt x="0" y="816"/>
                  </a:lnTo>
                  <a:lnTo>
                    <a:pt x="0" y="14717"/>
                  </a:lnTo>
                  <a:lnTo>
                    <a:pt x="11" y="14921"/>
                  </a:lnTo>
                  <a:lnTo>
                    <a:pt x="56" y="15193"/>
                  </a:lnTo>
                  <a:lnTo>
                    <a:pt x="212" y="15493"/>
                  </a:lnTo>
                  <a:lnTo>
                    <a:pt x="390" y="15697"/>
                  </a:lnTo>
                  <a:lnTo>
                    <a:pt x="569" y="15792"/>
                  </a:lnTo>
                  <a:lnTo>
                    <a:pt x="748" y="15819"/>
                  </a:lnTo>
                  <a:lnTo>
                    <a:pt x="904" y="15846"/>
                  </a:lnTo>
                  <a:lnTo>
                    <a:pt x="15720" y="15846"/>
                  </a:lnTo>
                  <a:lnTo>
                    <a:pt x="15943" y="16322"/>
                  </a:lnTo>
                  <a:lnTo>
                    <a:pt x="16479" y="17424"/>
                  </a:lnTo>
                  <a:lnTo>
                    <a:pt x="17003" y="18268"/>
                  </a:lnTo>
                  <a:lnTo>
                    <a:pt x="17795" y="19288"/>
                  </a:lnTo>
                  <a:lnTo>
                    <a:pt x="18666" y="20158"/>
                  </a:lnTo>
                  <a:lnTo>
                    <a:pt x="19491" y="20838"/>
                  </a:lnTo>
                  <a:lnTo>
                    <a:pt x="20473" y="21382"/>
                  </a:lnTo>
                  <a:lnTo>
                    <a:pt x="20964" y="21600"/>
                  </a:lnTo>
                  <a:lnTo>
                    <a:pt x="20562" y="21138"/>
                  </a:lnTo>
                  <a:lnTo>
                    <a:pt x="19915" y="20389"/>
                  </a:lnTo>
                  <a:lnTo>
                    <a:pt x="19268" y="19356"/>
                  </a:lnTo>
                  <a:lnTo>
                    <a:pt x="18699" y="18227"/>
                  </a:lnTo>
                  <a:lnTo>
                    <a:pt x="18331" y="17234"/>
                  </a:lnTo>
                  <a:lnTo>
                    <a:pt x="18108" y="16486"/>
                  </a:lnTo>
                  <a:lnTo>
                    <a:pt x="17963" y="15860"/>
                  </a:lnTo>
                  <a:lnTo>
                    <a:pt x="20741" y="15860"/>
                  </a:lnTo>
                  <a:lnTo>
                    <a:pt x="20886" y="15846"/>
                  </a:lnTo>
                  <a:lnTo>
                    <a:pt x="21120" y="15751"/>
                  </a:lnTo>
                  <a:lnTo>
                    <a:pt x="21288" y="15602"/>
                  </a:lnTo>
                  <a:lnTo>
                    <a:pt x="21399" y="15425"/>
                  </a:lnTo>
                  <a:lnTo>
                    <a:pt x="21500" y="15234"/>
                  </a:lnTo>
                  <a:lnTo>
                    <a:pt x="21567" y="14976"/>
                  </a:lnTo>
                  <a:lnTo>
                    <a:pt x="21578" y="14894"/>
                  </a:lnTo>
                  <a:lnTo>
                    <a:pt x="21600" y="14717"/>
                  </a:lnTo>
                </a:path>
              </a:pathLst>
            </a:custGeom>
            <a:solidFill>
              <a:srgbClr val="000000"/>
            </a:solidFill>
            <a:ln w="12700" cap="rnd">
              <a:solidFill>
                <a:srgbClr val="000000"/>
              </a:solidFill>
              <a:prstDash val="solid"/>
              <a:round/>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000000"/>
                  </a:solidFill>
                </a:defRPr>
              </a:pPr>
            </a:p>
          </p:txBody>
        </p:sp>
        <p:sp>
          <p:nvSpPr>
            <p:cNvPr id="854" name="Shape 854"/>
            <p:cNvSpPr/>
            <p:nvPr/>
          </p:nvSpPr>
          <p:spPr>
            <a:xfrm>
              <a:off x="159040" y="0"/>
              <a:ext cx="3848786" cy="35853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31"/>
                  </a:moveTo>
                  <a:lnTo>
                    <a:pt x="21600" y="1143"/>
                  </a:lnTo>
                  <a:lnTo>
                    <a:pt x="21578" y="911"/>
                  </a:lnTo>
                  <a:lnTo>
                    <a:pt x="21544" y="707"/>
                  </a:lnTo>
                  <a:lnTo>
                    <a:pt x="21466" y="449"/>
                  </a:lnTo>
                  <a:lnTo>
                    <a:pt x="21355" y="286"/>
                  </a:lnTo>
                  <a:lnTo>
                    <a:pt x="21176" y="136"/>
                  </a:lnTo>
                  <a:lnTo>
                    <a:pt x="20964" y="27"/>
                  </a:lnTo>
                  <a:lnTo>
                    <a:pt x="20685" y="0"/>
                  </a:lnTo>
                  <a:lnTo>
                    <a:pt x="904" y="0"/>
                  </a:lnTo>
                  <a:lnTo>
                    <a:pt x="569" y="54"/>
                  </a:lnTo>
                  <a:lnTo>
                    <a:pt x="346" y="163"/>
                  </a:lnTo>
                  <a:lnTo>
                    <a:pt x="223" y="299"/>
                  </a:lnTo>
                  <a:lnTo>
                    <a:pt x="89" y="435"/>
                  </a:lnTo>
                  <a:lnTo>
                    <a:pt x="22" y="666"/>
                  </a:lnTo>
                  <a:lnTo>
                    <a:pt x="0" y="830"/>
                  </a:lnTo>
                  <a:lnTo>
                    <a:pt x="0" y="14731"/>
                  </a:lnTo>
                  <a:lnTo>
                    <a:pt x="11" y="14935"/>
                  </a:lnTo>
                  <a:lnTo>
                    <a:pt x="56" y="15193"/>
                  </a:lnTo>
                  <a:lnTo>
                    <a:pt x="212" y="15506"/>
                  </a:lnTo>
                  <a:lnTo>
                    <a:pt x="390" y="15710"/>
                  </a:lnTo>
                  <a:lnTo>
                    <a:pt x="569" y="15792"/>
                  </a:lnTo>
                  <a:lnTo>
                    <a:pt x="748" y="15833"/>
                  </a:lnTo>
                  <a:lnTo>
                    <a:pt x="904" y="15860"/>
                  </a:lnTo>
                  <a:lnTo>
                    <a:pt x="15720" y="15860"/>
                  </a:lnTo>
                  <a:lnTo>
                    <a:pt x="15943" y="16336"/>
                  </a:lnTo>
                  <a:lnTo>
                    <a:pt x="16490" y="17438"/>
                  </a:lnTo>
                  <a:lnTo>
                    <a:pt x="16992" y="18281"/>
                  </a:lnTo>
                  <a:lnTo>
                    <a:pt x="17795" y="19301"/>
                  </a:lnTo>
                  <a:lnTo>
                    <a:pt x="18655" y="20172"/>
                  </a:lnTo>
                  <a:lnTo>
                    <a:pt x="19491" y="20852"/>
                  </a:lnTo>
                  <a:lnTo>
                    <a:pt x="20462" y="21396"/>
                  </a:lnTo>
                  <a:lnTo>
                    <a:pt x="20964" y="21600"/>
                  </a:lnTo>
                  <a:lnTo>
                    <a:pt x="20551" y="21151"/>
                  </a:lnTo>
                  <a:lnTo>
                    <a:pt x="19904" y="20403"/>
                  </a:lnTo>
                  <a:lnTo>
                    <a:pt x="19257" y="19369"/>
                  </a:lnTo>
                  <a:lnTo>
                    <a:pt x="18688" y="18240"/>
                  </a:lnTo>
                  <a:lnTo>
                    <a:pt x="18331" y="17247"/>
                  </a:lnTo>
                  <a:lnTo>
                    <a:pt x="18108" y="16499"/>
                  </a:lnTo>
                  <a:lnTo>
                    <a:pt x="17963" y="15874"/>
                  </a:lnTo>
                  <a:lnTo>
                    <a:pt x="20730" y="15874"/>
                  </a:lnTo>
                  <a:lnTo>
                    <a:pt x="20875" y="15860"/>
                  </a:lnTo>
                  <a:lnTo>
                    <a:pt x="21131" y="15751"/>
                  </a:lnTo>
                  <a:lnTo>
                    <a:pt x="21288" y="15615"/>
                  </a:lnTo>
                  <a:lnTo>
                    <a:pt x="21410" y="15438"/>
                  </a:lnTo>
                  <a:lnTo>
                    <a:pt x="21500" y="15234"/>
                  </a:lnTo>
                  <a:lnTo>
                    <a:pt x="21567" y="14989"/>
                  </a:lnTo>
                  <a:lnTo>
                    <a:pt x="21578" y="14908"/>
                  </a:lnTo>
                  <a:lnTo>
                    <a:pt x="21600" y="14731"/>
                  </a:lnTo>
                </a:path>
              </a:pathLst>
            </a:custGeom>
            <a:solidFill>
              <a:srgbClr val="FFFFFF"/>
            </a:solidFill>
            <a:ln w="12700" cap="rnd">
              <a:solidFill>
                <a:srgbClr val="000000"/>
              </a:solidFill>
              <a:prstDash val="solid"/>
              <a:round/>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000000"/>
                  </a:solidFill>
                </a:defRPr>
              </a:pPr>
            </a:p>
          </p:txBody>
        </p:sp>
      </p:grpSp>
      <p:sp>
        <p:nvSpPr>
          <p:cNvPr id="856" name="Shape 856"/>
          <p:cNvSpPr/>
          <p:nvPr/>
        </p:nvSpPr>
        <p:spPr>
          <a:xfrm>
            <a:off x="1408853" y="1625599"/>
            <a:ext cx="3576321" cy="2042106"/>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ctr" defTabSz="914400">
              <a:lnSpc>
                <a:spcPct val="100000"/>
              </a:lnSpc>
              <a:spcBef>
                <a:spcPts val="0"/>
              </a:spcBef>
              <a:buClrTx/>
              <a:buFontTx/>
              <a:defRPr sz="3400">
                <a:solidFill>
                  <a:srgbClr val="000000"/>
                </a:solidFill>
                <a:latin typeface="Times New Roman"/>
                <a:ea typeface="Times New Roman"/>
                <a:cs typeface="Times New Roman"/>
                <a:sym typeface="Times New Roman"/>
              </a:defRPr>
            </a:lvl1pPr>
          </a:lstStyle>
          <a:p>
            <a:pPr lvl="0">
              <a:defRPr sz="1800"/>
            </a:pPr>
            <a:r>
              <a:rPr sz="3400"/>
              <a:t>And the disciples were first called Presbyterians in Antioch.</a:t>
            </a:r>
          </a:p>
        </p:txBody>
      </p:sp>
      <p:sp>
        <p:nvSpPr>
          <p:cNvPr id="857" name="Shape 857"/>
          <p:cNvSpPr/>
          <p:nvPr/>
        </p:nvSpPr>
        <p:spPr>
          <a:xfrm>
            <a:off x="8344746" y="1711395"/>
            <a:ext cx="3790811" cy="2042106"/>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ctr" defTabSz="914400">
              <a:lnSpc>
                <a:spcPct val="100000"/>
              </a:lnSpc>
              <a:spcBef>
                <a:spcPts val="0"/>
              </a:spcBef>
              <a:buClrTx/>
              <a:buFontTx/>
              <a:defRPr sz="3400">
                <a:solidFill>
                  <a:srgbClr val="000000"/>
                </a:solidFill>
                <a:latin typeface="Times New Roman"/>
                <a:ea typeface="Times New Roman"/>
                <a:cs typeface="Times New Roman"/>
                <a:sym typeface="Times New Roman"/>
              </a:defRPr>
            </a:lvl1pPr>
          </a:lstStyle>
          <a:p>
            <a:pPr lvl="0">
              <a:defRPr sz="1800"/>
            </a:pPr>
            <a:r>
              <a:rPr sz="3400"/>
              <a:t>And the disciples were first called Methodists in Antioch.</a:t>
            </a:r>
          </a:p>
        </p:txBody>
      </p:sp>
      <p:sp>
        <p:nvSpPr>
          <p:cNvPr id="858" name="Shape 858"/>
          <p:cNvSpPr/>
          <p:nvPr/>
        </p:nvSpPr>
        <p:spPr>
          <a:xfrm>
            <a:off x="1733973" y="8236373"/>
            <a:ext cx="9753601" cy="12222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algn="ctr" defTabSz="914400">
              <a:lnSpc>
                <a:spcPct val="100000"/>
              </a:lnSpc>
              <a:spcBef>
                <a:spcPts val="0"/>
              </a:spcBef>
              <a:buClrTx/>
              <a:buFontTx/>
              <a:defRPr sz="1800">
                <a:solidFill>
                  <a:srgbClr val="000000"/>
                </a:solidFill>
              </a:defRPr>
            </a:pPr>
            <a:r>
              <a:rPr sz="3800">
                <a:latin typeface="Berlin Sans FB Demi"/>
                <a:ea typeface="Berlin Sans FB Demi"/>
                <a:cs typeface="Berlin Sans FB Demi"/>
                <a:sym typeface="Berlin Sans FB Demi"/>
              </a:rPr>
              <a:t>. . . And the disciples were first called Christians in Antioch. </a:t>
            </a:r>
            <a:r>
              <a:rPr sz="3400">
                <a:latin typeface="Berlin Sans FB Demi"/>
                <a:ea typeface="Berlin Sans FB Demi"/>
                <a:cs typeface="Berlin Sans FB Demi"/>
                <a:sym typeface="Berlin Sans FB Demi"/>
              </a:rPr>
              <a:t>Acts 11:26 (NKJV) </a:t>
            </a:r>
          </a:p>
        </p:txBody>
      </p:sp>
      <p:pic>
        <p:nvPicPr>
          <p:cNvPr id="859" name="image70.png"/>
          <p:cNvPicPr/>
          <p:nvPr/>
        </p:nvPicPr>
        <p:blipFill>
          <a:blip r:embed="rId5">
            <a:extLst/>
          </a:blip>
          <a:stretch>
            <a:fillRect/>
          </a:stretch>
        </p:blipFill>
        <p:spPr>
          <a:xfrm>
            <a:off x="2600959" y="4443306"/>
            <a:ext cx="7902224" cy="3901441"/>
          </a:xfrm>
          <a:prstGeom prst="rect">
            <a:avLst/>
          </a:prstGeom>
          <a:ln w="12700">
            <a:miter lim="400000"/>
          </a:ln>
        </p:spPr>
      </p:pic>
      <p:pic>
        <p:nvPicPr>
          <p:cNvPr id="860" name="image59.png"/>
          <p:cNvPicPr/>
          <p:nvPr/>
        </p:nvPicPr>
        <p:blipFill>
          <a:blip r:embed="rId6">
            <a:extLst/>
          </a:blip>
          <a:stretch>
            <a:fillRect/>
          </a:stretch>
        </p:blipFill>
        <p:spPr>
          <a:xfrm>
            <a:off x="-1" y="-1"/>
            <a:ext cx="13004801" cy="1783646"/>
          </a:xfrm>
          <a:prstGeom prst="rect">
            <a:avLst/>
          </a:prstGeom>
          <a:ln w="12700">
            <a:miter lim="400000"/>
          </a:ln>
        </p:spPr>
      </p:pic>
    </p:spTree>
  </p:cSld>
  <p:clrMapOvr>
    <a:masterClrMapping/>
  </p:clrMapOvr>
  <p:transition spd="med" advClick="1">
    <p:push dir="l"/>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4" presetID="22" grpId="1" fill="hold">
                                  <p:stCondLst>
                                    <p:cond delay="0"/>
                                  </p:stCondLst>
                                  <p:iterate type="el" backwards="0">
                                    <p:tmAbs val="0"/>
                                  </p:iterate>
                                  <p:childTnLst>
                                    <p:set>
                                      <p:cBhvr>
                                        <p:cTn id="6" fill="hold"/>
                                        <p:tgtEl>
                                          <p:spTgt spid="855"/>
                                        </p:tgtEl>
                                        <p:attrNameLst>
                                          <p:attrName>style.visibility</p:attrName>
                                        </p:attrNameLst>
                                      </p:cBhvr>
                                      <p:to>
                                        <p:strVal val="visible"/>
                                      </p:to>
                                    </p:set>
                                    <p:animEffect filter="wipe(down)" transition="in">
                                      <p:cBhvr>
                                        <p:cTn id="7" dur="500"/>
                                        <p:tgtEl>
                                          <p:spTgt spid="855"/>
                                        </p:tgtEl>
                                      </p:cBhvr>
                                    </p:animEffect>
                                  </p:childTnLst>
                                </p:cTn>
                              </p:par>
                            </p:childTnLst>
                          </p:cTn>
                        </p:par>
                        <p:par>
                          <p:cTn id="8" fill="hold">
                            <p:stCondLst>
                              <p:cond delay="500"/>
                            </p:stCondLst>
                            <p:childTnLst>
                              <p:par>
                                <p:cTn id="9" nodeType="afterEffect" presetClass="entr" presetSubtype="4" presetID="22" grpId="2" fill="hold">
                                  <p:stCondLst>
                                    <p:cond delay="0"/>
                                  </p:stCondLst>
                                  <p:iterate type="el" backwards="0">
                                    <p:tmAbs val="0"/>
                                  </p:iterate>
                                  <p:childTnLst>
                                    <p:set>
                                      <p:cBhvr>
                                        <p:cTn id="10" fill="hold"/>
                                        <p:tgtEl>
                                          <p:spTgt spid="857"/>
                                        </p:tgtEl>
                                        <p:attrNameLst>
                                          <p:attrName>style.visibility</p:attrName>
                                        </p:attrNameLst>
                                      </p:cBhvr>
                                      <p:to>
                                        <p:strVal val="visible"/>
                                      </p:to>
                                    </p:set>
                                    <p:animEffect filter="wipe(down)" transition="in">
                                      <p:cBhvr>
                                        <p:cTn id="11" dur="500"/>
                                        <p:tgtEl>
                                          <p:spTgt spid="857"/>
                                        </p:tgtEl>
                                      </p:cBhvr>
                                    </p:animEffect>
                                  </p:childTnLst>
                                </p:cTn>
                              </p:par>
                            </p:childTnLst>
                          </p:cTn>
                        </p:par>
                      </p:childTnLst>
                    </p:cTn>
                  </p:par>
                  <p:par>
                    <p:cTn id="12" fill="hold">
                      <p:stCondLst>
                        <p:cond delay="indefinite"/>
                      </p:stCondLst>
                      <p:childTnLst>
                        <p:par>
                          <p:cTn id="13" fill="hold">
                            <p:stCondLst>
                              <p:cond delay="0"/>
                            </p:stCondLst>
                            <p:childTnLst>
                              <p:par>
                                <p:cTn id="14" nodeType="clickEffect" presetClass="entr" presetSubtype="4" presetID="22" grpId="3" fill="hold">
                                  <p:stCondLst>
                                    <p:cond delay="0"/>
                                  </p:stCondLst>
                                  <p:iterate type="el" backwards="0">
                                    <p:tmAbs val="0"/>
                                  </p:iterate>
                                  <p:childTnLst>
                                    <p:set>
                                      <p:cBhvr>
                                        <p:cTn id="15" fill="hold"/>
                                        <p:tgtEl>
                                          <p:spTgt spid="849"/>
                                        </p:tgtEl>
                                        <p:attrNameLst>
                                          <p:attrName>style.visibility</p:attrName>
                                        </p:attrNameLst>
                                      </p:cBhvr>
                                      <p:to>
                                        <p:strVal val="visible"/>
                                      </p:to>
                                    </p:set>
                                    <p:animEffect filter="wipe(down)" transition="in">
                                      <p:cBhvr>
                                        <p:cTn id="16" dur="500"/>
                                        <p:tgtEl>
                                          <p:spTgt spid="849"/>
                                        </p:tgtEl>
                                      </p:cBhvr>
                                    </p:animEffect>
                                  </p:childTnLst>
                                </p:cTn>
                              </p:par>
                            </p:childTnLst>
                          </p:cTn>
                        </p:par>
                        <p:par>
                          <p:cTn id="17" fill="hold">
                            <p:stCondLst>
                              <p:cond delay="500"/>
                            </p:stCondLst>
                            <p:childTnLst>
                              <p:par>
                                <p:cTn id="18" nodeType="afterEffect" presetClass="entr" presetSubtype="32" presetID="23" grpId="4" fill="hold">
                                  <p:stCondLst>
                                    <p:cond delay="0"/>
                                  </p:stCondLst>
                                  <p:iterate type="el" backwards="0">
                                    <p:tmAbs val="0"/>
                                  </p:iterate>
                                  <p:childTnLst>
                                    <p:set>
                                      <p:cBhvr>
                                        <p:cTn id="19" fill="hold"/>
                                        <p:tgtEl>
                                          <p:spTgt spid="856"/>
                                        </p:tgtEl>
                                        <p:attrNameLst>
                                          <p:attrName>style.visibility</p:attrName>
                                        </p:attrNameLst>
                                      </p:cBhvr>
                                      <p:to>
                                        <p:strVal val="visible"/>
                                      </p:to>
                                    </p:set>
                                    <p:anim calcmode="lin" valueType="num">
                                      <p:cBhvr>
                                        <p:cTn id="20" dur="500" fill="hold"/>
                                        <p:tgtEl>
                                          <p:spTgt spid="856"/>
                                        </p:tgtEl>
                                        <p:attrNameLst>
                                          <p:attrName>ppt_w</p:attrName>
                                        </p:attrNameLst>
                                      </p:cBhvr>
                                      <p:tavLst>
                                        <p:tav tm="0">
                                          <p:val>
                                            <p:fltVal val="0"/>
                                          </p:val>
                                        </p:tav>
                                        <p:tav tm="100000">
                                          <p:val>
                                            <p:strVal val="#ppt_w"/>
                                          </p:val>
                                        </p:tav>
                                      </p:tavLst>
                                    </p:anim>
                                    <p:anim calcmode="lin" valueType="num">
                                      <p:cBhvr>
                                        <p:cTn id="21" dur="500" fill="hold"/>
                                        <p:tgtEl>
                                          <p:spTgt spid="856"/>
                                        </p:tgtEl>
                                        <p:attrNameLst>
                                          <p:attrName>ppt_h</p:attrName>
                                        </p:attrNameLst>
                                      </p:cBhvr>
                                      <p:tavLst>
                                        <p:tav tm="0">
                                          <p:val>
                                            <p:flt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nodeType="clickEffect" presetClass="entr" presetSubtype="32" presetID="23" grpId="5" fill="hold">
                                  <p:stCondLst>
                                    <p:cond delay="0"/>
                                  </p:stCondLst>
                                  <p:iterate type="el" backwards="0">
                                    <p:tmAbs val="0"/>
                                  </p:iterate>
                                  <p:childTnLst>
                                    <p:set>
                                      <p:cBhvr>
                                        <p:cTn id="25" fill="hold"/>
                                        <p:tgtEl>
                                          <p:spTgt spid="852"/>
                                        </p:tgtEl>
                                        <p:attrNameLst>
                                          <p:attrName>style.visibility</p:attrName>
                                        </p:attrNameLst>
                                      </p:cBhvr>
                                      <p:to>
                                        <p:strVal val="visible"/>
                                      </p:to>
                                    </p:set>
                                    <p:anim calcmode="lin" valueType="num">
                                      <p:cBhvr>
                                        <p:cTn id="26" dur="500" fill="hold"/>
                                        <p:tgtEl>
                                          <p:spTgt spid="852"/>
                                        </p:tgtEl>
                                        <p:attrNameLst>
                                          <p:attrName>ppt_w</p:attrName>
                                        </p:attrNameLst>
                                      </p:cBhvr>
                                      <p:tavLst>
                                        <p:tav tm="0">
                                          <p:val>
                                            <p:fltVal val="0"/>
                                          </p:val>
                                        </p:tav>
                                        <p:tav tm="100000">
                                          <p:val>
                                            <p:strVal val="#ppt_w"/>
                                          </p:val>
                                        </p:tav>
                                      </p:tavLst>
                                    </p:anim>
                                    <p:anim calcmode="lin" valueType="num">
                                      <p:cBhvr>
                                        <p:cTn id="27" dur="500" fill="hold"/>
                                        <p:tgtEl>
                                          <p:spTgt spid="852"/>
                                        </p:tgtEl>
                                        <p:attrNameLst>
                                          <p:attrName>ppt_h</p:attrName>
                                        </p:attrNameLst>
                                      </p:cBhvr>
                                      <p:tavLst>
                                        <p:tav tm="0">
                                          <p:val>
                                            <p:fltVal val="0"/>
                                          </p:val>
                                        </p:tav>
                                        <p:tav tm="100000">
                                          <p:val>
                                            <p:strVal val="#ppt_h"/>
                                          </p:val>
                                        </p:tav>
                                      </p:tavLst>
                                    </p:anim>
                                  </p:childTnLst>
                                </p:cTn>
                              </p:par>
                            </p:childTnLst>
                          </p:cTn>
                        </p:par>
                        <p:par>
                          <p:cTn id="28" fill="hold">
                            <p:stCondLst>
                              <p:cond delay="500"/>
                            </p:stCondLst>
                            <p:childTnLst>
                              <p:par>
                                <p:cTn id="29" nodeType="afterEffect" presetClass="entr" presetSubtype="32" presetID="23" grpId="6" fill="hold">
                                  <p:stCondLst>
                                    <p:cond delay="0"/>
                                  </p:stCondLst>
                                  <p:iterate type="el" backwards="0">
                                    <p:tmAbs val="0"/>
                                  </p:iterate>
                                  <p:childTnLst>
                                    <p:set>
                                      <p:cBhvr>
                                        <p:cTn id="30" fill="hold"/>
                                        <p:tgtEl>
                                          <p:spTgt spid="858"/>
                                        </p:tgtEl>
                                        <p:attrNameLst>
                                          <p:attrName>style.visibility</p:attrName>
                                        </p:attrNameLst>
                                      </p:cBhvr>
                                      <p:to>
                                        <p:strVal val="visible"/>
                                      </p:to>
                                    </p:set>
                                    <p:anim calcmode="lin" valueType="num">
                                      <p:cBhvr>
                                        <p:cTn id="31" dur="500" fill="hold"/>
                                        <p:tgtEl>
                                          <p:spTgt spid="858"/>
                                        </p:tgtEl>
                                        <p:attrNameLst>
                                          <p:attrName>ppt_w</p:attrName>
                                        </p:attrNameLst>
                                      </p:cBhvr>
                                      <p:tavLst>
                                        <p:tav tm="0">
                                          <p:val>
                                            <p:fltVal val="0"/>
                                          </p:val>
                                        </p:tav>
                                        <p:tav tm="100000">
                                          <p:val>
                                            <p:strVal val="#ppt_w"/>
                                          </p:val>
                                        </p:tav>
                                      </p:tavLst>
                                    </p:anim>
                                    <p:anim calcmode="lin" valueType="num">
                                      <p:cBhvr>
                                        <p:cTn id="32" dur="500" fill="hold"/>
                                        <p:tgtEl>
                                          <p:spTgt spid="85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57" grpId="2"/>
      <p:bldP build="whole" bldLvl="1" animBg="1" rev="0" advAuto="0" spid="855" grpId="1"/>
      <p:bldP build="whole" bldLvl="1" animBg="1" rev="0" advAuto="0" spid="856" grpId="4"/>
      <p:bldP build="whole" bldLvl="1" animBg="1" rev="0" advAuto="0" spid="852" grpId="5"/>
      <p:bldP build="whole" bldLvl="1" animBg="1" rev="0" advAuto="0" spid="858" grpId="6"/>
      <p:bldP build="whole" bldLvl="1" animBg="1" rev="0" advAuto="0" spid="849" grpId="3"/>
    </p:bldLst>
  </p:timing>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864" name="image68.pdf"/>
          <p:cNvPicPr/>
          <p:nvPr/>
        </p:nvPicPr>
        <p:blipFill>
          <a:blip r:embed="rId3">
            <a:extLst/>
          </a:blip>
          <a:stretch>
            <a:fillRect/>
          </a:stretch>
        </p:blipFill>
        <p:spPr>
          <a:xfrm>
            <a:off x="325119" y="5140960"/>
            <a:ext cx="2397761" cy="3779521"/>
          </a:xfrm>
          <a:prstGeom prst="rect">
            <a:avLst/>
          </a:prstGeom>
          <a:ln w="12700">
            <a:miter lim="400000"/>
          </a:ln>
          <a:effectLst>
            <a:outerShdw sx="100000" sy="100000" kx="0" ky="0" algn="b" rotWithShape="0" blurRad="101600" dist="127000" dir="4534215">
              <a:srgbClr val="F5D328"/>
            </a:outerShdw>
          </a:effectLst>
        </p:spPr>
      </p:pic>
      <p:pic>
        <p:nvPicPr>
          <p:cNvPr id="865" name="image69.pdf"/>
          <p:cNvPicPr/>
          <p:nvPr/>
        </p:nvPicPr>
        <p:blipFill>
          <a:blip r:embed="rId4">
            <a:extLst/>
          </a:blip>
          <a:stretch>
            <a:fillRect/>
          </a:stretch>
        </p:blipFill>
        <p:spPr>
          <a:xfrm>
            <a:off x="10539307" y="5168053"/>
            <a:ext cx="2248747" cy="3725335"/>
          </a:xfrm>
          <a:prstGeom prst="rect">
            <a:avLst/>
          </a:prstGeom>
          <a:ln w="12700">
            <a:miter lim="400000"/>
          </a:ln>
          <a:effectLst>
            <a:outerShdw sx="100000" sy="100000" kx="0" ky="0" algn="b" rotWithShape="0" blurRad="101600" dist="114300" dir="9899940">
              <a:srgbClr val="F5D328">
                <a:alpha val="98768"/>
              </a:srgbClr>
            </a:outerShdw>
          </a:effectLst>
        </p:spPr>
      </p:pic>
      <p:grpSp>
        <p:nvGrpSpPr>
          <p:cNvPr id="868" name="Group 868"/>
          <p:cNvGrpSpPr/>
          <p:nvPr/>
        </p:nvGrpSpPr>
        <p:grpSpPr>
          <a:xfrm>
            <a:off x="1302467" y="1402080"/>
            <a:ext cx="4007827" cy="3797582"/>
            <a:chOff x="0" y="0"/>
            <a:chExt cx="4007825" cy="3797581"/>
          </a:xfrm>
        </p:grpSpPr>
        <p:sp>
          <p:nvSpPr>
            <p:cNvPr id="866" name="Shape 866"/>
            <p:cNvSpPr/>
            <p:nvPr/>
          </p:nvSpPr>
          <p:spPr>
            <a:xfrm flipH="1">
              <a:off x="159040" y="212231"/>
              <a:ext cx="3848786" cy="35853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17"/>
                  </a:moveTo>
                  <a:lnTo>
                    <a:pt x="21600" y="1129"/>
                  </a:lnTo>
                  <a:lnTo>
                    <a:pt x="21578" y="898"/>
                  </a:lnTo>
                  <a:lnTo>
                    <a:pt x="21555" y="694"/>
                  </a:lnTo>
                  <a:lnTo>
                    <a:pt x="21477" y="449"/>
                  </a:lnTo>
                  <a:lnTo>
                    <a:pt x="21355" y="272"/>
                  </a:lnTo>
                  <a:lnTo>
                    <a:pt x="21187" y="122"/>
                  </a:lnTo>
                  <a:lnTo>
                    <a:pt x="20964" y="14"/>
                  </a:lnTo>
                  <a:lnTo>
                    <a:pt x="20685" y="0"/>
                  </a:lnTo>
                  <a:lnTo>
                    <a:pt x="904" y="0"/>
                  </a:lnTo>
                  <a:lnTo>
                    <a:pt x="569" y="41"/>
                  </a:lnTo>
                  <a:lnTo>
                    <a:pt x="335" y="163"/>
                  </a:lnTo>
                  <a:lnTo>
                    <a:pt x="212" y="286"/>
                  </a:lnTo>
                  <a:lnTo>
                    <a:pt x="100" y="422"/>
                  </a:lnTo>
                  <a:lnTo>
                    <a:pt x="22" y="653"/>
                  </a:lnTo>
                  <a:lnTo>
                    <a:pt x="0" y="816"/>
                  </a:lnTo>
                  <a:lnTo>
                    <a:pt x="0" y="14717"/>
                  </a:lnTo>
                  <a:lnTo>
                    <a:pt x="11" y="14921"/>
                  </a:lnTo>
                  <a:lnTo>
                    <a:pt x="56" y="15193"/>
                  </a:lnTo>
                  <a:lnTo>
                    <a:pt x="212" y="15493"/>
                  </a:lnTo>
                  <a:lnTo>
                    <a:pt x="390" y="15697"/>
                  </a:lnTo>
                  <a:lnTo>
                    <a:pt x="569" y="15792"/>
                  </a:lnTo>
                  <a:lnTo>
                    <a:pt x="748" y="15819"/>
                  </a:lnTo>
                  <a:lnTo>
                    <a:pt x="904" y="15846"/>
                  </a:lnTo>
                  <a:lnTo>
                    <a:pt x="15720" y="15846"/>
                  </a:lnTo>
                  <a:lnTo>
                    <a:pt x="15943" y="16322"/>
                  </a:lnTo>
                  <a:lnTo>
                    <a:pt x="16479" y="17424"/>
                  </a:lnTo>
                  <a:lnTo>
                    <a:pt x="17003" y="18268"/>
                  </a:lnTo>
                  <a:lnTo>
                    <a:pt x="17795" y="19288"/>
                  </a:lnTo>
                  <a:lnTo>
                    <a:pt x="18666" y="20158"/>
                  </a:lnTo>
                  <a:lnTo>
                    <a:pt x="19491" y="20838"/>
                  </a:lnTo>
                  <a:lnTo>
                    <a:pt x="20473" y="21382"/>
                  </a:lnTo>
                  <a:lnTo>
                    <a:pt x="20964" y="21600"/>
                  </a:lnTo>
                  <a:lnTo>
                    <a:pt x="20562" y="21138"/>
                  </a:lnTo>
                  <a:lnTo>
                    <a:pt x="19915" y="20389"/>
                  </a:lnTo>
                  <a:lnTo>
                    <a:pt x="19268" y="19356"/>
                  </a:lnTo>
                  <a:lnTo>
                    <a:pt x="18699" y="18227"/>
                  </a:lnTo>
                  <a:lnTo>
                    <a:pt x="18331" y="17234"/>
                  </a:lnTo>
                  <a:lnTo>
                    <a:pt x="18108" y="16486"/>
                  </a:lnTo>
                  <a:lnTo>
                    <a:pt x="17963" y="15860"/>
                  </a:lnTo>
                  <a:lnTo>
                    <a:pt x="20741" y="15860"/>
                  </a:lnTo>
                  <a:lnTo>
                    <a:pt x="20886" y="15846"/>
                  </a:lnTo>
                  <a:lnTo>
                    <a:pt x="21120" y="15751"/>
                  </a:lnTo>
                  <a:lnTo>
                    <a:pt x="21288" y="15602"/>
                  </a:lnTo>
                  <a:lnTo>
                    <a:pt x="21399" y="15425"/>
                  </a:lnTo>
                  <a:lnTo>
                    <a:pt x="21500" y="15234"/>
                  </a:lnTo>
                  <a:lnTo>
                    <a:pt x="21567" y="14976"/>
                  </a:lnTo>
                  <a:lnTo>
                    <a:pt x="21578" y="14894"/>
                  </a:lnTo>
                  <a:lnTo>
                    <a:pt x="21600" y="14717"/>
                  </a:lnTo>
                </a:path>
              </a:pathLst>
            </a:custGeom>
            <a:solidFill>
              <a:srgbClr val="000000"/>
            </a:solidFill>
            <a:ln w="12700" cap="rnd">
              <a:solidFill>
                <a:srgbClr val="000000"/>
              </a:solidFill>
              <a:prstDash val="solid"/>
              <a:round/>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000000"/>
                  </a:solidFill>
                </a:defRPr>
              </a:pPr>
            </a:p>
          </p:txBody>
        </p:sp>
        <p:sp>
          <p:nvSpPr>
            <p:cNvPr id="867" name="Shape 867"/>
            <p:cNvSpPr/>
            <p:nvPr/>
          </p:nvSpPr>
          <p:spPr>
            <a:xfrm flipH="1">
              <a:off x="0" y="0"/>
              <a:ext cx="3848785" cy="35853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31"/>
                  </a:moveTo>
                  <a:lnTo>
                    <a:pt x="21600" y="1143"/>
                  </a:lnTo>
                  <a:lnTo>
                    <a:pt x="21578" y="911"/>
                  </a:lnTo>
                  <a:lnTo>
                    <a:pt x="21544" y="707"/>
                  </a:lnTo>
                  <a:lnTo>
                    <a:pt x="21466" y="449"/>
                  </a:lnTo>
                  <a:lnTo>
                    <a:pt x="21355" y="286"/>
                  </a:lnTo>
                  <a:lnTo>
                    <a:pt x="21176" y="136"/>
                  </a:lnTo>
                  <a:lnTo>
                    <a:pt x="20964" y="27"/>
                  </a:lnTo>
                  <a:lnTo>
                    <a:pt x="20685" y="0"/>
                  </a:lnTo>
                  <a:lnTo>
                    <a:pt x="904" y="0"/>
                  </a:lnTo>
                  <a:lnTo>
                    <a:pt x="569" y="54"/>
                  </a:lnTo>
                  <a:lnTo>
                    <a:pt x="346" y="163"/>
                  </a:lnTo>
                  <a:lnTo>
                    <a:pt x="223" y="299"/>
                  </a:lnTo>
                  <a:lnTo>
                    <a:pt x="89" y="435"/>
                  </a:lnTo>
                  <a:lnTo>
                    <a:pt x="22" y="666"/>
                  </a:lnTo>
                  <a:lnTo>
                    <a:pt x="0" y="830"/>
                  </a:lnTo>
                  <a:lnTo>
                    <a:pt x="0" y="14731"/>
                  </a:lnTo>
                  <a:lnTo>
                    <a:pt x="11" y="14935"/>
                  </a:lnTo>
                  <a:lnTo>
                    <a:pt x="56" y="15193"/>
                  </a:lnTo>
                  <a:lnTo>
                    <a:pt x="212" y="15506"/>
                  </a:lnTo>
                  <a:lnTo>
                    <a:pt x="390" y="15710"/>
                  </a:lnTo>
                  <a:lnTo>
                    <a:pt x="569" y="15792"/>
                  </a:lnTo>
                  <a:lnTo>
                    <a:pt x="748" y="15833"/>
                  </a:lnTo>
                  <a:lnTo>
                    <a:pt x="904" y="15860"/>
                  </a:lnTo>
                  <a:lnTo>
                    <a:pt x="15720" y="15860"/>
                  </a:lnTo>
                  <a:lnTo>
                    <a:pt x="15943" y="16336"/>
                  </a:lnTo>
                  <a:lnTo>
                    <a:pt x="16490" y="17438"/>
                  </a:lnTo>
                  <a:lnTo>
                    <a:pt x="16992" y="18281"/>
                  </a:lnTo>
                  <a:lnTo>
                    <a:pt x="17795" y="19301"/>
                  </a:lnTo>
                  <a:lnTo>
                    <a:pt x="18655" y="20172"/>
                  </a:lnTo>
                  <a:lnTo>
                    <a:pt x="19491" y="20852"/>
                  </a:lnTo>
                  <a:lnTo>
                    <a:pt x="20462" y="21396"/>
                  </a:lnTo>
                  <a:lnTo>
                    <a:pt x="20964" y="21600"/>
                  </a:lnTo>
                  <a:lnTo>
                    <a:pt x="20551" y="21151"/>
                  </a:lnTo>
                  <a:lnTo>
                    <a:pt x="19904" y="20403"/>
                  </a:lnTo>
                  <a:lnTo>
                    <a:pt x="19257" y="19369"/>
                  </a:lnTo>
                  <a:lnTo>
                    <a:pt x="18688" y="18240"/>
                  </a:lnTo>
                  <a:lnTo>
                    <a:pt x="18331" y="17247"/>
                  </a:lnTo>
                  <a:lnTo>
                    <a:pt x="18108" y="16499"/>
                  </a:lnTo>
                  <a:lnTo>
                    <a:pt x="17963" y="15874"/>
                  </a:lnTo>
                  <a:lnTo>
                    <a:pt x="20730" y="15874"/>
                  </a:lnTo>
                  <a:lnTo>
                    <a:pt x="20875" y="15860"/>
                  </a:lnTo>
                  <a:lnTo>
                    <a:pt x="21131" y="15751"/>
                  </a:lnTo>
                  <a:lnTo>
                    <a:pt x="21288" y="15615"/>
                  </a:lnTo>
                  <a:lnTo>
                    <a:pt x="21410" y="15438"/>
                  </a:lnTo>
                  <a:lnTo>
                    <a:pt x="21500" y="15234"/>
                  </a:lnTo>
                  <a:lnTo>
                    <a:pt x="21567" y="14989"/>
                  </a:lnTo>
                  <a:lnTo>
                    <a:pt x="21578" y="14908"/>
                  </a:lnTo>
                  <a:lnTo>
                    <a:pt x="21600" y="14731"/>
                  </a:lnTo>
                </a:path>
              </a:pathLst>
            </a:custGeom>
            <a:solidFill>
              <a:srgbClr val="FFFFFF"/>
            </a:solidFill>
            <a:ln w="12700" cap="rnd">
              <a:solidFill>
                <a:srgbClr val="000000"/>
              </a:solidFill>
              <a:prstDash val="solid"/>
              <a:round/>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000000"/>
                  </a:solidFill>
                </a:defRPr>
              </a:pPr>
            </a:p>
          </p:txBody>
        </p:sp>
      </p:grpSp>
      <p:sp>
        <p:nvSpPr>
          <p:cNvPr id="869" name="Shape 869"/>
          <p:cNvSpPr/>
          <p:nvPr/>
        </p:nvSpPr>
        <p:spPr>
          <a:xfrm>
            <a:off x="2059093" y="7586133"/>
            <a:ext cx="9103361" cy="1950721"/>
          </a:xfrm>
          <a:prstGeom prst="rect">
            <a:avLst/>
          </a:prstGeom>
          <a:solidFill>
            <a:srgbClr val="FFFFFF"/>
          </a:solidFill>
          <a:ln w="12700">
            <a:solidFill/>
            <a:miter/>
          </a:ln>
        </p:spPr>
        <p:txBody>
          <a:bodyPr lIns="65023" tIns="65023" rIns="65023" bIns="65023" anchor="ctr"/>
          <a:lstStyle/>
          <a:p>
            <a:pPr lvl="0" defTabSz="914400">
              <a:lnSpc>
                <a:spcPct val="100000"/>
              </a:lnSpc>
              <a:spcBef>
                <a:spcPts val="0"/>
              </a:spcBef>
              <a:buClrTx/>
              <a:buFontTx/>
              <a:defRPr sz="2400">
                <a:solidFill>
                  <a:srgbClr val="000000"/>
                </a:solidFill>
              </a:defRPr>
            </a:pPr>
          </a:p>
        </p:txBody>
      </p:sp>
      <p:grpSp>
        <p:nvGrpSpPr>
          <p:cNvPr id="872" name="Group 872"/>
          <p:cNvGrpSpPr/>
          <p:nvPr/>
        </p:nvGrpSpPr>
        <p:grpSpPr>
          <a:xfrm>
            <a:off x="8127999" y="1402080"/>
            <a:ext cx="4007827" cy="3797582"/>
            <a:chOff x="0" y="0"/>
            <a:chExt cx="4007825" cy="3797581"/>
          </a:xfrm>
        </p:grpSpPr>
        <p:sp>
          <p:nvSpPr>
            <p:cNvPr id="870" name="Shape 870"/>
            <p:cNvSpPr/>
            <p:nvPr/>
          </p:nvSpPr>
          <p:spPr>
            <a:xfrm>
              <a:off x="0" y="212231"/>
              <a:ext cx="3848785" cy="35853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17"/>
                  </a:moveTo>
                  <a:lnTo>
                    <a:pt x="21600" y="1129"/>
                  </a:lnTo>
                  <a:lnTo>
                    <a:pt x="21578" y="898"/>
                  </a:lnTo>
                  <a:lnTo>
                    <a:pt x="21555" y="694"/>
                  </a:lnTo>
                  <a:lnTo>
                    <a:pt x="21477" y="449"/>
                  </a:lnTo>
                  <a:lnTo>
                    <a:pt x="21355" y="272"/>
                  </a:lnTo>
                  <a:lnTo>
                    <a:pt x="21187" y="122"/>
                  </a:lnTo>
                  <a:lnTo>
                    <a:pt x="20964" y="14"/>
                  </a:lnTo>
                  <a:lnTo>
                    <a:pt x="20685" y="0"/>
                  </a:lnTo>
                  <a:lnTo>
                    <a:pt x="904" y="0"/>
                  </a:lnTo>
                  <a:lnTo>
                    <a:pt x="569" y="41"/>
                  </a:lnTo>
                  <a:lnTo>
                    <a:pt x="335" y="163"/>
                  </a:lnTo>
                  <a:lnTo>
                    <a:pt x="212" y="286"/>
                  </a:lnTo>
                  <a:lnTo>
                    <a:pt x="100" y="422"/>
                  </a:lnTo>
                  <a:lnTo>
                    <a:pt x="22" y="653"/>
                  </a:lnTo>
                  <a:lnTo>
                    <a:pt x="0" y="816"/>
                  </a:lnTo>
                  <a:lnTo>
                    <a:pt x="0" y="14717"/>
                  </a:lnTo>
                  <a:lnTo>
                    <a:pt x="11" y="14921"/>
                  </a:lnTo>
                  <a:lnTo>
                    <a:pt x="56" y="15193"/>
                  </a:lnTo>
                  <a:lnTo>
                    <a:pt x="212" y="15493"/>
                  </a:lnTo>
                  <a:lnTo>
                    <a:pt x="390" y="15697"/>
                  </a:lnTo>
                  <a:lnTo>
                    <a:pt x="569" y="15792"/>
                  </a:lnTo>
                  <a:lnTo>
                    <a:pt x="748" y="15819"/>
                  </a:lnTo>
                  <a:lnTo>
                    <a:pt x="904" y="15846"/>
                  </a:lnTo>
                  <a:lnTo>
                    <a:pt x="15720" y="15846"/>
                  </a:lnTo>
                  <a:lnTo>
                    <a:pt x="15943" y="16322"/>
                  </a:lnTo>
                  <a:lnTo>
                    <a:pt x="16479" y="17424"/>
                  </a:lnTo>
                  <a:lnTo>
                    <a:pt x="17003" y="18268"/>
                  </a:lnTo>
                  <a:lnTo>
                    <a:pt x="17795" y="19288"/>
                  </a:lnTo>
                  <a:lnTo>
                    <a:pt x="18666" y="20158"/>
                  </a:lnTo>
                  <a:lnTo>
                    <a:pt x="19491" y="20838"/>
                  </a:lnTo>
                  <a:lnTo>
                    <a:pt x="20473" y="21382"/>
                  </a:lnTo>
                  <a:lnTo>
                    <a:pt x="20964" y="21600"/>
                  </a:lnTo>
                  <a:lnTo>
                    <a:pt x="20562" y="21138"/>
                  </a:lnTo>
                  <a:lnTo>
                    <a:pt x="19915" y="20389"/>
                  </a:lnTo>
                  <a:lnTo>
                    <a:pt x="19268" y="19356"/>
                  </a:lnTo>
                  <a:lnTo>
                    <a:pt x="18699" y="18227"/>
                  </a:lnTo>
                  <a:lnTo>
                    <a:pt x="18331" y="17234"/>
                  </a:lnTo>
                  <a:lnTo>
                    <a:pt x="18108" y="16486"/>
                  </a:lnTo>
                  <a:lnTo>
                    <a:pt x="17963" y="15860"/>
                  </a:lnTo>
                  <a:lnTo>
                    <a:pt x="20741" y="15860"/>
                  </a:lnTo>
                  <a:lnTo>
                    <a:pt x="20886" y="15846"/>
                  </a:lnTo>
                  <a:lnTo>
                    <a:pt x="21120" y="15751"/>
                  </a:lnTo>
                  <a:lnTo>
                    <a:pt x="21288" y="15602"/>
                  </a:lnTo>
                  <a:lnTo>
                    <a:pt x="21399" y="15425"/>
                  </a:lnTo>
                  <a:lnTo>
                    <a:pt x="21500" y="15234"/>
                  </a:lnTo>
                  <a:lnTo>
                    <a:pt x="21567" y="14976"/>
                  </a:lnTo>
                  <a:lnTo>
                    <a:pt x="21578" y="14894"/>
                  </a:lnTo>
                  <a:lnTo>
                    <a:pt x="21600" y="14717"/>
                  </a:lnTo>
                </a:path>
              </a:pathLst>
            </a:custGeom>
            <a:solidFill>
              <a:srgbClr val="000000"/>
            </a:solidFill>
            <a:ln w="12700" cap="rnd">
              <a:solidFill>
                <a:srgbClr val="000000"/>
              </a:solidFill>
              <a:prstDash val="solid"/>
              <a:round/>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000000"/>
                  </a:solidFill>
                </a:defRPr>
              </a:pPr>
            </a:p>
          </p:txBody>
        </p:sp>
        <p:sp>
          <p:nvSpPr>
            <p:cNvPr id="871" name="Shape 871"/>
            <p:cNvSpPr/>
            <p:nvPr/>
          </p:nvSpPr>
          <p:spPr>
            <a:xfrm>
              <a:off x="159040" y="0"/>
              <a:ext cx="3848786" cy="35853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31"/>
                  </a:moveTo>
                  <a:lnTo>
                    <a:pt x="21600" y="1143"/>
                  </a:lnTo>
                  <a:lnTo>
                    <a:pt x="21578" y="911"/>
                  </a:lnTo>
                  <a:lnTo>
                    <a:pt x="21544" y="707"/>
                  </a:lnTo>
                  <a:lnTo>
                    <a:pt x="21466" y="449"/>
                  </a:lnTo>
                  <a:lnTo>
                    <a:pt x="21355" y="286"/>
                  </a:lnTo>
                  <a:lnTo>
                    <a:pt x="21176" y="136"/>
                  </a:lnTo>
                  <a:lnTo>
                    <a:pt x="20964" y="27"/>
                  </a:lnTo>
                  <a:lnTo>
                    <a:pt x="20685" y="0"/>
                  </a:lnTo>
                  <a:lnTo>
                    <a:pt x="904" y="0"/>
                  </a:lnTo>
                  <a:lnTo>
                    <a:pt x="569" y="54"/>
                  </a:lnTo>
                  <a:lnTo>
                    <a:pt x="346" y="163"/>
                  </a:lnTo>
                  <a:lnTo>
                    <a:pt x="223" y="299"/>
                  </a:lnTo>
                  <a:lnTo>
                    <a:pt x="89" y="435"/>
                  </a:lnTo>
                  <a:lnTo>
                    <a:pt x="22" y="666"/>
                  </a:lnTo>
                  <a:lnTo>
                    <a:pt x="0" y="830"/>
                  </a:lnTo>
                  <a:lnTo>
                    <a:pt x="0" y="14731"/>
                  </a:lnTo>
                  <a:lnTo>
                    <a:pt x="11" y="14935"/>
                  </a:lnTo>
                  <a:lnTo>
                    <a:pt x="56" y="15193"/>
                  </a:lnTo>
                  <a:lnTo>
                    <a:pt x="212" y="15506"/>
                  </a:lnTo>
                  <a:lnTo>
                    <a:pt x="390" y="15710"/>
                  </a:lnTo>
                  <a:lnTo>
                    <a:pt x="569" y="15792"/>
                  </a:lnTo>
                  <a:lnTo>
                    <a:pt x="748" y="15833"/>
                  </a:lnTo>
                  <a:lnTo>
                    <a:pt x="904" y="15860"/>
                  </a:lnTo>
                  <a:lnTo>
                    <a:pt x="15720" y="15860"/>
                  </a:lnTo>
                  <a:lnTo>
                    <a:pt x="15943" y="16336"/>
                  </a:lnTo>
                  <a:lnTo>
                    <a:pt x="16490" y="17438"/>
                  </a:lnTo>
                  <a:lnTo>
                    <a:pt x="16992" y="18281"/>
                  </a:lnTo>
                  <a:lnTo>
                    <a:pt x="17795" y="19301"/>
                  </a:lnTo>
                  <a:lnTo>
                    <a:pt x="18655" y="20172"/>
                  </a:lnTo>
                  <a:lnTo>
                    <a:pt x="19491" y="20852"/>
                  </a:lnTo>
                  <a:lnTo>
                    <a:pt x="20462" y="21396"/>
                  </a:lnTo>
                  <a:lnTo>
                    <a:pt x="20964" y="21600"/>
                  </a:lnTo>
                  <a:lnTo>
                    <a:pt x="20551" y="21151"/>
                  </a:lnTo>
                  <a:lnTo>
                    <a:pt x="19904" y="20403"/>
                  </a:lnTo>
                  <a:lnTo>
                    <a:pt x="19257" y="19369"/>
                  </a:lnTo>
                  <a:lnTo>
                    <a:pt x="18688" y="18240"/>
                  </a:lnTo>
                  <a:lnTo>
                    <a:pt x="18331" y="17247"/>
                  </a:lnTo>
                  <a:lnTo>
                    <a:pt x="18108" y="16499"/>
                  </a:lnTo>
                  <a:lnTo>
                    <a:pt x="17963" y="15874"/>
                  </a:lnTo>
                  <a:lnTo>
                    <a:pt x="20730" y="15874"/>
                  </a:lnTo>
                  <a:lnTo>
                    <a:pt x="20875" y="15860"/>
                  </a:lnTo>
                  <a:lnTo>
                    <a:pt x="21131" y="15751"/>
                  </a:lnTo>
                  <a:lnTo>
                    <a:pt x="21288" y="15615"/>
                  </a:lnTo>
                  <a:lnTo>
                    <a:pt x="21410" y="15438"/>
                  </a:lnTo>
                  <a:lnTo>
                    <a:pt x="21500" y="15234"/>
                  </a:lnTo>
                  <a:lnTo>
                    <a:pt x="21567" y="14989"/>
                  </a:lnTo>
                  <a:lnTo>
                    <a:pt x="21578" y="14908"/>
                  </a:lnTo>
                  <a:lnTo>
                    <a:pt x="21600" y="14731"/>
                  </a:lnTo>
                </a:path>
              </a:pathLst>
            </a:custGeom>
            <a:solidFill>
              <a:srgbClr val="FFFFFF"/>
            </a:solidFill>
            <a:ln w="12700" cap="rnd">
              <a:solidFill>
                <a:srgbClr val="000000"/>
              </a:solidFill>
              <a:prstDash val="solid"/>
              <a:round/>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000000"/>
                  </a:solidFill>
                </a:defRPr>
              </a:pPr>
            </a:p>
          </p:txBody>
        </p:sp>
      </p:grpSp>
      <p:sp>
        <p:nvSpPr>
          <p:cNvPr id="873" name="Shape 873"/>
          <p:cNvSpPr/>
          <p:nvPr/>
        </p:nvSpPr>
        <p:spPr>
          <a:xfrm>
            <a:off x="1408853" y="1625599"/>
            <a:ext cx="3576321" cy="2042106"/>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ctr" defTabSz="914400">
              <a:lnSpc>
                <a:spcPct val="100000"/>
              </a:lnSpc>
              <a:spcBef>
                <a:spcPts val="0"/>
              </a:spcBef>
              <a:buClrTx/>
              <a:buFontTx/>
              <a:defRPr sz="3400">
                <a:solidFill>
                  <a:srgbClr val="000000"/>
                </a:solidFill>
                <a:latin typeface="Times New Roman"/>
                <a:ea typeface="Times New Roman"/>
                <a:cs typeface="Times New Roman"/>
                <a:sym typeface="Times New Roman"/>
              </a:defRPr>
            </a:lvl1pPr>
          </a:lstStyle>
          <a:p>
            <a:pPr lvl="0">
              <a:defRPr sz="1800"/>
            </a:pPr>
            <a:r>
              <a:rPr sz="3400"/>
              <a:t>Ask Jesus to come into your heart . . . Say the sinners prayer! </a:t>
            </a:r>
          </a:p>
        </p:txBody>
      </p:sp>
      <p:sp>
        <p:nvSpPr>
          <p:cNvPr id="874" name="Shape 874"/>
          <p:cNvSpPr/>
          <p:nvPr/>
        </p:nvSpPr>
        <p:spPr>
          <a:xfrm>
            <a:off x="8344746" y="1517226"/>
            <a:ext cx="3790811" cy="2042106"/>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ctr" defTabSz="914400">
              <a:lnSpc>
                <a:spcPct val="100000"/>
              </a:lnSpc>
              <a:spcBef>
                <a:spcPts val="0"/>
              </a:spcBef>
              <a:buClrTx/>
              <a:buFontTx/>
              <a:defRPr sz="3400">
                <a:solidFill>
                  <a:srgbClr val="000000"/>
                </a:solidFill>
                <a:latin typeface="Times New Roman"/>
                <a:ea typeface="Times New Roman"/>
                <a:cs typeface="Times New Roman"/>
                <a:sym typeface="Times New Roman"/>
              </a:defRPr>
            </a:lvl1pPr>
          </a:lstStyle>
          <a:p>
            <a:pPr lvl="0">
              <a:defRPr sz="1800"/>
            </a:pPr>
            <a:r>
              <a:rPr sz="3400"/>
              <a:t>There is ABSOLUTELY NOTHING you can do to be saved!</a:t>
            </a:r>
          </a:p>
        </p:txBody>
      </p:sp>
      <p:sp>
        <p:nvSpPr>
          <p:cNvPr id="875" name="Shape 875"/>
          <p:cNvSpPr/>
          <p:nvPr/>
        </p:nvSpPr>
        <p:spPr>
          <a:xfrm>
            <a:off x="1950719" y="7586133"/>
            <a:ext cx="9211735" cy="17048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algn="ctr" defTabSz="914400">
              <a:lnSpc>
                <a:spcPct val="100000"/>
              </a:lnSpc>
              <a:spcBef>
                <a:spcPts val="0"/>
              </a:spcBef>
              <a:buClrTx/>
              <a:buFontTx/>
              <a:defRPr sz="1800">
                <a:solidFill>
                  <a:srgbClr val="000000"/>
                </a:solidFill>
              </a:defRPr>
            </a:pPr>
            <a:r>
              <a:rPr sz="3800">
                <a:latin typeface="Berlin Sans FB Demi"/>
                <a:ea typeface="Berlin Sans FB Demi"/>
                <a:cs typeface="Berlin Sans FB Demi"/>
                <a:sym typeface="Berlin Sans FB Demi"/>
              </a:rPr>
              <a:t>Believe, repent, confess, and be baptized into Christ – </a:t>
            </a:r>
            <a:r>
              <a:rPr sz="3400">
                <a:latin typeface="Berlin Sans FB Demi"/>
                <a:ea typeface="Berlin Sans FB Demi"/>
                <a:cs typeface="Berlin Sans FB Demi"/>
                <a:sym typeface="Berlin Sans FB Demi"/>
              </a:rPr>
              <a:t>Mark 16:16; Acts 2:38; Rom. 10:9; Rom. 6:3-6; Col. 2:11-13 </a:t>
            </a:r>
          </a:p>
        </p:txBody>
      </p:sp>
      <p:pic>
        <p:nvPicPr>
          <p:cNvPr id="876" name="image71.png"/>
          <p:cNvPicPr/>
          <p:nvPr/>
        </p:nvPicPr>
        <p:blipFill>
          <a:blip r:embed="rId5">
            <a:extLst/>
          </a:blip>
          <a:stretch>
            <a:fillRect/>
          </a:stretch>
        </p:blipFill>
        <p:spPr>
          <a:xfrm>
            <a:off x="3034453" y="4118186"/>
            <a:ext cx="6935894" cy="3472464"/>
          </a:xfrm>
          <a:prstGeom prst="rect">
            <a:avLst/>
          </a:prstGeom>
          <a:ln w="12700">
            <a:miter lim="400000"/>
          </a:ln>
        </p:spPr>
      </p:pic>
      <p:pic>
        <p:nvPicPr>
          <p:cNvPr id="877" name="image59.png"/>
          <p:cNvPicPr/>
          <p:nvPr/>
        </p:nvPicPr>
        <p:blipFill>
          <a:blip r:embed="rId6">
            <a:extLst/>
          </a:blip>
          <a:stretch>
            <a:fillRect/>
          </a:stretch>
        </p:blipFill>
        <p:spPr>
          <a:xfrm>
            <a:off x="-1" y="-1"/>
            <a:ext cx="13004801" cy="1783646"/>
          </a:xfrm>
          <a:prstGeom prst="rect">
            <a:avLst/>
          </a:prstGeom>
          <a:ln w="12700">
            <a:miter lim="400000"/>
          </a:ln>
        </p:spPr>
      </p:pic>
    </p:spTree>
  </p:cSld>
  <p:clrMapOvr>
    <a:masterClrMapping/>
  </p:clrMapOvr>
  <p:transition spd="med"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4" presetID="22" grpId="1" fill="hold">
                                  <p:stCondLst>
                                    <p:cond delay="0"/>
                                  </p:stCondLst>
                                  <p:iterate type="el" backwards="0">
                                    <p:tmAbs val="0"/>
                                  </p:iterate>
                                  <p:childTnLst>
                                    <p:set>
                                      <p:cBhvr>
                                        <p:cTn id="6" fill="hold"/>
                                        <p:tgtEl>
                                          <p:spTgt spid="872"/>
                                        </p:tgtEl>
                                        <p:attrNameLst>
                                          <p:attrName>style.visibility</p:attrName>
                                        </p:attrNameLst>
                                      </p:cBhvr>
                                      <p:to>
                                        <p:strVal val="visible"/>
                                      </p:to>
                                    </p:set>
                                    <p:animEffect filter="wipe(down)" transition="in">
                                      <p:cBhvr>
                                        <p:cTn id="7" dur="500"/>
                                        <p:tgtEl>
                                          <p:spTgt spid="872"/>
                                        </p:tgtEl>
                                      </p:cBhvr>
                                    </p:animEffect>
                                  </p:childTnLst>
                                </p:cTn>
                              </p:par>
                            </p:childTnLst>
                          </p:cTn>
                        </p:par>
                        <p:par>
                          <p:cTn id="8" fill="hold">
                            <p:stCondLst>
                              <p:cond delay="500"/>
                            </p:stCondLst>
                            <p:childTnLst>
                              <p:par>
                                <p:cTn id="9" nodeType="afterEffect" presetClass="entr" presetSubtype="4" presetID="22" grpId="2" fill="hold">
                                  <p:stCondLst>
                                    <p:cond delay="0"/>
                                  </p:stCondLst>
                                  <p:iterate type="el" backwards="0">
                                    <p:tmAbs val="0"/>
                                  </p:iterate>
                                  <p:childTnLst>
                                    <p:set>
                                      <p:cBhvr>
                                        <p:cTn id="10" fill="hold"/>
                                        <p:tgtEl>
                                          <p:spTgt spid="874"/>
                                        </p:tgtEl>
                                        <p:attrNameLst>
                                          <p:attrName>style.visibility</p:attrName>
                                        </p:attrNameLst>
                                      </p:cBhvr>
                                      <p:to>
                                        <p:strVal val="visible"/>
                                      </p:to>
                                    </p:set>
                                    <p:animEffect filter="wipe(down)" transition="in">
                                      <p:cBhvr>
                                        <p:cTn id="11" dur="500"/>
                                        <p:tgtEl>
                                          <p:spTgt spid="874"/>
                                        </p:tgtEl>
                                      </p:cBhvr>
                                    </p:animEffect>
                                  </p:childTnLst>
                                </p:cTn>
                              </p:par>
                            </p:childTnLst>
                          </p:cTn>
                        </p:par>
                      </p:childTnLst>
                    </p:cTn>
                  </p:par>
                  <p:par>
                    <p:cTn id="12" fill="hold">
                      <p:stCondLst>
                        <p:cond delay="indefinite"/>
                      </p:stCondLst>
                      <p:childTnLst>
                        <p:par>
                          <p:cTn id="13" fill="hold">
                            <p:stCondLst>
                              <p:cond delay="0"/>
                            </p:stCondLst>
                            <p:childTnLst>
                              <p:par>
                                <p:cTn id="14" nodeType="clickEffect" presetClass="entr" presetSubtype="4" presetID="22" grpId="3" fill="hold">
                                  <p:stCondLst>
                                    <p:cond delay="0"/>
                                  </p:stCondLst>
                                  <p:iterate type="el" backwards="0">
                                    <p:tmAbs val="0"/>
                                  </p:iterate>
                                  <p:childTnLst>
                                    <p:set>
                                      <p:cBhvr>
                                        <p:cTn id="15" fill="hold"/>
                                        <p:tgtEl>
                                          <p:spTgt spid="868"/>
                                        </p:tgtEl>
                                        <p:attrNameLst>
                                          <p:attrName>style.visibility</p:attrName>
                                        </p:attrNameLst>
                                      </p:cBhvr>
                                      <p:to>
                                        <p:strVal val="visible"/>
                                      </p:to>
                                    </p:set>
                                    <p:animEffect filter="wipe(down)" transition="in">
                                      <p:cBhvr>
                                        <p:cTn id="16" dur="500"/>
                                        <p:tgtEl>
                                          <p:spTgt spid="868"/>
                                        </p:tgtEl>
                                      </p:cBhvr>
                                    </p:animEffect>
                                  </p:childTnLst>
                                </p:cTn>
                              </p:par>
                            </p:childTnLst>
                          </p:cTn>
                        </p:par>
                        <p:par>
                          <p:cTn id="17" fill="hold">
                            <p:stCondLst>
                              <p:cond delay="500"/>
                            </p:stCondLst>
                            <p:childTnLst>
                              <p:par>
                                <p:cTn id="18" nodeType="afterEffect" presetClass="entr" presetSubtype="4" presetID="22" grpId="4" fill="hold">
                                  <p:stCondLst>
                                    <p:cond delay="0"/>
                                  </p:stCondLst>
                                  <p:iterate type="el" backwards="0">
                                    <p:tmAbs val="0"/>
                                  </p:iterate>
                                  <p:childTnLst>
                                    <p:set>
                                      <p:cBhvr>
                                        <p:cTn id="19" fill="hold"/>
                                        <p:tgtEl>
                                          <p:spTgt spid="873"/>
                                        </p:tgtEl>
                                        <p:attrNameLst>
                                          <p:attrName>style.visibility</p:attrName>
                                        </p:attrNameLst>
                                      </p:cBhvr>
                                      <p:to>
                                        <p:strVal val="visible"/>
                                      </p:to>
                                    </p:set>
                                    <p:animEffect filter="wipe(down)" transition="in">
                                      <p:cBhvr>
                                        <p:cTn id="20" dur="500"/>
                                        <p:tgtEl>
                                          <p:spTgt spid="873"/>
                                        </p:tgtEl>
                                      </p:cBhvr>
                                    </p:animEffect>
                                  </p:childTnLst>
                                </p:cTn>
                              </p:par>
                            </p:childTnLst>
                          </p:cTn>
                        </p:par>
                      </p:childTnLst>
                    </p:cTn>
                  </p:par>
                  <p:par>
                    <p:cTn id="21" fill="hold">
                      <p:stCondLst>
                        <p:cond delay="indefinite"/>
                      </p:stCondLst>
                      <p:childTnLst>
                        <p:par>
                          <p:cTn id="22" fill="hold">
                            <p:stCondLst>
                              <p:cond delay="0"/>
                            </p:stCondLst>
                            <p:childTnLst>
                              <p:par>
                                <p:cTn id="23" nodeType="clickEffect" presetClass="entr" presetSubtype="32" presetID="23" grpId="5" fill="hold">
                                  <p:stCondLst>
                                    <p:cond delay="0"/>
                                  </p:stCondLst>
                                  <p:iterate type="el" backwards="0">
                                    <p:tmAbs val="0"/>
                                  </p:iterate>
                                  <p:childTnLst>
                                    <p:set>
                                      <p:cBhvr>
                                        <p:cTn id="24" fill="hold"/>
                                        <p:tgtEl>
                                          <p:spTgt spid="869"/>
                                        </p:tgtEl>
                                        <p:attrNameLst>
                                          <p:attrName>style.visibility</p:attrName>
                                        </p:attrNameLst>
                                      </p:cBhvr>
                                      <p:to>
                                        <p:strVal val="visible"/>
                                      </p:to>
                                    </p:set>
                                    <p:anim calcmode="lin" valueType="num">
                                      <p:cBhvr>
                                        <p:cTn id="25" dur="500" fill="hold"/>
                                        <p:tgtEl>
                                          <p:spTgt spid="869"/>
                                        </p:tgtEl>
                                        <p:attrNameLst>
                                          <p:attrName>ppt_w</p:attrName>
                                        </p:attrNameLst>
                                      </p:cBhvr>
                                      <p:tavLst>
                                        <p:tav tm="0">
                                          <p:val>
                                            <p:fltVal val="0"/>
                                          </p:val>
                                        </p:tav>
                                        <p:tav tm="100000">
                                          <p:val>
                                            <p:strVal val="#ppt_w"/>
                                          </p:val>
                                        </p:tav>
                                      </p:tavLst>
                                    </p:anim>
                                    <p:anim calcmode="lin" valueType="num">
                                      <p:cBhvr>
                                        <p:cTn id="26" dur="500" fill="hold"/>
                                        <p:tgtEl>
                                          <p:spTgt spid="869"/>
                                        </p:tgtEl>
                                        <p:attrNameLst>
                                          <p:attrName>ppt_h</p:attrName>
                                        </p:attrNameLst>
                                      </p:cBhvr>
                                      <p:tavLst>
                                        <p:tav tm="0">
                                          <p:val>
                                            <p:fltVal val="0"/>
                                          </p:val>
                                        </p:tav>
                                        <p:tav tm="100000">
                                          <p:val>
                                            <p:strVal val="#ppt_h"/>
                                          </p:val>
                                        </p:tav>
                                      </p:tavLst>
                                    </p:anim>
                                  </p:childTnLst>
                                </p:cTn>
                              </p:par>
                            </p:childTnLst>
                          </p:cTn>
                        </p:par>
                        <p:par>
                          <p:cTn id="27" fill="hold">
                            <p:stCondLst>
                              <p:cond delay="500"/>
                            </p:stCondLst>
                            <p:childTnLst>
                              <p:par>
                                <p:cTn id="28" nodeType="afterEffect" presetClass="entr" presetSubtype="32" presetID="23" grpId="6" fill="hold">
                                  <p:stCondLst>
                                    <p:cond delay="0"/>
                                  </p:stCondLst>
                                  <p:iterate type="el" backwards="0">
                                    <p:tmAbs val="0"/>
                                  </p:iterate>
                                  <p:childTnLst>
                                    <p:set>
                                      <p:cBhvr>
                                        <p:cTn id="29" fill="hold"/>
                                        <p:tgtEl>
                                          <p:spTgt spid="875"/>
                                        </p:tgtEl>
                                        <p:attrNameLst>
                                          <p:attrName>style.visibility</p:attrName>
                                        </p:attrNameLst>
                                      </p:cBhvr>
                                      <p:to>
                                        <p:strVal val="visible"/>
                                      </p:to>
                                    </p:set>
                                    <p:anim calcmode="lin" valueType="num">
                                      <p:cBhvr>
                                        <p:cTn id="30" dur="500" fill="hold"/>
                                        <p:tgtEl>
                                          <p:spTgt spid="875"/>
                                        </p:tgtEl>
                                        <p:attrNameLst>
                                          <p:attrName>ppt_w</p:attrName>
                                        </p:attrNameLst>
                                      </p:cBhvr>
                                      <p:tavLst>
                                        <p:tav tm="0">
                                          <p:val>
                                            <p:fltVal val="0"/>
                                          </p:val>
                                        </p:tav>
                                        <p:tav tm="100000">
                                          <p:val>
                                            <p:strVal val="#ppt_w"/>
                                          </p:val>
                                        </p:tav>
                                      </p:tavLst>
                                    </p:anim>
                                    <p:anim calcmode="lin" valueType="num">
                                      <p:cBhvr>
                                        <p:cTn id="31" dur="500" fill="hold"/>
                                        <p:tgtEl>
                                          <p:spTgt spid="87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74" grpId="2"/>
      <p:bldP build="whole" bldLvl="1" animBg="1" rev="0" advAuto="0" spid="872" grpId="1"/>
      <p:bldP build="whole" bldLvl="1" animBg="1" rev="0" advAuto="0" spid="873" grpId="4"/>
      <p:bldP build="whole" bldLvl="1" animBg="1" rev="0" advAuto="0" spid="869" grpId="5"/>
      <p:bldP build="whole" bldLvl="1" animBg="1" rev="0" advAuto="0" spid="875" grpId="6"/>
      <p:bldP build="whole" bldLvl="1" animBg="1" rev="0" advAuto="0" spid="868" grpId="3"/>
    </p:bldLst>
  </p:timing>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881" name="image68.pdf"/>
          <p:cNvPicPr/>
          <p:nvPr/>
        </p:nvPicPr>
        <p:blipFill>
          <a:blip r:embed="rId3">
            <a:extLst/>
          </a:blip>
          <a:stretch>
            <a:fillRect/>
          </a:stretch>
        </p:blipFill>
        <p:spPr>
          <a:xfrm>
            <a:off x="325119" y="5140960"/>
            <a:ext cx="2397761" cy="3779521"/>
          </a:xfrm>
          <a:prstGeom prst="rect">
            <a:avLst/>
          </a:prstGeom>
          <a:ln w="12700">
            <a:miter lim="400000"/>
          </a:ln>
          <a:effectLst>
            <a:outerShdw sx="100000" sy="100000" kx="0" ky="0" algn="b" rotWithShape="0" blurRad="101600" dist="127000" dir="4534215">
              <a:srgbClr val="F5D328"/>
            </a:outerShdw>
          </a:effectLst>
        </p:spPr>
      </p:pic>
      <p:pic>
        <p:nvPicPr>
          <p:cNvPr id="882" name="image69.pdf"/>
          <p:cNvPicPr/>
          <p:nvPr/>
        </p:nvPicPr>
        <p:blipFill>
          <a:blip r:embed="rId4">
            <a:extLst/>
          </a:blip>
          <a:stretch>
            <a:fillRect/>
          </a:stretch>
        </p:blipFill>
        <p:spPr>
          <a:xfrm>
            <a:off x="10539307" y="5168053"/>
            <a:ext cx="2248747" cy="3725335"/>
          </a:xfrm>
          <a:prstGeom prst="rect">
            <a:avLst/>
          </a:prstGeom>
          <a:ln w="12700">
            <a:miter lim="400000"/>
          </a:ln>
          <a:effectLst>
            <a:outerShdw sx="100000" sy="100000" kx="0" ky="0" algn="b" rotWithShape="0" blurRad="101600" dist="114300" dir="9899940">
              <a:srgbClr val="F5D328">
                <a:alpha val="98768"/>
              </a:srgbClr>
            </a:outerShdw>
          </a:effectLst>
        </p:spPr>
      </p:pic>
      <p:grpSp>
        <p:nvGrpSpPr>
          <p:cNvPr id="885" name="Group 885"/>
          <p:cNvGrpSpPr/>
          <p:nvPr/>
        </p:nvGrpSpPr>
        <p:grpSpPr>
          <a:xfrm>
            <a:off x="1302467" y="1402080"/>
            <a:ext cx="4007827" cy="3797582"/>
            <a:chOff x="0" y="0"/>
            <a:chExt cx="4007825" cy="3797581"/>
          </a:xfrm>
        </p:grpSpPr>
        <p:sp>
          <p:nvSpPr>
            <p:cNvPr id="883" name="Shape 883"/>
            <p:cNvSpPr/>
            <p:nvPr/>
          </p:nvSpPr>
          <p:spPr>
            <a:xfrm flipH="1">
              <a:off x="159040" y="212231"/>
              <a:ext cx="3848786" cy="35853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17"/>
                  </a:moveTo>
                  <a:lnTo>
                    <a:pt x="21600" y="1129"/>
                  </a:lnTo>
                  <a:lnTo>
                    <a:pt x="21578" y="898"/>
                  </a:lnTo>
                  <a:lnTo>
                    <a:pt x="21555" y="694"/>
                  </a:lnTo>
                  <a:lnTo>
                    <a:pt x="21477" y="449"/>
                  </a:lnTo>
                  <a:lnTo>
                    <a:pt x="21355" y="272"/>
                  </a:lnTo>
                  <a:lnTo>
                    <a:pt x="21187" y="122"/>
                  </a:lnTo>
                  <a:lnTo>
                    <a:pt x="20964" y="14"/>
                  </a:lnTo>
                  <a:lnTo>
                    <a:pt x="20685" y="0"/>
                  </a:lnTo>
                  <a:lnTo>
                    <a:pt x="904" y="0"/>
                  </a:lnTo>
                  <a:lnTo>
                    <a:pt x="569" y="41"/>
                  </a:lnTo>
                  <a:lnTo>
                    <a:pt x="335" y="163"/>
                  </a:lnTo>
                  <a:lnTo>
                    <a:pt x="212" y="286"/>
                  </a:lnTo>
                  <a:lnTo>
                    <a:pt x="100" y="422"/>
                  </a:lnTo>
                  <a:lnTo>
                    <a:pt x="22" y="653"/>
                  </a:lnTo>
                  <a:lnTo>
                    <a:pt x="0" y="816"/>
                  </a:lnTo>
                  <a:lnTo>
                    <a:pt x="0" y="14717"/>
                  </a:lnTo>
                  <a:lnTo>
                    <a:pt x="11" y="14921"/>
                  </a:lnTo>
                  <a:lnTo>
                    <a:pt x="56" y="15193"/>
                  </a:lnTo>
                  <a:lnTo>
                    <a:pt x="212" y="15493"/>
                  </a:lnTo>
                  <a:lnTo>
                    <a:pt x="390" y="15697"/>
                  </a:lnTo>
                  <a:lnTo>
                    <a:pt x="569" y="15792"/>
                  </a:lnTo>
                  <a:lnTo>
                    <a:pt x="748" y="15819"/>
                  </a:lnTo>
                  <a:lnTo>
                    <a:pt x="904" y="15846"/>
                  </a:lnTo>
                  <a:lnTo>
                    <a:pt x="15720" y="15846"/>
                  </a:lnTo>
                  <a:lnTo>
                    <a:pt x="15943" y="16322"/>
                  </a:lnTo>
                  <a:lnTo>
                    <a:pt x="16479" y="17424"/>
                  </a:lnTo>
                  <a:lnTo>
                    <a:pt x="17003" y="18268"/>
                  </a:lnTo>
                  <a:lnTo>
                    <a:pt x="17795" y="19288"/>
                  </a:lnTo>
                  <a:lnTo>
                    <a:pt x="18666" y="20158"/>
                  </a:lnTo>
                  <a:lnTo>
                    <a:pt x="19491" y="20838"/>
                  </a:lnTo>
                  <a:lnTo>
                    <a:pt x="20473" y="21382"/>
                  </a:lnTo>
                  <a:lnTo>
                    <a:pt x="20964" y="21600"/>
                  </a:lnTo>
                  <a:lnTo>
                    <a:pt x="20562" y="21138"/>
                  </a:lnTo>
                  <a:lnTo>
                    <a:pt x="19915" y="20389"/>
                  </a:lnTo>
                  <a:lnTo>
                    <a:pt x="19268" y="19356"/>
                  </a:lnTo>
                  <a:lnTo>
                    <a:pt x="18699" y="18227"/>
                  </a:lnTo>
                  <a:lnTo>
                    <a:pt x="18331" y="17234"/>
                  </a:lnTo>
                  <a:lnTo>
                    <a:pt x="18108" y="16486"/>
                  </a:lnTo>
                  <a:lnTo>
                    <a:pt x="17963" y="15860"/>
                  </a:lnTo>
                  <a:lnTo>
                    <a:pt x="20741" y="15860"/>
                  </a:lnTo>
                  <a:lnTo>
                    <a:pt x="20886" y="15846"/>
                  </a:lnTo>
                  <a:lnTo>
                    <a:pt x="21120" y="15751"/>
                  </a:lnTo>
                  <a:lnTo>
                    <a:pt x="21288" y="15602"/>
                  </a:lnTo>
                  <a:lnTo>
                    <a:pt x="21399" y="15425"/>
                  </a:lnTo>
                  <a:lnTo>
                    <a:pt x="21500" y="15234"/>
                  </a:lnTo>
                  <a:lnTo>
                    <a:pt x="21567" y="14976"/>
                  </a:lnTo>
                  <a:lnTo>
                    <a:pt x="21578" y="14894"/>
                  </a:lnTo>
                  <a:lnTo>
                    <a:pt x="21600" y="14717"/>
                  </a:lnTo>
                </a:path>
              </a:pathLst>
            </a:custGeom>
            <a:solidFill>
              <a:srgbClr val="000000"/>
            </a:solidFill>
            <a:ln w="12700" cap="rnd">
              <a:solidFill>
                <a:srgbClr val="000000"/>
              </a:solidFill>
              <a:prstDash val="solid"/>
              <a:round/>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000000"/>
                  </a:solidFill>
                </a:defRPr>
              </a:pPr>
            </a:p>
          </p:txBody>
        </p:sp>
        <p:sp>
          <p:nvSpPr>
            <p:cNvPr id="884" name="Shape 884"/>
            <p:cNvSpPr/>
            <p:nvPr/>
          </p:nvSpPr>
          <p:spPr>
            <a:xfrm flipH="1">
              <a:off x="0" y="0"/>
              <a:ext cx="3848785" cy="35853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31"/>
                  </a:moveTo>
                  <a:lnTo>
                    <a:pt x="21600" y="1143"/>
                  </a:lnTo>
                  <a:lnTo>
                    <a:pt x="21578" y="911"/>
                  </a:lnTo>
                  <a:lnTo>
                    <a:pt x="21544" y="707"/>
                  </a:lnTo>
                  <a:lnTo>
                    <a:pt x="21466" y="449"/>
                  </a:lnTo>
                  <a:lnTo>
                    <a:pt x="21355" y="286"/>
                  </a:lnTo>
                  <a:lnTo>
                    <a:pt x="21176" y="136"/>
                  </a:lnTo>
                  <a:lnTo>
                    <a:pt x="20964" y="27"/>
                  </a:lnTo>
                  <a:lnTo>
                    <a:pt x="20685" y="0"/>
                  </a:lnTo>
                  <a:lnTo>
                    <a:pt x="904" y="0"/>
                  </a:lnTo>
                  <a:lnTo>
                    <a:pt x="569" y="54"/>
                  </a:lnTo>
                  <a:lnTo>
                    <a:pt x="346" y="163"/>
                  </a:lnTo>
                  <a:lnTo>
                    <a:pt x="223" y="299"/>
                  </a:lnTo>
                  <a:lnTo>
                    <a:pt x="89" y="435"/>
                  </a:lnTo>
                  <a:lnTo>
                    <a:pt x="22" y="666"/>
                  </a:lnTo>
                  <a:lnTo>
                    <a:pt x="0" y="830"/>
                  </a:lnTo>
                  <a:lnTo>
                    <a:pt x="0" y="14731"/>
                  </a:lnTo>
                  <a:lnTo>
                    <a:pt x="11" y="14935"/>
                  </a:lnTo>
                  <a:lnTo>
                    <a:pt x="56" y="15193"/>
                  </a:lnTo>
                  <a:lnTo>
                    <a:pt x="212" y="15506"/>
                  </a:lnTo>
                  <a:lnTo>
                    <a:pt x="390" y="15710"/>
                  </a:lnTo>
                  <a:lnTo>
                    <a:pt x="569" y="15792"/>
                  </a:lnTo>
                  <a:lnTo>
                    <a:pt x="748" y="15833"/>
                  </a:lnTo>
                  <a:lnTo>
                    <a:pt x="904" y="15860"/>
                  </a:lnTo>
                  <a:lnTo>
                    <a:pt x="15720" y="15860"/>
                  </a:lnTo>
                  <a:lnTo>
                    <a:pt x="15943" y="16336"/>
                  </a:lnTo>
                  <a:lnTo>
                    <a:pt x="16490" y="17438"/>
                  </a:lnTo>
                  <a:lnTo>
                    <a:pt x="16992" y="18281"/>
                  </a:lnTo>
                  <a:lnTo>
                    <a:pt x="17795" y="19301"/>
                  </a:lnTo>
                  <a:lnTo>
                    <a:pt x="18655" y="20172"/>
                  </a:lnTo>
                  <a:lnTo>
                    <a:pt x="19491" y="20852"/>
                  </a:lnTo>
                  <a:lnTo>
                    <a:pt x="20462" y="21396"/>
                  </a:lnTo>
                  <a:lnTo>
                    <a:pt x="20964" y="21600"/>
                  </a:lnTo>
                  <a:lnTo>
                    <a:pt x="20551" y="21151"/>
                  </a:lnTo>
                  <a:lnTo>
                    <a:pt x="19904" y="20403"/>
                  </a:lnTo>
                  <a:lnTo>
                    <a:pt x="19257" y="19369"/>
                  </a:lnTo>
                  <a:lnTo>
                    <a:pt x="18688" y="18240"/>
                  </a:lnTo>
                  <a:lnTo>
                    <a:pt x="18331" y="17247"/>
                  </a:lnTo>
                  <a:lnTo>
                    <a:pt x="18108" y="16499"/>
                  </a:lnTo>
                  <a:lnTo>
                    <a:pt x="17963" y="15874"/>
                  </a:lnTo>
                  <a:lnTo>
                    <a:pt x="20730" y="15874"/>
                  </a:lnTo>
                  <a:lnTo>
                    <a:pt x="20875" y="15860"/>
                  </a:lnTo>
                  <a:lnTo>
                    <a:pt x="21131" y="15751"/>
                  </a:lnTo>
                  <a:lnTo>
                    <a:pt x="21288" y="15615"/>
                  </a:lnTo>
                  <a:lnTo>
                    <a:pt x="21410" y="15438"/>
                  </a:lnTo>
                  <a:lnTo>
                    <a:pt x="21500" y="15234"/>
                  </a:lnTo>
                  <a:lnTo>
                    <a:pt x="21567" y="14989"/>
                  </a:lnTo>
                  <a:lnTo>
                    <a:pt x="21578" y="14908"/>
                  </a:lnTo>
                  <a:lnTo>
                    <a:pt x="21600" y="14731"/>
                  </a:lnTo>
                </a:path>
              </a:pathLst>
            </a:custGeom>
            <a:solidFill>
              <a:srgbClr val="FFFFFF"/>
            </a:solidFill>
            <a:ln w="12700" cap="rnd">
              <a:solidFill>
                <a:srgbClr val="000000"/>
              </a:solidFill>
              <a:prstDash val="solid"/>
              <a:round/>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000000"/>
                  </a:solidFill>
                </a:defRPr>
              </a:pPr>
            </a:p>
          </p:txBody>
        </p:sp>
      </p:grpSp>
      <p:sp>
        <p:nvSpPr>
          <p:cNvPr id="886" name="Shape 886"/>
          <p:cNvSpPr/>
          <p:nvPr/>
        </p:nvSpPr>
        <p:spPr>
          <a:xfrm>
            <a:off x="2059093" y="8344746"/>
            <a:ext cx="9549647" cy="1192108"/>
          </a:xfrm>
          <a:prstGeom prst="rect">
            <a:avLst/>
          </a:prstGeom>
          <a:solidFill>
            <a:srgbClr val="FFFFFF"/>
          </a:solidFill>
          <a:ln w="12700">
            <a:solidFill/>
            <a:miter/>
          </a:ln>
        </p:spPr>
        <p:txBody>
          <a:bodyPr lIns="65023" tIns="65023" rIns="65023" bIns="65023" anchor="ctr"/>
          <a:lstStyle/>
          <a:p>
            <a:pPr lvl="0" defTabSz="914400">
              <a:lnSpc>
                <a:spcPct val="100000"/>
              </a:lnSpc>
              <a:spcBef>
                <a:spcPts val="0"/>
              </a:spcBef>
              <a:buClrTx/>
              <a:buFontTx/>
              <a:defRPr sz="2400">
                <a:solidFill>
                  <a:srgbClr val="000000"/>
                </a:solidFill>
              </a:defRPr>
            </a:pPr>
          </a:p>
        </p:txBody>
      </p:sp>
      <p:grpSp>
        <p:nvGrpSpPr>
          <p:cNvPr id="889" name="Group 889"/>
          <p:cNvGrpSpPr/>
          <p:nvPr/>
        </p:nvGrpSpPr>
        <p:grpSpPr>
          <a:xfrm>
            <a:off x="8127999" y="1402080"/>
            <a:ext cx="4007827" cy="3797582"/>
            <a:chOff x="0" y="0"/>
            <a:chExt cx="4007825" cy="3797581"/>
          </a:xfrm>
        </p:grpSpPr>
        <p:sp>
          <p:nvSpPr>
            <p:cNvPr id="887" name="Shape 887"/>
            <p:cNvSpPr/>
            <p:nvPr/>
          </p:nvSpPr>
          <p:spPr>
            <a:xfrm>
              <a:off x="0" y="212231"/>
              <a:ext cx="3848785" cy="35853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17"/>
                  </a:moveTo>
                  <a:lnTo>
                    <a:pt x="21600" y="1129"/>
                  </a:lnTo>
                  <a:lnTo>
                    <a:pt x="21578" y="898"/>
                  </a:lnTo>
                  <a:lnTo>
                    <a:pt x="21555" y="694"/>
                  </a:lnTo>
                  <a:lnTo>
                    <a:pt x="21477" y="449"/>
                  </a:lnTo>
                  <a:lnTo>
                    <a:pt x="21355" y="272"/>
                  </a:lnTo>
                  <a:lnTo>
                    <a:pt x="21187" y="122"/>
                  </a:lnTo>
                  <a:lnTo>
                    <a:pt x="20964" y="14"/>
                  </a:lnTo>
                  <a:lnTo>
                    <a:pt x="20685" y="0"/>
                  </a:lnTo>
                  <a:lnTo>
                    <a:pt x="904" y="0"/>
                  </a:lnTo>
                  <a:lnTo>
                    <a:pt x="569" y="41"/>
                  </a:lnTo>
                  <a:lnTo>
                    <a:pt x="335" y="163"/>
                  </a:lnTo>
                  <a:lnTo>
                    <a:pt x="212" y="286"/>
                  </a:lnTo>
                  <a:lnTo>
                    <a:pt x="100" y="422"/>
                  </a:lnTo>
                  <a:lnTo>
                    <a:pt x="22" y="653"/>
                  </a:lnTo>
                  <a:lnTo>
                    <a:pt x="0" y="816"/>
                  </a:lnTo>
                  <a:lnTo>
                    <a:pt x="0" y="14717"/>
                  </a:lnTo>
                  <a:lnTo>
                    <a:pt x="11" y="14921"/>
                  </a:lnTo>
                  <a:lnTo>
                    <a:pt x="56" y="15193"/>
                  </a:lnTo>
                  <a:lnTo>
                    <a:pt x="212" y="15493"/>
                  </a:lnTo>
                  <a:lnTo>
                    <a:pt x="390" y="15697"/>
                  </a:lnTo>
                  <a:lnTo>
                    <a:pt x="569" y="15792"/>
                  </a:lnTo>
                  <a:lnTo>
                    <a:pt x="748" y="15819"/>
                  </a:lnTo>
                  <a:lnTo>
                    <a:pt x="904" y="15846"/>
                  </a:lnTo>
                  <a:lnTo>
                    <a:pt x="15720" y="15846"/>
                  </a:lnTo>
                  <a:lnTo>
                    <a:pt x="15943" y="16322"/>
                  </a:lnTo>
                  <a:lnTo>
                    <a:pt x="16479" y="17424"/>
                  </a:lnTo>
                  <a:lnTo>
                    <a:pt x="17003" y="18268"/>
                  </a:lnTo>
                  <a:lnTo>
                    <a:pt x="17795" y="19288"/>
                  </a:lnTo>
                  <a:lnTo>
                    <a:pt x="18666" y="20158"/>
                  </a:lnTo>
                  <a:lnTo>
                    <a:pt x="19491" y="20838"/>
                  </a:lnTo>
                  <a:lnTo>
                    <a:pt x="20473" y="21382"/>
                  </a:lnTo>
                  <a:lnTo>
                    <a:pt x="20964" y="21600"/>
                  </a:lnTo>
                  <a:lnTo>
                    <a:pt x="20562" y="21138"/>
                  </a:lnTo>
                  <a:lnTo>
                    <a:pt x="19915" y="20389"/>
                  </a:lnTo>
                  <a:lnTo>
                    <a:pt x="19268" y="19356"/>
                  </a:lnTo>
                  <a:lnTo>
                    <a:pt x="18699" y="18227"/>
                  </a:lnTo>
                  <a:lnTo>
                    <a:pt x="18331" y="17234"/>
                  </a:lnTo>
                  <a:lnTo>
                    <a:pt x="18108" y="16486"/>
                  </a:lnTo>
                  <a:lnTo>
                    <a:pt x="17963" y="15860"/>
                  </a:lnTo>
                  <a:lnTo>
                    <a:pt x="20741" y="15860"/>
                  </a:lnTo>
                  <a:lnTo>
                    <a:pt x="20886" y="15846"/>
                  </a:lnTo>
                  <a:lnTo>
                    <a:pt x="21120" y="15751"/>
                  </a:lnTo>
                  <a:lnTo>
                    <a:pt x="21288" y="15602"/>
                  </a:lnTo>
                  <a:lnTo>
                    <a:pt x="21399" y="15425"/>
                  </a:lnTo>
                  <a:lnTo>
                    <a:pt x="21500" y="15234"/>
                  </a:lnTo>
                  <a:lnTo>
                    <a:pt x="21567" y="14976"/>
                  </a:lnTo>
                  <a:lnTo>
                    <a:pt x="21578" y="14894"/>
                  </a:lnTo>
                  <a:lnTo>
                    <a:pt x="21600" y="14717"/>
                  </a:lnTo>
                </a:path>
              </a:pathLst>
            </a:custGeom>
            <a:solidFill>
              <a:srgbClr val="000000"/>
            </a:solidFill>
            <a:ln w="12700" cap="rnd">
              <a:solidFill>
                <a:srgbClr val="000000"/>
              </a:solidFill>
              <a:prstDash val="solid"/>
              <a:round/>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000000"/>
                  </a:solidFill>
                </a:defRPr>
              </a:pPr>
            </a:p>
          </p:txBody>
        </p:sp>
        <p:sp>
          <p:nvSpPr>
            <p:cNvPr id="888" name="Shape 888"/>
            <p:cNvSpPr/>
            <p:nvPr/>
          </p:nvSpPr>
          <p:spPr>
            <a:xfrm>
              <a:off x="159040" y="0"/>
              <a:ext cx="3848786" cy="35853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31"/>
                  </a:moveTo>
                  <a:lnTo>
                    <a:pt x="21600" y="1143"/>
                  </a:lnTo>
                  <a:lnTo>
                    <a:pt x="21578" y="911"/>
                  </a:lnTo>
                  <a:lnTo>
                    <a:pt x="21544" y="707"/>
                  </a:lnTo>
                  <a:lnTo>
                    <a:pt x="21466" y="449"/>
                  </a:lnTo>
                  <a:lnTo>
                    <a:pt x="21355" y="286"/>
                  </a:lnTo>
                  <a:lnTo>
                    <a:pt x="21176" y="136"/>
                  </a:lnTo>
                  <a:lnTo>
                    <a:pt x="20964" y="27"/>
                  </a:lnTo>
                  <a:lnTo>
                    <a:pt x="20685" y="0"/>
                  </a:lnTo>
                  <a:lnTo>
                    <a:pt x="904" y="0"/>
                  </a:lnTo>
                  <a:lnTo>
                    <a:pt x="569" y="54"/>
                  </a:lnTo>
                  <a:lnTo>
                    <a:pt x="346" y="163"/>
                  </a:lnTo>
                  <a:lnTo>
                    <a:pt x="223" y="299"/>
                  </a:lnTo>
                  <a:lnTo>
                    <a:pt x="89" y="435"/>
                  </a:lnTo>
                  <a:lnTo>
                    <a:pt x="22" y="666"/>
                  </a:lnTo>
                  <a:lnTo>
                    <a:pt x="0" y="830"/>
                  </a:lnTo>
                  <a:lnTo>
                    <a:pt x="0" y="14731"/>
                  </a:lnTo>
                  <a:lnTo>
                    <a:pt x="11" y="14935"/>
                  </a:lnTo>
                  <a:lnTo>
                    <a:pt x="56" y="15193"/>
                  </a:lnTo>
                  <a:lnTo>
                    <a:pt x="212" y="15506"/>
                  </a:lnTo>
                  <a:lnTo>
                    <a:pt x="390" y="15710"/>
                  </a:lnTo>
                  <a:lnTo>
                    <a:pt x="569" y="15792"/>
                  </a:lnTo>
                  <a:lnTo>
                    <a:pt x="748" y="15833"/>
                  </a:lnTo>
                  <a:lnTo>
                    <a:pt x="904" y="15860"/>
                  </a:lnTo>
                  <a:lnTo>
                    <a:pt x="15720" y="15860"/>
                  </a:lnTo>
                  <a:lnTo>
                    <a:pt x="15943" y="16336"/>
                  </a:lnTo>
                  <a:lnTo>
                    <a:pt x="16490" y="17438"/>
                  </a:lnTo>
                  <a:lnTo>
                    <a:pt x="16992" y="18281"/>
                  </a:lnTo>
                  <a:lnTo>
                    <a:pt x="17795" y="19301"/>
                  </a:lnTo>
                  <a:lnTo>
                    <a:pt x="18655" y="20172"/>
                  </a:lnTo>
                  <a:lnTo>
                    <a:pt x="19491" y="20852"/>
                  </a:lnTo>
                  <a:lnTo>
                    <a:pt x="20462" y="21396"/>
                  </a:lnTo>
                  <a:lnTo>
                    <a:pt x="20964" y="21600"/>
                  </a:lnTo>
                  <a:lnTo>
                    <a:pt x="20551" y="21151"/>
                  </a:lnTo>
                  <a:lnTo>
                    <a:pt x="19904" y="20403"/>
                  </a:lnTo>
                  <a:lnTo>
                    <a:pt x="19257" y="19369"/>
                  </a:lnTo>
                  <a:lnTo>
                    <a:pt x="18688" y="18240"/>
                  </a:lnTo>
                  <a:lnTo>
                    <a:pt x="18331" y="17247"/>
                  </a:lnTo>
                  <a:lnTo>
                    <a:pt x="18108" y="16499"/>
                  </a:lnTo>
                  <a:lnTo>
                    <a:pt x="17963" y="15874"/>
                  </a:lnTo>
                  <a:lnTo>
                    <a:pt x="20730" y="15874"/>
                  </a:lnTo>
                  <a:lnTo>
                    <a:pt x="20875" y="15860"/>
                  </a:lnTo>
                  <a:lnTo>
                    <a:pt x="21131" y="15751"/>
                  </a:lnTo>
                  <a:lnTo>
                    <a:pt x="21288" y="15615"/>
                  </a:lnTo>
                  <a:lnTo>
                    <a:pt x="21410" y="15438"/>
                  </a:lnTo>
                  <a:lnTo>
                    <a:pt x="21500" y="15234"/>
                  </a:lnTo>
                  <a:lnTo>
                    <a:pt x="21567" y="14989"/>
                  </a:lnTo>
                  <a:lnTo>
                    <a:pt x="21578" y="14908"/>
                  </a:lnTo>
                  <a:lnTo>
                    <a:pt x="21600" y="14731"/>
                  </a:lnTo>
                </a:path>
              </a:pathLst>
            </a:custGeom>
            <a:solidFill>
              <a:srgbClr val="FFFFFF"/>
            </a:solidFill>
            <a:ln w="12700" cap="rnd">
              <a:solidFill>
                <a:srgbClr val="000000"/>
              </a:solidFill>
              <a:prstDash val="solid"/>
              <a:round/>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000000"/>
                  </a:solidFill>
                </a:defRPr>
              </a:pPr>
            </a:p>
          </p:txBody>
        </p:sp>
      </p:grpSp>
      <p:sp>
        <p:nvSpPr>
          <p:cNvPr id="890" name="Shape 890"/>
          <p:cNvSpPr/>
          <p:nvPr/>
        </p:nvSpPr>
        <p:spPr>
          <a:xfrm>
            <a:off x="1270570" y="1516435"/>
            <a:ext cx="3713045" cy="2524705"/>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ctr" defTabSz="914400">
              <a:lnSpc>
                <a:spcPct val="100000"/>
              </a:lnSpc>
              <a:spcBef>
                <a:spcPts val="0"/>
              </a:spcBef>
              <a:buClrTx/>
              <a:buFontTx/>
              <a:defRPr sz="3400">
                <a:solidFill>
                  <a:srgbClr val="000000"/>
                </a:solidFill>
                <a:latin typeface="Times New Roman"/>
                <a:ea typeface="Times New Roman"/>
                <a:cs typeface="Times New Roman"/>
                <a:sym typeface="Times New Roman"/>
              </a:defRPr>
            </a:lvl1pPr>
          </a:lstStyle>
          <a:p>
            <a:pPr lvl="0">
              <a:defRPr sz="1800"/>
            </a:pPr>
            <a:r>
              <a:rPr sz="3400"/>
              <a:t>“I don’t think it makes any difference what CHURCH you join!”</a:t>
            </a:r>
          </a:p>
        </p:txBody>
      </p:sp>
      <p:sp>
        <p:nvSpPr>
          <p:cNvPr id="891" name="Shape 891"/>
          <p:cNvSpPr/>
          <p:nvPr/>
        </p:nvSpPr>
        <p:spPr>
          <a:xfrm>
            <a:off x="8214635" y="1516435"/>
            <a:ext cx="3834555" cy="2524705"/>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ctr" defTabSz="914400">
              <a:lnSpc>
                <a:spcPct val="100000"/>
              </a:lnSpc>
              <a:spcBef>
                <a:spcPts val="0"/>
              </a:spcBef>
              <a:buClrTx/>
              <a:buFontTx/>
              <a:defRPr sz="3400">
                <a:solidFill>
                  <a:srgbClr val="000000"/>
                </a:solidFill>
                <a:latin typeface="Times New Roman"/>
                <a:ea typeface="Times New Roman"/>
                <a:cs typeface="Times New Roman"/>
                <a:sym typeface="Times New Roman"/>
              </a:defRPr>
            </a:lvl1pPr>
          </a:lstStyle>
          <a:p>
            <a:pPr lvl="0">
              <a:defRPr sz="1800"/>
            </a:pPr>
            <a:r>
              <a:rPr sz="3400"/>
              <a:t>“You have to be a member of “MY” denomination in order to go to heaven!!”</a:t>
            </a:r>
          </a:p>
        </p:txBody>
      </p:sp>
      <p:sp>
        <p:nvSpPr>
          <p:cNvPr id="892" name="Shape 892"/>
          <p:cNvSpPr/>
          <p:nvPr/>
        </p:nvSpPr>
        <p:spPr>
          <a:xfrm>
            <a:off x="1733973" y="8236373"/>
            <a:ext cx="9753601" cy="12222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ctr" defTabSz="914400">
              <a:lnSpc>
                <a:spcPct val="100000"/>
              </a:lnSpc>
              <a:spcBef>
                <a:spcPts val="0"/>
              </a:spcBef>
              <a:buClrTx/>
              <a:buFontTx/>
              <a:defRPr sz="3800">
                <a:solidFill>
                  <a:srgbClr val="000000"/>
                </a:solidFill>
                <a:latin typeface="Berlin Sans FB Demi"/>
                <a:ea typeface="Berlin Sans FB Demi"/>
                <a:cs typeface="Berlin Sans FB Demi"/>
                <a:sym typeface="Berlin Sans FB Demi"/>
              </a:defRPr>
            </a:lvl1pPr>
          </a:lstStyle>
          <a:p>
            <a:pPr lvl="0">
              <a:defRPr sz="1800"/>
            </a:pPr>
            <a:r>
              <a:rPr sz="3800"/>
              <a:t>. . . The Lord added daily to the church those who were being saved – Acts 2:47</a:t>
            </a:r>
          </a:p>
        </p:txBody>
      </p:sp>
      <p:pic>
        <p:nvPicPr>
          <p:cNvPr id="893" name="image59.png"/>
          <p:cNvPicPr/>
          <p:nvPr/>
        </p:nvPicPr>
        <p:blipFill>
          <a:blip r:embed="rId5">
            <a:extLst/>
          </a:blip>
          <a:stretch>
            <a:fillRect/>
          </a:stretch>
        </p:blipFill>
        <p:spPr>
          <a:xfrm>
            <a:off x="-1" y="-1"/>
            <a:ext cx="13004801" cy="1783646"/>
          </a:xfrm>
          <a:prstGeom prst="rect">
            <a:avLst/>
          </a:prstGeom>
          <a:ln w="12700">
            <a:miter lim="400000"/>
          </a:ln>
        </p:spPr>
      </p:pic>
      <p:pic>
        <p:nvPicPr>
          <p:cNvPr id="894" name="image72.png"/>
          <p:cNvPicPr/>
          <p:nvPr/>
        </p:nvPicPr>
        <p:blipFill>
          <a:blip r:embed="rId6">
            <a:extLst/>
          </a:blip>
          <a:stretch>
            <a:fillRect/>
          </a:stretch>
        </p:blipFill>
        <p:spPr>
          <a:xfrm>
            <a:off x="758613" y="4118186"/>
            <a:ext cx="11512411" cy="3901441"/>
          </a:xfrm>
          <a:prstGeom prst="rect">
            <a:avLst/>
          </a:prstGeom>
          <a:ln w="12700">
            <a:miter lim="400000"/>
          </a:ln>
        </p:spPr>
      </p:pic>
    </p:spTree>
  </p:cSld>
  <p:clrMapOvr>
    <a:masterClrMapping/>
  </p:clrMapOvr>
  <p:transition spd="med"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4" presetID="22" grpId="1" fill="hold">
                                  <p:stCondLst>
                                    <p:cond delay="0"/>
                                  </p:stCondLst>
                                  <p:iterate type="el" backwards="0">
                                    <p:tmAbs val="0"/>
                                  </p:iterate>
                                  <p:childTnLst>
                                    <p:set>
                                      <p:cBhvr>
                                        <p:cTn id="6" fill="hold"/>
                                        <p:tgtEl>
                                          <p:spTgt spid="889"/>
                                        </p:tgtEl>
                                        <p:attrNameLst>
                                          <p:attrName>style.visibility</p:attrName>
                                        </p:attrNameLst>
                                      </p:cBhvr>
                                      <p:to>
                                        <p:strVal val="visible"/>
                                      </p:to>
                                    </p:set>
                                    <p:animEffect filter="wipe(down)" transition="in">
                                      <p:cBhvr>
                                        <p:cTn id="7" dur="500"/>
                                        <p:tgtEl>
                                          <p:spTgt spid="889"/>
                                        </p:tgtEl>
                                      </p:cBhvr>
                                    </p:animEffect>
                                  </p:childTnLst>
                                </p:cTn>
                              </p:par>
                            </p:childTnLst>
                          </p:cTn>
                        </p:par>
                        <p:par>
                          <p:cTn id="8" fill="hold">
                            <p:stCondLst>
                              <p:cond delay="500"/>
                            </p:stCondLst>
                            <p:childTnLst>
                              <p:par>
                                <p:cTn id="9" nodeType="afterEffect" presetClass="entr" presetSubtype="4" presetID="22" grpId="2" fill="hold">
                                  <p:stCondLst>
                                    <p:cond delay="0"/>
                                  </p:stCondLst>
                                  <p:iterate type="el" backwards="0">
                                    <p:tmAbs val="0"/>
                                  </p:iterate>
                                  <p:childTnLst>
                                    <p:set>
                                      <p:cBhvr>
                                        <p:cTn id="10" fill="hold"/>
                                        <p:tgtEl>
                                          <p:spTgt spid="891"/>
                                        </p:tgtEl>
                                        <p:attrNameLst>
                                          <p:attrName>style.visibility</p:attrName>
                                        </p:attrNameLst>
                                      </p:cBhvr>
                                      <p:to>
                                        <p:strVal val="visible"/>
                                      </p:to>
                                    </p:set>
                                    <p:animEffect filter="wipe(down)" transition="in">
                                      <p:cBhvr>
                                        <p:cTn id="11" dur="500"/>
                                        <p:tgtEl>
                                          <p:spTgt spid="891"/>
                                        </p:tgtEl>
                                      </p:cBhvr>
                                    </p:animEffect>
                                  </p:childTnLst>
                                </p:cTn>
                              </p:par>
                            </p:childTnLst>
                          </p:cTn>
                        </p:par>
                      </p:childTnLst>
                    </p:cTn>
                  </p:par>
                  <p:par>
                    <p:cTn id="12" fill="hold">
                      <p:stCondLst>
                        <p:cond delay="indefinite"/>
                      </p:stCondLst>
                      <p:childTnLst>
                        <p:par>
                          <p:cTn id="13" fill="hold">
                            <p:stCondLst>
                              <p:cond delay="0"/>
                            </p:stCondLst>
                            <p:childTnLst>
                              <p:par>
                                <p:cTn id="14" nodeType="clickEffect" presetClass="entr" presetSubtype="4" presetID="22" grpId="3" fill="hold">
                                  <p:stCondLst>
                                    <p:cond delay="0"/>
                                  </p:stCondLst>
                                  <p:iterate type="el" backwards="0">
                                    <p:tmAbs val="0"/>
                                  </p:iterate>
                                  <p:childTnLst>
                                    <p:set>
                                      <p:cBhvr>
                                        <p:cTn id="15" fill="hold"/>
                                        <p:tgtEl>
                                          <p:spTgt spid="885"/>
                                        </p:tgtEl>
                                        <p:attrNameLst>
                                          <p:attrName>style.visibility</p:attrName>
                                        </p:attrNameLst>
                                      </p:cBhvr>
                                      <p:to>
                                        <p:strVal val="visible"/>
                                      </p:to>
                                    </p:set>
                                    <p:animEffect filter="wipe(down)" transition="in">
                                      <p:cBhvr>
                                        <p:cTn id="16" dur="500"/>
                                        <p:tgtEl>
                                          <p:spTgt spid="885"/>
                                        </p:tgtEl>
                                      </p:cBhvr>
                                    </p:animEffect>
                                  </p:childTnLst>
                                </p:cTn>
                              </p:par>
                            </p:childTnLst>
                          </p:cTn>
                        </p:par>
                        <p:par>
                          <p:cTn id="17" fill="hold">
                            <p:stCondLst>
                              <p:cond delay="500"/>
                            </p:stCondLst>
                            <p:childTnLst>
                              <p:par>
                                <p:cTn id="18" nodeType="afterEffect" presetClass="entr" presetSubtype="4" presetID="22" grpId="4" fill="hold">
                                  <p:stCondLst>
                                    <p:cond delay="0"/>
                                  </p:stCondLst>
                                  <p:iterate type="el" backwards="0">
                                    <p:tmAbs val="0"/>
                                  </p:iterate>
                                  <p:childTnLst>
                                    <p:set>
                                      <p:cBhvr>
                                        <p:cTn id="19" fill="hold"/>
                                        <p:tgtEl>
                                          <p:spTgt spid="890"/>
                                        </p:tgtEl>
                                        <p:attrNameLst>
                                          <p:attrName>style.visibility</p:attrName>
                                        </p:attrNameLst>
                                      </p:cBhvr>
                                      <p:to>
                                        <p:strVal val="visible"/>
                                      </p:to>
                                    </p:set>
                                    <p:animEffect filter="wipe(down)" transition="in">
                                      <p:cBhvr>
                                        <p:cTn id="20" dur="500"/>
                                        <p:tgtEl>
                                          <p:spTgt spid="890"/>
                                        </p:tgtEl>
                                      </p:cBhvr>
                                    </p:animEffect>
                                  </p:childTnLst>
                                </p:cTn>
                              </p:par>
                            </p:childTnLst>
                          </p:cTn>
                        </p:par>
                      </p:childTnLst>
                    </p:cTn>
                  </p:par>
                  <p:par>
                    <p:cTn id="21" fill="hold">
                      <p:stCondLst>
                        <p:cond delay="indefinite"/>
                      </p:stCondLst>
                      <p:childTnLst>
                        <p:par>
                          <p:cTn id="22" fill="hold">
                            <p:stCondLst>
                              <p:cond delay="0"/>
                            </p:stCondLst>
                            <p:childTnLst>
                              <p:par>
                                <p:cTn id="23" nodeType="clickEffect" presetClass="entr" presetSubtype="32" presetID="23" grpId="5" fill="hold">
                                  <p:stCondLst>
                                    <p:cond delay="0"/>
                                  </p:stCondLst>
                                  <p:iterate type="el" backwards="0">
                                    <p:tmAbs val="0"/>
                                  </p:iterate>
                                  <p:childTnLst>
                                    <p:set>
                                      <p:cBhvr>
                                        <p:cTn id="24" fill="hold"/>
                                        <p:tgtEl>
                                          <p:spTgt spid="886"/>
                                        </p:tgtEl>
                                        <p:attrNameLst>
                                          <p:attrName>style.visibility</p:attrName>
                                        </p:attrNameLst>
                                      </p:cBhvr>
                                      <p:to>
                                        <p:strVal val="visible"/>
                                      </p:to>
                                    </p:set>
                                    <p:anim calcmode="lin" valueType="num">
                                      <p:cBhvr>
                                        <p:cTn id="25" dur="500" fill="hold"/>
                                        <p:tgtEl>
                                          <p:spTgt spid="886"/>
                                        </p:tgtEl>
                                        <p:attrNameLst>
                                          <p:attrName>ppt_w</p:attrName>
                                        </p:attrNameLst>
                                      </p:cBhvr>
                                      <p:tavLst>
                                        <p:tav tm="0">
                                          <p:val>
                                            <p:fltVal val="0"/>
                                          </p:val>
                                        </p:tav>
                                        <p:tav tm="100000">
                                          <p:val>
                                            <p:strVal val="#ppt_w"/>
                                          </p:val>
                                        </p:tav>
                                      </p:tavLst>
                                    </p:anim>
                                    <p:anim calcmode="lin" valueType="num">
                                      <p:cBhvr>
                                        <p:cTn id="26" dur="500" fill="hold"/>
                                        <p:tgtEl>
                                          <p:spTgt spid="886"/>
                                        </p:tgtEl>
                                        <p:attrNameLst>
                                          <p:attrName>ppt_h</p:attrName>
                                        </p:attrNameLst>
                                      </p:cBhvr>
                                      <p:tavLst>
                                        <p:tav tm="0">
                                          <p:val>
                                            <p:fltVal val="0"/>
                                          </p:val>
                                        </p:tav>
                                        <p:tav tm="100000">
                                          <p:val>
                                            <p:strVal val="#ppt_h"/>
                                          </p:val>
                                        </p:tav>
                                      </p:tavLst>
                                    </p:anim>
                                  </p:childTnLst>
                                </p:cTn>
                              </p:par>
                            </p:childTnLst>
                          </p:cTn>
                        </p:par>
                        <p:par>
                          <p:cTn id="27" fill="hold">
                            <p:stCondLst>
                              <p:cond delay="500"/>
                            </p:stCondLst>
                            <p:childTnLst>
                              <p:par>
                                <p:cTn id="28" nodeType="afterEffect" presetClass="entr" presetSubtype="32" presetID="23" grpId="6" fill="hold">
                                  <p:stCondLst>
                                    <p:cond delay="0"/>
                                  </p:stCondLst>
                                  <p:iterate type="el" backwards="0">
                                    <p:tmAbs val="0"/>
                                  </p:iterate>
                                  <p:childTnLst>
                                    <p:set>
                                      <p:cBhvr>
                                        <p:cTn id="29" fill="hold"/>
                                        <p:tgtEl>
                                          <p:spTgt spid="892"/>
                                        </p:tgtEl>
                                        <p:attrNameLst>
                                          <p:attrName>style.visibility</p:attrName>
                                        </p:attrNameLst>
                                      </p:cBhvr>
                                      <p:to>
                                        <p:strVal val="visible"/>
                                      </p:to>
                                    </p:set>
                                    <p:anim calcmode="lin" valueType="num">
                                      <p:cBhvr>
                                        <p:cTn id="30" dur="500" fill="hold"/>
                                        <p:tgtEl>
                                          <p:spTgt spid="892"/>
                                        </p:tgtEl>
                                        <p:attrNameLst>
                                          <p:attrName>ppt_w</p:attrName>
                                        </p:attrNameLst>
                                      </p:cBhvr>
                                      <p:tavLst>
                                        <p:tav tm="0">
                                          <p:val>
                                            <p:fltVal val="0"/>
                                          </p:val>
                                        </p:tav>
                                        <p:tav tm="100000">
                                          <p:val>
                                            <p:strVal val="#ppt_w"/>
                                          </p:val>
                                        </p:tav>
                                      </p:tavLst>
                                    </p:anim>
                                    <p:anim calcmode="lin" valueType="num">
                                      <p:cBhvr>
                                        <p:cTn id="31" dur="500" fill="hold"/>
                                        <p:tgtEl>
                                          <p:spTgt spid="89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86" grpId="5"/>
      <p:bldP build="whole" bldLvl="1" animBg="1" rev="0" advAuto="0" spid="885" grpId="3"/>
      <p:bldP build="whole" bldLvl="1" animBg="1" rev="0" advAuto="0" spid="892" grpId="6"/>
      <p:bldP build="whole" bldLvl="1" animBg="1" rev="0" advAuto="0" spid="889" grpId="1"/>
      <p:bldP build="whole" bldLvl="1" animBg="1" rev="0" advAuto="0" spid="890" grpId="4"/>
      <p:bldP build="whole" bldLvl="1" animBg="1" rev="0" advAuto="0" spid="891" grpId="2"/>
    </p:bldLst>
  </p:timing>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98" name="Shape 898"/>
          <p:cNvSpPr/>
          <p:nvPr/>
        </p:nvSpPr>
        <p:spPr>
          <a:xfrm>
            <a:off x="3576320" y="1950719"/>
            <a:ext cx="8994987" cy="1375240"/>
          </a:xfrm>
          <a:prstGeom prst="roundRect">
            <a:avLst>
              <a:gd name="adj" fmla="val 34566"/>
            </a:avLst>
          </a:prstGeom>
          <a:solidFill>
            <a:srgbClr val="FFFFFF">
              <a:alpha val="82001"/>
            </a:srgbClr>
          </a:solidFill>
          <a:ln w="12700">
            <a:solidFill/>
            <a:round/>
          </a:ln>
        </p:spPr>
        <p:txBody>
          <a:bodyPr lIns="65023" tIns="65023" rIns="65023" bIns="65023" anchor="ctr"/>
          <a:lstStyle/>
          <a:p>
            <a:pPr lvl="0" defTabSz="914400">
              <a:lnSpc>
                <a:spcPct val="100000"/>
              </a:lnSpc>
              <a:spcBef>
                <a:spcPts val="0"/>
              </a:spcBef>
              <a:buClrTx/>
              <a:buFontTx/>
              <a:defRPr sz="2400">
                <a:solidFill>
                  <a:srgbClr val="000000"/>
                </a:solidFill>
              </a:defRPr>
            </a:pPr>
          </a:p>
        </p:txBody>
      </p:sp>
      <p:pic>
        <p:nvPicPr>
          <p:cNvPr id="899" name="image59.png"/>
          <p:cNvPicPr/>
          <p:nvPr/>
        </p:nvPicPr>
        <p:blipFill>
          <a:blip r:embed="rId2">
            <a:extLst/>
          </a:blip>
          <a:stretch>
            <a:fillRect/>
          </a:stretch>
        </p:blipFill>
        <p:spPr>
          <a:xfrm>
            <a:off x="-1" y="-1"/>
            <a:ext cx="13004801" cy="1783646"/>
          </a:xfrm>
          <a:prstGeom prst="rect">
            <a:avLst/>
          </a:prstGeom>
          <a:ln w="12700">
            <a:miter lim="400000"/>
          </a:ln>
        </p:spPr>
      </p:pic>
      <p:pic>
        <p:nvPicPr>
          <p:cNvPr id="900" name="image73.png"/>
          <p:cNvPicPr/>
          <p:nvPr/>
        </p:nvPicPr>
        <p:blipFill>
          <a:blip r:embed="rId3">
            <a:extLst/>
          </a:blip>
          <a:stretch>
            <a:fillRect/>
          </a:stretch>
        </p:blipFill>
        <p:spPr>
          <a:xfrm>
            <a:off x="3684693" y="1745262"/>
            <a:ext cx="8994987" cy="1939432"/>
          </a:xfrm>
          <a:prstGeom prst="rect">
            <a:avLst/>
          </a:prstGeom>
          <a:ln w="12700">
            <a:miter lim="400000"/>
          </a:ln>
        </p:spPr>
      </p:pic>
      <p:sp>
        <p:nvSpPr>
          <p:cNvPr id="901" name="Shape 901"/>
          <p:cNvSpPr/>
          <p:nvPr/>
        </p:nvSpPr>
        <p:spPr>
          <a:xfrm>
            <a:off x="4660053" y="3493033"/>
            <a:ext cx="7802881" cy="5872989"/>
          </a:xfrm>
          <a:prstGeom prst="rect">
            <a:avLst/>
          </a:prstGeom>
          <a:ln w="12700">
            <a:miter lim="400000"/>
          </a:ln>
          <a:effectLst>
            <a:outerShdw sx="100000" sy="100000" kx="0" ky="0" algn="b" rotWithShape="0" blurRad="101600" dist="127000" dir="4534215">
              <a:srgbClr val="000000"/>
            </a:outerShdw>
          </a:effectLst>
          <a:extLst>
            <a:ext uri="{C572A759-6A51-4108-AA02-DFA0A04FC94B}">
              <ma14:wrappingTextBoxFlag xmlns:ma14="http://schemas.microsoft.com/office/mac/drawingml/2011/main" val="1"/>
            </a:ext>
          </a:extLst>
        </p:spPr>
        <p:txBody>
          <a:bodyPr lIns="65023" tIns="65023" rIns="65023" bIns="65023">
            <a:spAutoFit/>
          </a:bodyPr>
          <a:lstStyle/>
          <a:p>
            <a:pPr lvl="0" marL="618066" indent="-618066" defTabSz="914400">
              <a:lnSpc>
                <a:spcPct val="90000"/>
              </a:lnSpc>
              <a:spcBef>
                <a:spcPts val="1600"/>
              </a:spcBef>
              <a:buClrTx/>
              <a:buSzPct val="100000"/>
              <a:buFont typeface="Gill Sans MT"/>
              <a:buChar char="•"/>
              <a:defRPr sz="1800">
                <a:solidFill>
                  <a:srgbClr val="000000"/>
                </a:solidFill>
              </a:defRPr>
            </a:pPr>
            <a:r>
              <a:rPr sz="4000">
                <a:solidFill>
                  <a:srgbClr val="FFFFFF"/>
                </a:solidFill>
                <a:effectLst>
                  <a:outerShdw sx="100000" sy="100000" kx="0" ky="0" algn="b" rotWithShape="0" blurRad="63500" dist="63500" dir="1735318">
                    <a:srgbClr val="000000"/>
                  </a:outerShdw>
                </a:effectLst>
                <a:latin typeface="Gill Sans MT"/>
                <a:ea typeface="Gill Sans MT"/>
                <a:cs typeface="Gill Sans MT"/>
                <a:sym typeface="Gill Sans MT"/>
              </a:rPr>
              <a:t>The one body is an </a:t>
            </a:r>
            <a:r>
              <a:rPr sz="4000" u="sng">
                <a:solidFill>
                  <a:srgbClr val="FFFFFF"/>
                </a:solidFill>
                <a:effectLst>
                  <a:outerShdw sx="100000" sy="100000" kx="0" ky="0" algn="b" rotWithShape="0" blurRad="63500" dist="63500" dir="1735318">
                    <a:srgbClr val="000000"/>
                  </a:outerShdw>
                </a:effectLst>
                <a:latin typeface="Gill Sans MT"/>
                <a:ea typeface="Gill Sans MT"/>
                <a:cs typeface="Gill Sans MT"/>
                <a:sym typeface="Gill Sans MT"/>
              </a:rPr>
              <a:t>organism</a:t>
            </a:r>
            <a:r>
              <a:rPr sz="4000">
                <a:solidFill>
                  <a:srgbClr val="FFFFFF"/>
                </a:solidFill>
                <a:effectLst>
                  <a:outerShdw sx="100000" sy="100000" kx="0" ky="0" algn="b" rotWithShape="0" blurRad="63500" dist="63500" dir="1735318">
                    <a:srgbClr val="000000"/>
                  </a:outerShdw>
                </a:effectLst>
                <a:latin typeface="Gill Sans MT"/>
                <a:ea typeface="Gill Sans MT"/>
                <a:cs typeface="Gill Sans MT"/>
                <a:sym typeface="Gill Sans MT"/>
              </a:rPr>
              <a:t>, not an organization.                       </a:t>
            </a:r>
            <a:r>
              <a:rPr b="1" i="1" sz="4000">
                <a:solidFill>
                  <a:srgbClr val="FFFFFF"/>
                </a:solidFill>
                <a:effectLst>
                  <a:outerShdw sx="100000" sy="100000" kx="0" ky="0" algn="b" rotWithShape="0" blurRad="63500" dist="63500" dir="1735318">
                    <a:srgbClr val="000000"/>
                  </a:outerShdw>
                </a:effectLst>
                <a:latin typeface="Gill Sans MT"/>
                <a:ea typeface="Gill Sans MT"/>
                <a:cs typeface="Gill Sans MT"/>
                <a:sym typeface="Gill Sans MT"/>
              </a:rPr>
              <a:t>(Col. 1:18-24)</a:t>
            </a:r>
            <a:endParaRPr b="1" i="1" sz="4000">
              <a:solidFill>
                <a:srgbClr val="FFFFFF"/>
              </a:solidFill>
              <a:effectLst>
                <a:outerShdw sx="100000" sy="100000" kx="0" ky="0" algn="b" rotWithShape="0" blurRad="63500" dist="63500" dir="1735318">
                  <a:srgbClr val="000000"/>
                </a:outerShdw>
              </a:effectLst>
              <a:latin typeface="Gill Sans MT"/>
              <a:ea typeface="Gill Sans MT"/>
              <a:cs typeface="Gill Sans MT"/>
              <a:sym typeface="Gill Sans MT"/>
            </a:endParaRPr>
          </a:p>
          <a:p>
            <a:pPr lvl="0" marL="618066" indent="-618066" defTabSz="914400">
              <a:lnSpc>
                <a:spcPct val="90000"/>
              </a:lnSpc>
              <a:spcBef>
                <a:spcPts val="1600"/>
              </a:spcBef>
              <a:buClrTx/>
              <a:buSzPct val="100000"/>
              <a:buFont typeface="Gill Sans MT"/>
              <a:buChar char="•"/>
              <a:defRPr sz="1800">
                <a:solidFill>
                  <a:srgbClr val="000000"/>
                </a:solidFill>
              </a:defRPr>
            </a:pPr>
            <a:r>
              <a:rPr sz="4000">
                <a:solidFill>
                  <a:srgbClr val="FFFFFF"/>
                </a:solidFill>
                <a:effectLst>
                  <a:outerShdw sx="100000" sy="100000" kx="0" ky="0" algn="b" rotWithShape="0" blurRad="63500" dist="63500" dir="1735318">
                    <a:srgbClr val="000000"/>
                  </a:outerShdw>
                </a:effectLst>
                <a:latin typeface="Gill Sans MT"/>
                <a:ea typeface="Gill Sans MT"/>
                <a:cs typeface="Gill Sans MT"/>
                <a:sym typeface="Gill Sans MT"/>
              </a:rPr>
              <a:t>Unity is </a:t>
            </a:r>
            <a:r>
              <a:rPr sz="4000" u="sng">
                <a:solidFill>
                  <a:srgbClr val="FFFFFF"/>
                </a:solidFill>
                <a:effectLst>
                  <a:outerShdw sx="100000" sy="100000" kx="0" ky="0" algn="b" rotWithShape="0" blurRad="63500" dist="63500" dir="1735318">
                    <a:srgbClr val="000000"/>
                  </a:outerShdw>
                </a:effectLst>
                <a:latin typeface="Gill Sans MT"/>
                <a:ea typeface="Gill Sans MT"/>
                <a:cs typeface="Gill Sans MT"/>
                <a:sym typeface="Gill Sans MT"/>
              </a:rPr>
              <a:t>NOT</a:t>
            </a:r>
            <a:r>
              <a:rPr sz="4000">
                <a:solidFill>
                  <a:srgbClr val="FFFFFF"/>
                </a:solidFill>
                <a:effectLst>
                  <a:outerShdw sx="100000" sy="100000" kx="0" ky="0" algn="b" rotWithShape="0" blurRad="63500" dist="63500" dir="1735318">
                    <a:srgbClr val="000000"/>
                  </a:outerShdw>
                </a:effectLst>
                <a:latin typeface="Gill Sans MT"/>
                <a:ea typeface="Gill Sans MT"/>
                <a:cs typeface="Gill Sans MT"/>
                <a:sym typeface="Gill Sans MT"/>
              </a:rPr>
              <a:t> maintained by bringing all Christians into a </a:t>
            </a:r>
            <a:r>
              <a:rPr b="1" i="1" sz="4000">
                <a:solidFill>
                  <a:srgbClr val="FFFFFF"/>
                </a:solidFill>
                <a:effectLst>
                  <a:outerShdw sx="100000" sy="100000" kx="0" ky="0" algn="b" rotWithShape="0" blurRad="63500" dist="63500" dir="1735318">
                    <a:srgbClr val="000000"/>
                  </a:outerShdw>
                </a:effectLst>
                <a:latin typeface="Gill Sans MT"/>
                <a:ea typeface="Gill Sans MT"/>
                <a:cs typeface="Gill Sans MT"/>
                <a:sym typeface="Gill Sans MT"/>
              </a:rPr>
              <a:t>“</a:t>
            </a:r>
            <a:r>
              <a:rPr b="1" i="1" sz="4000" u="sng">
                <a:solidFill>
                  <a:srgbClr val="FFFFFF"/>
                </a:solidFill>
                <a:effectLst>
                  <a:outerShdw sx="100000" sy="100000" kx="0" ky="0" algn="b" rotWithShape="0" blurRad="63500" dist="63500" dir="1735318">
                    <a:srgbClr val="000000"/>
                  </a:outerShdw>
                </a:effectLst>
                <a:latin typeface="Gill Sans MT"/>
                <a:ea typeface="Gill Sans MT"/>
                <a:cs typeface="Gill Sans MT"/>
                <a:sym typeface="Gill Sans MT"/>
              </a:rPr>
              <a:t>visible body of Christ</a:t>
            </a:r>
            <a:r>
              <a:rPr b="1" i="1" sz="4000">
                <a:solidFill>
                  <a:srgbClr val="FFFFFF"/>
                </a:solidFill>
                <a:effectLst>
                  <a:outerShdw sx="100000" sy="100000" kx="0" ky="0" algn="b" rotWithShape="0" blurRad="63500" dist="63500" dir="1735318">
                    <a:srgbClr val="000000"/>
                  </a:outerShdw>
                </a:effectLst>
                <a:latin typeface="Gill Sans MT"/>
                <a:ea typeface="Gill Sans MT"/>
                <a:cs typeface="Gill Sans MT"/>
                <a:sym typeface="Gill Sans MT"/>
              </a:rPr>
              <a:t>”</a:t>
            </a:r>
            <a:r>
              <a:rPr sz="4000">
                <a:solidFill>
                  <a:srgbClr val="FFFFFF"/>
                </a:solidFill>
                <a:effectLst>
                  <a:outerShdw sx="100000" sy="100000" kx="0" ky="0" algn="b" rotWithShape="0" blurRad="63500" dist="63500" dir="1735318">
                    <a:srgbClr val="000000"/>
                  </a:outerShdw>
                </a:effectLst>
                <a:latin typeface="Gill Sans MT"/>
                <a:ea typeface="Gill Sans MT"/>
                <a:cs typeface="Gill Sans MT"/>
                <a:sym typeface="Gill Sans MT"/>
              </a:rPr>
              <a:t>.             </a:t>
            </a:r>
            <a:r>
              <a:rPr b="1" i="1" sz="4000">
                <a:solidFill>
                  <a:srgbClr val="FFFFFF"/>
                </a:solidFill>
                <a:effectLst>
                  <a:outerShdw sx="100000" sy="100000" kx="0" ky="0" algn="b" rotWithShape="0" blurRad="63500" dist="63500" dir="1735318">
                    <a:srgbClr val="000000"/>
                  </a:outerShdw>
                </a:effectLst>
                <a:latin typeface="Gill Sans MT"/>
                <a:ea typeface="Gill Sans MT"/>
                <a:cs typeface="Gill Sans MT"/>
                <a:sym typeface="Gill Sans MT"/>
              </a:rPr>
              <a:t>(2 Peter 5:1,2)</a:t>
            </a:r>
            <a:endParaRPr b="1" i="1" sz="4000">
              <a:solidFill>
                <a:srgbClr val="FFFFFF"/>
              </a:solidFill>
              <a:effectLst>
                <a:outerShdw sx="100000" sy="100000" kx="0" ky="0" algn="b" rotWithShape="0" blurRad="63500" dist="63500" dir="1735318">
                  <a:srgbClr val="000000"/>
                </a:outerShdw>
              </a:effectLst>
              <a:latin typeface="Gill Sans MT"/>
              <a:ea typeface="Gill Sans MT"/>
              <a:cs typeface="Gill Sans MT"/>
              <a:sym typeface="Gill Sans MT"/>
            </a:endParaRPr>
          </a:p>
          <a:p>
            <a:pPr lvl="0" marL="618066" indent="-618066" defTabSz="914400">
              <a:lnSpc>
                <a:spcPct val="90000"/>
              </a:lnSpc>
              <a:spcBef>
                <a:spcPts val="1600"/>
              </a:spcBef>
              <a:buClrTx/>
              <a:buSzPct val="100000"/>
              <a:buFont typeface="Gill Sans MT"/>
              <a:buChar char="•"/>
              <a:defRPr sz="1800">
                <a:solidFill>
                  <a:srgbClr val="000000"/>
                </a:solidFill>
              </a:defRPr>
            </a:pPr>
            <a:r>
              <a:rPr sz="4000">
                <a:solidFill>
                  <a:srgbClr val="FFFFFF"/>
                </a:solidFill>
                <a:effectLst>
                  <a:outerShdw sx="100000" sy="100000" kx="0" ky="0" algn="b" rotWithShape="0" blurRad="63500" dist="63500" dir="1735318">
                    <a:srgbClr val="000000"/>
                  </a:outerShdw>
                </a:effectLst>
                <a:latin typeface="Gill Sans MT"/>
                <a:ea typeface="Gill Sans MT"/>
                <a:cs typeface="Gill Sans MT"/>
                <a:sym typeface="Gill Sans MT"/>
              </a:rPr>
              <a:t>Unity is maintained as Christians remain faithful to the revealed </a:t>
            </a:r>
            <a:r>
              <a:rPr sz="4000" u="sng">
                <a:solidFill>
                  <a:srgbClr val="FFFFFF"/>
                </a:solidFill>
                <a:effectLst>
                  <a:outerShdw sx="100000" sy="100000" kx="0" ky="0" algn="b" rotWithShape="0" blurRad="63500" dist="63500" dir="1735318">
                    <a:srgbClr val="000000"/>
                  </a:outerShdw>
                </a:effectLst>
                <a:latin typeface="Gill Sans MT"/>
                <a:ea typeface="Gill Sans MT"/>
                <a:cs typeface="Gill Sans MT"/>
                <a:sym typeface="Gill Sans MT"/>
              </a:rPr>
              <a:t>TRUTH</a:t>
            </a:r>
            <a:r>
              <a:rPr sz="4000">
                <a:solidFill>
                  <a:srgbClr val="FFFFFF"/>
                </a:solidFill>
                <a:effectLst>
                  <a:outerShdw sx="100000" sy="100000" kx="0" ky="0" algn="b" rotWithShape="0" blurRad="63500" dist="63500" dir="1735318">
                    <a:srgbClr val="000000"/>
                  </a:outerShdw>
                </a:effectLst>
                <a:latin typeface="Gill Sans MT"/>
                <a:ea typeface="Gill Sans MT"/>
                <a:cs typeface="Gill Sans MT"/>
                <a:sym typeface="Gill Sans MT"/>
              </a:rPr>
              <a:t> of God </a:t>
            </a:r>
            <a:r>
              <a:rPr b="1" i="1" sz="4000">
                <a:solidFill>
                  <a:srgbClr val="FFFFFF"/>
                </a:solidFill>
                <a:effectLst>
                  <a:outerShdw sx="100000" sy="100000" kx="0" ky="0" algn="b" rotWithShape="0" blurRad="63500" dist="63500" dir="1735318">
                    <a:srgbClr val="000000"/>
                  </a:outerShdw>
                </a:effectLst>
                <a:latin typeface="Gill Sans MT"/>
                <a:ea typeface="Gill Sans MT"/>
                <a:cs typeface="Gill Sans MT"/>
                <a:sym typeface="Gill Sans MT"/>
              </a:rPr>
              <a:t>(Eph. 4:1-6).</a:t>
            </a:r>
          </a:p>
        </p:txBody>
      </p:sp>
    </p:spTree>
  </p:cSld>
  <p:clrMapOvr>
    <a:masterClrMapping/>
  </p:clrMapOvr>
  <p:transition spd="med"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5" presetID="3" grpId="1" fill="hold">
                                  <p:stCondLst>
                                    <p:cond delay="0"/>
                                  </p:stCondLst>
                                  <p:iterate type="el" backwards="0">
                                    <p:tmAbs val="0"/>
                                  </p:iterate>
                                  <p:childTnLst>
                                    <p:set>
                                      <p:cBhvr>
                                        <p:cTn id="6" fill="hold"/>
                                        <p:tgtEl>
                                          <p:spTgt spid="901">
                                            <p:bg/>
                                          </p:spTgt>
                                        </p:tgtEl>
                                        <p:attrNameLst>
                                          <p:attrName>style.visibility</p:attrName>
                                        </p:attrNameLst>
                                      </p:cBhvr>
                                      <p:to>
                                        <p:strVal val="visible"/>
                                      </p:to>
                                    </p:set>
                                    <p:animEffect filter="blinds(vertical)" transition="in">
                                      <p:cBhvr>
                                        <p:cTn id="7" dur="500"/>
                                        <p:tgtEl>
                                          <p:spTgt spid="901">
                                            <p:bg/>
                                          </p:spTgt>
                                        </p:tgtEl>
                                      </p:cBhvr>
                                    </p:animEffect>
                                  </p:childTnLst>
                                </p:cTn>
                              </p:par>
                              <p:par>
                                <p:cTn id="8" presetClass="entr" presetSubtype="5" presetID="3" grpId="1" fill="hold">
                                  <p:stCondLst>
                                    <p:cond delay="0"/>
                                  </p:stCondLst>
                                  <p:iterate type="el" backwards="0">
                                    <p:tmAbs val="0"/>
                                  </p:iterate>
                                  <p:childTnLst>
                                    <p:set>
                                      <p:cBhvr>
                                        <p:cTn id="9" fill="hold"/>
                                        <p:tgtEl>
                                          <p:spTgt spid="901">
                                            <p:txEl>
                                              <p:pRg st="0" end="0"/>
                                            </p:txEl>
                                          </p:spTgt>
                                        </p:tgtEl>
                                        <p:attrNameLst>
                                          <p:attrName>style.visibility</p:attrName>
                                        </p:attrNameLst>
                                      </p:cBhvr>
                                      <p:to>
                                        <p:strVal val="visible"/>
                                      </p:to>
                                    </p:set>
                                    <p:animEffect filter="blinds(vertical)" transition="in">
                                      <p:cBhvr>
                                        <p:cTn id="10" dur="500"/>
                                        <p:tgtEl>
                                          <p:spTgt spid="90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5" presetID="3" grpId="1" fill="hold">
                                  <p:stCondLst>
                                    <p:cond delay="0"/>
                                  </p:stCondLst>
                                  <p:iterate type="el" backwards="0">
                                    <p:tmAbs val="0"/>
                                  </p:iterate>
                                  <p:childTnLst>
                                    <p:set>
                                      <p:cBhvr>
                                        <p:cTn id="14" fill="hold"/>
                                        <p:tgtEl>
                                          <p:spTgt spid="901">
                                            <p:txEl>
                                              <p:pRg st="1" end="1"/>
                                            </p:txEl>
                                          </p:spTgt>
                                        </p:tgtEl>
                                        <p:attrNameLst>
                                          <p:attrName>style.visibility</p:attrName>
                                        </p:attrNameLst>
                                      </p:cBhvr>
                                      <p:to>
                                        <p:strVal val="visible"/>
                                      </p:to>
                                    </p:set>
                                    <p:animEffect filter="blinds(vertical)" transition="in">
                                      <p:cBhvr>
                                        <p:cTn id="15" dur="500"/>
                                        <p:tgtEl>
                                          <p:spTgt spid="90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nodeType="clickEffect" presetClass="entr" presetSubtype="5" presetID="3" grpId="1" fill="hold">
                                  <p:stCondLst>
                                    <p:cond delay="0"/>
                                  </p:stCondLst>
                                  <p:iterate type="el" backwards="0">
                                    <p:tmAbs val="0"/>
                                  </p:iterate>
                                  <p:childTnLst>
                                    <p:set>
                                      <p:cBhvr>
                                        <p:cTn id="19" fill="hold"/>
                                        <p:tgtEl>
                                          <p:spTgt spid="901">
                                            <p:txEl>
                                              <p:pRg st="2" end="2"/>
                                            </p:txEl>
                                          </p:spTgt>
                                        </p:tgtEl>
                                        <p:attrNameLst>
                                          <p:attrName>style.visibility</p:attrName>
                                        </p:attrNameLst>
                                      </p:cBhvr>
                                      <p:to>
                                        <p:strVal val="visible"/>
                                      </p:to>
                                    </p:set>
                                    <p:animEffect filter="blinds(vertical)" transition="in">
                                      <p:cBhvr>
                                        <p:cTn id="20" dur="500"/>
                                        <p:tgtEl>
                                          <p:spTgt spid="901">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901" grpId="1"/>
    </p:bldLst>
  </p:timing>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03" name="Shape 903"/>
          <p:cNvSpPr/>
          <p:nvPr/>
        </p:nvSpPr>
        <p:spPr>
          <a:xfrm>
            <a:off x="6935893" y="9211733"/>
            <a:ext cx="6068908" cy="4602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r" defTabSz="914400">
              <a:lnSpc>
                <a:spcPct val="100000"/>
              </a:lnSpc>
              <a:spcBef>
                <a:spcPts val="0"/>
              </a:spcBef>
              <a:buClrTx/>
              <a:buFontTx/>
              <a:defRPr sz="1800">
                <a:solidFill>
                  <a:srgbClr val="000000"/>
                </a:solidFill>
                <a:latin typeface="Diner"/>
                <a:ea typeface="Diner"/>
                <a:cs typeface="Diner"/>
                <a:sym typeface="Diner"/>
              </a:defRPr>
            </a:lvl1pPr>
          </a:lstStyle>
          <a:p>
            <a:pPr lvl="0"/>
            <a:r>
              <a:t>W. 65 St church of Christ - May, 28, 2006</a:t>
            </a:r>
          </a:p>
        </p:txBody>
      </p:sp>
      <p:sp>
        <p:nvSpPr>
          <p:cNvPr id="904" name="Shape 904"/>
          <p:cNvSpPr/>
          <p:nvPr/>
        </p:nvSpPr>
        <p:spPr>
          <a:xfrm>
            <a:off x="-1" y="9211733"/>
            <a:ext cx="5743788" cy="4602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914400">
              <a:lnSpc>
                <a:spcPct val="100000"/>
              </a:lnSpc>
              <a:spcBef>
                <a:spcPts val="0"/>
              </a:spcBef>
              <a:buClrTx/>
              <a:buFontTx/>
              <a:defRPr sz="1800">
                <a:solidFill>
                  <a:srgbClr val="000000"/>
                </a:solidFill>
                <a:latin typeface="Diner"/>
                <a:ea typeface="Diner"/>
                <a:cs typeface="Diner"/>
                <a:sym typeface="Diner"/>
              </a:defRPr>
            </a:lvl1pPr>
          </a:lstStyle>
          <a:p>
            <a:pPr lvl="0"/>
            <a:r>
              <a:t>Don McClain</a:t>
            </a:r>
          </a:p>
        </p:txBody>
      </p:sp>
      <p:pic>
        <p:nvPicPr>
          <p:cNvPr id="905" name="image59.png"/>
          <p:cNvPicPr/>
          <p:nvPr/>
        </p:nvPicPr>
        <p:blipFill>
          <a:blip r:embed="rId2">
            <a:extLst/>
          </a:blip>
          <a:stretch>
            <a:fillRect/>
          </a:stretch>
        </p:blipFill>
        <p:spPr>
          <a:xfrm>
            <a:off x="-1" y="-1"/>
            <a:ext cx="13004801" cy="1783646"/>
          </a:xfrm>
          <a:prstGeom prst="rect">
            <a:avLst/>
          </a:prstGeom>
          <a:ln w="12700">
            <a:miter lim="400000"/>
          </a:ln>
        </p:spPr>
      </p:pic>
      <p:sp>
        <p:nvSpPr>
          <p:cNvPr id="906" name="Shape 906"/>
          <p:cNvSpPr/>
          <p:nvPr/>
        </p:nvSpPr>
        <p:spPr>
          <a:xfrm>
            <a:off x="4104639" y="1995621"/>
            <a:ext cx="8669868" cy="7376669"/>
          </a:xfrm>
          <a:prstGeom prst="rect">
            <a:avLst/>
          </a:prstGeom>
          <a:ln w="12700">
            <a:miter lim="400000"/>
          </a:ln>
          <a:effectLst>
            <a:outerShdw sx="100000" sy="100000" kx="0" ky="0" algn="b" rotWithShape="0" blurRad="101600" dist="127000" dir="4534215">
              <a:srgbClr val="000000"/>
            </a:outerShdw>
          </a:effectLst>
          <a:extLst>
            <a:ext uri="{C572A759-6A51-4108-AA02-DFA0A04FC94B}">
              <ma14:wrappingTextBoxFlag xmlns:ma14="http://schemas.microsoft.com/office/mac/drawingml/2011/main" val="1"/>
            </a:ext>
          </a:extLst>
        </p:spPr>
        <p:txBody>
          <a:bodyPr lIns="65023" tIns="65023" rIns="65023" bIns="65023">
            <a:spAutoFit/>
          </a:bodyPr>
          <a:lstStyle/>
          <a:p>
            <a:pPr lvl="0" marL="609599" indent="-609599" defTabSz="914400">
              <a:lnSpc>
                <a:spcPct val="100000"/>
              </a:lnSpc>
              <a:spcBef>
                <a:spcPts val="1500"/>
              </a:spcBef>
              <a:buClr>
                <a:srgbClr val="F5D328"/>
              </a:buClr>
              <a:buSzPct val="100000"/>
              <a:buFont typeface="Monotype Sorts"/>
              <a:buChar char="✦"/>
              <a:defRPr sz="1800">
                <a:solidFill>
                  <a:srgbClr val="000000"/>
                </a:solidFill>
              </a:defRPr>
            </a:pPr>
            <a:r>
              <a:rPr sz="3900">
                <a:solidFill>
                  <a:srgbClr val="FFFFFF"/>
                </a:solidFill>
                <a:effectLst>
                  <a:outerShdw sx="100000" sy="100000" kx="0" ky="0" algn="b" rotWithShape="0" blurRad="63500" dist="63500" dir="3074459">
                    <a:srgbClr val="000000"/>
                  </a:outerShdw>
                </a:effectLst>
                <a:latin typeface="Humanst521 BT"/>
                <a:ea typeface="Humanst521 BT"/>
                <a:cs typeface="Humanst521 BT"/>
                <a:sym typeface="Humanst521 BT"/>
              </a:rPr>
              <a:t>When all men will lay down their creeds, disciplines, manuals, confessions of faith, catechisms, think-so's, maybe's, and subjective feelings, and with an unprejudiced and receptive heart </a:t>
            </a:r>
            <a:r>
              <a:rPr b="1" sz="3900" u="sng">
                <a:solidFill>
                  <a:srgbClr val="FFFFFF"/>
                </a:solidFill>
                <a:effectLst>
                  <a:outerShdw sx="100000" sy="100000" kx="0" ky="0" algn="b" rotWithShape="0" blurRad="63500" dist="63500" dir="3074459">
                    <a:srgbClr val="000000"/>
                  </a:outerShdw>
                </a:effectLst>
                <a:latin typeface="Humanst521 BT"/>
                <a:ea typeface="Humanst521 BT"/>
                <a:cs typeface="Humanst521 BT"/>
                <a:sym typeface="Humanst521 BT"/>
              </a:rPr>
              <a:t>turn to the Word of God</a:t>
            </a:r>
            <a:r>
              <a:rPr sz="3900">
                <a:solidFill>
                  <a:srgbClr val="FFFFFF"/>
                </a:solidFill>
                <a:effectLst>
                  <a:outerShdw sx="100000" sy="100000" kx="0" ky="0" algn="b" rotWithShape="0" blurRad="63500" dist="63500" dir="3074459">
                    <a:srgbClr val="000000"/>
                  </a:outerShdw>
                </a:effectLst>
                <a:latin typeface="Humanst521 BT"/>
                <a:ea typeface="Humanst521 BT"/>
                <a:cs typeface="Humanst521 BT"/>
                <a:sym typeface="Humanst521 BT"/>
              </a:rPr>
              <a:t>, then, and ONLY then, will unity result. </a:t>
            </a:r>
            <a:endParaRPr sz="3900">
              <a:solidFill>
                <a:srgbClr val="FFFFFF"/>
              </a:solidFill>
              <a:effectLst>
                <a:outerShdw sx="100000" sy="100000" kx="0" ky="0" algn="b" rotWithShape="0" blurRad="63500" dist="63500" dir="3074459">
                  <a:srgbClr val="000000"/>
                </a:outerShdw>
              </a:effectLst>
              <a:latin typeface="Humanst521 BT"/>
              <a:ea typeface="Humanst521 BT"/>
              <a:cs typeface="Humanst521 BT"/>
              <a:sym typeface="Humanst521 BT"/>
            </a:endParaRPr>
          </a:p>
          <a:p>
            <a:pPr lvl="0" marL="609599" indent="-609599" defTabSz="914400">
              <a:lnSpc>
                <a:spcPct val="100000"/>
              </a:lnSpc>
              <a:spcBef>
                <a:spcPts val="1500"/>
              </a:spcBef>
              <a:buClr>
                <a:srgbClr val="F5D328"/>
              </a:buClr>
              <a:buSzPct val="100000"/>
              <a:buFont typeface="Monotype Sorts"/>
              <a:buChar char="✦"/>
              <a:defRPr sz="1800">
                <a:solidFill>
                  <a:srgbClr val="000000"/>
                </a:solidFill>
              </a:defRPr>
            </a:pPr>
            <a:r>
              <a:rPr sz="3900">
                <a:solidFill>
                  <a:srgbClr val="FFFFFF"/>
                </a:solidFill>
                <a:effectLst>
                  <a:outerShdw sx="100000" sy="100000" kx="0" ky="0" algn="b" rotWithShape="0" blurRad="63500" dist="63500" dir="3074459">
                    <a:srgbClr val="000000"/>
                  </a:outerShdw>
                </a:effectLst>
                <a:latin typeface="Humanst521 BT"/>
                <a:ea typeface="Humanst521 BT"/>
                <a:cs typeface="Humanst521 BT"/>
                <a:sym typeface="Humanst521 BT"/>
              </a:rPr>
              <a:t>We must be committed to being nothing, calling ourselves nothing, obeying nothing, and saying nothing except that which is </a:t>
            </a:r>
            <a:r>
              <a:rPr b="1" sz="3900" u="sng">
                <a:solidFill>
                  <a:srgbClr val="FFFFFF"/>
                </a:solidFill>
                <a:effectLst>
                  <a:outerShdw sx="100000" sy="100000" kx="0" ky="0" algn="b" rotWithShape="0" blurRad="63500" dist="63500" dir="3074459">
                    <a:srgbClr val="000000"/>
                  </a:outerShdw>
                </a:effectLst>
                <a:latin typeface="Humanst521 BT"/>
                <a:ea typeface="Humanst521 BT"/>
                <a:cs typeface="Humanst521 BT"/>
                <a:sym typeface="Humanst521 BT"/>
              </a:rPr>
              <a:t>authorized by the Word of God</a:t>
            </a:r>
            <a:r>
              <a:rPr sz="3900">
                <a:solidFill>
                  <a:srgbClr val="FFFFFF"/>
                </a:solidFill>
                <a:effectLst>
                  <a:outerShdw sx="100000" sy="100000" kx="0" ky="0" algn="b" rotWithShape="0" blurRad="63500" dist="63500" dir="3074459">
                    <a:srgbClr val="000000"/>
                  </a:outerShdw>
                </a:effectLst>
                <a:latin typeface="Humanst521 BT"/>
                <a:ea typeface="Humanst521 BT"/>
                <a:cs typeface="Humanst521 BT"/>
                <a:sym typeface="Humanst521 BT"/>
              </a:rPr>
              <a:t>. </a:t>
            </a:r>
          </a:p>
        </p:txBody>
      </p:sp>
    </p:spTree>
  </p:cSld>
  <p:clrMapOvr>
    <a:masterClrMapping/>
  </p:clrMapOvr>
  <p:transition spd="med"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10" presetID="3" grpId="1" fill="hold">
                                  <p:stCondLst>
                                    <p:cond delay="0"/>
                                  </p:stCondLst>
                                  <p:iterate type="el" backwards="0">
                                    <p:tmAbs val="0"/>
                                  </p:iterate>
                                  <p:childTnLst>
                                    <p:set>
                                      <p:cBhvr>
                                        <p:cTn id="6" fill="hold"/>
                                        <p:tgtEl>
                                          <p:spTgt spid="906">
                                            <p:bg/>
                                          </p:spTgt>
                                        </p:tgtEl>
                                        <p:attrNameLst>
                                          <p:attrName>style.visibility</p:attrName>
                                        </p:attrNameLst>
                                      </p:cBhvr>
                                      <p:to>
                                        <p:strVal val="visible"/>
                                      </p:to>
                                    </p:set>
                                    <p:animEffect filter="blinds(horizontal)" transition="in">
                                      <p:cBhvr>
                                        <p:cTn id="7" dur="500"/>
                                        <p:tgtEl>
                                          <p:spTgt spid="906">
                                            <p:bg/>
                                          </p:spTgt>
                                        </p:tgtEl>
                                      </p:cBhvr>
                                    </p:animEffect>
                                  </p:childTnLst>
                                </p:cTn>
                              </p:par>
                              <p:par>
                                <p:cTn id="8" presetClass="entr" presetSubtype="10" presetID="3" grpId="1" fill="hold">
                                  <p:stCondLst>
                                    <p:cond delay="0"/>
                                  </p:stCondLst>
                                  <p:iterate type="el" backwards="0">
                                    <p:tmAbs val="0"/>
                                  </p:iterate>
                                  <p:childTnLst>
                                    <p:set>
                                      <p:cBhvr>
                                        <p:cTn id="9" fill="hold"/>
                                        <p:tgtEl>
                                          <p:spTgt spid="906">
                                            <p:txEl>
                                              <p:pRg st="0" end="0"/>
                                            </p:txEl>
                                          </p:spTgt>
                                        </p:tgtEl>
                                        <p:attrNameLst>
                                          <p:attrName>style.visibility</p:attrName>
                                        </p:attrNameLst>
                                      </p:cBhvr>
                                      <p:to>
                                        <p:strVal val="visible"/>
                                      </p:to>
                                    </p:set>
                                    <p:animEffect filter="blinds(horizontal)" transition="in">
                                      <p:cBhvr>
                                        <p:cTn id="10" dur="500"/>
                                        <p:tgtEl>
                                          <p:spTgt spid="90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10" presetID="3" grpId="1" fill="hold">
                                  <p:stCondLst>
                                    <p:cond delay="0"/>
                                  </p:stCondLst>
                                  <p:iterate type="el" backwards="0">
                                    <p:tmAbs val="0"/>
                                  </p:iterate>
                                  <p:childTnLst>
                                    <p:set>
                                      <p:cBhvr>
                                        <p:cTn id="14" fill="hold"/>
                                        <p:tgtEl>
                                          <p:spTgt spid="906">
                                            <p:txEl>
                                              <p:pRg st="1" end="1"/>
                                            </p:txEl>
                                          </p:spTgt>
                                        </p:tgtEl>
                                        <p:attrNameLst>
                                          <p:attrName>style.visibility</p:attrName>
                                        </p:attrNameLst>
                                      </p:cBhvr>
                                      <p:to>
                                        <p:strVal val="visible"/>
                                      </p:to>
                                    </p:set>
                                    <p:animEffect filter="blinds(horizontal)" transition="in">
                                      <p:cBhvr>
                                        <p:cTn id="15" dur="500"/>
                                        <p:tgtEl>
                                          <p:spTgt spid="906">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906" grpId="1"/>
    </p:bldLst>
  </p:timing>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08" name="Shape 908"/>
          <p:cNvSpPr/>
          <p:nvPr/>
        </p:nvSpPr>
        <p:spPr>
          <a:xfrm>
            <a:off x="-1" y="9582150"/>
            <a:ext cx="4551681" cy="3429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a:lnSpc>
                <a:spcPct val="100000"/>
              </a:lnSpc>
              <a:spcBef>
                <a:spcPts val="0"/>
              </a:spcBef>
              <a:buClrTx/>
              <a:buFontTx/>
              <a:defRPr i="1" sz="1600">
                <a:solidFill>
                  <a:srgbClr val="B4B4BA"/>
                </a:solidFill>
                <a:uFill>
                  <a:solidFill>
                    <a:srgbClr val="B4B4BA"/>
                  </a:solidFill>
                </a:uFill>
                <a:latin typeface="Times"/>
                <a:ea typeface="Times"/>
                <a:cs typeface="Times"/>
                <a:sym typeface="Times"/>
              </a:defRPr>
            </a:lvl1pPr>
          </a:lstStyle>
          <a:p>
            <a:pPr lvl="0">
              <a:defRPr i="0" sz="1800">
                <a:solidFill>
                  <a:srgbClr val="000000"/>
                </a:solidFill>
                <a:uFillTx/>
              </a:defRPr>
            </a:pPr>
            <a:r>
              <a:rPr i="1" sz="1600">
                <a:solidFill>
                  <a:srgbClr val="B4B4BA"/>
                </a:solidFill>
                <a:uFill>
                  <a:solidFill>
                    <a:srgbClr val="B4B4BA"/>
                  </a:solidFill>
                </a:uFill>
              </a:rPr>
              <a:t>Don McClain</a:t>
            </a:r>
          </a:p>
        </p:txBody>
      </p:sp>
      <p:sp>
        <p:nvSpPr>
          <p:cNvPr id="909" name="Shape 909"/>
          <p:cNvSpPr/>
          <p:nvPr/>
        </p:nvSpPr>
        <p:spPr>
          <a:xfrm>
            <a:off x="-1" y="-1"/>
            <a:ext cx="13004801" cy="9753601"/>
          </a:xfrm>
          <a:prstGeom prst="rect">
            <a:avLst/>
          </a:prstGeom>
          <a:solidFill/>
          <a:ln w="25400">
            <a:solidFill/>
            <a:round/>
          </a:ln>
        </p:spPr>
        <p:txBody>
          <a:bodyPr lIns="0" tIns="0" rIns="0" bIns="0" anchor="ctr"/>
          <a:lstStyle/>
          <a:p>
            <a:pPr lvl="0" algn="ctr">
              <a:lnSpc>
                <a:spcPct val="100000"/>
              </a:lnSpc>
              <a:spcBef>
                <a:spcPts val="0"/>
              </a:spcBef>
              <a:buClrTx/>
              <a:buFontTx/>
              <a:defRPr i="1" sz="4000">
                <a:solidFill>
                  <a:srgbClr val="FFFFFF"/>
                </a:solidFill>
                <a:effectLst>
                  <a:outerShdw sx="100000" sy="100000" kx="0" ky="0" algn="b" rotWithShape="0" blurRad="50800" dist="12700" dir="5400000">
                    <a:srgbClr val="000000">
                      <a:alpha val="30000"/>
                    </a:srgbClr>
                  </a:outerShdw>
                </a:effectLst>
                <a:uFill>
                  <a:solidFill>
                    <a:srgbClr val="FFFFFF"/>
                  </a:solidFill>
                </a:uFill>
                <a:latin typeface="Times"/>
                <a:ea typeface="Times"/>
                <a:cs typeface="Times"/>
                <a:sym typeface="Times"/>
              </a:defRPr>
            </a:pPr>
          </a:p>
        </p:txBody>
      </p:sp>
    </p:spTree>
  </p:cSld>
  <p:clrMapOvr>
    <a:masterClrMapping/>
  </p:clrMapOvr>
  <p:transition spd="med" advClick="1">
    <p:dissolve/>
  </p:transition>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11" name="Shape 911"/>
          <p:cNvSpPr/>
          <p:nvPr>
            <p:ph type="title"/>
          </p:nvPr>
        </p:nvSpPr>
        <p:spPr>
          <a:prstGeom prst="rect">
            <a:avLst/>
          </a:prstGeom>
        </p:spPr>
        <p:txBody>
          <a:bodyPr/>
          <a:lstStyle/>
          <a:p>
            <a:pPr lvl="0"/>
          </a:p>
        </p:txBody>
      </p:sp>
      <p:sp>
        <p:nvSpPr>
          <p:cNvPr id="912" name="Shape 912"/>
          <p:cNvSpPr/>
          <p:nvPr>
            <p:ph type="body" idx="1"/>
          </p:nvPr>
        </p:nvSpPr>
        <p:spPr>
          <a:prstGeom prst="rect">
            <a:avLst/>
          </a:prstGeom>
        </p:spPr>
        <p:txBody>
          <a:bodyPr/>
          <a:lstStyle/>
          <a:p>
            <a:pPr lvl="0"/>
          </a:p>
        </p:txBody>
      </p:sp>
      <p:pic>
        <p:nvPicPr>
          <p:cNvPr id="913" name=""/>
          <p:cNvPicPr/>
          <p:nvPr/>
        </p:nvPicPr>
        <p:blipFill>
          <a:blip r:embed="rId2">
            <a:extLst/>
          </a:blip>
          <a:stretch>
            <a:fillRect/>
          </a:stretch>
        </p:blipFill>
        <p:spPr>
          <a:xfrm>
            <a:off x="-275167" y="-312635"/>
            <a:ext cx="13555134" cy="10378870"/>
          </a:xfrm>
          <a:prstGeom prst="rect">
            <a:avLst/>
          </a:prstGeom>
        </p:spPr>
      </p:pic>
      <p:pic>
        <p:nvPicPr>
          <p:cNvPr id="914" name=""/>
          <p:cNvPicPr/>
          <p:nvPr/>
        </p:nvPicPr>
        <p:blipFill>
          <a:blip r:embed="rId3">
            <a:extLst/>
          </a:blip>
          <a:stretch>
            <a:fillRect/>
          </a:stretch>
        </p:blipFill>
        <p:spPr>
          <a:xfrm>
            <a:off x="-1" y="6608542"/>
            <a:ext cx="13004802" cy="3228186"/>
          </a:xfrm>
          <a:prstGeom prst="rect">
            <a:avLst/>
          </a:prstGeom>
        </p:spPr>
      </p:pic>
      <p:sp>
        <p:nvSpPr>
          <p:cNvPr id="915" name="Shape 915"/>
          <p:cNvSpPr/>
          <p:nvPr/>
        </p:nvSpPr>
        <p:spPr>
          <a:xfrm>
            <a:off x="159880" y="-54422"/>
            <a:ext cx="12685039" cy="8890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lgn="ctr">
              <a:lnSpc>
                <a:spcPct val="100000"/>
              </a:lnSpc>
              <a:spcBef>
                <a:spcPts val="0"/>
              </a:spcBef>
              <a:buClrTx/>
              <a:buFontTx/>
              <a:defRPr i="1" sz="5500">
                <a:solidFill>
                  <a:srgbClr val="FFFFFF"/>
                </a:solidFill>
                <a:effectLst>
                  <a:outerShdw sx="100000" sy="100000" kx="0" ky="0" algn="b" rotWithShape="0" blurRad="76200" dist="63500" dir="2920767">
                    <a:srgbClr val="000000"/>
                  </a:outerShdw>
                </a:effectLst>
                <a:latin typeface="Baskerville"/>
                <a:ea typeface="Baskerville"/>
                <a:cs typeface="Baskerville"/>
                <a:sym typeface="Baskerville"/>
              </a:defRPr>
            </a:lvl1pPr>
          </a:lstStyle>
          <a:p>
            <a:pPr lvl="0">
              <a:defRPr i="0" sz="1800">
                <a:solidFill>
                  <a:srgbClr val="000000"/>
                </a:solidFill>
                <a:effectLst/>
              </a:defRPr>
            </a:pPr>
            <a:r>
              <a:rPr i="1" sz="5500">
                <a:solidFill>
                  <a:srgbClr val="FFFFFF"/>
                </a:solidFill>
                <a:effectLst>
                  <a:outerShdw sx="100000" sy="100000" kx="0" ky="0" algn="b" rotWithShape="0" blurRad="76200" dist="63500" dir="2920767">
                    <a:srgbClr val="000000"/>
                  </a:outerShdw>
                </a:effectLst>
              </a:rPr>
              <a:t>Is The Church of CHRIST A Biblical Church?</a:t>
            </a:r>
          </a:p>
        </p:txBody>
      </p:sp>
      <p:sp>
        <p:nvSpPr>
          <p:cNvPr id="916" name="Shape 916"/>
          <p:cNvSpPr/>
          <p:nvPr/>
        </p:nvSpPr>
        <p:spPr>
          <a:xfrm>
            <a:off x="808005" y="910472"/>
            <a:ext cx="11388790" cy="17526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nSpc>
                <a:spcPct val="100000"/>
              </a:lnSpc>
              <a:spcBef>
                <a:spcPts val="2000"/>
              </a:spcBef>
              <a:buClrTx/>
              <a:buFontTx/>
              <a:defRPr sz="5500">
                <a:solidFill>
                  <a:srgbClr val="E0DAA2"/>
                </a:solidFill>
                <a:effectLst>
                  <a:outerShdw sx="100000" sy="100000" kx="0" ky="0" algn="b" rotWithShape="0" blurRad="63500" dist="63500" dir="2256032">
                    <a:srgbClr val="000000"/>
                  </a:outerShdw>
                </a:effectLst>
                <a:latin typeface="Denmark"/>
                <a:ea typeface="Denmark"/>
                <a:cs typeface="Denmark"/>
                <a:sym typeface="Denmark"/>
              </a:defRPr>
            </a:lvl1pPr>
          </a:lstStyle>
          <a:p>
            <a:pPr lvl="0">
              <a:defRPr sz="1800">
                <a:solidFill>
                  <a:srgbClr val="000000"/>
                </a:solidFill>
                <a:effectLst/>
              </a:defRPr>
            </a:pPr>
            <a:r>
              <a:rPr sz="5500">
                <a:solidFill>
                  <a:srgbClr val="E0DAA2"/>
                </a:solidFill>
                <a:effectLst>
                  <a:outerShdw sx="100000" sy="100000" kx="0" ky="0" algn="b" rotWithShape="0" blurRad="63500" dist="63500" dir="2256032">
                    <a:srgbClr val="000000"/>
                  </a:outerShdw>
                </a:effectLst>
              </a:rPr>
              <a:t>A Biblical Understanding of The Church Jesus Built</a:t>
            </a:r>
          </a:p>
        </p:txBody>
      </p:sp>
    </p:spTree>
  </p:cSld>
  <p:clrMapOvr>
    <a:masterClrMapping/>
  </p:clrMapOvr>
  <p:transition spd="slow" advClick="1">
    <p:dissolve/>
  </p:transition>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18" name="Shape 918"/>
          <p:cNvSpPr/>
          <p:nvPr/>
        </p:nvSpPr>
        <p:spPr>
          <a:xfrm>
            <a:off x="349961" y="-50800"/>
            <a:ext cx="12304878" cy="9144001"/>
          </a:xfrm>
          <a:prstGeom prst="rect">
            <a:avLst/>
          </a:prstGeom>
          <a:ln w="12700">
            <a:miter lim="400000"/>
          </a:ln>
          <a:effectLst>
            <a:outerShdw sx="100000" sy="100000" kx="0" ky="0" algn="b" rotWithShape="0" blurRad="76200" dist="76200" dir="245108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algn="ctr" defTabSz="457200">
              <a:lnSpc>
                <a:spcPct val="100000"/>
              </a:lnSpc>
              <a:spcBef>
                <a:spcPts val="0"/>
              </a:spcBef>
              <a:buClrTx/>
              <a:buFontTx/>
              <a:defRPr sz="1800">
                <a:solidFill>
                  <a:srgbClr val="000000"/>
                </a:solidFill>
              </a:defRPr>
            </a:pPr>
            <a:r>
              <a:rPr sz="6600">
                <a:solidFill>
                  <a:srgbClr val="FFFFFF"/>
                </a:solidFill>
                <a:effectLst>
                  <a:outerShdw sx="100000" sy="100000" kx="0" ky="0" algn="b" rotWithShape="0" blurRad="63500" dist="63500" dir="1713171">
                    <a:srgbClr val="000000"/>
                  </a:outerShdw>
                </a:effectLst>
                <a:latin typeface="Abject Failure"/>
                <a:ea typeface="Abject Failure"/>
                <a:cs typeface="Abject Failure"/>
                <a:sym typeface="Abject Failure"/>
              </a:rPr>
              <a:t>Romans 16:16–20 (NKJV)</a:t>
            </a:r>
            <a:endParaRPr sz="6600">
              <a:solidFill>
                <a:srgbClr val="FFFFFF"/>
              </a:solidFill>
              <a:effectLst>
                <a:outerShdw sx="100000" sy="100000" kx="0" ky="0" algn="b" rotWithShape="0" blurRad="63500" dist="63500" dir="1713171">
                  <a:srgbClr val="000000"/>
                </a:outerShdw>
              </a:effectLst>
              <a:latin typeface="Abject Failure"/>
              <a:ea typeface="Abject Failure"/>
              <a:cs typeface="Abject Failure"/>
              <a:sym typeface="Abject Failure"/>
            </a:endParaRPr>
          </a:p>
          <a:p>
            <a:pPr lvl="0" algn="ctr" defTabSz="457200">
              <a:lnSpc>
                <a:spcPct val="100000"/>
              </a:lnSpc>
              <a:spcBef>
                <a:spcPts val="0"/>
              </a:spcBef>
              <a:buClrTx/>
              <a:buFontTx/>
              <a:defRPr sz="1800">
                <a:solidFill>
                  <a:srgbClr val="000000"/>
                </a:solidFill>
              </a:defRPr>
            </a:pPr>
            <a:r>
              <a:rPr baseline="31999" sz="5700">
                <a:solidFill>
                  <a:srgbClr val="FFFFFF"/>
                </a:solidFill>
                <a:effectLst>
                  <a:outerShdw sx="100000" sy="100000" kx="0" ky="0" algn="b" rotWithShape="0" blurRad="63500" dist="63500" dir="1713171">
                    <a:srgbClr val="000000"/>
                  </a:outerShdw>
                </a:effectLst>
                <a:latin typeface="Adelon"/>
                <a:ea typeface="Adelon"/>
                <a:cs typeface="Adelon"/>
                <a:sym typeface="Adelon"/>
              </a:rPr>
              <a:t>16</a:t>
            </a:r>
            <a:r>
              <a:rPr sz="5700">
                <a:solidFill>
                  <a:srgbClr val="FFFFFF"/>
                </a:solidFill>
                <a:effectLst>
                  <a:outerShdw sx="100000" sy="100000" kx="0" ky="0" algn="b" rotWithShape="0" blurRad="63500" dist="63500" dir="1713171">
                    <a:srgbClr val="000000"/>
                  </a:outerShdw>
                </a:effectLst>
                <a:latin typeface="Adelon"/>
                <a:ea typeface="Adelon"/>
                <a:cs typeface="Adelon"/>
                <a:sym typeface="Adelon"/>
              </a:rPr>
              <a:t> Greet one another with a holy kiss. The churches of Christ greet you. </a:t>
            </a:r>
            <a:r>
              <a:rPr baseline="31999" sz="5700">
                <a:solidFill>
                  <a:srgbClr val="FFFFFF"/>
                </a:solidFill>
                <a:effectLst>
                  <a:outerShdw sx="100000" sy="100000" kx="0" ky="0" algn="b" rotWithShape="0" blurRad="63500" dist="63500" dir="1713171">
                    <a:srgbClr val="000000"/>
                  </a:outerShdw>
                </a:effectLst>
                <a:latin typeface="Adelon"/>
                <a:ea typeface="Adelon"/>
                <a:cs typeface="Adelon"/>
                <a:sym typeface="Adelon"/>
              </a:rPr>
              <a:t>17</a:t>
            </a:r>
            <a:r>
              <a:rPr sz="5700">
                <a:solidFill>
                  <a:srgbClr val="FFFFFF"/>
                </a:solidFill>
                <a:effectLst>
                  <a:outerShdw sx="100000" sy="100000" kx="0" ky="0" algn="b" rotWithShape="0" blurRad="63500" dist="63500" dir="1713171">
                    <a:srgbClr val="000000"/>
                  </a:outerShdw>
                </a:effectLst>
                <a:latin typeface="Adelon"/>
                <a:ea typeface="Adelon"/>
                <a:cs typeface="Adelon"/>
                <a:sym typeface="Adelon"/>
              </a:rPr>
              <a:t> Now I urge you, brethren, note those who cause divisions and offenses, contrary to the doctrine which you learned, and avoid them. </a:t>
            </a:r>
            <a:r>
              <a:rPr baseline="31999" sz="5700">
                <a:solidFill>
                  <a:srgbClr val="FFFFFF"/>
                </a:solidFill>
                <a:effectLst>
                  <a:outerShdw sx="100000" sy="100000" kx="0" ky="0" algn="b" rotWithShape="0" blurRad="63500" dist="63500" dir="1713171">
                    <a:srgbClr val="000000"/>
                  </a:outerShdw>
                </a:effectLst>
                <a:latin typeface="Adelon"/>
                <a:ea typeface="Adelon"/>
                <a:cs typeface="Adelon"/>
                <a:sym typeface="Adelon"/>
              </a:rPr>
              <a:t>18</a:t>
            </a:r>
            <a:r>
              <a:rPr sz="5700">
                <a:solidFill>
                  <a:srgbClr val="FFFFFF"/>
                </a:solidFill>
                <a:effectLst>
                  <a:outerShdw sx="100000" sy="100000" kx="0" ky="0" algn="b" rotWithShape="0" blurRad="63500" dist="63500" dir="1713171">
                    <a:srgbClr val="000000"/>
                  </a:outerShdw>
                </a:effectLst>
                <a:latin typeface="Adelon"/>
                <a:ea typeface="Adelon"/>
                <a:cs typeface="Adelon"/>
                <a:sym typeface="Adelon"/>
              </a:rPr>
              <a:t> For those who are such do not serve our Lord Jesus Christ, but their own belly, and by smooth words and flattering speech deceive the hearts of the simple. </a:t>
            </a:r>
          </a:p>
        </p:txBody>
      </p:sp>
    </p:spTree>
  </p:cSld>
  <p:clrMapOvr>
    <a:masterClrMapping/>
  </p:clrMapOvr>
  <p:transition spd="slow" advClick="1">
    <p:dissolve/>
  </p:transition>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20" name="Shape 920"/>
          <p:cNvSpPr/>
          <p:nvPr/>
        </p:nvSpPr>
        <p:spPr>
          <a:xfrm>
            <a:off x="349961" y="-50800"/>
            <a:ext cx="12304878" cy="9042401"/>
          </a:xfrm>
          <a:prstGeom prst="rect">
            <a:avLst/>
          </a:prstGeom>
          <a:ln w="12700">
            <a:miter lim="400000"/>
          </a:ln>
          <a:effectLst>
            <a:outerShdw sx="100000" sy="100000" kx="0" ky="0" algn="b" rotWithShape="0" blurRad="76200" dist="76200" dir="245108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algn="ctr" defTabSz="457200">
              <a:lnSpc>
                <a:spcPct val="100000"/>
              </a:lnSpc>
              <a:spcBef>
                <a:spcPts val="0"/>
              </a:spcBef>
              <a:buClrTx/>
              <a:buFontTx/>
              <a:defRPr sz="1800">
                <a:solidFill>
                  <a:srgbClr val="000000"/>
                </a:solidFill>
              </a:defRPr>
            </a:pPr>
            <a:r>
              <a:rPr sz="6600">
                <a:solidFill>
                  <a:srgbClr val="FFFFFF"/>
                </a:solidFill>
                <a:effectLst>
                  <a:outerShdw sx="100000" sy="100000" kx="0" ky="0" algn="b" rotWithShape="0" blurRad="63500" dist="63500" dir="1713171">
                    <a:srgbClr val="000000"/>
                  </a:outerShdw>
                </a:effectLst>
                <a:latin typeface="Abject Failure"/>
                <a:ea typeface="Abject Failure"/>
                <a:cs typeface="Abject Failure"/>
                <a:sym typeface="Abject Failure"/>
              </a:rPr>
              <a:t>Romans 16:16–20 (NKJV)</a:t>
            </a:r>
            <a:endParaRPr sz="6600">
              <a:solidFill>
                <a:srgbClr val="FFFFFF"/>
              </a:solidFill>
              <a:effectLst>
                <a:outerShdw sx="100000" sy="100000" kx="0" ky="0" algn="b" rotWithShape="0" blurRad="63500" dist="63500" dir="1713171">
                  <a:srgbClr val="000000"/>
                </a:outerShdw>
              </a:effectLst>
              <a:latin typeface="Abject Failure"/>
              <a:ea typeface="Abject Failure"/>
              <a:cs typeface="Abject Failure"/>
              <a:sym typeface="Abject Failure"/>
            </a:endParaRPr>
          </a:p>
          <a:p>
            <a:pPr lvl="0" algn="ctr" defTabSz="457200">
              <a:lnSpc>
                <a:spcPct val="100000"/>
              </a:lnSpc>
              <a:spcBef>
                <a:spcPts val="0"/>
              </a:spcBef>
              <a:buClrTx/>
              <a:buFontTx/>
              <a:defRPr sz="1800">
                <a:solidFill>
                  <a:srgbClr val="000000"/>
                </a:solidFill>
              </a:defRPr>
            </a:pPr>
            <a:r>
              <a:rPr baseline="31999" sz="6200">
                <a:solidFill>
                  <a:srgbClr val="FFFFFF"/>
                </a:solidFill>
                <a:effectLst>
                  <a:outerShdw sx="100000" sy="100000" kx="0" ky="0" algn="b" rotWithShape="0" blurRad="63500" dist="63500" dir="1713171">
                    <a:srgbClr val="000000"/>
                  </a:outerShdw>
                </a:effectLst>
                <a:latin typeface="Adelon"/>
                <a:ea typeface="Adelon"/>
                <a:cs typeface="Adelon"/>
                <a:sym typeface="Adelon"/>
              </a:rPr>
              <a:t>19</a:t>
            </a:r>
            <a:r>
              <a:rPr sz="6200">
                <a:solidFill>
                  <a:srgbClr val="FFFFFF"/>
                </a:solidFill>
                <a:effectLst>
                  <a:outerShdw sx="100000" sy="100000" kx="0" ky="0" algn="b" rotWithShape="0" blurRad="63500" dist="63500" dir="1713171">
                    <a:srgbClr val="000000"/>
                  </a:outerShdw>
                </a:effectLst>
                <a:latin typeface="Adelon"/>
                <a:ea typeface="Adelon"/>
                <a:cs typeface="Adelon"/>
                <a:sym typeface="Adelon"/>
              </a:rPr>
              <a:t> For your obedience has become known to all. Therefore I am glad on your behalf; but I want you to be wise in what is good, and simple concerning evil. </a:t>
            </a:r>
            <a:r>
              <a:rPr baseline="31999" sz="6200">
                <a:solidFill>
                  <a:srgbClr val="FFFFFF"/>
                </a:solidFill>
                <a:effectLst>
                  <a:outerShdw sx="100000" sy="100000" kx="0" ky="0" algn="b" rotWithShape="0" blurRad="63500" dist="63500" dir="1713171">
                    <a:srgbClr val="000000"/>
                  </a:outerShdw>
                </a:effectLst>
                <a:latin typeface="Adelon"/>
                <a:ea typeface="Adelon"/>
                <a:cs typeface="Adelon"/>
                <a:sym typeface="Adelon"/>
              </a:rPr>
              <a:t>20</a:t>
            </a:r>
            <a:r>
              <a:rPr sz="6200">
                <a:solidFill>
                  <a:srgbClr val="FFFFFF"/>
                </a:solidFill>
                <a:effectLst>
                  <a:outerShdw sx="100000" sy="100000" kx="0" ky="0" algn="b" rotWithShape="0" blurRad="63500" dist="63500" dir="1713171">
                    <a:srgbClr val="000000"/>
                  </a:outerShdw>
                </a:effectLst>
                <a:latin typeface="Adelon"/>
                <a:ea typeface="Adelon"/>
                <a:cs typeface="Adelon"/>
                <a:sym typeface="Adelon"/>
              </a:rPr>
              <a:t> And the God of peace will crush Satan under your feet shortly. The grace of our Lord Jesus Christ </a:t>
            </a:r>
            <a:r>
              <a:rPr sz="6200">
                <a:solidFill>
                  <a:srgbClr val="FFFFFF"/>
                </a:solidFill>
                <a:effectLst>
                  <a:outerShdw sx="100000" sy="100000" kx="0" ky="0" algn="b" rotWithShape="0" blurRad="63500" dist="63500" dir="1713171">
                    <a:srgbClr val="000000"/>
                  </a:outerShdw>
                </a:effectLst>
                <a:latin typeface="Adelon"/>
                <a:ea typeface="Adelon"/>
                <a:cs typeface="Adelon"/>
                <a:sym typeface="Adelon"/>
              </a:rPr>
              <a:t>be</a:t>
            </a:r>
            <a:r>
              <a:rPr sz="6200">
                <a:solidFill>
                  <a:srgbClr val="FFFFFF"/>
                </a:solidFill>
                <a:effectLst>
                  <a:outerShdw sx="100000" sy="100000" kx="0" ky="0" algn="b" rotWithShape="0" blurRad="63500" dist="63500" dir="1713171">
                    <a:srgbClr val="000000"/>
                  </a:outerShdw>
                </a:effectLst>
                <a:latin typeface="Adelon"/>
                <a:ea typeface="Adelon"/>
                <a:cs typeface="Adelon"/>
                <a:sym typeface="Adelon"/>
              </a:rPr>
              <a:t> with you. Amen.</a:t>
            </a:r>
          </a:p>
        </p:txBody>
      </p:sp>
    </p:spTree>
  </p:cSld>
  <p:clrMapOvr>
    <a:masterClrMapping/>
  </p:clrMapOvr>
  <p:transition spd="slow" advClick="1">
    <p:dissolve/>
  </p:transition>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44" name=""/>
          <p:cNvPicPr/>
          <p:nvPr/>
        </p:nvPicPr>
        <p:blipFill>
          <a:blip r:embed="rId2">
            <a:alphaModFix amt="50000"/>
            <a:extLst/>
          </a:blip>
          <a:stretch>
            <a:fillRect/>
          </a:stretch>
        </p:blipFill>
        <p:spPr>
          <a:xfrm>
            <a:off x="-127430" y="2349500"/>
            <a:ext cx="13259661" cy="6789109"/>
          </a:xfrm>
          <a:prstGeom prst="rect">
            <a:avLst/>
          </a:prstGeom>
        </p:spPr>
      </p:pic>
      <p:pic>
        <p:nvPicPr>
          <p:cNvPr id="445" name=""/>
          <p:cNvPicPr/>
          <p:nvPr/>
        </p:nvPicPr>
        <p:blipFill>
          <a:blip r:embed="rId3">
            <a:extLst/>
          </a:blip>
          <a:stretch>
            <a:fillRect/>
          </a:stretch>
        </p:blipFill>
        <p:spPr>
          <a:xfrm>
            <a:off x="8466" y="343711"/>
            <a:ext cx="3162766" cy="2809312"/>
          </a:xfrm>
          <a:prstGeom prst="rect">
            <a:avLst/>
          </a:prstGeom>
        </p:spPr>
      </p:pic>
      <p:sp>
        <p:nvSpPr>
          <p:cNvPr id="446" name="Shape 446"/>
          <p:cNvSpPr/>
          <p:nvPr>
            <p:ph type="sldNum" sz="quarter" idx="2"/>
          </p:nvPr>
        </p:nvSpPr>
        <p:spPr>
          <a:xfrm>
            <a:off x="12390182" y="0"/>
            <a:ext cx="435043" cy="780158"/>
          </a:xfrm>
          <a:prstGeom prst="rect">
            <a:avLst/>
          </a:prstGeom>
          <a:extLst>
            <a:ext uri="{C572A759-6A51-4108-AA02-DFA0A04FC94B}">
              <ma14:wrappingTextBoxFlag xmlns:ma14="http://schemas.microsoft.com/office/mac/drawingml/2011/main" val="1"/>
            </a:ext>
          </a:extLst>
        </p:spPr>
        <p:txBody>
          <a:bodyPr/>
          <a:lstStyle/>
          <a:p>
            <a:pPr lvl="0">
              <a:defRPr spc="0" sz="1800">
                <a:solidFill>
                  <a:srgbClr val="000000"/>
                </a:solidFill>
              </a:defRPr>
            </a:pPr>
            <a:fld id="{86CB4B4D-7CA3-9044-876B-883B54F8677D}" type="slidenum">
              <a:rPr spc="-144" sz="4800">
                <a:solidFill>
                  <a:srgbClr val="53D5FD">
                    <a:alpha val="50000"/>
                  </a:srgbClr>
                </a:solidFill>
              </a:rPr>
            </a:fld>
          </a:p>
        </p:txBody>
      </p:sp>
      <p:sp>
        <p:nvSpPr>
          <p:cNvPr id="447" name="Shape 447"/>
          <p:cNvSpPr/>
          <p:nvPr/>
        </p:nvSpPr>
        <p:spPr>
          <a:xfrm>
            <a:off x="159880" y="-54422"/>
            <a:ext cx="12685039" cy="8890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lgn="ctr">
              <a:lnSpc>
                <a:spcPct val="100000"/>
              </a:lnSpc>
              <a:spcBef>
                <a:spcPts val="0"/>
              </a:spcBef>
              <a:buClrTx/>
              <a:buFontTx/>
              <a:defRPr i="1" sz="5500">
                <a:solidFill>
                  <a:srgbClr val="FFFFFF"/>
                </a:solidFill>
                <a:effectLst>
                  <a:outerShdw sx="100000" sy="100000" kx="0" ky="0" algn="b" rotWithShape="0" blurRad="76200" dist="63500" dir="2920767">
                    <a:srgbClr val="000000"/>
                  </a:outerShdw>
                </a:effectLst>
                <a:latin typeface="Baskerville"/>
                <a:ea typeface="Baskerville"/>
                <a:cs typeface="Baskerville"/>
                <a:sym typeface="Baskerville"/>
              </a:defRPr>
            </a:lvl1pPr>
          </a:lstStyle>
          <a:p>
            <a:pPr lvl="0">
              <a:defRPr i="0" sz="1800">
                <a:solidFill>
                  <a:srgbClr val="000000"/>
                </a:solidFill>
                <a:effectLst/>
              </a:defRPr>
            </a:pPr>
            <a:r>
              <a:rPr i="1" sz="5500">
                <a:solidFill>
                  <a:srgbClr val="FFFFFF"/>
                </a:solidFill>
                <a:effectLst>
                  <a:outerShdw sx="100000" sy="100000" kx="0" ky="0" algn="b" rotWithShape="0" blurRad="76200" dist="63500" dir="2920767">
                    <a:srgbClr val="000000"/>
                  </a:outerShdw>
                </a:effectLst>
              </a:rPr>
              <a:t>Is The Church of CHRIST A Biblical Church?</a:t>
            </a:r>
          </a:p>
        </p:txBody>
      </p:sp>
      <p:sp>
        <p:nvSpPr>
          <p:cNvPr id="448" name="Shape 448"/>
          <p:cNvSpPr/>
          <p:nvPr/>
        </p:nvSpPr>
        <p:spPr>
          <a:xfrm>
            <a:off x="1961752" y="9079276"/>
            <a:ext cx="9081295" cy="558205"/>
          </a:xfrm>
          <a:prstGeom prst="rect">
            <a:avLst/>
          </a:prstGeom>
          <a:ln w="12700">
            <a:miter lim="400000"/>
          </a:ln>
          <a:effectLst>
            <a:outerShdw sx="100000" sy="100000" kx="0" ky="0" algn="b" rotWithShape="0" blurRad="63500" dist="63500" dir="1187423">
              <a:srgbClr val="000000">
                <a:alpha val="99879"/>
              </a:srgbClr>
            </a:outerShdw>
          </a:effectLst>
          <a:extLst>
            <a:ext uri="{C572A759-6A51-4108-AA02-DFA0A04FC94B}">
              <ma14:wrappingTextBoxFlag xmlns:ma14="http://schemas.microsoft.com/office/mac/drawingml/2011/main" val="1"/>
            </a:ext>
          </a:extLst>
        </p:spPr>
        <p:txBody>
          <a:bodyPr wrap="none" lIns="0" tIns="0" rIns="0" bIns="0" anchor="ctr">
            <a:spAutoFit/>
          </a:bodyPr>
          <a:lstStyle>
            <a:lvl1pPr>
              <a:defRPr>
                <a:solidFill>
                  <a:srgbClr val="51A7F9"/>
                </a:solidFill>
                <a:effectLst>
                  <a:outerShdw sx="100000" sy="100000" kx="0" ky="0" algn="b" rotWithShape="0" blurRad="63500" dist="63500" dir="1211009">
                    <a:srgbClr val="000000"/>
                  </a:outerShdw>
                </a:effectLst>
              </a:defRPr>
            </a:lvl1pPr>
          </a:lstStyle>
          <a:p>
            <a:pPr lvl="0">
              <a:defRPr sz="1800">
                <a:solidFill>
                  <a:srgbClr val="000000"/>
                </a:solidFill>
                <a:effectLst/>
              </a:defRPr>
            </a:pPr>
            <a:r>
              <a:rPr sz="3200">
                <a:solidFill>
                  <a:srgbClr val="51A7F9"/>
                </a:solidFill>
                <a:effectLst>
                  <a:outerShdw sx="100000" sy="100000" kx="0" ky="0" algn="b" rotWithShape="0" blurRad="63500" dist="63500" dir="1211009">
                    <a:srgbClr val="000000"/>
                  </a:outerShdw>
                </a:effectLst>
              </a:rPr>
              <a:t>http://www.gotquestions.org/Church-of-Christ.html</a:t>
            </a:r>
          </a:p>
        </p:txBody>
      </p:sp>
      <p:pic>
        <p:nvPicPr>
          <p:cNvPr id="449" name=""/>
          <p:cNvPicPr/>
          <p:nvPr/>
        </p:nvPicPr>
        <p:blipFill>
          <a:blip r:embed="rId4">
            <a:extLst/>
          </a:blip>
          <a:stretch>
            <a:fillRect/>
          </a:stretch>
        </p:blipFill>
        <p:spPr>
          <a:xfrm>
            <a:off x="2510366" y="586316"/>
            <a:ext cx="5918201" cy="2324101"/>
          </a:xfrm>
          <a:prstGeom prst="rect">
            <a:avLst/>
          </a:prstGeom>
        </p:spPr>
      </p:pic>
      <p:pic>
        <p:nvPicPr>
          <p:cNvPr id="450" name=""/>
          <p:cNvPicPr/>
          <p:nvPr/>
        </p:nvPicPr>
        <p:blipFill>
          <a:blip r:embed="rId5">
            <a:extLst/>
          </a:blip>
          <a:stretch>
            <a:fillRect/>
          </a:stretch>
        </p:blipFill>
        <p:spPr>
          <a:xfrm>
            <a:off x="-84171" y="2019299"/>
            <a:ext cx="9089232" cy="1219202"/>
          </a:xfrm>
          <a:prstGeom prst="rect">
            <a:avLst/>
          </a:prstGeom>
          <a:effectLst>
            <a:outerShdw sx="100000" sy="100000" kx="0" ky="0" algn="b" rotWithShape="0" blurRad="38100" dist="25400" dir="5400000">
              <a:srgbClr val="000000">
                <a:alpha val="50000"/>
              </a:srgbClr>
            </a:outerShdw>
          </a:effectLst>
        </p:spPr>
      </p:pic>
      <p:sp>
        <p:nvSpPr>
          <p:cNvPr id="451" name="Shape 451"/>
          <p:cNvSpPr/>
          <p:nvPr/>
        </p:nvSpPr>
        <p:spPr>
          <a:xfrm>
            <a:off x="234989" y="3118178"/>
            <a:ext cx="12534822" cy="57025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ctr" defTabSz="457200">
              <a:lnSpc>
                <a:spcPct val="100000"/>
              </a:lnSpc>
              <a:spcBef>
                <a:spcPts val="0"/>
              </a:spcBef>
              <a:buClrTx/>
              <a:buFontTx/>
              <a:defRPr sz="1800">
                <a:solidFill>
                  <a:srgbClr val="000000"/>
                </a:solidFill>
              </a:defRPr>
            </a:pPr>
            <a:r>
              <a:rPr b="1" sz="3000"/>
              <a:t>Answer: </a:t>
            </a:r>
            <a:r>
              <a:rPr sz="3000"/>
              <a:t>This is a difficult question to answer due to the phrase "Church of Christ" being such a broad description. There are many churches who refer to themselves as the "Church of Christ." Even within the most widespread "Church of Christ" denomination, there can be significant differences between the churches. There is no doubt that many in the Church of Christ denomination are genuine believers in Christ who desire to truly worship, follow, and obey Him. At the same time, there are others in the Church of Christ, and some Church of Christ churches, that are borderline cult-like in their preferences, practices, and doctrines. We are by no means disparaging the entire Church of Christ denomination or every church that refers to itself as the "Church of Christ." The purpose of this article is to express some concerns and answer some questions about the Church of Christ that we have observed and experienced.</a:t>
            </a:r>
          </a:p>
        </p:txBody>
      </p:sp>
    </p:spTree>
  </p:cSld>
  <p:clrMapOvr>
    <a:masterClrMapping/>
  </p:clrMapOvr>
  <p:transition spd="slow" advClick="1">
    <p:dissolve/>
  </p:transition>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3" name="Shape 453"/>
          <p:cNvSpPr/>
          <p:nvPr/>
        </p:nvSpPr>
        <p:spPr>
          <a:xfrm>
            <a:off x="159880" y="-54422"/>
            <a:ext cx="12685039" cy="8890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lgn="ctr">
              <a:lnSpc>
                <a:spcPct val="100000"/>
              </a:lnSpc>
              <a:spcBef>
                <a:spcPts val="0"/>
              </a:spcBef>
              <a:buClrTx/>
              <a:buFontTx/>
              <a:defRPr i="1" sz="5500">
                <a:solidFill>
                  <a:srgbClr val="FFFFFF"/>
                </a:solidFill>
                <a:effectLst>
                  <a:outerShdw sx="100000" sy="100000" kx="0" ky="0" algn="b" rotWithShape="0" blurRad="76200" dist="63500" dir="2920767">
                    <a:srgbClr val="000000"/>
                  </a:outerShdw>
                </a:effectLst>
                <a:latin typeface="Baskerville"/>
                <a:ea typeface="Baskerville"/>
                <a:cs typeface="Baskerville"/>
                <a:sym typeface="Baskerville"/>
              </a:defRPr>
            </a:lvl1pPr>
          </a:lstStyle>
          <a:p>
            <a:pPr lvl="0">
              <a:defRPr i="0" sz="1800">
                <a:solidFill>
                  <a:srgbClr val="000000"/>
                </a:solidFill>
                <a:effectLst/>
              </a:defRPr>
            </a:pPr>
            <a:r>
              <a:rPr i="1" sz="5500">
                <a:solidFill>
                  <a:srgbClr val="FFFFFF"/>
                </a:solidFill>
                <a:effectLst>
                  <a:outerShdw sx="100000" sy="100000" kx="0" ky="0" algn="b" rotWithShape="0" blurRad="76200" dist="63500" dir="2920767">
                    <a:srgbClr val="000000"/>
                  </a:outerShdw>
                </a:effectLst>
              </a:rPr>
              <a:t>Is The Church of CHRIST A Biblical Church?</a:t>
            </a:r>
          </a:p>
        </p:txBody>
      </p:sp>
      <p:sp>
        <p:nvSpPr>
          <p:cNvPr id="454" name="Shape 454"/>
          <p:cNvSpPr/>
          <p:nvPr/>
        </p:nvSpPr>
        <p:spPr>
          <a:xfrm>
            <a:off x="808005" y="910472"/>
            <a:ext cx="11388790" cy="17526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nSpc>
                <a:spcPct val="100000"/>
              </a:lnSpc>
              <a:spcBef>
                <a:spcPts val="2000"/>
              </a:spcBef>
              <a:buClrTx/>
              <a:buFontTx/>
              <a:defRPr sz="5500">
                <a:solidFill>
                  <a:srgbClr val="E0DAA2"/>
                </a:solidFill>
                <a:effectLst>
                  <a:outerShdw sx="100000" sy="100000" kx="0" ky="0" algn="b" rotWithShape="0" blurRad="63500" dist="63500" dir="2256032">
                    <a:srgbClr val="000000"/>
                  </a:outerShdw>
                </a:effectLst>
                <a:latin typeface="Denmark"/>
                <a:ea typeface="Denmark"/>
                <a:cs typeface="Denmark"/>
                <a:sym typeface="Denmark"/>
              </a:defRPr>
            </a:lvl1pPr>
          </a:lstStyle>
          <a:p>
            <a:pPr lvl="0">
              <a:defRPr sz="1800">
                <a:solidFill>
                  <a:srgbClr val="000000"/>
                </a:solidFill>
                <a:effectLst/>
              </a:defRPr>
            </a:pPr>
            <a:r>
              <a:rPr sz="5500">
                <a:solidFill>
                  <a:srgbClr val="E0DAA2"/>
                </a:solidFill>
                <a:effectLst>
                  <a:outerShdw sx="100000" sy="100000" kx="0" ky="0" algn="b" rotWithShape="0" blurRad="63500" dist="63500" dir="2256032">
                    <a:srgbClr val="000000"/>
                  </a:outerShdw>
                </a:effectLst>
              </a:rPr>
              <a:t>A Biblical Understanding of The Church Jesus Built</a:t>
            </a:r>
          </a:p>
        </p:txBody>
      </p:sp>
      <p:pic>
        <p:nvPicPr>
          <p:cNvPr id="455" name=""/>
          <p:cNvPicPr/>
          <p:nvPr/>
        </p:nvPicPr>
        <p:blipFill>
          <a:blip r:embed="rId2">
            <a:extLst/>
          </a:blip>
          <a:stretch>
            <a:fillRect/>
          </a:stretch>
        </p:blipFill>
        <p:spPr>
          <a:xfrm>
            <a:off x="-122023" y="3454400"/>
            <a:ext cx="4651210" cy="4876800"/>
          </a:xfrm>
          <a:prstGeom prst="rect">
            <a:avLst/>
          </a:prstGeom>
          <a:effectLst>
            <a:outerShdw sx="100000" sy="100000" kx="0" ky="0" algn="b" rotWithShape="0" blurRad="63500" dist="63500" dir="2803505">
              <a:srgbClr val="000000">
                <a:alpha val="99879"/>
              </a:srgbClr>
            </a:outerShdw>
          </a:effectLst>
        </p:spPr>
      </p:pic>
      <p:sp>
        <p:nvSpPr>
          <p:cNvPr id="456" name="Shape 456"/>
          <p:cNvSpPr/>
          <p:nvPr/>
        </p:nvSpPr>
        <p:spPr>
          <a:xfrm>
            <a:off x="4888911" y="2815166"/>
            <a:ext cx="7610132" cy="10033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lgn="ctr">
              <a:lnSpc>
                <a:spcPct val="100000"/>
              </a:lnSpc>
              <a:spcBef>
                <a:spcPts val="0"/>
              </a:spcBef>
              <a:buClrTx/>
              <a:buFontTx/>
              <a:defRPr i="1" sz="6300">
                <a:solidFill>
                  <a:srgbClr val="FFFFFF"/>
                </a:solidFill>
                <a:effectLst>
                  <a:outerShdw sx="100000" sy="100000" kx="0" ky="0" algn="b" rotWithShape="0" blurRad="76200" dist="63500" dir="2920767">
                    <a:srgbClr val="000000"/>
                  </a:outerShdw>
                </a:effectLst>
                <a:latin typeface="Baskerville"/>
                <a:ea typeface="Baskerville"/>
                <a:cs typeface="Baskerville"/>
                <a:sym typeface="Baskerville"/>
              </a:defRPr>
            </a:lvl1pPr>
          </a:lstStyle>
          <a:p>
            <a:pPr lvl="0">
              <a:defRPr i="0" sz="1800">
                <a:solidFill>
                  <a:srgbClr val="000000"/>
                </a:solidFill>
                <a:effectLst/>
              </a:defRPr>
            </a:pPr>
            <a:r>
              <a:rPr i="1" sz="6300">
                <a:solidFill>
                  <a:srgbClr val="FFFFFF"/>
                </a:solidFill>
                <a:effectLst>
                  <a:outerShdw sx="100000" sy="100000" kx="0" ky="0" algn="b" rotWithShape="0" blurRad="76200" dist="63500" dir="2920767">
                    <a:srgbClr val="000000"/>
                  </a:outerShdw>
                </a:effectLst>
              </a:rPr>
              <a:t>All Christians Everywhere</a:t>
            </a:r>
          </a:p>
        </p:txBody>
      </p:sp>
      <p:sp>
        <p:nvSpPr>
          <p:cNvPr id="457" name="Shape 457"/>
          <p:cNvSpPr/>
          <p:nvPr/>
        </p:nvSpPr>
        <p:spPr>
          <a:xfrm>
            <a:off x="4706109" y="3970560"/>
            <a:ext cx="7975736" cy="5134299"/>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marL="356234" indent="-356234">
              <a:lnSpc>
                <a:spcPct val="100000"/>
              </a:lnSpc>
              <a:spcBef>
                <a:spcPts val="1500"/>
              </a:spcBef>
              <a:buClrTx/>
              <a:buSzPct val="60000"/>
              <a:buBlip>
                <a:blip r:embed="rId3"/>
              </a:buBlip>
              <a:defRPr sz="1800">
                <a:solidFill>
                  <a:srgbClr val="000000"/>
                </a:solidFill>
              </a:defRPr>
            </a:pPr>
            <a:r>
              <a:rPr b="1" sz="3500">
                <a:solidFill>
                  <a:srgbClr val="E0DAA2"/>
                </a:solidFill>
                <a:effectLst>
                  <a:outerShdw sx="100000" sy="100000" kx="0" ky="0" algn="b" rotWithShape="0" blurRad="63500" dist="63500" dir="2256032">
                    <a:srgbClr val="000000"/>
                  </a:outerShdw>
                </a:effectLst>
                <a:latin typeface="Candara"/>
                <a:ea typeface="Candara"/>
                <a:cs typeface="Candara"/>
                <a:sym typeface="Candara"/>
              </a:rPr>
              <a:t>“I will build </a:t>
            </a:r>
            <a:r>
              <a:rPr b="1" sz="3500" u="sng">
                <a:solidFill>
                  <a:srgbClr val="F5D328"/>
                </a:solidFill>
                <a:effectLst>
                  <a:outerShdw sx="100000" sy="100000" kx="0" ky="0" algn="b" rotWithShape="0" blurRad="63500" dist="63500" dir="2256032">
                    <a:srgbClr val="000000"/>
                  </a:outerShdw>
                </a:effectLst>
                <a:latin typeface="Candara"/>
                <a:ea typeface="Candara"/>
                <a:cs typeface="Candara"/>
                <a:sym typeface="Candara"/>
              </a:rPr>
              <a:t>MY CHURCH</a:t>
            </a:r>
            <a:r>
              <a:rPr b="1" sz="3500">
                <a:solidFill>
                  <a:srgbClr val="E0DAA2"/>
                </a:solidFill>
                <a:effectLst>
                  <a:outerShdw sx="100000" sy="100000" kx="0" ky="0" algn="b" rotWithShape="0" blurRad="63500" dist="63500" dir="2256032">
                    <a:srgbClr val="000000"/>
                  </a:outerShdw>
                </a:effectLst>
                <a:latin typeface="Candara"/>
                <a:ea typeface="Candara"/>
                <a:cs typeface="Candara"/>
                <a:sym typeface="Candara"/>
              </a:rPr>
              <a:t>” - Matt. 16:18</a:t>
            </a:r>
            <a:endParaRPr b="1" sz="3500">
              <a:solidFill>
                <a:srgbClr val="E0DAA2"/>
              </a:solidFill>
              <a:effectLst>
                <a:outerShdw sx="100000" sy="100000" kx="0" ky="0" algn="b" rotWithShape="0" blurRad="63500" dist="63500" dir="2256032">
                  <a:srgbClr val="000000"/>
                </a:outerShdw>
              </a:effectLst>
              <a:latin typeface="Candara"/>
              <a:ea typeface="Candara"/>
              <a:cs typeface="Candara"/>
              <a:sym typeface="Candara"/>
            </a:endParaRPr>
          </a:p>
          <a:p>
            <a:pPr lvl="0" marL="356234" indent="-356234">
              <a:lnSpc>
                <a:spcPct val="100000"/>
              </a:lnSpc>
              <a:spcBef>
                <a:spcPts val="1500"/>
              </a:spcBef>
              <a:buClrTx/>
              <a:buSzPct val="60000"/>
              <a:buBlip>
                <a:blip r:embed="rId3"/>
              </a:buBlip>
              <a:defRPr sz="1800">
                <a:solidFill>
                  <a:srgbClr val="000000"/>
                </a:solidFill>
              </a:defRPr>
            </a:pPr>
            <a:r>
              <a:rPr b="1" sz="3500">
                <a:solidFill>
                  <a:srgbClr val="E0DAA2"/>
                </a:solidFill>
                <a:effectLst>
                  <a:outerShdw sx="100000" sy="100000" kx="0" ky="0" algn="b" rotWithShape="0" blurRad="63500" dist="63500" dir="2256032">
                    <a:srgbClr val="000000"/>
                  </a:outerShdw>
                </a:effectLst>
                <a:latin typeface="Candara"/>
                <a:ea typeface="Candara"/>
                <a:cs typeface="Candara"/>
                <a:sym typeface="Candara"/>
              </a:rPr>
              <a:t>“The Lord added to </a:t>
            </a:r>
            <a:r>
              <a:rPr b="1" sz="3500">
                <a:solidFill>
                  <a:srgbClr val="F5D328"/>
                </a:solidFill>
                <a:effectLst>
                  <a:outerShdw sx="100000" sy="100000" kx="0" ky="0" algn="b" rotWithShape="0" blurRad="63500" dist="63500" dir="2256032">
                    <a:srgbClr val="000000"/>
                  </a:outerShdw>
                </a:effectLst>
                <a:latin typeface="Candara"/>
                <a:ea typeface="Candara"/>
                <a:cs typeface="Candara"/>
                <a:sym typeface="Candara"/>
              </a:rPr>
              <a:t>THE CHURCH</a:t>
            </a:r>
            <a:r>
              <a:rPr b="1" sz="3500">
                <a:solidFill>
                  <a:srgbClr val="E0DAA2"/>
                </a:solidFill>
                <a:effectLst>
                  <a:outerShdw sx="100000" sy="100000" kx="0" ky="0" algn="b" rotWithShape="0" blurRad="63500" dist="63500" dir="2256032">
                    <a:srgbClr val="000000"/>
                  </a:outerShdw>
                </a:effectLst>
                <a:latin typeface="Candara"/>
                <a:ea typeface="Candara"/>
                <a:cs typeface="Candara"/>
                <a:sym typeface="Candara"/>
              </a:rPr>
              <a:t> daily” - Acts 2:47</a:t>
            </a:r>
            <a:endParaRPr b="1" sz="3500">
              <a:solidFill>
                <a:srgbClr val="E0DAA2"/>
              </a:solidFill>
              <a:effectLst>
                <a:outerShdw sx="100000" sy="100000" kx="0" ky="0" algn="b" rotWithShape="0" blurRad="63500" dist="63500" dir="2256032">
                  <a:srgbClr val="000000"/>
                </a:outerShdw>
              </a:effectLst>
              <a:latin typeface="Candara"/>
              <a:ea typeface="Candara"/>
              <a:cs typeface="Candara"/>
              <a:sym typeface="Candara"/>
            </a:endParaRPr>
          </a:p>
          <a:p>
            <a:pPr lvl="0" marL="356234" indent="-356234">
              <a:lnSpc>
                <a:spcPct val="100000"/>
              </a:lnSpc>
              <a:spcBef>
                <a:spcPts val="1500"/>
              </a:spcBef>
              <a:buClrTx/>
              <a:buSzPct val="60000"/>
              <a:buBlip>
                <a:blip r:embed="rId3"/>
              </a:buBlip>
              <a:defRPr sz="1800">
                <a:solidFill>
                  <a:srgbClr val="000000"/>
                </a:solidFill>
              </a:defRPr>
            </a:pPr>
            <a:r>
              <a:rPr b="1" sz="3500">
                <a:solidFill>
                  <a:srgbClr val="E0DAA2"/>
                </a:solidFill>
                <a:effectLst>
                  <a:outerShdw sx="100000" sy="100000" kx="0" ky="0" algn="b" rotWithShape="0" blurRad="63500" dist="63500" dir="2256032">
                    <a:srgbClr val="000000"/>
                  </a:outerShdw>
                </a:effectLst>
                <a:latin typeface="Candara"/>
                <a:ea typeface="Candara"/>
                <a:cs typeface="Candara"/>
                <a:sym typeface="Candara"/>
              </a:rPr>
              <a:t>“there is </a:t>
            </a:r>
            <a:r>
              <a:rPr b="1" sz="3500" u="sng">
                <a:solidFill>
                  <a:srgbClr val="F5D328"/>
                </a:solidFill>
                <a:effectLst>
                  <a:outerShdw sx="100000" sy="100000" kx="0" ky="0" algn="b" rotWithShape="0" blurRad="63500" dist="63500" dir="2256032">
                    <a:srgbClr val="000000"/>
                  </a:outerShdw>
                </a:effectLst>
                <a:latin typeface="Candara"/>
                <a:ea typeface="Candara"/>
                <a:cs typeface="Candara"/>
                <a:sym typeface="Candara"/>
              </a:rPr>
              <a:t>ONE BODY</a:t>
            </a:r>
            <a:r>
              <a:rPr b="1" sz="3500">
                <a:solidFill>
                  <a:srgbClr val="E0DAA2"/>
                </a:solidFill>
                <a:effectLst>
                  <a:outerShdw sx="100000" sy="100000" kx="0" ky="0" algn="b" rotWithShape="0" blurRad="63500" dist="63500" dir="2256032">
                    <a:srgbClr val="000000"/>
                  </a:outerShdw>
                </a:effectLst>
                <a:latin typeface="Candara"/>
                <a:ea typeface="Candara"/>
                <a:cs typeface="Candara"/>
                <a:sym typeface="Candara"/>
              </a:rPr>
              <a:t>” - Eph. 4:4</a:t>
            </a:r>
            <a:endParaRPr b="1" sz="3500">
              <a:solidFill>
                <a:srgbClr val="E0DAA2"/>
              </a:solidFill>
              <a:effectLst>
                <a:outerShdw sx="100000" sy="100000" kx="0" ky="0" algn="b" rotWithShape="0" blurRad="63500" dist="63500" dir="2256032">
                  <a:srgbClr val="000000"/>
                </a:outerShdw>
              </a:effectLst>
              <a:latin typeface="Candara"/>
              <a:ea typeface="Candara"/>
              <a:cs typeface="Candara"/>
              <a:sym typeface="Candara"/>
            </a:endParaRPr>
          </a:p>
          <a:p>
            <a:pPr lvl="0" marL="356234" indent="-356234">
              <a:lnSpc>
                <a:spcPct val="100000"/>
              </a:lnSpc>
              <a:spcBef>
                <a:spcPts val="1500"/>
              </a:spcBef>
              <a:buClrTx/>
              <a:buSzPct val="60000"/>
              <a:buBlip>
                <a:blip r:embed="rId3"/>
              </a:buBlip>
              <a:defRPr sz="1800">
                <a:solidFill>
                  <a:srgbClr val="000000"/>
                </a:solidFill>
              </a:defRPr>
            </a:pPr>
            <a:r>
              <a:rPr b="1" sz="3500">
                <a:solidFill>
                  <a:srgbClr val="E0DAA2"/>
                </a:solidFill>
                <a:effectLst>
                  <a:outerShdw sx="100000" sy="100000" kx="0" ky="0" algn="b" rotWithShape="0" blurRad="63500" dist="63500" dir="2256032">
                    <a:srgbClr val="000000"/>
                  </a:outerShdw>
                </a:effectLst>
                <a:latin typeface="Candara"/>
                <a:ea typeface="Candara"/>
                <a:cs typeface="Candara"/>
                <a:sym typeface="Candara"/>
              </a:rPr>
              <a:t>“He is also head of the </a:t>
            </a:r>
            <a:r>
              <a:rPr b="1" sz="3500">
                <a:solidFill>
                  <a:srgbClr val="F5D328"/>
                </a:solidFill>
                <a:effectLst>
                  <a:outerShdw sx="100000" sy="100000" kx="0" ky="0" algn="b" rotWithShape="0" blurRad="63500" dist="63500" dir="2256032">
                    <a:srgbClr val="000000"/>
                  </a:outerShdw>
                </a:effectLst>
                <a:latin typeface="Candara"/>
                <a:ea typeface="Candara"/>
                <a:cs typeface="Candara"/>
                <a:sym typeface="Candara"/>
              </a:rPr>
              <a:t>BODY, the CHURCH</a:t>
            </a:r>
            <a:r>
              <a:rPr b="1" sz="3500">
                <a:solidFill>
                  <a:srgbClr val="E0DAA2"/>
                </a:solidFill>
                <a:effectLst>
                  <a:outerShdw sx="100000" sy="100000" kx="0" ky="0" algn="b" rotWithShape="0" blurRad="63500" dist="63500" dir="2256032">
                    <a:srgbClr val="000000"/>
                  </a:outerShdw>
                </a:effectLst>
                <a:latin typeface="Candara"/>
                <a:ea typeface="Candara"/>
                <a:cs typeface="Candara"/>
                <a:sym typeface="Candara"/>
              </a:rPr>
              <a:t>” -  Col. 1:18; Eph. 1:22-23</a:t>
            </a:r>
            <a:endParaRPr b="1" sz="3500">
              <a:solidFill>
                <a:srgbClr val="E0DAA2"/>
              </a:solidFill>
              <a:effectLst>
                <a:outerShdw sx="100000" sy="100000" kx="0" ky="0" algn="b" rotWithShape="0" blurRad="63500" dist="63500" dir="2256032">
                  <a:srgbClr val="000000"/>
                </a:outerShdw>
              </a:effectLst>
              <a:latin typeface="Candara"/>
              <a:ea typeface="Candara"/>
              <a:cs typeface="Candara"/>
              <a:sym typeface="Candara"/>
            </a:endParaRPr>
          </a:p>
          <a:p>
            <a:pPr lvl="0" marL="356234" indent="-356234">
              <a:lnSpc>
                <a:spcPct val="100000"/>
              </a:lnSpc>
              <a:spcBef>
                <a:spcPts val="1500"/>
              </a:spcBef>
              <a:buClrTx/>
              <a:buSzPct val="60000"/>
              <a:buBlip>
                <a:blip r:embed="rId3"/>
              </a:buBlip>
              <a:defRPr sz="1800">
                <a:solidFill>
                  <a:srgbClr val="000000"/>
                </a:solidFill>
              </a:defRPr>
            </a:pPr>
            <a:r>
              <a:rPr b="1" sz="3500">
                <a:solidFill>
                  <a:srgbClr val="E0DAA2"/>
                </a:solidFill>
                <a:effectLst>
                  <a:outerShdw sx="100000" sy="100000" kx="0" ky="0" algn="b" rotWithShape="0" blurRad="63500" dist="63500" dir="2256032">
                    <a:srgbClr val="000000"/>
                  </a:outerShdw>
                </a:effectLst>
                <a:latin typeface="Candara"/>
                <a:ea typeface="Candara"/>
                <a:cs typeface="Candara"/>
                <a:sym typeface="Candara"/>
              </a:rPr>
              <a:t>“He is the Savior of </a:t>
            </a:r>
            <a:r>
              <a:rPr b="1" sz="3500">
                <a:solidFill>
                  <a:srgbClr val="F5D328"/>
                </a:solidFill>
                <a:effectLst>
                  <a:outerShdw sx="100000" sy="100000" kx="0" ky="0" algn="b" rotWithShape="0" blurRad="63500" dist="63500" dir="2256032">
                    <a:srgbClr val="000000"/>
                  </a:outerShdw>
                </a:effectLst>
                <a:latin typeface="Candara"/>
                <a:ea typeface="Candara"/>
                <a:cs typeface="Candara"/>
                <a:sym typeface="Candara"/>
              </a:rPr>
              <a:t>THE BODY</a:t>
            </a:r>
            <a:r>
              <a:rPr b="1" sz="3500">
                <a:solidFill>
                  <a:srgbClr val="E0DAA2"/>
                </a:solidFill>
                <a:effectLst>
                  <a:outerShdw sx="100000" sy="100000" kx="0" ky="0" algn="b" rotWithShape="0" blurRad="63500" dist="63500" dir="2256032">
                    <a:srgbClr val="000000"/>
                  </a:outerShdw>
                </a:effectLst>
                <a:latin typeface="Candara"/>
                <a:ea typeface="Candara"/>
                <a:cs typeface="Candara"/>
                <a:sym typeface="Candara"/>
              </a:rPr>
              <a:t>” -       Eph 5:23,24</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2" grpId="1" fill="hold">
                                  <p:stCondLst>
                                    <p:cond delay="0"/>
                                  </p:stCondLst>
                                  <p:iterate type="el" backwards="0">
                                    <p:tmAbs val="0"/>
                                  </p:iterate>
                                  <p:childTnLst>
                                    <p:set>
                                      <p:cBhvr>
                                        <p:cTn id="6" fill="hold"/>
                                        <p:tgtEl>
                                          <p:spTgt spid="457">
                                            <p:txEl>
                                              <p:pRg st="1" end="1"/>
                                            </p:txEl>
                                          </p:spTgt>
                                        </p:tgtEl>
                                        <p:attrNameLst>
                                          <p:attrName>style.visibility</p:attrName>
                                        </p:attrNameLst>
                                      </p:cBhvr>
                                      <p:to>
                                        <p:strVal val="visible"/>
                                      </p:to>
                                    </p:set>
                                    <p:animEffect filter="wipe(left)" transition="in">
                                      <p:cBhvr>
                                        <p:cTn id="7" dur="1500"/>
                                        <p:tgtEl>
                                          <p:spTgt spid="45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8" presetID="22" grpId="1" fill="hold">
                                  <p:stCondLst>
                                    <p:cond delay="0"/>
                                  </p:stCondLst>
                                  <p:iterate type="el" backwards="0">
                                    <p:tmAbs val="0"/>
                                  </p:iterate>
                                  <p:childTnLst>
                                    <p:set>
                                      <p:cBhvr>
                                        <p:cTn id="11" fill="hold"/>
                                        <p:tgtEl>
                                          <p:spTgt spid="457">
                                            <p:txEl>
                                              <p:pRg st="2" end="2"/>
                                            </p:txEl>
                                          </p:spTgt>
                                        </p:tgtEl>
                                        <p:attrNameLst>
                                          <p:attrName>style.visibility</p:attrName>
                                        </p:attrNameLst>
                                      </p:cBhvr>
                                      <p:to>
                                        <p:strVal val="visible"/>
                                      </p:to>
                                    </p:set>
                                    <p:animEffect filter="wipe(left)" transition="in">
                                      <p:cBhvr>
                                        <p:cTn id="12" dur="1500"/>
                                        <p:tgtEl>
                                          <p:spTgt spid="45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8" presetID="22" grpId="1" fill="hold">
                                  <p:stCondLst>
                                    <p:cond delay="0"/>
                                  </p:stCondLst>
                                  <p:iterate type="el" backwards="0">
                                    <p:tmAbs val="0"/>
                                  </p:iterate>
                                  <p:childTnLst>
                                    <p:set>
                                      <p:cBhvr>
                                        <p:cTn id="16" fill="hold"/>
                                        <p:tgtEl>
                                          <p:spTgt spid="457">
                                            <p:txEl>
                                              <p:pRg st="3" end="3"/>
                                            </p:txEl>
                                          </p:spTgt>
                                        </p:tgtEl>
                                        <p:attrNameLst>
                                          <p:attrName>style.visibility</p:attrName>
                                        </p:attrNameLst>
                                      </p:cBhvr>
                                      <p:to>
                                        <p:strVal val="visible"/>
                                      </p:to>
                                    </p:set>
                                    <p:animEffect filter="wipe(left)" transition="in">
                                      <p:cBhvr>
                                        <p:cTn id="17" dur="1500"/>
                                        <p:tgtEl>
                                          <p:spTgt spid="45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nodeType="clickEffect" presetClass="entr" presetSubtype="8" presetID="22" grpId="1" fill="hold">
                                  <p:stCondLst>
                                    <p:cond delay="0"/>
                                  </p:stCondLst>
                                  <p:iterate type="el" backwards="0">
                                    <p:tmAbs val="0"/>
                                  </p:iterate>
                                  <p:childTnLst>
                                    <p:set>
                                      <p:cBhvr>
                                        <p:cTn id="21" fill="hold"/>
                                        <p:tgtEl>
                                          <p:spTgt spid="457">
                                            <p:txEl>
                                              <p:pRg st="4" end="4"/>
                                            </p:txEl>
                                          </p:spTgt>
                                        </p:tgtEl>
                                        <p:attrNameLst>
                                          <p:attrName>style.visibility</p:attrName>
                                        </p:attrNameLst>
                                      </p:cBhvr>
                                      <p:to>
                                        <p:strVal val="visible"/>
                                      </p:to>
                                    </p:set>
                                    <p:animEffect filter="wipe(left)" transition="in">
                                      <p:cBhvr>
                                        <p:cTn id="22" dur="1500"/>
                                        <p:tgtEl>
                                          <p:spTgt spid="457">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57" grpId="1"/>
    </p:bldLst>
  </p:timing>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461" name="Group 461"/>
          <p:cNvGrpSpPr/>
          <p:nvPr/>
        </p:nvGrpSpPr>
        <p:grpSpPr>
          <a:xfrm>
            <a:off x="9455573" y="8428284"/>
            <a:ext cx="3007361" cy="909885"/>
            <a:chOff x="0" y="0"/>
            <a:chExt cx="3007360" cy="909883"/>
          </a:xfrm>
        </p:grpSpPr>
        <p:sp>
          <p:nvSpPr>
            <p:cNvPr id="459" name="Shape 459"/>
            <p:cNvSpPr/>
            <p:nvPr/>
          </p:nvSpPr>
          <p:spPr>
            <a:xfrm>
              <a:off x="0" y="-1"/>
              <a:ext cx="3007361" cy="909885"/>
            </a:xfrm>
            <a:prstGeom prst="rect">
              <a:avLst/>
            </a:prstGeom>
            <a:solidFill>
              <a:srgbClr val="FFFFFF"/>
            </a:solidFill>
            <a:ln w="12700" cap="flat">
              <a:solidFill>
                <a:srgbClr val="000000"/>
              </a:solidFill>
              <a:prstDash val="solid"/>
              <a:miter lim="800000"/>
            </a:ln>
            <a:effectLst/>
          </p:spPr>
          <p:txBody>
            <a:bodyPr wrap="square" lIns="65023" tIns="65023" rIns="65023" bIns="65023" numCol="1" anchor="ctr">
              <a:noAutofit/>
            </a:bodyPr>
            <a:lstStyle/>
            <a:p>
              <a:pPr lvl="0" algn="ctr" defTabSz="914400">
                <a:lnSpc>
                  <a:spcPct val="100000"/>
                </a:lnSpc>
                <a:spcBef>
                  <a:spcPts val="0"/>
                </a:spcBef>
                <a:buClrTx/>
                <a:buFontTx/>
                <a:defRPr sz="3800">
                  <a:solidFill>
                    <a:srgbClr val="000000"/>
                  </a:solidFill>
                </a:defRPr>
              </a:pPr>
            </a:p>
          </p:txBody>
        </p:sp>
        <p:sp>
          <p:nvSpPr>
            <p:cNvPr id="460" name="Shape 460"/>
            <p:cNvSpPr/>
            <p:nvPr/>
          </p:nvSpPr>
          <p:spPr>
            <a:xfrm>
              <a:off x="0" y="218467"/>
              <a:ext cx="3007361" cy="4729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ctr">
              <a:spAutoFit/>
            </a:bodyPr>
            <a:lstStyle>
              <a:lvl1pPr algn="ctr" defTabSz="914400">
                <a:lnSpc>
                  <a:spcPct val="100000"/>
                </a:lnSpc>
                <a:spcBef>
                  <a:spcPts val="0"/>
                </a:spcBef>
                <a:buClrTx/>
                <a:buFontTx/>
                <a:defRPr sz="2400">
                  <a:solidFill>
                    <a:srgbClr val="000000"/>
                  </a:solidFill>
                  <a:latin typeface="Berlin Sans FB Demi"/>
                  <a:ea typeface="Berlin Sans FB Demi"/>
                  <a:cs typeface="Berlin Sans FB Demi"/>
                  <a:sym typeface="Berlin Sans FB Demi"/>
                </a:defRPr>
              </a:lvl1pPr>
            </a:lstStyle>
            <a:p>
              <a:pPr lvl="0">
                <a:defRPr sz="1800"/>
              </a:pPr>
              <a:r>
                <a:rPr sz="2400"/>
                <a:t>Fellow Heirs</a:t>
              </a:r>
            </a:p>
          </p:txBody>
        </p:sp>
      </p:grpSp>
      <p:grpSp>
        <p:nvGrpSpPr>
          <p:cNvPr id="464" name="Group 464"/>
          <p:cNvGrpSpPr/>
          <p:nvPr/>
        </p:nvGrpSpPr>
        <p:grpSpPr>
          <a:xfrm>
            <a:off x="6448213" y="8428284"/>
            <a:ext cx="3007361" cy="909885"/>
            <a:chOff x="0" y="0"/>
            <a:chExt cx="3007360" cy="909883"/>
          </a:xfrm>
        </p:grpSpPr>
        <p:sp>
          <p:nvSpPr>
            <p:cNvPr id="462" name="Shape 462"/>
            <p:cNvSpPr/>
            <p:nvPr/>
          </p:nvSpPr>
          <p:spPr>
            <a:xfrm>
              <a:off x="0" y="-1"/>
              <a:ext cx="3007361" cy="909885"/>
            </a:xfrm>
            <a:prstGeom prst="rect">
              <a:avLst/>
            </a:prstGeom>
            <a:solidFill>
              <a:srgbClr val="FFFFFF"/>
            </a:solidFill>
            <a:ln w="12700" cap="flat">
              <a:solidFill>
                <a:srgbClr val="000000"/>
              </a:solidFill>
              <a:prstDash val="solid"/>
              <a:miter lim="800000"/>
            </a:ln>
            <a:effectLst/>
          </p:spPr>
          <p:txBody>
            <a:bodyPr wrap="square" lIns="65023" tIns="65023" rIns="65023" bIns="65023" numCol="1" anchor="ctr">
              <a:noAutofit/>
            </a:bodyPr>
            <a:lstStyle/>
            <a:p>
              <a:pPr lvl="0" algn="ctr" defTabSz="914400">
                <a:lnSpc>
                  <a:spcPct val="100000"/>
                </a:lnSpc>
                <a:spcBef>
                  <a:spcPts val="0"/>
                </a:spcBef>
                <a:buClrTx/>
                <a:buFontTx/>
                <a:defRPr sz="3800">
                  <a:solidFill>
                    <a:srgbClr val="000000"/>
                  </a:solidFill>
                </a:defRPr>
              </a:pPr>
            </a:p>
          </p:txBody>
        </p:sp>
        <p:sp>
          <p:nvSpPr>
            <p:cNvPr id="463" name="Shape 463"/>
            <p:cNvSpPr/>
            <p:nvPr/>
          </p:nvSpPr>
          <p:spPr>
            <a:xfrm>
              <a:off x="0" y="218467"/>
              <a:ext cx="3007361" cy="4729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ctr">
              <a:spAutoFit/>
            </a:bodyPr>
            <a:lstStyle>
              <a:lvl1pPr algn="ctr" defTabSz="914400">
                <a:lnSpc>
                  <a:spcPct val="100000"/>
                </a:lnSpc>
                <a:spcBef>
                  <a:spcPts val="0"/>
                </a:spcBef>
                <a:buClrTx/>
                <a:buFontTx/>
                <a:defRPr sz="2400">
                  <a:solidFill>
                    <a:srgbClr val="000000"/>
                  </a:solidFill>
                  <a:latin typeface="Berlin Sans FB Demi"/>
                  <a:ea typeface="Berlin Sans FB Demi"/>
                  <a:cs typeface="Berlin Sans FB Demi"/>
                  <a:sym typeface="Berlin Sans FB Demi"/>
                </a:defRPr>
              </a:lvl1pPr>
            </a:lstStyle>
            <a:p>
              <a:pPr lvl="0">
                <a:defRPr sz="1800"/>
              </a:pPr>
              <a:r>
                <a:rPr sz="2400"/>
                <a:t>Heir</a:t>
              </a:r>
            </a:p>
          </p:txBody>
        </p:sp>
      </p:grpSp>
      <p:grpSp>
        <p:nvGrpSpPr>
          <p:cNvPr id="467" name="Group 467"/>
          <p:cNvGrpSpPr/>
          <p:nvPr/>
        </p:nvGrpSpPr>
        <p:grpSpPr>
          <a:xfrm>
            <a:off x="3440853" y="8428284"/>
            <a:ext cx="3007361" cy="909885"/>
            <a:chOff x="0" y="0"/>
            <a:chExt cx="3007360" cy="909883"/>
          </a:xfrm>
        </p:grpSpPr>
        <p:sp>
          <p:nvSpPr>
            <p:cNvPr id="465" name="Shape 465"/>
            <p:cNvSpPr/>
            <p:nvPr/>
          </p:nvSpPr>
          <p:spPr>
            <a:xfrm>
              <a:off x="0" y="-1"/>
              <a:ext cx="3007361" cy="909885"/>
            </a:xfrm>
            <a:prstGeom prst="rect">
              <a:avLst/>
            </a:prstGeom>
            <a:solidFill>
              <a:srgbClr val="FFFFFF"/>
            </a:solidFill>
            <a:ln w="12700" cap="flat">
              <a:solidFill>
                <a:srgbClr val="000000"/>
              </a:solidFill>
              <a:prstDash val="solid"/>
              <a:miter lim="800000"/>
            </a:ln>
            <a:effectLst/>
          </p:spPr>
          <p:txBody>
            <a:bodyPr wrap="square" lIns="65023" tIns="65023" rIns="65023" bIns="65023" numCol="1" anchor="ctr">
              <a:noAutofit/>
            </a:bodyPr>
            <a:lstStyle/>
            <a:p>
              <a:pPr lvl="0" algn="ctr" defTabSz="914400">
                <a:lnSpc>
                  <a:spcPct val="100000"/>
                </a:lnSpc>
                <a:spcBef>
                  <a:spcPts val="0"/>
                </a:spcBef>
                <a:buClrTx/>
                <a:buFontTx/>
                <a:defRPr sz="3800">
                  <a:solidFill>
                    <a:srgbClr val="000000"/>
                  </a:solidFill>
                </a:defRPr>
              </a:pPr>
            </a:p>
          </p:txBody>
        </p:sp>
        <p:sp>
          <p:nvSpPr>
            <p:cNvPr id="466" name="Shape 466"/>
            <p:cNvSpPr/>
            <p:nvPr/>
          </p:nvSpPr>
          <p:spPr>
            <a:xfrm>
              <a:off x="0" y="218467"/>
              <a:ext cx="3007361" cy="4729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ctr">
              <a:spAutoFit/>
            </a:bodyPr>
            <a:lstStyle>
              <a:lvl1pPr algn="ctr" defTabSz="914400">
                <a:lnSpc>
                  <a:spcPct val="100000"/>
                </a:lnSpc>
                <a:spcBef>
                  <a:spcPts val="0"/>
                </a:spcBef>
                <a:buClrTx/>
                <a:buFontTx/>
                <a:defRPr sz="2400">
                  <a:solidFill>
                    <a:srgbClr val="000000"/>
                  </a:solidFill>
                  <a:latin typeface="Berlin Sans FB Demi"/>
                  <a:ea typeface="Berlin Sans FB Demi"/>
                  <a:cs typeface="Berlin Sans FB Demi"/>
                  <a:sym typeface="Berlin Sans FB Demi"/>
                </a:defRPr>
              </a:lvl1pPr>
            </a:lstStyle>
            <a:p>
              <a:pPr lvl="0">
                <a:defRPr sz="1800"/>
              </a:pPr>
              <a:r>
                <a:rPr sz="2400"/>
                <a:t>(Heb. 12:23)</a:t>
              </a:r>
            </a:p>
          </p:txBody>
        </p:sp>
      </p:grpSp>
      <p:sp>
        <p:nvSpPr>
          <p:cNvPr id="468" name="Shape 468"/>
          <p:cNvSpPr/>
          <p:nvPr/>
        </p:nvSpPr>
        <p:spPr>
          <a:xfrm>
            <a:off x="433493" y="8428284"/>
            <a:ext cx="3007361" cy="909885"/>
          </a:xfrm>
          <a:prstGeom prst="rect">
            <a:avLst/>
          </a:prstGeom>
          <a:solidFill>
            <a:srgbClr val="99CCFF">
              <a:alpha val="96681"/>
            </a:srgbClr>
          </a:solidFill>
          <a:ln w="38100">
            <a:solidFill>
              <a:srgbClr val="000000">
                <a:alpha val="96681"/>
              </a:srgbClr>
            </a:solidFill>
            <a:miter/>
          </a:ln>
        </p:spPr>
        <p:txBody>
          <a:bodyPr lIns="65023" tIns="65023" rIns="65023" bIns="65023"/>
          <a:lstStyle/>
          <a:p>
            <a:pPr lvl="0" algn="ctr" defTabSz="914400">
              <a:lnSpc>
                <a:spcPct val="100000"/>
              </a:lnSpc>
              <a:spcBef>
                <a:spcPts val="0"/>
              </a:spcBef>
              <a:buClrTx/>
              <a:buFontTx/>
              <a:defRPr sz="4400">
                <a:solidFill>
                  <a:srgbClr val="000000"/>
                </a:solidFill>
                <a:latin typeface="Denmark"/>
                <a:ea typeface="Denmark"/>
                <a:cs typeface="Denmark"/>
                <a:sym typeface="Denmark"/>
              </a:defRPr>
            </a:pPr>
          </a:p>
        </p:txBody>
      </p:sp>
      <p:sp>
        <p:nvSpPr>
          <p:cNvPr id="469" name="Shape 469"/>
          <p:cNvSpPr/>
          <p:nvPr/>
        </p:nvSpPr>
        <p:spPr>
          <a:xfrm>
            <a:off x="433493" y="8428284"/>
            <a:ext cx="3007361" cy="9682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ctr" defTabSz="914400">
              <a:lnSpc>
                <a:spcPct val="100000"/>
              </a:lnSpc>
              <a:spcBef>
                <a:spcPts val="0"/>
              </a:spcBef>
              <a:buClrTx/>
              <a:buFontTx/>
              <a:defRPr sz="2800">
                <a:solidFill>
                  <a:srgbClr val="FFFFFF"/>
                </a:solidFill>
                <a:effectLst>
                  <a:outerShdw sx="100000" sy="100000" kx="0" ky="0" algn="b" rotWithShape="0" blurRad="76200" dist="63500" dir="732485">
                    <a:srgbClr val="000000"/>
                  </a:outerShdw>
                </a:effectLst>
                <a:latin typeface="Denmark"/>
                <a:ea typeface="Denmark"/>
                <a:cs typeface="Denmark"/>
                <a:sym typeface="Denmark"/>
              </a:defRPr>
            </a:lvl1pPr>
          </a:lstStyle>
          <a:p>
            <a:pPr lvl="0">
              <a:defRPr sz="1800">
                <a:solidFill>
                  <a:srgbClr val="000000"/>
                </a:solidFill>
                <a:effectLst/>
              </a:defRPr>
            </a:pPr>
            <a:r>
              <a:rPr sz="2800">
                <a:solidFill>
                  <a:srgbClr val="FFFFFF"/>
                </a:solidFill>
                <a:effectLst>
                  <a:outerShdw sx="100000" sy="100000" kx="0" ky="0" algn="b" rotWithShape="0" blurRad="76200" dist="63500" dir="732485">
                    <a:srgbClr val="000000"/>
                  </a:outerShdw>
                </a:effectLst>
              </a:rPr>
              <a:t>“the church of the firstborn”</a:t>
            </a:r>
          </a:p>
        </p:txBody>
      </p:sp>
      <p:grpSp>
        <p:nvGrpSpPr>
          <p:cNvPr id="472" name="Group 472"/>
          <p:cNvGrpSpPr/>
          <p:nvPr/>
        </p:nvGrpSpPr>
        <p:grpSpPr>
          <a:xfrm>
            <a:off x="9455573" y="7518399"/>
            <a:ext cx="3007361" cy="909887"/>
            <a:chOff x="0" y="0"/>
            <a:chExt cx="3007360" cy="909885"/>
          </a:xfrm>
        </p:grpSpPr>
        <p:sp>
          <p:nvSpPr>
            <p:cNvPr id="470" name="Shape 470"/>
            <p:cNvSpPr/>
            <p:nvPr/>
          </p:nvSpPr>
          <p:spPr>
            <a:xfrm>
              <a:off x="0" y="-1"/>
              <a:ext cx="3007361" cy="909887"/>
            </a:xfrm>
            <a:prstGeom prst="rect">
              <a:avLst/>
            </a:prstGeom>
            <a:solidFill>
              <a:srgbClr val="FFFFFF"/>
            </a:solidFill>
            <a:ln w="12700" cap="flat">
              <a:solidFill>
                <a:srgbClr val="000000"/>
              </a:solidFill>
              <a:prstDash val="solid"/>
              <a:miter lim="800000"/>
            </a:ln>
            <a:effectLst/>
          </p:spPr>
          <p:txBody>
            <a:bodyPr wrap="square" lIns="65023" tIns="65023" rIns="65023" bIns="65023" numCol="1" anchor="ctr">
              <a:noAutofit/>
            </a:bodyPr>
            <a:lstStyle/>
            <a:p>
              <a:pPr lvl="0" algn="ctr" defTabSz="914400">
                <a:lnSpc>
                  <a:spcPct val="100000"/>
                </a:lnSpc>
                <a:spcBef>
                  <a:spcPts val="0"/>
                </a:spcBef>
                <a:buClrTx/>
                <a:buFontTx/>
                <a:defRPr sz="3800">
                  <a:solidFill>
                    <a:srgbClr val="000000"/>
                  </a:solidFill>
                </a:defRPr>
              </a:pPr>
            </a:p>
          </p:txBody>
        </p:sp>
        <p:sp>
          <p:nvSpPr>
            <p:cNvPr id="471" name="Shape 471"/>
            <p:cNvSpPr/>
            <p:nvPr/>
          </p:nvSpPr>
          <p:spPr>
            <a:xfrm>
              <a:off x="0" y="218468"/>
              <a:ext cx="3007361" cy="4729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ctr">
              <a:spAutoFit/>
            </a:bodyPr>
            <a:lstStyle>
              <a:lvl1pPr algn="ctr" defTabSz="914400">
                <a:lnSpc>
                  <a:spcPct val="100000"/>
                </a:lnSpc>
                <a:spcBef>
                  <a:spcPts val="0"/>
                </a:spcBef>
                <a:buClrTx/>
                <a:buFontTx/>
                <a:defRPr sz="2400">
                  <a:solidFill>
                    <a:srgbClr val="000000"/>
                  </a:solidFill>
                  <a:latin typeface="Berlin Sans FB Demi"/>
                  <a:ea typeface="Berlin Sans FB Demi"/>
                  <a:cs typeface="Berlin Sans FB Demi"/>
                  <a:sym typeface="Berlin Sans FB Demi"/>
                </a:defRPr>
              </a:lvl1pPr>
            </a:lstStyle>
            <a:p>
              <a:pPr lvl="0">
                <a:defRPr sz="1800"/>
              </a:pPr>
              <a:r>
                <a:rPr sz="2400"/>
                <a:t>Serve / Worship</a:t>
              </a:r>
            </a:p>
          </p:txBody>
        </p:sp>
      </p:grpSp>
      <p:grpSp>
        <p:nvGrpSpPr>
          <p:cNvPr id="475" name="Group 475"/>
          <p:cNvGrpSpPr/>
          <p:nvPr/>
        </p:nvGrpSpPr>
        <p:grpSpPr>
          <a:xfrm>
            <a:off x="6448213" y="7518399"/>
            <a:ext cx="3007361" cy="909887"/>
            <a:chOff x="0" y="0"/>
            <a:chExt cx="3007360" cy="909885"/>
          </a:xfrm>
        </p:grpSpPr>
        <p:sp>
          <p:nvSpPr>
            <p:cNvPr id="473" name="Shape 473"/>
            <p:cNvSpPr/>
            <p:nvPr/>
          </p:nvSpPr>
          <p:spPr>
            <a:xfrm>
              <a:off x="0" y="-1"/>
              <a:ext cx="3007361" cy="909887"/>
            </a:xfrm>
            <a:prstGeom prst="rect">
              <a:avLst/>
            </a:prstGeom>
            <a:solidFill>
              <a:srgbClr val="FFFFFF"/>
            </a:solidFill>
            <a:ln w="12700" cap="flat">
              <a:solidFill>
                <a:srgbClr val="000000"/>
              </a:solidFill>
              <a:prstDash val="solid"/>
              <a:miter lim="800000"/>
            </a:ln>
            <a:effectLst/>
          </p:spPr>
          <p:txBody>
            <a:bodyPr wrap="square" lIns="65023" tIns="65023" rIns="65023" bIns="65023" numCol="1" anchor="ctr">
              <a:noAutofit/>
            </a:bodyPr>
            <a:lstStyle/>
            <a:p>
              <a:pPr lvl="0" algn="ctr" defTabSz="914400">
                <a:lnSpc>
                  <a:spcPct val="100000"/>
                </a:lnSpc>
                <a:spcBef>
                  <a:spcPts val="0"/>
                </a:spcBef>
                <a:buClrTx/>
                <a:buFontTx/>
                <a:defRPr sz="3800">
                  <a:solidFill>
                    <a:srgbClr val="000000"/>
                  </a:solidFill>
                </a:defRPr>
              </a:pPr>
            </a:p>
          </p:txBody>
        </p:sp>
        <p:sp>
          <p:nvSpPr>
            <p:cNvPr id="474" name="Shape 474"/>
            <p:cNvSpPr/>
            <p:nvPr/>
          </p:nvSpPr>
          <p:spPr>
            <a:xfrm>
              <a:off x="0" y="218468"/>
              <a:ext cx="3007361" cy="4729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ctr">
              <a:spAutoFit/>
            </a:bodyPr>
            <a:lstStyle>
              <a:lvl1pPr algn="ctr" defTabSz="914400">
                <a:lnSpc>
                  <a:spcPct val="100000"/>
                </a:lnSpc>
                <a:spcBef>
                  <a:spcPts val="0"/>
                </a:spcBef>
                <a:buClrTx/>
                <a:buFontTx/>
                <a:defRPr sz="2400">
                  <a:solidFill>
                    <a:srgbClr val="000000"/>
                  </a:solidFill>
                  <a:latin typeface="Berlin Sans FB Demi"/>
                  <a:ea typeface="Berlin Sans FB Demi"/>
                  <a:cs typeface="Berlin Sans FB Demi"/>
                  <a:sym typeface="Berlin Sans FB Demi"/>
                </a:defRPr>
              </a:lvl1pPr>
            </a:lstStyle>
            <a:p>
              <a:pPr lvl="0">
                <a:defRPr sz="1800"/>
              </a:pPr>
              <a:r>
                <a:rPr sz="2400"/>
                <a:t>High Priest</a:t>
              </a:r>
            </a:p>
          </p:txBody>
        </p:sp>
      </p:grpSp>
      <p:grpSp>
        <p:nvGrpSpPr>
          <p:cNvPr id="478" name="Group 478"/>
          <p:cNvGrpSpPr/>
          <p:nvPr/>
        </p:nvGrpSpPr>
        <p:grpSpPr>
          <a:xfrm>
            <a:off x="3440853" y="7518399"/>
            <a:ext cx="3007361" cy="909887"/>
            <a:chOff x="0" y="0"/>
            <a:chExt cx="3007360" cy="909885"/>
          </a:xfrm>
        </p:grpSpPr>
        <p:sp>
          <p:nvSpPr>
            <p:cNvPr id="476" name="Shape 476"/>
            <p:cNvSpPr/>
            <p:nvPr/>
          </p:nvSpPr>
          <p:spPr>
            <a:xfrm>
              <a:off x="0" y="-1"/>
              <a:ext cx="3007361" cy="909887"/>
            </a:xfrm>
            <a:prstGeom prst="rect">
              <a:avLst/>
            </a:prstGeom>
            <a:solidFill>
              <a:srgbClr val="FFFFFF"/>
            </a:solidFill>
            <a:ln w="12700" cap="flat">
              <a:solidFill>
                <a:srgbClr val="000000"/>
              </a:solidFill>
              <a:prstDash val="solid"/>
              <a:miter lim="800000"/>
            </a:ln>
            <a:effectLst/>
          </p:spPr>
          <p:txBody>
            <a:bodyPr wrap="square" lIns="65023" tIns="65023" rIns="65023" bIns="65023" numCol="1" anchor="ctr">
              <a:noAutofit/>
            </a:bodyPr>
            <a:lstStyle/>
            <a:p>
              <a:pPr lvl="0" algn="ctr" defTabSz="914400">
                <a:lnSpc>
                  <a:spcPct val="100000"/>
                </a:lnSpc>
                <a:spcBef>
                  <a:spcPts val="0"/>
                </a:spcBef>
                <a:buClrTx/>
                <a:buFontTx/>
                <a:defRPr sz="3800">
                  <a:solidFill>
                    <a:srgbClr val="000000"/>
                  </a:solidFill>
                </a:defRPr>
              </a:pPr>
            </a:p>
          </p:txBody>
        </p:sp>
        <p:sp>
          <p:nvSpPr>
            <p:cNvPr id="477" name="Shape 477"/>
            <p:cNvSpPr/>
            <p:nvPr/>
          </p:nvSpPr>
          <p:spPr>
            <a:xfrm>
              <a:off x="0" y="218468"/>
              <a:ext cx="3007361" cy="4729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ctr">
              <a:spAutoFit/>
            </a:bodyPr>
            <a:lstStyle>
              <a:lvl1pPr algn="ctr" defTabSz="914400">
                <a:lnSpc>
                  <a:spcPct val="100000"/>
                </a:lnSpc>
                <a:spcBef>
                  <a:spcPts val="0"/>
                </a:spcBef>
                <a:buClrTx/>
                <a:buFontTx/>
                <a:defRPr sz="2400">
                  <a:solidFill>
                    <a:srgbClr val="000000"/>
                  </a:solidFill>
                  <a:latin typeface="Berlin Sans FB Demi"/>
                  <a:ea typeface="Berlin Sans FB Demi"/>
                  <a:cs typeface="Berlin Sans FB Demi"/>
                  <a:sym typeface="Berlin Sans FB Demi"/>
                </a:defRPr>
              </a:lvl1pPr>
            </a:lstStyle>
            <a:p>
              <a:pPr lvl="0">
                <a:defRPr sz="1800"/>
              </a:pPr>
              <a:r>
                <a:rPr sz="2400"/>
                <a:t>(1 Cor. 3:16)</a:t>
              </a:r>
            </a:p>
          </p:txBody>
        </p:sp>
      </p:grpSp>
      <p:sp>
        <p:nvSpPr>
          <p:cNvPr id="479" name="Shape 479"/>
          <p:cNvSpPr/>
          <p:nvPr/>
        </p:nvSpPr>
        <p:spPr>
          <a:xfrm>
            <a:off x="433493" y="7518400"/>
            <a:ext cx="3007361" cy="909886"/>
          </a:xfrm>
          <a:prstGeom prst="rect">
            <a:avLst/>
          </a:prstGeom>
          <a:solidFill>
            <a:srgbClr val="99CCFF">
              <a:alpha val="96681"/>
            </a:srgbClr>
          </a:solidFill>
          <a:ln w="38100">
            <a:solidFill>
              <a:srgbClr val="000000">
                <a:alpha val="96681"/>
              </a:srgbClr>
            </a:solidFill>
            <a:miter/>
          </a:ln>
        </p:spPr>
        <p:txBody>
          <a:bodyPr lIns="65023" tIns="65023" rIns="65023" bIns="65023"/>
          <a:lstStyle/>
          <a:p>
            <a:pPr lvl="0" algn="ctr" defTabSz="914400">
              <a:lnSpc>
                <a:spcPct val="100000"/>
              </a:lnSpc>
              <a:spcBef>
                <a:spcPts val="0"/>
              </a:spcBef>
              <a:buClrTx/>
              <a:buFontTx/>
              <a:defRPr sz="4400">
                <a:solidFill>
                  <a:srgbClr val="000000"/>
                </a:solidFill>
                <a:latin typeface="Denmark"/>
                <a:ea typeface="Denmark"/>
                <a:cs typeface="Denmark"/>
                <a:sym typeface="Denmark"/>
              </a:defRPr>
            </a:pPr>
          </a:p>
        </p:txBody>
      </p:sp>
      <p:sp>
        <p:nvSpPr>
          <p:cNvPr id="480" name="Shape 480"/>
          <p:cNvSpPr/>
          <p:nvPr/>
        </p:nvSpPr>
        <p:spPr>
          <a:xfrm>
            <a:off x="433493" y="7518400"/>
            <a:ext cx="3007361" cy="968248"/>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ctr" defTabSz="914400">
              <a:lnSpc>
                <a:spcPct val="100000"/>
              </a:lnSpc>
              <a:spcBef>
                <a:spcPts val="0"/>
              </a:spcBef>
              <a:buClrTx/>
              <a:buFontTx/>
              <a:defRPr sz="2800">
                <a:solidFill>
                  <a:srgbClr val="FFFFFF"/>
                </a:solidFill>
                <a:effectLst>
                  <a:outerShdw sx="100000" sy="100000" kx="0" ky="0" algn="b" rotWithShape="0" blurRad="76200" dist="63500" dir="732485">
                    <a:srgbClr val="000000"/>
                  </a:outerShdw>
                </a:effectLst>
                <a:latin typeface="Denmark"/>
                <a:ea typeface="Denmark"/>
                <a:cs typeface="Denmark"/>
                <a:sym typeface="Denmark"/>
              </a:defRPr>
            </a:lvl1pPr>
          </a:lstStyle>
          <a:p>
            <a:pPr lvl="0">
              <a:defRPr sz="1800">
                <a:solidFill>
                  <a:srgbClr val="000000"/>
                </a:solidFill>
                <a:effectLst/>
              </a:defRPr>
            </a:pPr>
            <a:r>
              <a:rPr sz="2800">
                <a:solidFill>
                  <a:srgbClr val="FFFFFF"/>
                </a:solidFill>
                <a:effectLst>
                  <a:outerShdw sx="100000" sy="100000" kx="0" ky="0" algn="b" rotWithShape="0" blurRad="76200" dist="63500" dir="732485">
                    <a:srgbClr val="000000"/>
                  </a:outerShdw>
                </a:effectLst>
              </a:rPr>
              <a:t>“the temple of God”</a:t>
            </a:r>
          </a:p>
        </p:txBody>
      </p:sp>
      <p:grpSp>
        <p:nvGrpSpPr>
          <p:cNvPr id="483" name="Group 483"/>
          <p:cNvGrpSpPr/>
          <p:nvPr/>
        </p:nvGrpSpPr>
        <p:grpSpPr>
          <a:xfrm>
            <a:off x="9455573" y="6608515"/>
            <a:ext cx="3007361" cy="909885"/>
            <a:chOff x="0" y="0"/>
            <a:chExt cx="3007360" cy="909883"/>
          </a:xfrm>
        </p:grpSpPr>
        <p:sp>
          <p:nvSpPr>
            <p:cNvPr id="481" name="Shape 481"/>
            <p:cNvSpPr/>
            <p:nvPr/>
          </p:nvSpPr>
          <p:spPr>
            <a:xfrm>
              <a:off x="0" y="-1"/>
              <a:ext cx="3007361" cy="909885"/>
            </a:xfrm>
            <a:prstGeom prst="rect">
              <a:avLst/>
            </a:prstGeom>
            <a:solidFill>
              <a:srgbClr val="FFFFFF"/>
            </a:solidFill>
            <a:ln w="12700" cap="flat">
              <a:solidFill>
                <a:srgbClr val="000000"/>
              </a:solidFill>
              <a:prstDash val="solid"/>
              <a:miter lim="800000"/>
            </a:ln>
            <a:effectLst/>
          </p:spPr>
          <p:txBody>
            <a:bodyPr wrap="square" lIns="65023" tIns="65023" rIns="65023" bIns="65023" numCol="1" anchor="ctr">
              <a:noAutofit/>
            </a:bodyPr>
            <a:lstStyle/>
            <a:p>
              <a:pPr lvl="0" algn="ctr" defTabSz="914400">
                <a:lnSpc>
                  <a:spcPct val="100000"/>
                </a:lnSpc>
                <a:spcBef>
                  <a:spcPts val="0"/>
                </a:spcBef>
                <a:buClrTx/>
                <a:buFontTx/>
                <a:defRPr sz="3800">
                  <a:solidFill>
                    <a:srgbClr val="000000"/>
                  </a:solidFill>
                </a:defRPr>
              </a:pPr>
            </a:p>
          </p:txBody>
        </p:sp>
        <p:sp>
          <p:nvSpPr>
            <p:cNvPr id="482" name="Shape 482"/>
            <p:cNvSpPr/>
            <p:nvPr/>
          </p:nvSpPr>
          <p:spPr>
            <a:xfrm>
              <a:off x="0" y="218467"/>
              <a:ext cx="3007361" cy="4729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ctr">
              <a:spAutoFit/>
            </a:bodyPr>
            <a:lstStyle>
              <a:lvl1pPr algn="ctr" defTabSz="914400">
                <a:lnSpc>
                  <a:spcPct val="100000"/>
                </a:lnSpc>
                <a:spcBef>
                  <a:spcPts val="0"/>
                </a:spcBef>
                <a:buClrTx/>
                <a:buFontTx/>
                <a:defRPr sz="2400">
                  <a:solidFill>
                    <a:srgbClr val="000000"/>
                  </a:solidFill>
                  <a:latin typeface="Berlin Sans FB Demi"/>
                  <a:ea typeface="Berlin Sans FB Demi"/>
                  <a:cs typeface="Berlin Sans FB Demi"/>
                  <a:sym typeface="Berlin Sans FB Demi"/>
                </a:defRPr>
              </a:lvl1pPr>
            </a:lstStyle>
            <a:p>
              <a:pPr lvl="0">
                <a:defRPr sz="1800"/>
              </a:pPr>
              <a:r>
                <a:rPr sz="2400"/>
                <a:t>Children</a:t>
              </a:r>
            </a:p>
          </p:txBody>
        </p:sp>
      </p:grpSp>
      <p:grpSp>
        <p:nvGrpSpPr>
          <p:cNvPr id="486" name="Group 486"/>
          <p:cNvGrpSpPr/>
          <p:nvPr/>
        </p:nvGrpSpPr>
        <p:grpSpPr>
          <a:xfrm>
            <a:off x="6448213" y="6608515"/>
            <a:ext cx="3007361" cy="909885"/>
            <a:chOff x="0" y="0"/>
            <a:chExt cx="3007360" cy="909883"/>
          </a:xfrm>
        </p:grpSpPr>
        <p:sp>
          <p:nvSpPr>
            <p:cNvPr id="484" name="Shape 484"/>
            <p:cNvSpPr/>
            <p:nvPr/>
          </p:nvSpPr>
          <p:spPr>
            <a:xfrm>
              <a:off x="0" y="-1"/>
              <a:ext cx="3007361" cy="909885"/>
            </a:xfrm>
            <a:prstGeom prst="rect">
              <a:avLst/>
            </a:prstGeom>
            <a:solidFill>
              <a:srgbClr val="FFFFFF"/>
            </a:solidFill>
            <a:ln w="12700" cap="flat">
              <a:solidFill>
                <a:srgbClr val="000000"/>
              </a:solidFill>
              <a:prstDash val="solid"/>
              <a:miter lim="800000"/>
            </a:ln>
            <a:effectLst/>
          </p:spPr>
          <p:txBody>
            <a:bodyPr wrap="square" lIns="65023" tIns="65023" rIns="65023" bIns="65023" numCol="1" anchor="ctr">
              <a:noAutofit/>
            </a:bodyPr>
            <a:lstStyle/>
            <a:p>
              <a:pPr lvl="0" algn="ctr" defTabSz="914400">
                <a:lnSpc>
                  <a:spcPct val="100000"/>
                </a:lnSpc>
                <a:spcBef>
                  <a:spcPts val="0"/>
                </a:spcBef>
                <a:buClrTx/>
                <a:buFontTx/>
                <a:defRPr sz="3800">
                  <a:solidFill>
                    <a:srgbClr val="000000"/>
                  </a:solidFill>
                </a:defRPr>
              </a:pPr>
            </a:p>
          </p:txBody>
        </p:sp>
        <p:sp>
          <p:nvSpPr>
            <p:cNvPr id="485" name="Shape 485"/>
            <p:cNvSpPr/>
            <p:nvPr/>
          </p:nvSpPr>
          <p:spPr>
            <a:xfrm>
              <a:off x="0" y="218467"/>
              <a:ext cx="3007361" cy="4729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ctr">
              <a:spAutoFit/>
            </a:bodyPr>
            <a:lstStyle>
              <a:lvl1pPr algn="ctr" defTabSz="914400">
                <a:lnSpc>
                  <a:spcPct val="100000"/>
                </a:lnSpc>
                <a:spcBef>
                  <a:spcPts val="0"/>
                </a:spcBef>
                <a:buClrTx/>
                <a:buFontTx/>
                <a:defRPr sz="2400">
                  <a:solidFill>
                    <a:srgbClr val="000000"/>
                  </a:solidFill>
                  <a:latin typeface="Berlin Sans FB Demi"/>
                  <a:ea typeface="Berlin Sans FB Demi"/>
                  <a:cs typeface="Berlin Sans FB Demi"/>
                  <a:sym typeface="Berlin Sans FB Demi"/>
                </a:defRPr>
              </a:lvl1pPr>
            </a:lstStyle>
            <a:p>
              <a:pPr lvl="0">
                <a:defRPr sz="1800"/>
              </a:pPr>
              <a:r>
                <a:rPr sz="2400"/>
                <a:t>Son</a:t>
              </a:r>
            </a:p>
          </p:txBody>
        </p:sp>
      </p:grpSp>
      <p:grpSp>
        <p:nvGrpSpPr>
          <p:cNvPr id="489" name="Group 489"/>
          <p:cNvGrpSpPr/>
          <p:nvPr/>
        </p:nvGrpSpPr>
        <p:grpSpPr>
          <a:xfrm>
            <a:off x="3440853" y="6608515"/>
            <a:ext cx="3007361" cy="909885"/>
            <a:chOff x="0" y="0"/>
            <a:chExt cx="3007360" cy="909883"/>
          </a:xfrm>
        </p:grpSpPr>
        <p:sp>
          <p:nvSpPr>
            <p:cNvPr id="487" name="Shape 487"/>
            <p:cNvSpPr/>
            <p:nvPr/>
          </p:nvSpPr>
          <p:spPr>
            <a:xfrm>
              <a:off x="0" y="-1"/>
              <a:ext cx="3007361" cy="909885"/>
            </a:xfrm>
            <a:prstGeom prst="rect">
              <a:avLst/>
            </a:prstGeom>
            <a:solidFill>
              <a:srgbClr val="FFFFFF"/>
            </a:solidFill>
            <a:ln w="12700" cap="flat">
              <a:solidFill>
                <a:srgbClr val="000000"/>
              </a:solidFill>
              <a:prstDash val="solid"/>
              <a:miter lim="800000"/>
            </a:ln>
            <a:effectLst/>
          </p:spPr>
          <p:txBody>
            <a:bodyPr wrap="square" lIns="65023" tIns="65023" rIns="65023" bIns="65023" numCol="1" anchor="ctr">
              <a:noAutofit/>
            </a:bodyPr>
            <a:lstStyle/>
            <a:p>
              <a:pPr lvl="0" algn="ctr" defTabSz="914400">
                <a:lnSpc>
                  <a:spcPct val="100000"/>
                </a:lnSpc>
                <a:spcBef>
                  <a:spcPts val="0"/>
                </a:spcBef>
                <a:buClrTx/>
                <a:buFontTx/>
                <a:defRPr sz="3800">
                  <a:solidFill>
                    <a:srgbClr val="000000"/>
                  </a:solidFill>
                </a:defRPr>
              </a:pPr>
            </a:p>
          </p:txBody>
        </p:sp>
        <p:sp>
          <p:nvSpPr>
            <p:cNvPr id="488" name="Shape 488"/>
            <p:cNvSpPr/>
            <p:nvPr/>
          </p:nvSpPr>
          <p:spPr>
            <a:xfrm>
              <a:off x="0" y="218467"/>
              <a:ext cx="3007361" cy="4729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ctr">
              <a:spAutoFit/>
            </a:bodyPr>
            <a:lstStyle>
              <a:lvl1pPr algn="ctr" defTabSz="914400">
                <a:lnSpc>
                  <a:spcPct val="100000"/>
                </a:lnSpc>
                <a:spcBef>
                  <a:spcPts val="0"/>
                </a:spcBef>
                <a:buClrTx/>
                <a:buFontTx/>
                <a:defRPr sz="2400">
                  <a:solidFill>
                    <a:srgbClr val="000000"/>
                  </a:solidFill>
                  <a:latin typeface="Berlin Sans FB Demi"/>
                  <a:ea typeface="Berlin Sans FB Demi"/>
                  <a:cs typeface="Berlin Sans FB Demi"/>
                  <a:sym typeface="Berlin Sans FB Demi"/>
                </a:defRPr>
              </a:lvl1pPr>
            </a:lstStyle>
            <a:p>
              <a:pPr lvl="0">
                <a:defRPr sz="1800"/>
              </a:pPr>
              <a:r>
                <a:rPr sz="2400"/>
                <a:t>(1 Tim. 3:15)</a:t>
              </a:r>
            </a:p>
          </p:txBody>
        </p:sp>
      </p:grpSp>
      <p:sp>
        <p:nvSpPr>
          <p:cNvPr id="490" name="Shape 490"/>
          <p:cNvSpPr/>
          <p:nvPr/>
        </p:nvSpPr>
        <p:spPr>
          <a:xfrm>
            <a:off x="433493" y="6608516"/>
            <a:ext cx="3007361" cy="909884"/>
          </a:xfrm>
          <a:prstGeom prst="rect">
            <a:avLst/>
          </a:prstGeom>
          <a:solidFill>
            <a:srgbClr val="99CCFF">
              <a:alpha val="96681"/>
            </a:srgbClr>
          </a:solidFill>
          <a:ln w="38100">
            <a:solidFill>
              <a:srgbClr val="000000">
                <a:alpha val="96681"/>
              </a:srgbClr>
            </a:solidFill>
            <a:miter/>
          </a:ln>
        </p:spPr>
        <p:txBody>
          <a:bodyPr lIns="65023" tIns="65023" rIns="65023" bIns="65023"/>
          <a:lstStyle/>
          <a:p>
            <a:pPr lvl="0" algn="ctr" defTabSz="914400">
              <a:lnSpc>
                <a:spcPct val="100000"/>
              </a:lnSpc>
              <a:spcBef>
                <a:spcPts val="0"/>
              </a:spcBef>
              <a:buClrTx/>
              <a:buFontTx/>
              <a:defRPr sz="4400">
                <a:solidFill>
                  <a:srgbClr val="000000"/>
                </a:solidFill>
                <a:latin typeface="Denmark"/>
                <a:ea typeface="Denmark"/>
                <a:cs typeface="Denmark"/>
                <a:sym typeface="Denmark"/>
              </a:defRPr>
            </a:pPr>
          </a:p>
        </p:txBody>
      </p:sp>
      <p:sp>
        <p:nvSpPr>
          <p:cNvPr id="491" name="Shape 491"/>
          <p:cNvSpPr/>
          <p:nvPr/>
        </p:nvSpPr>
        <p:spPr>
          <a:xfrm>
            <a:off x="433493" y="6608516"/>
            <a:ext cx="3007361" cy="9682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ctr" defTabSz="914400">
              <a:lnSpc>
                <a:spcPct val="100000"/>
              </a:lnSpc>
              <a:spcBef>
                <a:spcPts val="0"/>
              </a:spcBef>
              <a:buClrTx/>
              <a:buFontTx/>
              <a:defRPr sz="2800">
                <a:solidFill>
                  <a:srgbClr val="FFFFFF"/>
                </a:solidFill>
                <a:effectLst>
                  <a:outerShdw sx="100000" sy="100000" kx="0" ky="0" algn="b" rotWithShape="0" blurRad="76200" dist="63500" dir="732485">
                    <a:srgbClr val="000000"/>
                  </a:outerShdw>
                </a:effectLst>
                <a:latin typeface="Denmark"/>
                <a:ea typeface="Denmark"/>
                <a:cs typeface="Denmark"/>
                <a:sym typeface="Denmark"/>
              </a:defRPr>
            </a:lvl1pPr>
          </a:lstStyle>
          <a:p>
            <a:pPr lvl="0">
              <a:defRPr sz="1800">
                <a:solidFill>
                  <a:srgbClr val="000000"/>
                </a:solidFill>
                <a:effectLst/>
              </a:defRPr>
            </a:pPr>
            <a:r>
              <a:rPr sz="2800">
                <a:solidFill>
                  <a:srgbClr val="FFFFFF"/>
                </a:solidFill>
                <a:effectLst>
                  <a:outerShdw sx="100000" sy="100000" kx="0" ky="0" algn="b" rotWithShape="0" blurRad="76200" dist="63500" dir="732485">
                    <a:srgbClr val="000000"/>
                  </a:outerShdw>
                </a:effectLst>
              </a:rPr>
              <a:t>“the family of God”</a:t>
            </a:r>
          </a:p>
        </p:txBody>
      </p:sp>
      <p:grpSp>
        <p:nvGrpSpPr>
          <p:cNvPr id="494" name="Group 494"/>
          <p:cNvGrpSpPr/>
          <p:nvPr/>
        </p:nvGrpSpPr>
        <p:grpSpPr>
          <a:xfrm>
            <a:off x="9455573" y="5698631"/>
            <a:ext cx="3007361" cy="909886"/>
            <a:chOff x="0" y="0"/>
            <a:chExt cx="3007360" cy="909885"/>
          </a:xfrm>
        </p:grpSpPr>
        <p:sp>
          <p:nvSpPr>
            <p:cNvPr id="492" name="Shape 492"/>
            <p:cNvSpPr/>
            <p:nvPr/>
          </p:nvSpPr>
          <p:spPr>
            <a:xfrm>
              <a:off x="0" y="-1"/>
              <a:ext cx="3007361" cy="909887"/>
            </a:xfrm>
            <a:prstGeom prst="rect">
              <a:avLst/>
            </a:prstGeom>
            <a:solidFill>
              <a:srgbClr val="FFFFFF"/>
            </a:solidFill>
            <a:ln w="12700" cap="flat">
              <a:solidFill>
                <a:srgbClr val="000000"/>
              </a:solidFill>
              <a:prstDash val="solid"/>
              <a:miter lim="800000"/>
            </a:ln>
            <a:effectLst/>
          </p:spPr>
          <p:txBody>
            <a:bodyPr wrap="square" lIns="65023" tIns="65023" rIns="65023" bIns="65023" numCol="1" anchor="ctr">
              <a:noAutofit/>
            </a:bodyPr>
            <a:lstStyle/>
            <a:p>
              <a:pPr lvl="0" algn="ctr" defTabSz="914400">
                <a:lnSpc>
                  <a:spcPct val="100000"/>
                </a:lnSpc>
                <a:spcBef>
                  <a:spcPts val="0"/>
                </a:spcBef>
                <a:buClrTx/>
                <a:buFontTx/>
                <a:defRPr sz="3800">
                  <a:solidFill>
                    <a:srgbClr val="000000"/>
                  </a:solidFill>
                </a:defRPr>
              </a:pPr>
            </a:p>
          </p:txBody>
        </p:sp>
        <p:sp>
          <p:nvSpPr>
            <p:cNvPr id="493" name="Shape 493"/>
            <p:cNvSpPr/>
            <p:nvPr/>
          </p:nvSpPr>
          <p:spPr>
            <a:xfrm>
              <a:off x="0" y="218468"/>
              <a:ext cx="3007361" cy="4729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ctr">
              <a:spAutoFit/>
            </a:bodyPr>
            <a:lstStyle>
              <a:lvl1pPr algn="ctr" defTabSz="914400">
                <a:lnSpc>
                  <a:spcPct val="100000"/>
                </a:lnSpc>
                <a:spcBef>
                  <a:spcPts val="0"/>
                </a:spcBef>
                <a:buClrTx/>
                <a:buFontTx/>
                <a:defRPr sz="2400">
                  <a:solidFill>
                    <a:srgbClr val="000000"/>
                  </a:solidFill>
                  <a:latin typeface="Berlin Sans FB Demi"/>
                  <a:ea typeface="Berlin Sans FB Demi"/>
                  <a:cs typeface="Berlin Sans FB Demi"/>
                  <a:sym typeface="Berlin Sans FB Demi"/>
                </a:defRPr>
              </a:lvl1pPr>
            </a:lstStyle>
            <a:p>
              <a:pPr lvl="0">
                <a:defRPr sz="1800"/>
              </a:pPr>
              <a:r>
                <a:rPr sz="2400"/>
                <a:t>Citizens</a:t>
              </a:r>
            </a:p>
          </p:txBody>
        </p:sp>
      </p:grpSp>
      <p:grpSp>
        <p:nvGrpSpPr>
          <p:cNvPr id="497" name="Group 497"/>
          <p:cNvGrpSpPr/>
          <p:nvPr/>
        </p:nvGrpSpPr>
        <p:grpSpPr>
          <a:xfrm>
            <a:off x="6448213" y="5698631"/>
            <a:ext cx="3007361" cy="909886"/>
            <a:chOff x="0" y="0"/>
            <a:chExt cx="3007360" cy="909885"/>
          </a:xfrm>
        </p:grpSpPr>
        <p:sp>
          <p:nvSpPr>
            <p:cNvPr id="495" name="Shape 495"/>
            <p:cNvSpPr/>
            <p:nvPr/>
          </p:nvSpPr>
          <p:spPr>
            <a:xfrm>
              <a:off x="0" y="-1"/>
              <a:ext cx="3007361" cy="909887"/>
            </a:xfrm>
            <a:prstGeom prst="rect">
              <a:avLst/>
            </a:prstGeom>
            <a:solidFill>
              <a:srgbClr val="FFFFFF"/>
            </a:solidFill>
            <a:ln w="12700" cap="flat">
              <a:solidFill>
                <a:srgbClr val="000000"/>
              </a:solidFill>
              <a:prstDash val="solid"/>
              <a:miter lim="800000"/>
            </a:ln>
            <a:effectLst/>
          </p:spPr>
          <p:txBody>
            <a:bodyPr wrap="square" lIns="65023" tIns="65023" rIns="65023" bIns="65023" numCol="1" anchor="ctr">
              <a:noAutofit/>
            </a:bodyPr>
            <a:lstStyle/>
            <a:p>
              <a:pPr lvl="0" algn="ctr" defTabSz="914400">
                <a:lnSpc>
                  <a:spcPct val="100000"/>
                </a:lnSpc>
                <a:spcBef>
                  <a:spcPts val="0"/>
                </a:spcBef>
                <a:buClrTx/>
                <a:buFontTx/>
                <a:defRPr sz="3800">
                  <a:solidFill>
                    <a:srgbClr val="000000"/>
                  </a:solidFill>
                </a:defRPr>
              </a:pPr>
            </a:p>
          </p:txBody>
        </p:sp>
        <p:sp>
          <p:nvSpPr>
            <p:cNvPr id="496" name="Shape 496"/>
            <p:cNvSpPr/>
            <p:nvPr/>
          </p:nvSpPr>
          <p:spPr>
            <a:xfrm>
              <a:off x="0" y="218468"/>
              <a:ext cx="3007361" cy="4729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ctr">
              <a:spAutoFit/>
            </a:bodyPr>
            <a:lstStyle>
              <a:lvl1pPr algn="ctr" defTabSz="914400">
                <a:lnSpc>
                  <a:spcPct val="100000"/>
                </a:lnSpc>
                <a:spcBef>
                  <a:spcPts val="0"/>
                </a:spcBef>
                <a:buClrTx/>
                <a:buFontTx/>
                <a:defRPr sz="2400">
                  <a:solidFill>
                    <a:srgbClr val="000000"/>
                  </a:solidFill>
                  <a:latin typeface="Berlin Sans FB Demi"/>
                  <a:ea typeface="Berlin Sans FB Demi"/>
                  <a:cs typeface="Berlin Sans FB Demi"/>
                  <a:sym typeface="Berlin Sans FB Demi"/>
                </a:defRPr>
              </a:lvl1pPr>
            </a:lstStyle>
            <a:p>
              <a:pPr lvl="0">
                <a:defRPr sz="1800"/>
              </a:pPr>
              <a:r>
                <a:rPr sz="2400"/>
                <a:t>Kingship</a:t>
              </a:r>
            </a:p>
          </p:txBody>
        </p:sp>
      </p:grpSp>
      <p:grpSp>
        <p:nvGrpSpPr>
          <p:cNvPr id="500" name="Group 500"/>
          <p:cNvGrpSpPr/>
          <p:nvPr/>
        </p:nvGrpSpPr>
        <p:grpSpPr>
          <a:xfrm>
            <a:off x="3440853" y="5698631"/>
            <a:ext cx="3007361" cy="909886"/>
            <a:chOff x="0" y="0"/>
            <a:chExt cx="3007360" cy="909885"/>
          </a:xfrm>
        </p:grpSpPr>
        <p:sp>
          <p:nvSpPr>
            <p:cNvPr id="498" name="Shape 498"/>
            <p:cNvSpPr/>
            <p:nvPr/>
          </p:nvSpPr>
          <p:spPr>
            <a:xfrm>
              <a:off x="0" y="-1"/>
              <a:ext cx="3007361" cy="909887"/>
            </a:xfrm>
            <a:prstGeom prst="rect">
              <a:avLst/>
            </a:prstGeom>
            <a:solidFill>
              <a:srgbClr val="FFFFFF"/>
            </a:solidFill>
            <a:ln w="12700" cap="flat">
              <a:solidFill>
                <a:srgbClr val="000000"/>
              </a:solidFill>
              <a:prstDash val="solid"/>
              <a:miter lim="800000"/>
            </a:ln>
            <a:effectLst/>
          </p:spPr>
          <p:txBody>
            <a:bodyPr wrap="square" lIns="65023" tIns="65023" rIns="65023" bIns="65023" numCol="1" anchor="ctr">
              <a:noAutofit/>
            </a:bodyPr>
            <a:lstStyle/>
            <a:p>
              <a:pPr lvl="0" algn="ctr" defTabSz="914400">
                <a:lnSpc>
                  <a:spcPct val="100000"/>
                </a:lnSpc>
                <a:spcBef>
                  <a:spcPts val="0"/>
                </a:spcBef>
                <a:buClrTx/>
                <a:buFontTx/>
                <a:defRPr sz="3800">
                  <a:solidFill>
                    <a:srgbClr val="000000"/>
                  </a:solidFill>
                </a:defRPr>
              </a:pPr>
            </a:p>
          </p:txBody>
        </p:sp>
        <p:sp>
          <p:nvSpPr>
            <p:cNvPr id="499" name="Shape 499"/>
            <p:cNvSpPr/>
            <p:nvPr/>
          </p:nvSpPr>
          <p:spPr>
            <a:xfrm>
              <a:off x="0" y="218468"/>
              <a:ext cx="3007361" cy="4729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ctr">
              <a:spAutoFit/>
            </a:bodyPr>
            <a:lstStyle>
              <a:lvl1pPr algn="ctr" defTabSz="914400">
                <a:lnSpc>
                  <a:spcPct val="100000"/>
                </a:lnSpc>
                <a:spcBef>
                  <a:spcPts val="0"/>
                </a:spcBef>
                <a:buClrTx/>
                <a:buFontTx/>
                <a:defRPr sz="2400">
                  <a:solidFill>
                    <a:srgbClr val="000000"/>
                  </a:solidFill>
                  <a:latin typeface="Berlin Sans FB Demi"/>
                  <a:ea typeface="Berlin Sans FB Demi"/>
                  <a:cs typeface="Berlin Sans FB Demi"/>
                  <a:sym typeface="Berlin Sans FB Demi"/>
                </a:defRPr>
              </a:lvl1pPr>
            </a:lstStyle>
            <a:p>
              <a:pPr lvl="0">
                <a:defRPr sz="1800"/>
              </a:pPr>
              <a:r>
                <a:rPr sz="2400"/>
                <a:t>(Rom. 14:17)</a:t>
              </a:r>
            </a:p>
          </p:txBody>
        </p:sp>
      </p:grpSp>
      <p:sp>
        <p:nvSpPr>
          <p:cNvPr id="501" name="Shape 501"/>
          <p:cNvSpPr/>
          <p:nvPr/>
        </p:nvSpPr>
        <p:spPr>
          <a:xfrm>
            <a:off x="433493" y="5698631"/>
            <a:ext cx="3007361" cy="909886"/>
          </a:xfrm>
          <a:prstGeom prst="rect">
            <a:avLst/>
          </a:prstGeom>
          <a:solidFill>
            <a:srgbClr val="99CCFF">
              <a:alpha val="96681"/>
            </a:srgbClr>
          </a:solidFill>
          <a:ln w="38100">
            <a:solidFill>
              <a:srgbClr val="000000">
                <a:alpha val="96681"/>
              </a:srgbClr>
            </a:solidFill>
            <a:miter/>
          </a:ln>
        </p:spPr>
        <p:txBody>
          <a:bodyPr lIns="65023" tIns="65023" rIns="65023" bIns="65023"/>
          <a:lstStyle/>
          <a:p>
            <a:pPr lvl="0" algn="ctr" defTabSz="914400">
              <a:lnSpc>
                <a:spcPct val="100000"/>
              </a:lnSpc>
              <a:spcBef>
                <a:spcPts val="0"/>
              </a:spcBef>
              <a:buClrTx/>
              <a:buFontTx/>
              <a:defRPr sz="4400">
                <a:solidFill>
                  <a:srgbClr val="000000"/>
                </a:solidFill>
                <a:latin typeface="Denmark"/>
                <a:ea typeface="Denmark"/>
                <a:cs typeface="Denmark"/>
                <a:sym typeface="Denmark"/>
              </a:defRPr>
            </a:pPr>
          </a:p>
        </p:txBody>
      </p:sp>
      <p:sp>
        <p:nvSpPr>
          <p:cNvPr id="502" name="Shape 502"/>
          <p:cNvSpPr/>
          <p:nvPr/>
        </p:nvSpPr>
        <p:spPr>
          <a:xfrm>
            <a:off x="433493" y="5698631"/>
            <a:ext cx="3007361" cy="9682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ctr" defTabSz="914400">
              <a:lnSpc>
                <a:spcPct val="100000"/>
              </a:lnSpc>
              <a:spcBef>
                <a:spcPts val="0"/>
              </a:spcBef>
              <a:buClrTx/>
              <a:buFontTx/>
              <a:defRPr sz="2800">
                <a:solidFill>
                  <a:srgbClr val="FFFFFF"/>
                </a:solidFill>
                <a:effectLst>
                  <a:outerShdw sx="100000" sy="100000" kx="0" ky="0" algn="b" rotWithShape="0" blurRad="76200" dist="63500" dir="732485">
                    <a:srgbClr val="000000"/>
                  </a:outerShdw>
                </a:effectLst>
                <a:latin typeface="Denmark"/>
                <a:ea typeface="Denmark"/>
                <a:cs typeface="Denmark"/>
                <a:sym typeface="Denmark"/>
              </a:defRPr>
            </a:lvl1pPr>
          </a:lstStyle>
          <a:p>
            <a:pPr lvl="0">
              <a:defRPr sz="1800">
                <a:solidFill>
                  <a:srgbClr val="000000"/>
                </a:solidFill>
                <a:effectLst/>
              </a:defRPr>
            </a:pPr>
            <a:r>
              <a:rPr sz="2800">
                <a:solidFill>
                  <a:srgbClr val="FFFFFF"/>
                </a:solidFill>
                <a:effectLst>
                  <a:outerShdw sx="100000" sy="100000" kx="0" ky="0" algn="b" rotWithShape="0" blurRad="76200" dist="63500" dir="732485">
                    <a:srgbClr val="000000"/>
                  </a:outerShdw>
                </a:effectLst>
              </a:rPr>
              <a:t>“the kingdom of God”</a:t>
            </a:r>
          </a:p>
        </p:txBody>
      </p:sp>
      <p:grpSp>
        <p:nvGrpSpPr>
          <p:cNvPr id="505" name="Group 505"/>
          <p:cNvGrpSpPr/>
          <p:nvPr/>
        </p:nvGrpSpPr>
        <p:grpSpPr>
          <a:xfrm>
            <a:off x="9455573" y="4788747"/>
            <a:ext cx="3007361" cy="909885"/>
            <a:chOff x="0" y="0"/>
            <a:chExt cx="3007360" cy="909883"/>
          </a:xfrm>
        </p:grpSpPr>
        <p:sp>
          <p:nvSpPr>
            <p:cNvPr id="503" name="Shape 503"/>
            <p:cNvSpPr/>
            <p:nvPr/>
          </p:nvSpPr>
          <p:spPr>
            <a:xfrm>
              <a:off x="0" y="-1"/>
              <a:ext cx="3007361" cy="909885"/>
            </a:xfrm>
            <a:prstGeom prst="rect">
              <a:avLst/>
            </a:prstGeom>
            <a:solidFill>
              <a:srgbClr val="FFFFFF"/>
            </a:solidFill>
            <a:ln w="12700" cap="flat">
              <a:solidFill>
                <a:srgbClr val="000000"/>
              </a:solidFill>
              <a:prstDash val="solid"/>
              <a:miter lim="800000"/>
            </a:ln>
            <a:effectLst/>
          </p:spPr>
          <p:txBody>
            <a:bodyPr wrap="square" lIns="65023" tIns="65023" rIns="65023" bIns="65023" numCol="1" anchor="ctr">
              <a:noAutofit/>
            </a:bodyPr>
            <a:lstStyle/>
            <a:p>
              <a:pPr lvl="0" algn="ctr" defTabSz="914400">
                <a:lnSpc>
                  <a:spcPct val="100000"/>
                </a:lnSpc>
                <a:spcBef>
                  <a:spcPts val="0"/>
                </a:spcBef>
                <a:buClrTx/>
                <a:buFontTx/>
                <a:defRPr sz="3800">
                  <a:solidFill>
                    <a:srgbClr val="000000"/>
                  </a:solidFill>
                </a:defRPr>
              </a:pPr>
            </a:p>
          </p:txBody>
        </p:sp>
        <p:sp>
          <p:nvSpPr>
            <p:cNvPr id="504" name="Shape 504"/>
            <p:cNvSpPr/>
            <p:nvPr/>
          </p:nvSpPr>
          <p:spPr>
            <a:xfrm>
              <a:off x="0" y="218467"/>
              <a:ext cx="3007361" cy="4729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ctr">
              <a:spAutoFit/>
            </a:bodyPr>
            <a:lstStyle>
              <a:lvl1pPr algn="ctr" defTabSz="914400">
                <a:lnSpc>
                  <a:spcPct val="100000"/>
                </a:lnSpc>
                <a:spcBef>
                  <a:spcPts val="0"/>
                </a:spcBef>
                <a:buClrTx/>
                <a:buFontTx/>
                <a:defRPr sz="2400">
                  <a:solidFill>
                    <a:srgbClr val="000000"/>
                  </a:solidFill>
                  <a:latin typeface="Berlin Sans FB Demi"/>
                  <a:ea typeface="Berlin Sans FB Demi"/>
                  <a:cs typeface="Berlin Sans FB Demi"/>
                  <a:sym typeface="Berlin Sans FB Demi"/>
                </a:defRPr>
              </a:lvl1pPr>
            </a:lstStyle>
            <a:p>
              <a:pPr lvl="0">
                <a:defRPr sz="1800"/>
              </a:pPr>
              <a:r>
                <a:rPr sz="2400"/>
                <a:t>Members</a:t>
              </a:r>
            </a:p>
          </p:txBody>
        </p:sp>
      </p:grpSp>
      <p:grpSp>
        <p:nvGrpSpPr>
          <p:cNvPr id="508" name="Group 508"/>
          <p:cNvGrpSpPr/>
          <p:nvPr/>
        </p:nvGrpSpPr>
        <p:grpSpPr>
          <a:xfrm>
            <a:off x="6448213" y="4788747"/>
            <a:ext cx="3007361" cy="909885"/>
            <a:chOff x="0" y="0"/>
            <a:chExt cx="3007360" cy="909883"/>
          </a:xfrm>
        </p:grpSpPr>
        <p:sp>
          <p:nvSpPr>
            <p:cNvPr id="506" name="Shape 506"/>
            <p:cNvSpPr/>
            <p:nvPr/>
          </p:nvSpPr>
          <p:spPr>
            <a:xfrm>
              <a:off x="0" y="-1"/>
              <a:ext cx="3007361" cy="909885"/>
            </a:xfrm>
            <a:prstGeom prst="rect">
              <a:avLst/>
            </a:prstGeom>
            <a:solidFill>
              <a:srgbClr val="FFFFFF"/>
            </a:solidFill>
            <a:ln w="12700" cap="flat">
              <a:solidFill>
                <a:srgbClr val="000000"/>
              </a:solidFill>
              <a:prstDash val="solid"/>
              <a:miter lim="800000"/>
            </a:ln>
            <a:effectLst/>
          </p:spPr>
          <p:txBody>
            <a:bodyPr wrap="square" lIns="65023" tIns="65023" rIns="65023" bIns="65023" numCol="1" anchor="ctr">
              <a:noAutofit/>
            </a:bodyPr>
            <a:lstStyle/>
            <a:p>
              <a:pPr lvl="0" algn="ctr" defTabSz="914400">
                <a:lnSpc>
                  <a:spcPct val="100000"/>
                </a:lnSpc>
                <a:spcBef>
                  <a:spcPts val="0"/>
                </a:spcBef>
                <a:buClrTx/>
                <a:buFontTx/>
                <a:defRPr sz="3800">
                  <a:solidFill>
                    <a:srgbClr val="000000"/>
                  </a:solidFill>
                </a:defRPr>
              </a:pPr>
            </a:p>
          </p:txBody>
        </p:sp>
        <p:sp>
          <p:nvSpPr>
            <p:cNvPr id="507" name="Shape 507"/>
            <p:cNvSpPr/>
            <p:nvPr/>
          </p:nvSpPr>
          <p:spPr>
            <a:xfrm>
              <a:off x="0" y="218467"/>
              <a:ext cx="3007361" cy="4729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ctr">
              <a:spAutoFit/>
            </a:bodyPr>
            <a:lstStyle>
              <a:lvl1pPr algn="ctr" defTabSz="914400">
                <a:lnSpc>
                  <a:spcPct val="100000"/>
                </a:lnSpc>
                <a:spcBef>
                  <a:spcPts val="0"/>
                </a:spcBef>
                <a:buClrTx/>
                <a:buFontTx/>
                <a:defRPr sz="2400">
                  <a:solidFill>
                    <a:srgbClr val="000000"/>
                  </a:solidFill>
                  <a:latin typeface="Berlin Sans FB Demi"/>
                  <a:ea typeface="Berlin Sans FB Demi"/>
                  <a:cs typeface="Berlin Sans FB Demi"/>
                  <a:sym typeface="Berlin Sans FB Demi"/>
                </a:defRPr>
              </a:lvl1pPr>
            </a:lstStyle>
            <a:p>
              <a:pPr lvl="0">
                <a:defRPr sz="1800"/>
              </a:pPr>
              <a:r>
                <a:rPr sz="2400"/>
                <a:t>Headship</a:t>
              </a:r>
            </a:p>
          </p:txBody>
        </p:sp>
      </p:grpSp>
      <p:grpSp>
        <p:nvGrpSpPr>
          <p:cNvPr id="511" name="Group 511"/>
          <p:cNvGrpSpPr/>
          <p:nvPr/>
        </p:nvGrpSpPr>
        <p:grpSpPr>
          <a:xfrm>
            <a:off x="3440853" y="4788747"/>
            <a:ext cx="3007361" cy="909885"/>
            <a:chOff x="0" y="0"/>
            <a:chExt cx="3007360" cy="909883"/>
          </a:xfrm>
        </p:grpSpPr>
        <p:sp>
          <p:nvSpPr>
            <p:cNvPr id="509" name="Shape 509"/>
            <p:cNvSpPr/>
            <p:nvPr/>
          </p:nvSpPr>
          <p:spPr>
            <a:xfrm>
              <a:off x="0" y="-1"/>
              <a:ext cx="3007361" cy="909885"/>
            </a:xfrm>
            <a:prstGeom prst="rect">
              <a:avLst/>
            </a:prstGeom>
            <a:solidFill>
              <a:srgbClr val="FFFFFF"/>
            </a:solidFill>
            <a:ln w="12700" cap="flat">
              <a:solidFill>
                <a:srgbClr val="000000"/>
              </a:solidFill>
              <a:prstDash val="solid"/>
              <a:miter lim="800000"/>
            </a:ln>
            <a:effectLst/>
          </p:spPr>
          <p:txBody>
            <a:bodyPr wrap="square" lIns="65023" tIns="65023" rIns="65023" bIns="65023" numCol="1" anchor="ctr">
              <a:noAutofit/>
            </a:bodyPr>
            <a:lstStyle/>
            <a:p>
              <a:pPr lvl="0" algn="ctr" defTabSz="914400">
                <a:lnSpc>
                  <a:spcPct val="100000"/>
                </a:lnSpc>
                <a:spcBef>
                  <a:spcPts val="0"/>
                </a:spcBef>
                <a:buClrTx/>
                <a:buFontTx/>
                <a:defRPr sz="3800">
                  <a:solidFill>
                    <a:srgbClr val="000000"/>
                  </a:solidFill>
                </a:defRPr>
              </a:pPr>
            </a:p>
          </p:txBody>
        </p:sp>
        <p:sp>
          <p:nvSpPr>
            <p:cNvPr id="510" name="Shape 510"/>
            <p:cNvSpPr/>
            <p:nvPr/>
          </p:nvSpPr>
          <p:spPr>
            <a:xfrm>
              <a:off x="0" y="218467"/>
              <a:ext cx="3007361" cy="4729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ctr">
              <a:spAutoFit/>
            </a:bodyPr>
            <a:lstStyle>
              <a:lvl1pPr algn="ctr" defTabSz="914400">
                <a:lnSpc>
                  <a:spcPct val="100000"/>
                </a:lnSpc>
                <a:spcBef>
                  <a:spcPts val="0"/>
                </a:spcBef>
                <a:buClrTx/>
                <a:buFontTx/>
                <a:defRPr sz="2400">
                  <a:solidFill>
                    <a:srgbClr val="000000"/>
                  </a:solidFill>
                  <a:latin typeface="Berlin Sans FB Demi"/>
                  <a:ea typeface="Berlin Sans FB Demi"/>
                  <a:cs typeface="Berlin Sans FB Demi"/>
                  <a:sym typeface="Berlin Sans FB Demi"/>
                </a:defRPr>
              </a:lvl1pPr>
            </a:lstStyle>
            <a:p>
              <a:pPr lvl="0">
                <a:defRPr sz="1800"/>
              </a:pPr>
              <a:r>
                <a:rPr sz="2400"/>
                <a:t>(1 Cor. 12:27)</a:t>
              </a:r>
            </a:p>
          </p:txBody>
        </p:sp>
      </p:grpSp>
      <p:sp>
        <p:nvSpPr>
          <p:cNvPr id="512" name="Shape 512"/>
          <p:cNvSpPr/>
          <p:nvPr/>
        </p:nvSpPr>
        <p:spPr>
          <a:xfrm>
            <a:off x="433493" y="4788747"/>
            <a:ext cx="3007361" cy="909885"/>
          </a:xfrm>
          <a:prstGeom prst="rect">
            <a:avLst/>
          </a:prstGeom>
          <a:solidFill>
            <a:srgbClr val="99CCFF">
              <a:alpha val="96681"/>
            </a:srgbClr>
          </a:solidFill>
          <a:ln w="38100">
            <a:solidFill>
              <a:srgbClr val="000000">
                <a:alpha val="96681"/>
              </a:srgbClr>
            </a:solidFill>
            <a:miter/>
          </a:ln>
        </p:spPr>
        <p:txBody>
          <a:bodyPr lIns="65023" tIns="65023" rIns="65023" bIns="65023"/>
          <a:lstStyle/>
          <a:p>
            <a:pPr lvl="0" algn="ctr" defTabSz="914400">
              <a:lnSpc>
                <a:spcPct val="100000"/>
              </a:lnSpc>
              <a:spcBef>
                <a:spcPts val="0"/>
              </a:spcBef>
              <a:buClrTx/>
              <a:buFontTx/>
              <a:defRPr sz="4400">
                <a:solidFill>
                  <a:srgbClr val="000000"/>
                </a:solidFill>
                <a:latin typeface="Denmark"/>
                <a:ea typeface="Denmark"/>
                <a:cs typeface="Denmark"/>
                <a:sym typeface="Denmark"/>
              </a:defRPr>
            </a:pPr>
          </a:p>
        </p:txBody>
      </p:sp>
      <p:sp>
        <p:nvSpPr>
          <p:cNvPr id="513" name="Shape 513"/>
          <p:cNvSpPr/>
          <p:nvPr/>
        </p:nvSpPr>
        <p:spPr>
          <a:xfrm>
            <a:off x="433493" y="4788747"/>
            <a:ext cx="3007361" cy="9682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ctr" defTabSz="914400">
              <a:lnSpc>
                <a:spcPct val="100000"/>
              </a:lnSpc>
              <a:spcBef>
                <a:spcPts val="0"/>
              </a:spcBef>
              <a:buClrTx/>
              <a:buFontTx/>
              <a:defRPr sz="2800">
                <a:solidFill>
                  <a:srgbClr val="FFFFFF"/>
                </a:solidFill>
                <a:effectLst>
                  <a:outerShdw sx="100000" sy="100000" kx="0" ky="0" algn="b" rotWithShape="0" blurRad="76200" dist="63500" dir="732485">
                    <a:srgbClr val="000000"/>
                  </a:outerShdw>
                </a:effectLst>
                <a:latin typeface="Denmark"/>
                <a:ea typeface="Denmark"/>
                <a:cs typeface="Denmark"/>
                <a:sym typeface="Denmark"/>
              </a:defRPr>
            </a:lvl1pPr>
          </a:lstStyle>
          <a:p>
            <a:pPr lvl="0">
              <a:defRPr sz="1800">
                <a:solidFill>
                  <a:srgbClr val="000000"/>
                </a:solidFill>
                <a:effectLst/>
              </a:defRPr>
            </a:pPr>
            <a:r>
              <a:rPr sz="2800">
                <a:solidFill>
                  <a:srgbClr val="FFFFFF"/>
                </a:solidFill>
                <a:effectLst>
                  <a:outerShdw sx="100000" sy="100000" kx="0" ky="0" algn="b" rotWithShape="0" blurRad="76200" dist="63500" dir="732485">
                    <a:srgbClr val="000000"/>
                  </a:outerShdw>
                </a:effectLst>
              </a:rPr>
              <a:t>“the body of Christ”</a:t>
            </a:r>
          </a:p>
        </p:txBody>
      </p:sp>
      <p:grpSp>
        <p:nvGrpSpPr>
          <p:cNvPr id="516" name="Group 516"/>
          <p:cNvGrpSpPr/>
          <p:nvPr/>
        </p:nvGrpSpPr>
        <p:grpSpPr>
          <a:xfrm>
            <a:off x="9455573" y="3793066"/>
            <a:ext cx="3007361" cy="995682"/>
            <a:chOff x="0" y="0"/>
            <a:chExt cx="3007360" cy="995680"/>
          </a:xfrm>
        </p:grpSpPr>
        <p:sp>
          <p:nvSpPr>
            <p:cNvPr id="514" name="Shape 514"/>
            <p:cNvSpPr/>
            <p:nvPr/>
          </p:nvSpPr>
          <p:spPr>
            <a:xfrm>
              <a:off x="0" y="-1"/>
              <a:ext cx="3007361" cy="995682"/>
            </a:xfrm>
            <a:prstGeom prst="rect">
              <a:avLst/>
            </a:prstGeom>
            <a:solidFill>
              <a:srgbClr val="FFFFFF"/>
            </a:solidFill>
            <a:ln w="12700" cap="flat">
              <a:solidFill>
                <a:srgbClr val="000000"/>
              </a:solidFill>
              <a:prstDash val="solid"/>
              <a:miter lim="800000"/>
            </a:ln>
            <a:effectLst/>
          </p:spPr>
          <p:txBody>
            <a:bodyPr wrap="square" lIns="65023" tIns="65023" rIns="65023" bIns="65023" numCol="1" anchor="ctr">
              <a:noAutofit/>
            </a:bodyPr>
            <a:lstStyle/>
            <a:p>
              <a:pPr lvl="0" algn="ctr" defTabSz="914400">
                <a:lnSpc>
                  <a:spcPct val="100000"/>
                </a:lnSpc>
                <a:spcBef>
                  <a:spcPts val="400"/>
                </a:spcBef>
                <a:buClrTx/>
                <a:buFontTx/>
                <a:defRPr sz="2400">
                  <a:solidFill>
                    <a:srgbClr val="000000"/>
                  </a:solidFill>
                </a:defRPr>
              </a:pPr>
            </a:p>
          </p:txBody>
        </p:sp>
        <p:sp>
          <p:nvSpPr>
            <p:cNvPr id="515" name="Shape 515"/>
            <p:cNvSpPr/>
            <p:nvPr/>
          </p:nvSpPr>
          <p:spPr>
            <a:xfrm>
              <a:off x="0" y="261366"/>
              <a:ext cx="3007361" cy="4729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ctr">
              <a:spAutoFit/>
            </a:bodyPr>
            <a:lstStyle>
              <a:lvl1pPr algn="ctr" defTabSz="914400">
                <a:lnSpc>
                  <a:spcPct val="100000"/>
                </a:lnSpc>
                <a:spcBef>
                  <a:spcPts val="400"/>
                </a:spcBef>
                <a:buClrTx/>
                <a:buFontTx/>
                <a:defRPr sz="2400">
                  <a:solidFill>
                    <a:srgbClr val="000000"/>
                  </a:solidFill>
                  <a:latin typeface="Berlin Sans FB Demi"/>
                  <a:ea typeface="Berlin Sans FB Demi"/>
                  <a:cs typeface="Berlin Sans FB Demi"/>
                  <a:sym typeface="Berlin Sans FB Demi"/>
                </a:defRPr>
              </a:lvl1pPr>
            </a:lstStyle>
            <a:p>
              <a:pPr lvl="0">
                <a:defRPr sz="1800"/>
              </a:pPr>
              <a:r>
                <a:rPr sz="2400"/>
                <a:t>Purchased of God</a:t>
              </a:r>
            </a:p>
          </p:txBody>
        </p:sp>
      </p:grpSp>
      <p:grpSp>
        <p:nvGrpSpPr>
          <p:cNvPr id="519" name="Group 519"/>
          <p:cNvGrpSpPr/>
          <p:nvPr/>
        </p:nvGrpSpPr>
        <p:grpSpPr>
          <a:xfrm>
            <a:off x="6448213" y="3793066"/>
            <a:ext cx="3007361" cy="995682"/>
            <a:chOff x="0" y="0"/>
            <a:chExt cx="3007360" cy="995680"/>
          </a:xfrm>
        </p:grpSpPr>
        <p:sp>
          <p:nvSpPr>
            <p:cNvPr id="517" name="Shape 517"/>
            <p:cNvSpPr/>
            <p:nvPr/>
          </p:nvSpPr>
          <p:spPr>
            <a:xfrm>
              <a:off x="0" y="-1"/>
              <a:ext cx="3007361" cy="995682"/>
            </a:xfrm>
            <a:prstGeom prst="rect">
              <a:avLst/>
            </a:prstGeom>
            <a:solidFill>
              <a:srgbClr val="FFFFFF"/>
            </a:solidFill>
            <a:ln w="12700" cap="flat">
              <a:solidFill>
                <a:srgbClr val="000000"/>
              </a:solidFill>
              <a:prstDash val="solid"/>
              <a:miter lim="800000"/>
            </a:ln>
            <a:effectLst/>
          </p:spPr>
          <p:txBody>
            <a:bodyPr wrap="square" lIns="65023" tIns="65023" rIns="65023" bIns="65023" numCol="1" anchor="ctr">
              <a:noAutofit/>
            </a:bodyPr>
            <a:lstStyle/>
            <a:p>
              <a:pPr lvl="0" algn="ctr" defTabSz="914400">
                <a:lnSpc>
                  <a:spcPct val="100000"/>
                </a:lnSpc>
                <a:spcBef>
                  <a:spcPts val="0"/>
                </a:spcBef>
                <a:buClrTx/>
                <a:buFontTx/>
                <a:defRPr sz="2400">
                  <a:solidFill>
                    <a:srgbClr val="000000"/>
                  </a:solidFill>
                </a:defRPr>
              </a:pPr>
            </a:p>
          </p:txBody>
        </p:sp>
        <p:sp>
          <p:nvSpPr>
            <p:cNvPr id="518" name="Shape 518"/>
            <p:cNvSpPr/>
            <p:nvPr/>
          </p:nvSpPr>
          <p:spPr>
            <a:xfrm>
              <a:off x="0" y="261366"/>
              <a:ext cx="3007361" cy="4729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ctr">
              <a:spAutoFit/>
            </a:bodyPr>
            <a:lstStyle>
              <a:lvl1pPr algn="ctr" defTabSz="914400">
                <a:lnSpc>
                  <a:spcPct val="100000"/>
                </a:lnSpc>
                <a:spcBef>
                  <a:spcPts val="0"/>
                </a:spcBef>
                <a:buClrTx/>
                <a:buFontTx/>
                <a:defRPr sz="2400">
                  <a:solidFill>
                    <a:srgbClr val="000000"/>
                  </a:solidFill>
                  <a:latin typeface="Berlin Sans FB Demi"/>
                  <a:ea typeface="Berlin Sans FB Demi"/>
                  <a:cs typeface="Berlin Sans FB Demi"/>
                  <a:sym typeface="Berlin Sans FB Demi"/>
                </a:defRPr>
              </a:lvl1pPr>
            </a:lstStyle>
            <a:p>
              <a:pPr lvl="0">
                <a:defRPr sz="1800"/>
              </a:pPr>
              <a:r>
                <a:rPr sz="2400"/>
                <a:t>Paid The Price</a:t>
              </a:r>
            </a:p>
          </p:txBody>
        </p:sp>
      </p:grpSp>
      <p:grpSp>
        <p:nvGrpSpPr>
          <p:cNvPr id="522" name="Group 522"/>
          <p:cNvGrpSpPr/>
          <p:nvPr/>
        </p:nvGrpSpPr>
        <p:grpSpPr>
          <a:xfrm>
            <a:off x="3440853" y="3793066"/>
            <a:ext cx="3007361" cy="995682"/>
            <a:chOff x="0" y="0"/>
            <a:chExt cx="3007360" cy="995680"/>
          </a:xfrm>
        </p:grpSpPr>
        <p:sp>
          <p:nvSpPr>
            <p:cNvPr id="520" name="Shape 520"/>
            <p:cNvSpPr/>
            <p:nvPr/>
          </p:nvSpPr>
          <p:spPr>
            <a:xfrm>
              <a:off x="0" y="-1"/>
              <a:ext cx="3007361" cy="995682"/>
            </a:xfrm>
            <a:prstGeom prst="rect">
              <a:avLst/>
            </a:prstGeom>
            <a:solidFill>
              <a:srgbClr val="FFFFFF"/>
            </a:solidFill>
            <a:ln w="12700" cap="flat">
              <a:solidFill>
                <a:srgbClr val="000000"/>
              </a:solidFill>
              <a:prstDash val="solid"/>
              <a:miter lim="800000"/>
            </a:ln>
            <a:effectLst/>
          </p:spPr>
          <p:txBody>
            <a:bodyPr wrap="square" lIns="65023" tIns="65023" rIns="65023" bIns="65023" numCol="1" anchor="ctr">
              <a:noAutofit/>
            </a:bodyPr>
            <a:lstStyle/>
            <a:p>
              <a:pPr lvl="0" algn="ctr" defTabSz="914400">
                <a:lnSpc>
                  <a:spcPct val="100000"/>
                </a:lnSpc>
                <a:spcBef>
                  <a:spcPts val="0"/>
                </a:spcBef>
                <a:buClrTx/>
                <a:buFontTx/>
                <a:defRPr sz="3800">
                  <a:solidFill>
                    <a:srgbClr val="000000"/>
                  </a:solidFill>
                </a:defRPr>
              </a:pPr>
            </a:p>
          </p:txBody>
        </p:sp>
        <p:sp>
          <p:nvSpPr>
            <p:cNvPr id="521" name="Shape 521"/>
            <p:cNvSpPr/>
            <p:nvPr/>
          </p:nvSpPr>
          <p:spPr>
            <a:xfrm>
              <a:off x="0" y="261366"/>
              <a:ext cx="3007361" cy="4729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ctr">
              <a:spAutoFit/>
            </a:bodyPr>
            <a:lstStyle>
              <a:lvl1pPr algn="ctr" defTabSz="914400">
                <a:lnSpc>
                  <a:spcPct val="100000"/>
                </a:lnSpc>
                <a:spcBef>
                  <a:spcPts val="0"/>
                </a:spcBef>
                <a:buClrTx/>
                <a:buFontTx/>
                <a:defRPr sz="2400">
                  <a:solidFill>
                    <a:srgbClr val="000000"/>
                  </a:solidFill>
                  <a:latin typeface="Berlin Sans FB Demi"/>
                  <a:ea typeface="Berlin Sans FB Demi"/>
                  <a:cs typeface="Berlin Sans FB Demi"/>
                  <a:sym typeface="Berlin Sans FB Demi"/>
                </a:defRPr>
              </a:lvl1pPr>
            </a:lstStyle>
            <a:p>
              <a:pPr lvl="0">
                <a:defRPr sz="1800"/>
              </a:pPr>
              <a:r>
                <a:rPr sz="2400"/>
                <a:t>(Acts 20:28)</a:t>
              </a:r>
            </a:p>
          </p:txBody>
        </p:sp>
      </p:grpSp>
      <p:sp>
        <p:nvSpPr>
          <p:cNvPr id="523" name="Shape 523"/>
          <p:cNvSpPr/>
          <p:nvPr/>
        </p:nvSpPr>
        <p:spPr>
          <a:xfrm>
            <a:off x="433493" y="3793066"/>
            <a:ext cx="3007361" cy="995682"/>
          </a:xfrm>
          <a:prstGeom prst="rect">
            <a:avLst/>
          </a:prstGeom>
          <a:solidFill>
            <a:srgbClr val="99CCFF">
              <a:alpha val="96681"/>
            </a:srgbClr>
          </a:solidFill>
          <a:ln w="38100">
            <a:solidFill>
              <a:srgbClr val="000000">
                <a:alpha val="96681"/>
              </a:srgbClr>
            </a:solidFill>
            <a:miter/>
          </a:ln>
        </p:spPr>
        <p:txBody>
          <a:bodyPr lIns="65023" tIns="65023" rIns="65023" bIns="65023"/>
          <a:lstStyle/>
          <a:p>
            <a:pPr lvl="0" algn="ctr" defTabSz="914400">
              <a:lnSpc>
                <a:spcPct val="100000"/>
              </a:lnSpc>
              <a:spcBef>
                <a:spcPts val="0"/>
              </a:spcBef>
              <a:buClrTx/>
              <a:buFontTx/>
              <a:defRPr sz="4400">
                <a:solidFill>
                  <a:srgbClr val="000000"/>
                </a:solidFill>
                <a:latin typeface="Denmark"/>
                <a:ea typeface="Denmark"/>
                <a:cs typeface="Denmark"/>
                <a:sym typeface="Denmark"/>
              </a:defRPr>
            </a:pPr>
          </a:p>
        </p:txBody>
      </p:sp>
      <p:sp>
        <p:nvSpPr>
          <p:cNvPr id="524" name="Shape 524"/>
          <p:cNvSpPr/>
          <p:nvPr/>
        </p:nvSpPr>
        <p:spPr>
          <a:xfrm>
            <a:off x="433493" y="3793066"/>
            <a:ext cx="3007361" cy="9682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ctr" defTabSz="914400">
              <a:lnSpc>
                <a:spcPct val="100000"/>
              </a:lnSpc>
              <a:spcBef>
                <a:spcPts val="0"/>
              </a:spcBef>
              <a:buClrTx/>
              <a:buFontTx/>
              <a:defRPr sz="2800">
                <a:solidFill>
                  <a:srgbClr val="FFFFFF"/>
                </a:solidFill>
                <a:effectLst>
                  <a:outerShdw sx="100000" sy="100000" kx="0" ky="0" algn="b" rotWithShape="0" blurRad="76200" dist="63500" dir="732485">
                    <a:srgbClr val="000000"/>
                  </a:outerShdw>
                </a:effectLst>
                <a:latin typeface="Denmark"/>
                <a:ea typeface="Denmark"/>
                <a:cs typeface="Denmark"/>
                <a:sym typeface="Denmark"/>
              </a:defRPr>
            </a:lvl1pPr>
          </a:lstStyle>
          <a:p>
            <a:pPr lvl="0">
              <a:defRPr sz="1800">
                <a:solidFill>
                  <a:srgbClr val="000000"/>
                </a:solidFill>
                <a:effectLst/>
              </a:defRPr>
            </a:pPr>
            <a:r>
              <a:rPr sz="2800">
                <a:solidFill>
                  <a:srgbClr val="FFFFFF"/>
                </a:solidFill>
                <a:effectLst>
                  <a:outerShdw sx="100000" sy="100000" kx="0" ky="0" algn="b" rotWithShape="0" blurRad="76200" dist="63500" dir="732485">
                    <a:srgbClr val="000000"/>
                  </a:outerShdw>
                </a:effectLst>
              </a:rPr>
              <a:t>“the church of God”</a:t>
            </a:r>
          </a:p>
        </p:txBody>
      </p:sp>
      <p:grpSp>
        <p:nvGrpSpPr>
          <p:cNvPr id="527" name="Group 527"/>
          <p:cNvGrpSpPr/>
          <p:nvPr/>
        </p:nvGrpSpPr>
        <p:grpSpPr>
          <a:xfrm>
            <a:off x="9455573" y="3273777"/>
            <a:ext cx="3007361" cy="519290"/>
            <a:chOff x="0" y="0"/>
            <a:chExt cx="3007360" cy="519288"/>
          </a:xfrm>
        </p:grpSpPr>
        <p:sp>
          <p:nvSpPr>
            <p:cNvPr id="525" name="Shape 525"/>
            <p:cNvSpPr/>
            <p:nvPr/>
          </p:nvSpPr>
          <p:spPr>
            <a:xfrm>
              <a:off x="0" y="0"/>
              <a:ext cx="3007361" cy="519289"/>
            </a:xfrm>
            <a:prstGeom prst="rect">
              <a:avLst/>
            </a:prstGeom>
            <a:solidFill>
              <a:srgbClr val="FFFFFF"/>
            </a:solidFill>
            <a:ln w="12700" cap="flat">
              <a:solidFill>
                <a:srgbClr val="000000"/>
              </a:solidFill>
              <a:prstDash val="solid"/>
              <a:miter lim="800000"/>
            </a:ln>
            <a:effectLst/>
          </p:spPr>
          <p:txBody>
            <a:bodyPr wrap="square" lIns="65023" tIns="65023" rIns="65023" bIns="65023" numCol="1" anchor="ctr">
              <a:noAutofit/>
            </a:bodyPr>
            <a:lstStyle/>
            <a:p>
              <a:pPr lvl="0" algn="ctr" defTabSz="914400">
                <a:lnSpc>
                  <a:spcPct val="100000"/>
                </a:lnSpc>
                <a:spcBef>
                  <a:spcPts val="0"/>
                </a:spcBef>
                <a:buClrTx/>
                <a:buFontTx/>
                <a:defRPr sz="3800">
                  <a:solidFill>
                    <a:srgbClr val="000000"/>
                  </a:solidFill>
                </a:defRPr>
              </a:pPr>
            </a:p>
          </p:txBody>
        </p:sp>
        <p:sp>
          <p:nvSpPr>
            <p:cNvPr id="526" name="Shape 526"/>
            <p:cNvSpPr/>
            <p:nvPr/>
          </p:nvSpPr>
          <p:spPr>
            <a:xfrm>
              <a:off x="0" y="23170"/>
              <a:ext cx="3007361" cy="4729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ctr">
              <a:spAutoFit/>
            </a:bodyPr>
            <a:lstStyle>
              <a:lvl1pPr algn="ctr" defTabSz="914400">
                <a:lnSpc>
                  <a:spcPct val="100000"/>
                </a:lnSpc>
                <a:spcBef>
                  <a:spcPts val="0"/>
                </a:spcBef>
                <a:buClrTx/>
                <a:buFontTx/>
                <a:defRPr sz="2400">
                  <a:solidFill>
                    <a:srgbClr val="000000"/>
                  </a:solidFill>
                  <a:latin typeface="Berlin Sans FB Demi"/>
                  <a:ea typeface="Berlin Sans FB Demi"/>
                  <a:cs typeface="Berlin Sans FB Demi"/>
                  <a:sym typeface="Berlin Sans FB Demi"/>
                </a:defRPr>
              </a:lvl1pPr>
            </a:lstStyle>
            <a:p>
              <a:pPr lvl="0">
                <a:defRPr sz="1800"/>
              </a:pPr>
              <a:r>
                <a:rPr sz="2400"/>
                <a:t>The Called Out</a:t>
              </a:r>
            </a:p>
          </p:txBody>
        </p:sp>
      </p:grpSp>
      <p:grpSp>
        <p:nvGrpSpPr>
          <p:cNvPr id="530" name="Group 530"/>
          <p:cNvGrpSpPr/>
          <p:nvPr/>
        </p:nvGrpSpPr>
        <p:grpSpPr>
          <a:xfrm>
            <a:off x="6448213" y="3273777"/>
            <a:ext cx="3007361" cy="519290"/>
            <a:chOff x="0" y="0"/>
            <a:chExt cx="3007360" cy="519288"/>
          </a:xfrm>
        </p:grpSpPr>
        <p:sp>
          <p:nvSpPr>
            <p:cNvPr id="528" name="Shape 528"/>
            <p:cNvSpPr/>
            <p:nvPr/>
          </p:nvSpPr>
          <p:spPr>
            <a:xfrm>
              <a:off x="0" y="0"/>
              <a:ext cx="3007361" cy="519289"/>
            </a:xfrm>
            <a:prstGeom prst="rect">
              <a:avLst/>
            </a:prstGeom>
            <a:solidFill>
              <a:srgbClr val="FFFFFF"/>
            </a:solidFill>
            <a:ln w="12700" cap="flat">
              <a:solidFill>
                <a:srgbClr val="000000"/>
              </a:solidFill>
              <a:prstDash val="solid"/>
              <a:miter lim="800000"/>
            </a:ln>
            <a:effectLst/>
          </p:spPr>
          <p:txBody>
            <a:bodyPr wrap="square" lIns="65023" tIns="65023" rIns="65023" bIns="65023" numCol="1" anchor="ctr">
              <a:noAutofit/>
            </a:bodyPr>
            <a:lstStyle/>
            <a:p>
              <a:pPr lvl="0" algn="ctr" defTabSz="914400">
                <a:lnSpc>
                  <a:spcPct val="100000"/>
                </a:lnSpc>
                <a:spcBef>
                  <a:spcPts val="0"/>
                </a:spcBef>
                <a:buClrTx/>
                <a:buFontTx/>
                <a:defRPr sz="3800">
                  <a:solidFill>
                    <a:srgbClr val="000000"/>
                  </a:solidFill>
                </a:defRPr>
              </a:pPr>
            </a:p>
          </p:txBody>
        </p:sp>
        <p:sp>
          <p:nvSpPr>
            <p:cNvPr id="529" name="Shape 529"/>
            <p:cNvSpPr/>
            <p:nvPr/>
          </p:nvSpPr>
          <p:spPr>
            <a:xfrm>
              <a:off x="0" y="23170"/>
              <a:ext cx="3007361" cy="4729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ctr">
              <a:spAutoFit/>
            </a:bodyPr>
            <a:lstStyle>
              <a:lvl1pPr algn="ctr" defTabSz="914400">
                <a:lnSpc>
                  <a:spcPct val="100000"/>
                </a:lnSpc>
                <a:spcBef>
                  <a:spcPts val="0"/>
                </a:spcBef>
                <a:buClrTx/>
                <a:buFontTx/>
                <a:defRPr sz="2400">
                  <a:solidFill>
                    <a:srgbClr val="000000"/>
                  </a:solidFill>
                  <a:latin typeface="Berlin Sans FB Demi"/>
                  <a:ea typeface="Berlin Sans FB Demi"/>
                  <a:cs typeface="Berlin Sans FB Demi"/>
                  <a:sym typeface="Berlin Sans FB Demi"/>
                </a:defRPr>
              </a:lvl1pPr>
            </a:lstStyle>
            <a:p>
              <a:pPr lvl="0">
                <a:defRPr sz="1800"/>
              </a:pPr>
              <a:r>
                <a:rPr sz="2400"/>
                <a:t>The One Who Calls</a:t>
              </a:r>
            </a:p>
          </p:txBody>
        </p:sp>
      </p:grpSp>
      <p:grpSp>
        <p:nvGrpSpPr>
          <p:cNvPr id="533" name="Group 533"/>
          <p:cNvGrpSpPr/>
          <p:nvPr/>
        </p:nvGrpSpPr>
        <p:grpSpPr>
          <a:xfrm>
            <a:off x="3440853" y="3273777"/>
            <a:ext cx="3007361" cy="519290"/>
            <a:chOff x="0" y="0"/>
            <a:chExt cx="3007360" cy="519288"/>
          </a:xfrm>
        </p:grpSpPr>
        <p:sp>
          <p:nvSpPr>
            <p:cNvPr id="531" name="Shape 531"/>
            <p:cNvSpPr/>
            <p:nvPr/>
          </p:nvSpPr>
          <p:spPr>
            <a:xfrm>
              <a:off x="0" y="0"/>
              <a:ext cx="3007361" cy="519289"/>
            </a:xfrm>
            <a:prstGeom prst="rect">
              <a:avLst/>
            </a:prstGeom>
            <a:solidFill>
              <a:srgbClr val="FFFFFF"/>
            </a:solidFill>
            <a:ln w="12700" cap="flat">
              <a:solidFill>
                <a:srgbClr val="000000"/>
              </a:solidFill>
              <a:prstDash val="solid"/>
              <a:miter lim="800000"/>
            </a:ln>
            <a:effectLst/>
          </p:spPr>
          <p:txBody>
            <a:bodyPr wrap="square" lIns="65023" tIns="65023" rIns="65023" bIns="65023" numCol="1" anchor="ctr">
              <a:noAutofit/>
            </a:bodyPr>
            <a:lstStyle/>
            <a:p>
              <a:pPr lvl="0" algn="ctr" defTabSz="914400">
                <a:lnSpc>
                  <a:spcPct val="100000"/>
                </a:lnSpc>
                <a:spcBef>
                  <a:spcPts val="0"/>
                </a:spcBef>
                <a:buClrTx/>
                <a:buFontTx/>
                <a:defRPr sz="3800">
                  <a:solidFill>
                    <a:srgbClr val="000000"/>
                  </a:solidFill>
                </a:defRPr>
              </a:pPr>
            </a:p>
          </p:txBody>
        </p:sp>
        <p:sp>
          <p:nvSpPr>
            <p:cNvPr id="532" name="Shape 532"/>
            <p:cNvSpPr/>
            <p:nvPr/>
          </p:nvSpPr>
          <p:spPr>
            <a:xfrm>
              <a:off x="0" y="23170"/>
              <a:ext cx="3007361" cy="4729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ctr">
              <a:spAutoFit/>
            </a:bodyPr>
            <a:lstStyle>
              <a:lvl1pPr algn="ctr" defTabSz="914400">
                <a:lnSpc>
                  <a:spcPct val="100000"/>
                </a:lnSpc>
                <a:spcBef>
                  <a:spcPts val="0"/>
                </a:spcBef>
                <a:buClrTx/>
                <a:buFontTx/>
                <a:defRPr sz="2400">
                  <a:solidFill>
                    <a:srgbClr val="000000"/>
                  </a:solidFill>
                  <a:latin typeface="Berlin Sans FB Demi"/>
                  <a:ea typeface="Berlin Sans FB Demi"/>
                  <a:cs typeface="Berlin Sans FB Demi"/>
                  <a:sym typeface="Berlin Sans FB Demi"/>
                </a:defRPr>
              </a:lvl1pPr>
            </a:lstStyle>
            <a:p>
              <a:pPr lvl="0">
                <a:defRPr sz="1800"/>
              </a:pPr>
              <a:r>
                <a:rPr sz="2400"/>
                <a:t>(Acts 8:3, etc.)</a:t>
              </a:r>
            </a:p>
          </p:txBody>
        </p:sp>
      </p:grpSp>
      <p:sp>
        <p:nvSpPr>
          <p:cNvPr id="534" name="Shape 534"/>
          <p:cNvSpPr/>
          <p:nvPr/>
        </p:nvSpPr>
        <p:spPr>
          <a:xfrm>
            <a:off x="433493" y="3273777"/>
            <a:ext cx="3007361" cy="519290"/>
          </a:xfrm>
          <a:prstGeom prst="rect">
            <a:avLst/>
          </a:prstGeom>
          <a:solidFill>
            <a:srgbClr val="99CCFF">
              <a:alpha val="96681"/>
            </a:srgbClr>
          </a:solidFill>
          <a:ln w="38100">
            <a:solidFill>
              <a:srgbClr val="000000">
                <a:alpha val="96681"/>
              </a:srgbClr>
            </a:solidFill>
            <a:miter/>
          </a:ln>
        </p:spPr>
        <p:txBody>
          <a:bodyPr lIns="65023" tIns="65023" rIns="65023" bIns="65023"/>
          <a:lstStyle/>
          <a:p>
            <a:pPr lvl="0" algn="ctr" defTabSz="914400">
              <a:lnSpc>
                <a:spcPct val="100000"/>
              </a:lnSpc>
              <a:spcBef>
                <a:spcPts val="0"/>
              </a:spcBef>
              <a:buClrTx/>
              <a:buFontTx/>
              <a:defRPr sz="4400">
                <a:solidFill>
                  <a:srgbClr val="000000"/>
                </a:solidFill>
                <a:latin typeface="Denmark"/>
                <a:ea typeface="Denmark"/>
                <a:cs typeface="Denmark"/>
                <a:sym typeface="Denmark"/>
              </a:defRPr>
            </a:pPr>
          </a:p>
        </p:txBody>
      </p:sp>
      <p:sp>
        <p:nvSpPr>
          <p:cNvPr id="535" name="Shape 535"/>
          <p:cNvSpPr/>
          <p:nvPr/>
        </p:nvSpPr>
        <p:spPr>
          <a:xfrm>
            <a:off x="433493" y="3273777"/>
            <a:ext cx="3007361" cy="5491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ctr" defTabSz="914400">
              <a:lnSpc>
                <a:spcPct val="100000"/>
              </a:lnSpc>
              <a:spcBef>
                <a:spcPts val="0"/>
              </a:spcBef>
              <a:buClrTx/>
              <a:buFontTx/>
              <a:defRPr sz="2800">
                <a:solidFill>
                  <a:srgbClr val="FFFFFF"/>
                </a:solidFill>
                <a:effectLst>
                  <a:outerShdw sx="100000" sy="100000" kx="0" ky="0" algn="b" rotWithShape="0" blurRad="76200" dist="63500" dir="732485">
                    <a:srgbClr val="000000"/>
                  </a:outerShdw>
                </a:effectLst>
                <a:latin typeface="Denmark"/>
                <a:ea typeface="Denmark"/>
                <a:cs typeface="Denmark"/>
                <a:sym typeface="Denmark"/>
              </a:defRPr>
            </a:lvl1pPr>
          </a:lstStyle>
          <a:p>
            <a:pPr lvl="0">
              <a:defRPr sz="1800">
                <a:solidFill>
                  <a:srgbClr val="000000"/>
                </a:solidFill>
                <a:effectLst/>
              </a:defRPr>
            </a:pPr>
            <a:r>
              <a:rPr sz="2800">
                <a:solidFill>
                  <a:srgbClr val="FFFFFF"/>
                </a:solidFill>
                <a:effectLst>
                  <a:outerShdw sx="100000" sy="100000" kx="0" ky="0" algn="b" rotWithShape="0" blurRad="76200" dist="63500" dir="732485">
                    <a:srgbClr val="000000"/>
                  </a:outerShdw>
                </a:effectLst>
              </a:rPr>
              <a:t>“the church”</a:t>
            </a:r>
          </a:p>
        </p:txBody>
      </p:sp>
      <p:grpSp>
        <p:nvGrpSpPr>
          <p:cNvPr id="538" name="Group 538"/>
          <p:cNvGrpSpPr/>
          <p:nvPr/>
        </p:nvGrpSpPr>
        <p:grpSpPr>
          <a:xfrm>
            <a:off x="9455573" y="2600960"/>
            <a:ext cx="3007361" cy="672818"/>
            <a:chOff x="0" y="0"/>
            <a:chExt cx="3007360" cy="672817"/>
          </a:xfrm>
        </p:grpSpPr>
        <p:sp>
          <p:nvSpPr>
            <p:cNvPr id="536" name="Shape 536"/>
            <p:cNvSpPr/>
            <p:nvPr/>
          </p:nvSpPr>
          <p:spPr>
            <a:xfrm>
              <a:off x="0" y="0"/>
              <a:ext cx="3007361" cy="672818"/>
            </a:xfrm>
            <a:prstGeom prst="rect">
              <a:avLst/>
            </a:prstGeom>
            <a:solidFill>
              <a:srgbClr val="000000"/>
            </a:solidFill>
            <a:ln w="12700" cap="flat">
              <a:solidFill>
                <a:srgbClr val="99CCFF"/>
              </a:solidFill>
              <a:prstDash val="solid"/>
              <a:miter lim="800000"/>
            </a:ln>
            <a:effectLst/>
          </p:spPr>
          <p:txBody>
            <a:bodyPr wrap="square" lIns="65023" tIns="65023" rIns="65023" bIns="65023" numCol="1" anchor="t">
              <a:noAutofit/>
            </a:bodyPr>
            <a:lstStyle/>
            <a:p>
              <a:pPr lvl="0" algn="ctr" defTabSz="914400">
                <a:lnSpc>
                  <a:spcPct val="100000"/>
                </a:lnSpc>
                <a:spcBef>
                  <a:spcPts val="0"/>
                </a:spcBef>
                <a:buClrTx/>
                <a:buFontTx/>
                <a:defRPr sz="3400">
                  <a:solidFill>
                    <a:srgbClr val="FFFFFF"/>
                  </a:solidFill>
                </a:defRPr>
              </a:pPr>
            </a:p>
          </p:txBody>
        </p:sp>
        <p:sp>
          <p:nvSpPr>
            <p:cNvPr id="537" name="Shape 537"/>
            <p:cNvSpPr/>
            <p:nvPr/>
          </p:nvSpPr>
          <p:spPr>
            <a:xfrm>
              <a:off x="0" y="0"/>
              <a:ext cx="3007361" cy="61264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lgn="ctr" defTabSz="914400">
                <a:lnSpc>
                  <a:spcPct val="100000"/>
                </a:lnSpc>
                <a:spcBef>
                  <a:spcPts val="0"/>
                </a:spcBef>
                <a:buClrTx/>
                <a:buFontTx/>
                <a:defRPr sz="3400">
                  <a:solidFill>
                    <a:srgbClr val="FFFFFF"/>
                  </a:solidFill>
                  <a:latin typeface="Berlin Sans FB Demi"/>
                  <a:ea typeface="Berlin Sans FB Demi"/>
                  <a:cs typeface="Berlin Sans FB Demi"/>
                  <a:sym typeface="Berlin Sans FB Demi"/>
                </a:defRPr>
              </a:lvl1pPr>
            </a:lstStyle>
            <a:p>
              <a:pPr lvl="0">
                <a:defRPr sz="1800">
                  <a:solidFill>
                    <a:srgbClr val="000000"/>
                  </a:solidFill>
                </a:defRPr>
              </a:pPr>
              <a:r>
                <a:rPr sz="3400">
                  <a:solidFill>
                    <a:srgbClr val="FFFFFF"/>
                  </a:solidFill>
                </a:rPr>
                <a:t>Relationship</a:t>
              </a:r>
            </a:p>
          </p:txBody>
        </p:sp>
      </p:grpSp>
      <p:grpSp>
        <p:nvGrpSpPr>
          <p:cNvPr id="541" name="Group 541"/>
          <p:cNvGrpSpPr/>
          <p:nvPr/>
        </p:nvGrpSpPr>
        <p:grpSpPr>
          <a:xfrm>
            <a:off x="6448213" y="2600960"/>
            <a:ext cx="3007361" cy="672818"/>
            <a:chOff x="0" y="0"/>
            <a:chExt cx="3007360" cy="672817"/>
          </a:xfrm>
        </p:grpSpPr>
        <p:sp>
          <p:nvSpPr>
            <p:cNvPr id="539" name="Shape 539"/>
            <p:cNvSpPr/>
            <p:nvPr/>
          </p:nvSpPr>
          <p:spPr>
            <a:xfrm>
              <a:off x="0" y="0"/>
              <a:ext cx="3007361" cy="672818"/>
            </a:xfrm>
            <a:prstGeom prst="rect">
              <a:avLst/>
            </a:prstGeom>
            <a:solidFill>
              <a:srgbClr val="000000"/>
            </a:solidFill>
            <a:ln w="12700" cap="flat">
              <a:solidFill>
                <a:srgbClr val="99CCFF"/>
              </a:solidFill>
              <a:prstDash val="solid"/>
              <a:miter lim="800000"/>
            </a:ln>
            <a:effectLst/>
          </p:spPr>
          <p:txBody>
            <a:bodyPr wrap="square" lIns="65023" tIns="65023" rIns="65023" bIns="65023" numCol="1" anchor="t">
              <a:noAutofit/>
            </a:bodyPr>
            <a:lstStyle/>
            <a:p>
              <a:pPr lvl="0" algn="ctr" defTabSz="914400">
                <a:lnSpc>
                  <a:spcPct val="100000"/>
                </a:lnSpc>
                <a:spcBef>
                  <a:spcPts val="0"/>
                </a:spcBef>
                <a:buClrTx/>
                <a:buFontTx/>
                <a:defRPr sz="3400">
                  <a:solidFill>
                    <a:srgbClr val="FFFFFF"/>
                  </a:solidFill>
                </a:defRPr>
              </a:pPr>
            </a:p>
          </p:txBody>
        </p:sp>
        <p:sp>
          <p:nvSpPr>
            <p:cNvPr id="540" name="Shape 540"/>
            <p:cNvSpPr/>
            <p:nvPr/>
          </p:nvSpPr>
          <p:spPr>
            <a:xfrm>
              <a:off x="0" y="0"/>
              <a:ext cx="3007361" cy="61264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lgn="ctr" defTabSz="914400">
                <a:lnSpc>
                  <a:spcPct val="100000"/>
                </a:lnSpc>
                <a:spcBef>
                  <a:spcPts val="0"/>
                </a:spcBef>
                <a:buClrTx/>
                <a:buFontTx/>
                <a:defRPr sz="3400">
                  <a:solidFill>
                    <a:srgbClr val="FFFFFF"/>
                  </a:solidFill>
                  <a:latin typeface="Berlin Sans FB Demi"/>
                  <a:ea typeface="Berlin Sans FB Demi"/>
                  <a:cs typeface="Berlin Sans FB Demi"/>
                  <a:sym typeface="Berlin Sans FB Demi"/>
                </a:defRPr>
              </a:lvl1pPr>
            </a:lstStyle>
            <a:p>
              <a:pPr lvl="0">
                <a:defRPr sz="1800">
                  <a:solidFill>
                    <a:srgbClr val="000000"/>
                  </a:solidFill>
                </a:defRPr>
              </a:pPr>
              <a:r>
                <a:rPr sz="3400">
                  <a:solidFill>
                    <a:srgbClr val="FFFFFF"/>
                  </a:solidFill>
                </a:rPr>
                <a:t>Jesus</a:t>
              </a:r>
            </a:p>
          </p:txBody>
        </p:sp>
      </p:grpSp>
      <p:grpSp>
        <p:nvGrpSpPr>
          <p:cNvPr id="544" name="Group 544"/>
          <p:cNvGrpSpPr/>
          <p:nvPr/>
        </p:nvGrpSpPr>
        <p:grpSpPr>
          <a:xfrm>
            <a:off x="3440853" y="2600960"/>
            <a:ext cx="3007361" cy="672818"/>
            <a:chOff x="0" y="0"/>
            <a:chExt cx="3007360" cy="672817"/>
          </a:xfrm>
        </p:grpSpPr>
        <p:sp>
          <p:nvSpPr>
            <p:cNvPr id="542" name="Shape 542"/>
            <p:cNvSpPr/>
            <p:nvPr/>
          </p:nvSpPr>
          <p:spPr>
            <a:xfrm>
              <a:off x="0" y="0"/>
              <a:ext cx="3007361" cy="672818"/>
            </a:xfrm>
            <a:prstGeom prst="rect">
              <a:avLst/>
            </a:prstGeom>
            <a:solidFill>
              <a:srgbClr val="000000"/>
            </a:solidFill>
            <a:ln w="12700" cap="flat">
              <a:solidFill>
                <a:srgbClr val="99CCFF"/>
              </a:solidFill>
              <a:prstDash val="solid"/>
              <a:miter lim="800000"/>
            </a:ln>
            <a:effectLst/>
          </p:spPr>
          <p:txBody>
            <a:bodyPr wrap="square" lIns="65023" tIns="65023" rIns="65023" bIns="65023" numCol="1" anchor="t">
              <a:noAutofit/>
            </a:bodyPr>
            <a:lstStyle/>
            <a:p>
              <a:pPr lvl="0" algn="ctr" defTabSz="914400">
                <a:lnSpc>
                  <a:spcPct val="100000"/>
                </a:lnSpc>
                <a:spcBef>
                  <a:spcPts val="0"/>
                </a:spcBef>
                <a:buClrTx/>
                <a:buFontTx/>
                <a:defRPr sz="3400">
                  <a:solidFill>
                    <a:srgbClr val="FFFFFF"/>
                  </a:solidFill>
                </a:defRPr>
              </a:pPr>
            </a:p>
          </p:txBody>
        </p:sp>
        <p:sp>
          <p:nvSpPr>
            <p:cNvPr id="543" name="Shape 543"/>
            <p:cNvSpPr/>
            <p:nvPr/>
          </p:nvSpPr>
          <p:spPr>
            <a:xfrm>
              <a:off x="0" y="0"/>
              <a:ext cx="3007361" cy="61264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lgn="ctr" defTabSz="914400">
                <a:lnSpc>
                  <a:spcPct val="100000"/>
                </a:lnSpc>
                <a:spcBef>
                  <a:spcPts val="0"/>
                </a:spcBef>
                <a:buClrTx/>
                <a:buFontTx/>
                <a:defRPr sz="3400">
                  <a:solidFill>
                    <a:srgbClr val="FFFFFF"/>
                  </a:solidFill>
                  <a:latin typeface="Berlin Sans FB Demi"/>
                  <a:ea typeface="Berlin Sans FB Demi"/>
                  <a:cs typeface="Berlin Sans FB Demi"/>
                  <a:sym typeface="Berlin Sans FB Demi"/>
                </a:defRPr>
              </a:lvl1pPr>
            </a:lstStyle>
            <a:p>
              <a:pPr lvl="0">
                <a:defRPr sz="1800">
                  <a:solidFill>
                    <a:srgbClr val="000000"/>
                  </a:solidFill>
                </a:defRPr>
              </a:pPr>
              <a:r>
                <a:rPr sz="3400">
                  <a:solidFill>
                    <a:srgbClr val="FFFFFF"/>
                  </a:solidFill>
                </a:rPr>
                <a:t>Passage</a:t>
              </a:r>
            </a:p>
          </p:txBody>
        </p:sp>
      </p:grpSp>
      <p:grpSp>
        <p:nvGrpSpPr>
          <p:cNvPr id="547" name="Group 547"/>
          <p:cNvGrpSpPr/>
          <p:nvPr/>
        </p:nvGrpSpPr>
        <p:grpSpPr>
          <a:xfrm>
            <a:off x="433493" y="2600960"/>
            <a:ext cx="3007361" cy="672818"/>
            <a:chOff x="0" y="0"/>
            <a:chExt cx="3007360" cy="672817"/>
          </a:xfrm>
        </p:grpSpPr>
        <p:sp>
          <p:nvSpPr>
            <p:cNvPr id="545" name="Shape 545"/>
            <p:cNvSpPr/>
            <p:nvPr/>
          </p:nvSpPr>
          <p:spPr>
            <a:xfrm>
              <a:off x="0" y="0"/>
              <a:ext cx="3007361" cy="672818"/>
            </a:xfrm>
            <a:prstGeom prst="rect">
              <a:avLst/>
            </a:prstGeom>
            <a:solidFill>
              <a:srgbClr val="000000"/>
            </a:solidFill>
            <a:ln w="12700" cap="flat">
              <a:solidFill>
                <a:srgbClr val="99CCFF"/>
              </a:solidFill>
              <a:prstDash val="solid"/>
              <a:miter lim="800000"/>
            </a:ln>
            <a:effectLst/>
          </p:spPr>
          <p:txBody>
            <a:bodyPr wrap="square" lIns="65023" tIns="65023" rIns="65023" bIns="65023" numCol="1" anchor="t">
              <a:noAutofit/>
            </a:bodyPr>
            <a:lstStyle/>
            <a:p>
              <a:pPr lvl="0" algn="ctr" defTabSz="914400">
                <a:lnSpc>
                  <a:spcPct val="100000"/>
                </a:lnSpc>
                <a:spcBef>
                  <a:spcPts val="0"/>
                </a:spcBef>
                <a:buClrTx/>
                <a:buFontTx/>
                <a:defRPr sz="3400">
                  <a:solidFill>
                    <a:srgbClr val="FFFFFF"/>
                  </a:solidFill>
                </a:defRPr>
              </a:pPr>
            </a:p>
          </p:txBody>
        </p:sp>
        <p:sp>
          <p:nvSpPr>
            <p:cNvPr id="546" name="Shape 546"/>
            <p:cNvSpPr/>
            <p:nvPr/>
          </p:nvSpPr>
          <p:spPr>
            <a:xfrm>
              <a:off x="0" y="0"/>
              <a:ext cx="3007361" cy="61264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lgn="ctr" defTabSz="914400">
                <a:lnSpc>
                  <a:spcPct val="100000"/>
                </a:lnSpc>
                <a:spcBef>
                  <a:spcPts val="0"/>
                </a:spcBef>
                <a:buClrTx/>
                <a:buFontTx/>
                <a:defRPr sz="3400">
                  <a:solidFill>
                    <a:srgbClr val="FFFFFF"/>
                  </a:solidFill>
                  <a:latin typeface="Berlin Sans FB Demi"/>
                  <a:ea typeface="Berlin Sans FB Demi"/>
                  <a:cs typeface="Berlin Sans FB Demi"/>
                  <a:sym typeface="Berlin Sans FB Demi"/>
                </a:defRPr>
              </a:lvl1pPr>
            </a:lstStyle>
            <a:p>
              <a:pPr lvl="0">
                <a:defRPr sz="1800">
                  <a:solidFill>
                    <a:srgbClr val="000000"/>
                  </a:solidFill>
                </a:defRPr>
              </a:pPr>
              <a:r>
                <a:rPr sz="3400">
                  <a:solidFill>
                    <a:srgbClr val="FFFFFF"/>
                  </a:solidFill>
                </a:rPr>
                <a:t>Description</a:t>
              </a:r>
            </a:p>
          </p:txBody>
        </p:sp>
      </p:grpSp>
      <p:sp>
        <p:nvSpPr>
          <p:cNvPr id="548" name="Shape 548"/>
          <p:cNvSpPr/>
          <p:nvPr/>
        </p:nvSpPr>
        <p:spPr>
          <a:xfrm>
            <a:off x="433493" y="2600960"/>
            <a:ext cx="12029441" cy="1"/>
          </a:xfrm>
          <a:prstGeom prst="line">
            <a:avLst/>
          </a:prstGeom>
          <a:ln w="12700" cap="rnd">
            <a:solidFill/>
            <a:round/>
          </a:ln>
        </p:spPr>
        <p:txBody>
          <a:bodyPr lIns="65023" tIns="65023" rIns="65023" bIns="65023"/>
          <a:lstStyle/>
          <a:p>
            <a:pPr lvl="0" defTabSz="457200">
              <a:lnSpc>
                <a:spcPct val="100000"/>
              </a:lnSpc>
              <a:spcBef>
                <a:spcPts val="0"/>
              </a:spcBef>
              <a:buClrTx/>
              <a:buFontTx/>
              <a:defRPr sz="1600">
                <a:solidFill>
                  <a:srgbClr val="000000"/>
                </a:solidFill>
                <a:latin typeface="Helvetica"/>
                <a:ea typeface="Helvetica"/>
                <a:cs typeface="Helvetica"/>
                <a:sym typeface="Helvetica"/>
              </a:defRPr>
            </a:pPr>
          </a:p>
        </p:txBody>
      </p:sp>
      <p:sp>
        <p:nvSpPr>
          <p:cNvPr id="549" name="Shape 549"/>
          <p:cNvSpPr/>
          <p:nvPr/>
        </p:nvSpPr>
        <p:spPr>
          <a:xfrm>
            <a:off x="433493" y="9338168"/>
            <a:ext cx="12029441" cy="1"/>
          </a:xfrm>
          <a:prstGeom prst="line">
            <a:avLst/>
          </a:prstGeom>
          <a:ln w="12700" cap="rnd">
            <a:solidFill/>
            <a:round/>
          </a:ln>
        </p:spPr>
        <p:txBody>
          <a:bodyPr lIns="65023" tIns="65023" rIns="65023" bIns="65023"/>
          <a:lstStyle/>
          <a:p>
            <a:pPr lvl="0" defTabSz="457200">
              <a:lnSpc>
                <a:spcPct val="100000"/>
              </a:lnSpc>
              <a:spcBef>
                <a:spcPts val="0"/>
              </a:spcBef>
              <a:buClrTx/>
              <a:buFontTx/>
              <a:defRPr sz="1600">
                <a:solidFill>
                  <a:srgbClr val="000000"/>
                </a:solidFill>
                <a:latin typeface="Helvetica"/>
                <a:ea typeface="Helvetica"/>
                <a:cs typeface="Helvetica"/>
                <a:sym typeface="Helvetica"/>
              </a:defRPr>
            </a:pPr>
          </a:p>
        </p:txBody>
      </p:sp>
      <p:sp>
        <p:nvSpPr>
          <p:cNvPr id="550" name="Shape 550"/>
          <p:cNvSpPr/>
          <p:nvPr/>
        </p:nvSpPr>
        <p:spPr>
          <a:xfrm>
            <a:off x="433493" y="4788747"/>
            <a:ext cx="12029441" cy="1"/>
          </a:xfrm>
          <a:prstGeom prst="line">
            <a:avLst/>
          </a:prstGeom>
          <a:ln w="38100" cap="rnd">
            <a:solidFill>
              <a:srgbClr val="000000">
                <a:alpha val="96681"/>
              </a:srgbClr>
            </a:solidFill>
            <a:round/>
          </a:ln>
        </p:spPr>
        <p:txBody>
          <a:bodyPr lIns="65023" tIns="65023" rIns="65023" bIns="65023"/>
          <a:lstStyle/>
          <a:p>
            <a:pPr lvl="0" defTabSz="457200">
              <a:lnSpc>
                <a:spcPct val="100000"/>
              </a:lnSpc>
              <a:spcBef>
                <a:spcPts val="0"/>
              </a:spcBef>
              <a:buClrTx/>
              <a:buFontTx/>
              <a:defRPr sz="1600">
                <a:solidFill>
                  <a:srgbClr val="000000"/>
                </a:solidFill>
                <a:latin typeface="Helvetica"/>
                <a:ea typeface="Helvetica"/>
                <a:cs typeface="Helvetica"/>
                <a:sym typeface="Helvetica"/>
              </a:defRPr>
            </a:pPr>
          </a:p>
        </p:txBody>
      </p:sp>
      <p:sp>
        <p:nvSpPr>
          <p:cNvPr id="551" name="Shape 551"/>
          <p:cNvSpPr/>
          <p:nvPr/>
        </p:nvSpPr>
        <p:spPr>
          <a:xfrm>
            <a:off x="433493" y="5698631"/>
            <a:ext cx="12029441" cy="1"/>
          </a:xfrm>
          <a:prstGeom prst="line">
            <a:avLst/>
          </a:prstGeom>
          <a:ln w="38100" cap="rnd">
            <a:solidFill>
              <a:srgbClr val="000000">
                <a:alpha val="96681"/>
              </a:srgbClr>
            </a:solidFill>
            <a:round/>
          </a:ln>
        </p:spPr>
        <p:txBody>
          <a:bodyPr lIns="65023" tIns="65023" rIns="65023" bIns="65023"/>
          <a:lstStyle/>
          <a:p>
            <a:pPr lvl="0" defTabSz="457200">
              <a:lnSpc>
                <a:spcPct val="100000"/>
              </a:lnSpc>
              <a:spcBef>
                <a:spcPts val="0"/>
              </a:spcBef>
              <a:buClrTx/>
              <a:buFontTx/>
              <a:defRPr sz="1600">
                <a:solidFill>
                  <a:srgbClr val="000000"/>
                </a:solidFill>
                <a:latin typeface="Helvetica"/>
                <a:ea typeface="Helvetica"/>
                <a:cs typeface="Helvetica"/>
                <a:sym typeface="Helvetica"/>
              </a:defRPr>
            </a:pPr>
          </a:p>
        </p:txBody>
      </p:sp>
      <p:sp>
        <p:nvSpPr>
          <p:cNvPr id="552" name="Shape 552"/>
          <p:cNvSpPr/>
          <p:nvPr/>
        </p:nvSpPr>
        <p:spPr>
          <a:xfrm>
            <a:off x="433493" y="6608516"/>
            <a:ext cx="12029441" cy="1"/>
          </a:xfrm>
          <a:prstGeom prst="line">
            <a:avLst/>
          </a:prstGeom>
          <a:ln w="38100" cap="rnd">
            <a:solidFill>
              <a:srgbClr val="000000">
                <a:alpha val="96681"/>
              </a:srgbClr>
            </a:solidFill>
            <a:round/>
          </a:ln>
        </p:spPr>
        <p:txBody>
          <a:bodyPr lIns="65023" tIns="65023" rIns="65023" bIns="65023"/>
          <a:lstStyle/>
          <a:p>
            <a:pPr lvl="0" defTabSz="457200">
              <a:lnSpc>
                <a:spcPct val="100000"/>
              </a:lnSpc>
              <a:spcBef>
                <a:spcPts val="0"/>
              </a:spcBef>
              <a:buClrTx/>
              <a:buFontTx/>
              <a:defRPr sz="1600">
                <a:solidFill>
                  <a:srgbClr val="000000"/>
                </a:solidFill>
                <a:latin typeface="Helvetica"/>
                <a:ea typeface="Helvetica"/>
                <a:cs typeface="Helvetica"/>
                <a:sym typeface="Helvetica"/>
              </a:defRPr>
            </a:pPr>
          </a:p>
        </p:txBody>
      </p:sp>
      <p:sp>
        <p:nvSpPr>
          <p:cNvPr id="553" name="Shape 553"/>
          <p:cNvSpPr/>
          <p:nvPr/>
        </p:nvSpPr>
        <p:spPr>
          <a:xfrm>
            <a:off x="433493" y="7518400"/>
            <a:ext cx="12029441" cy="0"/>
          </a:xfrm>
          <a:prstGeom prst="line">
            <a:avLst/>
          </a:prstGeom>
          <a:ln w="38100" cap="rnd">
            <a:solidFill>
              <a:srgbClr val="000000">
                <a:alpha val="96681"/>
              </a:srgbClr>
            </a:solidFill>
            <a:round/>
          </a:ln>
        </p:spPr>
        <p:txBody>
          <a:bodyPr lIns="65023" tIns="65023" rIns="65023" bIns="65023"/>
          <a:lstStyle/>
          <a:p>
            <a:pPr lvl="0" defTabSz="457200">
              <a:lnSpc>
                <a:spcPct val="100000"/>
              </a:lnSpc>
              <a:spcBef>
                <a:spcPts val="0"/>
              </a:spcBef>
              <a:buClrTx/>
              <a:buFontTx/>
              <a:defRPr sz="1600">
                <a:solidFill>
                  <a:srgbClr val="000000"/>
                </a:solidFill>
                <a:latin typeface="Helvetica"/>
                <a:ea typeface="Helvetica"/>
                <a:cs typeface="Helvetica"/>
                <a:sym typeface="Helvetica"/>
              </a:defRPr>
            </a:pPr>
          </a:p>
        </p:txBody>
      </p:sp>
      <p:sp>
        <p:nvSpPr>
          <p:cNvPr id="554" name="Shape 554"/>
          <p:cNvSpPr/>
          <p:nvPr/>
        </p:nvSpPr>
        <p:spPr>
          <a:xfrm>
            <a:off x="433493" y="8428284"/>
            <a:ext cx="12029441" cy="1"/>
          </a:xfrm>
          <a:prstGeom prst="line">
            <a:avLst/>
          </a:prstGeom>
          <a:ln w="38100" cap="rnd">
            <a:solidFill>
              <a:srgbClr val="000000">
                <a:alpha val="96681"/>
              </a:srgbClr>
            </a:solidFill>
            <a:round/>
          </a:ln>
        </p:spPr>
        <p:txBody>
          <a:bodyPr lIns="65023" tIns="65023" rIns="65023" bIns="65023"/>
          <a:lstStyle/>
          <a:p>
            <a:pPr lvl="0" defTabSz="457200">
              <a:lnSpc>
                <a:spcPct val="100000"/>
              </a:lnSpc>
              <a:spcBef>
                <a:spcPts val="0"/>
              </a:spcBef>
              <a:buClrTx/>
              <a:buFontTx/>
              <a:defRPr sz="1600">
                <a:solidFill>
                  <a:srgbClr val="000000"/>
                </a:solidFill>
                <a:latin typeface="Helvetica"/>
                <a:ea typeface="Helvetica"/>
                <a:cs typeface="Helvetica"/>
                <a:sym typeface="Helvetica"/>
              </a:defRPr>
            </a:pPr>
          </a:p>
        </p:txBody>
      </p:sp>
      <p:sp>
        <p:nvSpPr>
          <p:cNvPr id="555" name="Shape 555"/>
          <p:cNvSpPr/>
          <p:nvPr/>
        </p:nvSpPr>
        <p:spPr>
          <a:xfrm>
            <a:off x="159880" y="-54422"/>
            <a:ext cx="12685039" cy="8890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lgn="ctr">
              <a:lnSpc>
                <a:spcPct val="100000"/>
              </a:lnSpc>
              <a:spcBef>
                <a:spcPts val="0"/>
              </a:spcBef>
              <a:buClrTx/>
              <a:buFontTx/>
              <a:defRPr i="1" sz="5500">
                <a:solidFill>
                  <a:srgbClr val="FFFFFF"/>
                </a:solidFill>
                <a:effectLst>
                  <a:outerShdw sx="100000" sy="100000" kx="0" ky="0" algn="b" rotWithShape="0" blurRad="76200" dist="63500" dir="2920767">
                    <a:srgbClr val="000000"/>
                  </a:outerShdw>
                </a:effectLst>
                <a:latin typeface="Baskerville"/>
                <a:ea typeface="Baskerville"/>
                <a:cs typeface="Baskerville"/>
                <a:sym typeface="Baskerville"/>
              </a:defRPr>
            </a:lvl1pPr>
          </a:lstStyle>
          <a:p>
            <a:pPr lvl="0">
              <a:defRPr i="0" sz="1800">
                <a:solidFill>
                  <a:srgbClr val="000000"/>
                </a:solidFill>
                <a:effectLst/>
              </a:defRPr>
            </a:pPr>
            <a:r>
              <a:rPr i="1" sz="5500">
                <a:solidFill>
                  <a:srgbClr val="FFFFFF"/>
                </a:solidFill>
                <a:effectLst>
                  <a:outerShdw sx="100000" sy="100000" kx="0" ky="0" algn="b" rotWithShape="0" blurRad="76200" dist="63500" dir="2920767">
                    <a:srgbClr val="000000"/>
                  </a:outerShdw>
                </a:effectLst>
              </a:rPr>
              <a:t>Is The Church of CHRIST A Biblical Church?</a:t>
            </a:r>
          </a:p>
        </p:txBody>
      </p:sp>
      <p:sp>
        <p:nvSpPr>
          <p:cNvPr id="556" name="Shape 556"/>
          <p:cNvSpPr/>
          <p:nvPr/>
        </p:nvSpPr>
        <p:spPr>
          <a:xfrm>
            <a:off x="808005" y="910472"/>
            <a:ext cx="11388790" cy="17526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nSpc>
                <a:spcPct val="100000"/>
              </a:lnSpc>
              <a:spcBef>
                <a:spcPts val="2000"/>
              </a:spcBef>
              <a:buClrTx/>
              <a:buFontTx/>
              <a:defRPr sz="5500">
                <a:solidFill>
                  <a:srgbClr val="E0DAA2"/>
                </a:solidFill>
                <a:effectLst>
                  <a:outerShdw sx="100000" sy="100000" kx="0" ky="0" algn="b" rotWithShape="0" blurRad="63500" dist="63500" dir="2256032">
                    <a:srgbClr val="000000"/>
                  </a:outerShdw>
                </a:effectLst>
                <a:latin typeface="Denmark"/>
                <a:ea typeface="Denmark"/>
                <a:cs typeface="Denmark"/>
                <a:sym typeface="Denmark"/>
              </a:defRPr>
            </a:lvl1pPr>
          </a:lstStyle>
          <a:p>
            <a:pPr lvl="0">
              <a:defRPr sz="1800">
                <a:solidFill>
                  <a:srgbClr val="000000"/>
                </a:solidFill>
                <a:effectLst/>
              </a:defRPr>
            </a:pPr>
            <a:r>
              <a:rPr sz="5500">
                <a:solidFill>
                  <a:srgbClr val="E0DAA2"/>
                </a:solidFill>
                <a:effectLst>
                  <a:outerShdw sx="100000" sy="100000" kx="0" ky="0" algn="b" rotWithShape="0" blurRad="63500" dist="63500" dir="2256032">
                    <a:srgbClr val="000000"/>
                  </a:outerShdw>
                </a:effectLst>
              </a:rPr>
              <a:t>A Biblical Understanding of The Church Jesus Built</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10" presetID="3" grpId="1" fill="hold">
                                  <p:stCondLst>
                                    <p:cond delay="0"/>
                                  </p:stCondLst>
                                  <p:iterate type="el" backwards="0">
                                    <p:tmAbs val="0"/>
                                  </p:iterate>
                                  <p:childTnLst>
                                    <p:set>
                                      <p:cBhvr>
                                        <p:cTn id="6" fill="hold"/>
                                        <p:tgtEl>
                                          <p:spTgt spid="527"/>
                                        </p:tgtEl>
                                        <p:attrNameLst>
                                          <p:attrName>style.visibility</p:attrName>
                                        </p:attrNameLst>
                                      </p:cBhvr>
                                      <p:to>
                                        <p:strVal val="visible"/>
                                      </p:to>
                                    </p:set>
                                    <p:animEffect filter="blinds(horizontal)" transition="in">
                                      <p:cBhvr>
                                        <p:cTn id="7" dur="500"/>
                                        <p:tgtEl>
                                          <p:spTgt spid="527"/>
                                        </p:tgtEl>
                                      </p:cBhvr>
                                    </p:animEffect>
                                  </p:childTnLst>
                                </p:cTn>
                              </p:par>
                            </p:childTnLst>
                          </p:cTn>
                        </p:par>
                        <p:par>
                          <p:cTn id="8" fill="hold">
                            <p:stCondLst>
                              <p:cond delay="500"/>
                            </p:stCondLst>
                            <p:childTnLst>
                              <p:par>
                                <p:cTn id="9" nodeType="afterEffect" presetClass="entr" presetSubtype="10" presetID="3" grpId="2" fill="hold">
                                  <p:stCondLst>
                                    <p:cond delay="0"/>
                                  </p:stCondLst>
                                  <p:iterate type="el" backwards="0">
                                    <p:tmAbs val="0"/>
                                  </p:iterate>
                                  <p:childTnLst>
                                    <p:set>
                                      <p:cBhvr>
                                        <p:cTn id="10" fill="hold"/>
                                        <p:tgtEl>
                                          <p:spTgt spid="530"/>
                                        </p:tgtEl>
                                        <p:attrNameLst>
                                          <p:attrName>style.visibility</p:attrName>
                                        </p:attrNameLst>
                                      </p:cBhvr>
                                      <p:to>
                                        <p:strVal val="visible"/>
                                      </p:to>
                                    </p:set>
                                    <p:animEffect filter="blinds(horizontal)" transition="in">
                                      <p:cBhvr>
                                        <p:cTn id="11" dur="500"/>
                                        <p:tgtEl>
                                          <p:spTgt spid="530"/>
                                        </p:tgtEl>
                                      </p:cBhvr>
                                    </p:animEffect>
                                  </p:childTnLst>
                                </p:cTn>
                              </p:par>
                            </p:childTnLst>
                          </p:cTn>
                        </p:par>
                        <p:par>
                          <p:cTn id="12" fill="hold">
                            <p:stCondLst>
                              <p:cond delay="1000"/>
                            </p:stCondLst>
                            <p:childTnLst>
                              <p:par>
                                <p:cTn id="13" nodeType="afterEffect" presetClass="entr" presetSubtype="10" presetID="3" grpId="3" fill="hold">
                                  <p:stCondLst>
                                    <p:cond delay="0"/>
                                  </p:stCondLst>
                                  <p:iterate type="el" backwards="0">
                                    <p:tmAbs val="0"/>
                                  </p:iterate>
                                  <p:childTnLst>
                                    <p:set>
                                      <p:cBhvr>
                                        <p:cTn id="14" fill="hold"/>
                                        <p:tgtEl>
                                          <p:spTgt spid="533"/>
                                        </p:tgtEl>
                                        <p:attrNameLst>
                                          <p:attrName>style.visibility</p:attrName>
                                        </p:attrNameLst>
                                      </p:cBhvr>
                                      <p:to>
                                        <p:strVal val="visible"/>
                                      </p:to>
                                    </p:set>
                                    <p:animEffect filter="blinds(horizontal)" transition="in">
                                      <p:cBhvr>
                                        <p:cTn id="15" dur="500"/>
                                        <p:tgtEl>
                                          <p:spTgt spid="533"/>
                                        </p:tgtEl>
                                      </p:cBhvr>
                                    </p:animEffect>
                                  </p:childTnLst>
                                </p:cTn>
                              </p:par>
                            </p:childTnLst>
                          </p:cTn>
                        </p:par>
                        <p:par>
                          <p:cTn id="16" fill="hold">
                            <p:stCondLst>
                              <p:cond delay="1500"/>
                            </p:stCondLst>
                            <p:childTnLst>
                              <p:par>
                                <p:cTn id="17" nodeType="afterEffect" presetClass="entr" presetSubtype="10" presetID="3" grpId="4" fill="hold">
                                  <p:stCondLst>
                                    <p:cond delay="0"/>
                                  </p:stCondLst>
                                  <p:iterate type="el" backwards="0">
                                    <p:tmAbs val="0"/>
                                  </p:iterate>
                                  <p:childTnLst>
                                    <p:set>
                                      <p:cBhvr>
                                        <p:cTn id="18" fill="hold"/>
                                        <p:tgtEl>
                                          <p:spTgt spid="538"/>
                                        </p:tgtEl>
                                        <p:attrNameLst>
                                          <p:attrName>style.visibility</p:attrName>
                                        </p:attrNameLst>
                                      </p:cBhvr>
                                      <p:to>
                                        <p:strVal val="visible"/>
                                      </p:to>
                                    </p:set>
                                    <p:animEffect filter="blinds(horizontal)" transition="in">
                                      <p:cBhvr>
                                        <p:cTn id="19" dur="500"/>
                                        <p:tgtEl>
                                          <p:spTgt spid="538"/>
                                        </p:tgtEl>
                                      </p:cBhvr>
                                    </p:animEffect>
                                  </p:childTnLst>
                                </p:cTn>
                              </p:par>
                            </p:childTnLst>
                          </p:cTn>
                        </p:par>
                        <p:par>
                          <p:cTn id="20" fill="hold">
                            <p:stCondLst>
                              <p:cond delay="2000"/>
                            </p:stCondLst>
                            <p:childTnLst>
                              <p:par>
                                <p:cTn id="21" nodeType="afterEffect" presetClass="entr" presetSubtype="10" presetID="3" grpId="5" fill="hold">
                                  <p:stCondLst>
                                    <p:cond delay="0"/>
                                  </p:stCondLst>
                                  <p:iterate type="el" backwards="0">
                                    <p:tmAbs val="0"/>
                                  </p:iterate>
                                  <p:childTnLst>
                                    <p:set>
                                      <p:cBhvr>
                                        <p:cTn id="22" fill="hold"/>
                                        <p:tgtEl>
                                          <p:spTgt spid="541"/>
                                        </p:tgtEl>
                                        <p:attrNameLst>
                                          <p:attrName>style.visibility</p:attrName>
                                        </p:attrNameLst>
                                      </p:cBhvr>
                                      <p:to>
                                        <p:strVal val="visible"/>
                                      </p:to>
                                    </p:set>
                                    <p:animEffect filter="blinds(horizontal)" transition="in">
                                      <p:cBhvr>
                                        <p:cTn id="23" dur="500"/>
                                        <p:tgtEl>
                                          <p:spTgt spid="541"/>
                                        </p:tgtEl>
                                      </p:cBhvr>
                                    </p:animEffect>
                                  </p:childTnLst>
                                </p:cTn>
                              </p:par>
                            </p:childTnLst>
                          </p:cTn>
                        </p:par>
                        <p:par>
                          <p:cTn id="24" fill="hold">
                            <p:stCondLst>
                              <p:cond delay="2500"/>
                            </p:stCondLst>
                            <p:childTnLst>
                              <p:par>
                                <p:cTn id="25" nodeType="afterEffect" presetClass="entr" presetSubtype="10" presetID="3" grpId="6" fill="hold">
                                  <p:stCondLst>
                                    <p:cond delay="0"/>
                                  </p:stCondLst>
                                  <p:iterate type="el" backwards="0">
                                    <p:tmAbs val="0"/>
                                  </p:iterate>
                                  <p:childTnLst>
                                    <p:set>
                                      <p:cBhvr>
                                        <p:cTn id="26" fill="hold"/>
                                        <p:tgtEl>
                                          <p:spTgt spid="544"/>
                                        </p:tgtEl>
                                        <p:attrNameLst>
                                          <p:attrName>style.visibility</p:attrName>
                                        </p:attrNameLst>
                                      </p:cBhvr>
                                      <p:to>
                                        <p:strVal val="visible"/>
                                      </p:to>
                                    </p:set>
                                    <p:animEffect filter="blinds(horizontal)" transition="in">
                                      <p:cBhvr>
                                        <p:cTn id="27" dur="500"/>
                                        <p:tgtEl>
                                          <p:spTgt spid="544"/>
                                        </p:tgtEl>
                                      </p:cBhvr>
                                    </p:animEffect>
                                  </p:childTnLst>
                                </p:cTn>
                              </p:par>
                            </p:childTnLst>
                          </p:cTn>
                        </p:par>
                        <p:par>
                          <p:cTn id="28" fill="hold">
                            <p:stCondLst>
                              <p:cond delay="3000"/>
                            </p:stCondLst>
                            <p:childTnLst>
                              <p:par>
                                <p:cTn id="29" nodeType="afterEffect" presetClass="entr" presetSubtype="10" presetID="3" grpId="7" fill="hold">
                                  <p:stCondLst>
                                    <p:cond delay="0"/>
                                  </p:stCondLst>
                                  <p:iterate type="el" backwards="0">
                                    <p:tmAbs val="0"/>
                                  </p:iterate>
                                  <p:childTnLst>
                                    <p:set>
                                      <p:cBhvr>
                                        <p:cTn id="30" fill="hold"/>
                                        <p:tgtEl>
                                          <p:spTgt spid="547"/>
                                        </p:tgtEl>
                                        <p:attrNameLst>
                                          <p:attrName>style.visibility</p:attrName>
                                        </p:attrNameLst>
                                      </p:cBhvr>
                                      <p:to>
                                        <p:strVal val="visible"/>
                                      </p:to>
                                    </p:set>
                                    <p:animEffect filter="blinds(horizontal)" transition="in">
                                      <p:cBhvr>
                                        <p:cTn id="31" dur="500"/>
                                        <p:tgtEl>
                                          <p:spTgt spid="547"/>
                                        </p:tgtEl>
                                      </p:cBhvr>
                                    </p:animEffect>
                                  </p:childTnLst>
                                </p:cTn>
                              </p:par>
                            </p:childTnLst>
                          </p:cTn>
                        </p:par>
                        <p:par>
                          <p:cTn id="32" fill="hold">
                            <p:stCondLst>
                              <p:cond delay="3500"/>
                            </p:stCondLst>
                            <p:childTnLst>
                              <p:par>
                                <p:cTn id="33" nodeType="afterEffect" presetClass="entr" presetSubtype="10" presetID="3" grpId="8" fill="hold">
                                  <p:stCondLst>
                                    <p:cond delay="0"/>
                                  </p:stCondLst>
                                  <p:iterate type="el" backwards="0">
                                    <p:tmAbs val="0"/>
                                  </p:iterate>
                                  <p:childTnLst>
                                    <p:set>
                                      <p:cBhvr>
                                        <p:cTn id="34" fill="hold"/>
                                        <p:tgtEl>
                                          <p:spTgt spid="548"/>
                                        </p:tgtEl>
                                        <p:attrNameLst>
                                          <p:attrName>style.visibility</p:attrName>
                                        </p:attrNameLst>
                                      </p:cBhvr>
                                      <p:to>
                                        <p:strVal val="visible"/>
                                      </p:to>
                                    </p:set>
                                    <p:animEffect filter="blinds(horizontal)" transition="in">
                                      <p:cBhvr>
                                        <p:cTn id="35" dur="500"/>
                                        <p:tgtEl>
                                          <p:spTgt spid="548"/>
                                        </p:tgtEl>
                                      </p:cBhvr>
                                    </p:animEffect>
                                  </p:childTnLst>
                                </p:cTn>
                              </p:par>
                            </p:childTnLst>
                          </p:cTn>
                        </p:par>
                      </p:childTnLst>
                    </p:cTn>
                  </p:par>
                  <p:par>
                    <p:cTn id="36" fill="hold">
                      <p:stCondLst>
                        <p:cond delay="indefinite"/>
                      </p:stCondLst>
                      <p:childTnLst>
                        <p:par>
                          <p:cTn id="37" fill="hold">
                            <p:stCondLst>
                              <p:cond delay="0"/>
                            </p:stCondLst>
                            <p:childTnLst>
                              <p:par>
                                <p:cTn id="38" nodeType="clickEffect" presetClass="entr" presetSubtype="10" presetID="3" grpId="9" fill="hold">
                                  <p:stCondLst>
                                    <p:cond delay="0"/>
                                  </p:stCondLst>
                                  <p:iterate type="el" backwards="0">
                                    <p:tmAbs val="0"/>
                                  </p:iterate>
                                  <p:childTnLst>
                                    <p:set>
                                      <p:cBhvr>
                                        <p:cTn id="39" fill="hold"/>
                                        <p:tgtEl>
                                          <p:spTgt spid="516"/>
                                        </p:tgtEl>
                                        <p:attrNameLst>
                                          <p:attrName>style.visibility</p:attrName>
                                        </p:attrNameLst>
                                      </p:cBhvr>
                                      <p:to>
                                        <p:strVal val="visible"/>
                                      </p:to>
                                    </p:set>
                                    <p:animEffect filter="blinds(horizontal)" transition="in">
                                      <p:cBhvr>
                                        <p:cTn id="40" dur="500"/>
                                        <p:tgtEl>
                                          <p:spTgt spid="516"/>
                                        </p:tgtEl>
                                      </p:cBhvr>
                                    </p:animEffect>
                                  </p:childTnLst>
                                </p:cTn>
                              </p:par>
                            </p:childTnLst>
                          </p:cTn>
                        </p:par>
                        <p:par>
                          <p:cTn id="41" fill="hold">
                            <p:stCondLst>
                              <p:cond delay="500"/>
                            </p:stCondLst>
                            <p:childTnLst>
                              <p:par>
                                <p:cTn id="42" nodeType="afterEffect" presetClass="entr" presetSubtype="10" presetID="3" grpId="10" fill="hold">
                                  <p:stCondLst>
                                    <p:cond delay="0"/>
                                  </p:stCondLst>
                                  <p:iterate type="el" backwards="0">
                                    <p:tmAbs val="0"/>
                                  </p:iterate>
                                  <p:childTnLst>
                                    <p:set>
                                      <p:cBhvr>
                                        <p:cTn id="43" fill="hold"/>
                                        <p:tgtEl>
                                          <p:spTgt spid="519"/>
                                        </p:tgtEl>
                                        <p:attrNameLst>
                                          <p:attrName>style.visibility</p:attrName>
                                        </p:attrNameLst>
                                      </p:cBhvr>
                                      <p:to>
                                        <p:strVal val="visible"/>
                                      </p:to>
                                    </p:set>
                                    <p:animEffect filter="blinds(horizontal)" transition="in">
                                      <p:cBhvr>
                                        <p:cTn id="44" dur="500"/>
                                        <p:tgtEl>
                                          <p:spTgt spid="519"/>
                                        </p:tgtEl>
                                      </p:cBhvr>
                                    </p:animEffect>
                                  </p:childTnLst>
                                </p:cTn>
                              </p:par>
                            </p:childTnLst>
                          </p:cTn>
                        </p:par>
                        <p:par>
                          <p:cTn id="45" fill="hold">
                            <p:stCondLst>
                              <p:cond delay="1000"/>
                            </p:stCondLst>
                            <p:childTnLst>
                              <p:par>
                                <p:cTn id="46" nodeType="afterEffect" presetClass="entr" presetSubtype="10" presetID="3" grpId="11" fill="hold">
                                  <p:stCondLst>
                                    <p:cond delay="0"/>
                                  </p:stCondLst>
                                  <p:iterate type="el" backwards="0">
                                    <p:tmAbs val="0"/>
                                  </p:iterate>
                                  <p:childTnLst>
                                    <p:set>
                                      <p:cBhvr>
                                        <p:cTn id="47" fill="hold"/>
                                        <p:tgtEl>
                                          <p:spTgt spid="522"/>
                                        </p:tgtEl>
                                        <p:attrNameLst>
                                          <p:attrName>style.visibility</p:attrName>
                                        </p:attrNameLst>
                                      </p:cBhvr>
                                      <p:to>
                                        <p:strVal val="visible"/>
                                      </p:to>
                                    </p:set>
                                    <p:animEffect filter="blinds(horizontal)" transition="in">
                                      <p:cBhvr>
                                        <p:cTn id="48" dur="500"/>
                                        <p:tgtEl>
                                          <p:spTgt spid="522"/>
                                        </p:tgtEl>
                                      </p:cBhvr>
                                    </p:animEffect>
                                  </p:childTnLst>
                                </p:cTn>
                              </p:par>
                            </p:childTnLst>
                          </p:cTn>
                        </p:par>
                        <p:par>
                          <p:cTn id="49" fill="hold">
                            <p:stCondLst>
                              <p:cond delay="1500"/>
                            </p:stCondLst>
                            <p:childTnLst>
                              <p:par>
                                <p:cTn id="50" nodeType="afterEffect" presetClass="entr" presetSubtype="10" presetID="3" grpId="12" fill="hold">
                                  <p:stCondLst>
                                    <p:cond delay="0"/>
                                  </p:stCondLst>
                                  <p:iterate type="el" backwards="0">
                                    <p:tmAbs val="0"/>
                                  </p:iterate>
                                  <p:childTnLst>
                                    <p:set>
                                      <p:cBhvr>
                                        <p:cTn id="51" fill="hold"/>
                                        <p:tgtEl>
                                          <p:spTgt spid="550"/>
                                        </p:tgtEl>
                                        <p:attrNameLst>
                                          <p:attrName>style.visibility</p:attrName>
                                        </p:attrNameLst>
                                      </p:cBhvr>
                                      <p:to>
                                        <p:strVal val="visible"/>
                                      </p:to>
                                    </p:set>
                                    <p:animEffect filter="blinds(horizontal)" transition="in">
                                      <p:cBhvr>
                                        <p:cTn id="52" dur="500"/>
                                        <p:tgtEl>
                                          <p:spTgt spid="550"/>
                                        </p:tgtEl>
                                      </p:cBhvr>
                                    </p:animEffect>
                                  </p:childTnLst>
                                </p:cTn>
                              </p:par>
                            </p:childTnLst>
                          </p:cTn>
                        </p:par>
                      </p:childTnLst>
                    </p:cTn>
                  </p:par>
                  <p:par>
                    <p:cTn id="53" fill="hold">
                      <p:stCondLst>
                        <p:cond delay="indefinite"/>
                      </p:stCondLst>
                      <p:childTnLst>
                        <p:par>
                          <p:cTn id="54" fill="hold">
                            <p:stCondLst>
                              <p:cond delay="0"/>
                            </p:stCondLst>
                            <p:childTnLst>
                              <p:par>
                                <p:cTn id="55" nodeType="clickEffect" presetClass="entr" presetSubtype="10" presetID="3" grpId="13" fill="hold">
                                  <p:stCondLst>
                                    <p:cond delay="0"/>
                                  </p:stCondLst>
                                  <p:iterate type="el" backwards="0">
                                    <p:tmAbs val="0"/>
                                  </p:iterate>
                                  <p:childTnLst>
                                    <p:set>
                                      <p:cBhvr>
                                        <p:cTn id="56" fill="hold"/>
                                        <p:tgtEl>
                                          <p:spTgt spid="505"/>
                                        </p:tgtEl>
                                        <p:attrNameLst>
                                          <p:attrName>style.visibility</p:attrName>
                                        </p:attrNameLst>
                                      </p:cBhvr>
                                      <p:to>
                                        <p:strVal val="visible"/>
                                      </p:to>
                                    </p:set>
                                    <p:animEffect filter="blinds(horizontal)" transition="in">
                                      <p:cBhvr>
                                        <p:cTn id="57" dur="500"/>
                                        <p:tgtEl>
                                          <p:spTgt spid="505"/>
                                        </p:tgtEl>
                                      </p:cBhvr>
                                    </p:animEffect>
                                  </p:childTnLst>
                                </p:cTn>
                              </p:par>
                            </p:childTnLst>
                          </p:cTn>
                        </p:par>
                        <p:par>
                          <p:cTn id="58" fill="hold">
                            <p:stCondLst>
                              <p:cond delay="500"/>
                            </p:stCondLst>
                            <p:childTnLst>
                              <p:par>
                                <p:cTn id="59" nodeType="afterEffect" presetClass="entr" presetSubtype="10" presetID="3" grpId="14" fill="hold">
                                  <p:stCondLst>
                                    <p:cond delay="0"/>
                                  </p:stCondLst>
                                  <p:iterate type="el" backwards="0">
                                    <p:tmAbs val="0"/>
                                  </p:iterate>
                                  <p:childTnLst>
                                    <p:set>
                                      <p:cBhvr>
                                        <p:cTn id="60" fill="hold"/>
                                        <p:tgtEl>
                                          <p:spTgt spid="508"/>
                                        </p:tgtEl>
                                        <p:attrNameLst>
                                          <p:attrName>style.visibility</p:attrName>
                                        </p:attrNameLst>
                                      </p:cBhvr>
                                      <p:to>
                                        <p:strVal val="visible"/>
                                      </p:to>
                                    </p:set>
                                    <p:animEffect filter="blinds(horizontal)" transition="in">
                                      <p:cBhvr>
                                        <p:cTn id="61" dur="500"/>
                                        <p:tgtEl>
                                          <p:spTgt spid="508"/>
                                        </p:tgtEl>
                                      </p:cBhvr>
                                    </p:animEffect>
                                  </p:childTnLst>
                                </p:cTn>
                              </p:par>
                            </p:childTnLst>
                          </p:cTn>
                        </p:par>
                        <p:par>
                          <p:cTn id="62" fill="hold">
                            <p:stCondLst>
                              <p:cond delay="1000"/>
                            </p:stCondLst>
                            <p:childTnLst>
                              <p:par>
                                <p:cTn id="63" nodeType="afterEffect" presetClass="entr" presetSubtype="10" presetID="3" grpId="15" fill="hold">
                                  <p:stCondLst>
                                    <p:cond delay="0"/>
                                  </p:stCondLst>
                                  <p:iterate type="el" backwards="0">
                                    <p:tmAbs val="0"/>
                                  </p:iterate>
                                  <p:childTnLst>
                                    <p:set>
                                      <p:cBhvr>
                                        <p:cTn id="64" fill="hold"/>
                                        <p:tgtEl>
                                          <p:spTgt spid="511"/>
                                        </p:tgtEl>
                                        <p:attrNameLst>
                                          <p:attrName>style.visibility</p:attrName>
                                        </p:attrNameLst>
                                      </p:cBhvr>
                                      <p:to>
                                        <p:strVal val="visible"/>
                                      </p:to>
                                    </p:set>
                                    <p:animEffect filter="blinds(horizontal)" transition="in">
                                      <p:cBhvr>
                                        <p:cTn id="65" dur="500"/>
                                        <p:tgtEl>
                                          <p:spTgt spid="511"/>
                                        </p:tgtEl>
                                      </p:cBhvr>
                                    </p:animEffect>
                                  </p:childTnLst>
                                </p:cTn>
                              </p:par>
                            </p:childTnLst>
                          </p:cTn>
                        </p:par>
                        <p:par>
                          <p:cTn id="66" fill="hold">
                            <p:stCondLst>
                              <p:cond delay="1500"/>
                            </p:stCondLst>
                            <p:childTnLst>
                              <p:par>
                                <p:cTn id="67" nodeType="afterEffect" presetClass="entr" presetSubtype="10" presetID="3" grpId="16" fill="hold">
                                  <p:stCondLst>
                                    <p:cond delay="0"/>
                                  </p:stCondLst>
                                  <p:iterate type="el" backwards="0">
                                    <p:tmAbs val="0"/>
                                  </p:iterate>
                                  <p:childTnLst>
                                    <p:set>
                                      <p:cBhvr>
                                        <p:cTn id="68" fill="hold"/>
                                        <p:tgtEl>
                                          <p:spTgt spid="551"/>
                                        </p:tgtEl>
                                        <p:attrNameLst>
                                          <p:attrName>style.visibility</p:attrName>
                                        </p:attrNameLst>
                                      </p:cBhvr>
                                      <p:to>
                                        <p:strVal val="visible"/>
                                      </p:to>
                                    </p:set>
                                    <p:animEffect filter="blinds(horizontal)" transition="in">
                                      <p:cBhvr>
                                        <p:cTn id="69" dur="500"/>
                                        <p:tgtEl>
                                          <p:spTgt spid="551"/>
                                        </p:tgtEl>
                                      </p:cBhvr>
                                    </p:animEffect>
                                  </p:childTnLst>
                                </p:cTn>
                              </p:par>
                            </p:childTnLst>
                          </p:cTn>
                        </p:par>
                      </p:childTnLst>
                    </p:cTn>
                  </p:par>
                  <p:par>
                    <p:cTn id="70" fill="hold">
                      <p:stCondLst>
                        <p:cond delay="indefinite"/>
                      </p:stCondLst>
                      <p:childTnLst>
                        <p:par>
                          <p:cTn id="71" fill="hold">
                            <p:stCondLst>
                              <p:cond delay="0"/>
                            </p:stCondLst>
                            <p:childTnLst>
                              <p:par>
                                <p:cTn id="72" nodeType="clickEffect" presetClass="entr" presetSubtype="10" presetID="3" grpId="17" fill="hold">
                                  <p:stCondLst>
                                    <p:cond delay="0"/>
                                  </p:stCondLst>
                                  <p:iterate type="el" backwards="0">
                                    <p:tmAbs val="0"/>
                                  </p:iterate>
                                  <p:childTnLst>
                                    <p:set>
                                      <p:cBhvr>
                                        <p:cTn id="73" fill="hold"/>
                                        <p:tgtEl>
                                          <p:spTgt spid="494"/>
                                        </p:tgtEl>
                                        <p:attrNameLst>
                                          <p:attrName>style.visibility</p:attrName>
                                        </p:attrNameLst>
                                      </p:cBhvr>
                                      <p:to>
                                        <p:strVal val="visible"/>
                                      </p:to>
                                    </p:set>
                                    <p:animEffect filter="blinds(horizontal)" transition="in">
                                      <p:cBhvr>
                                        <p:cTn id="74" dur="500"/>
                                        <p:tgtEl>
                                          <p:spTgt spid="494"/>
                                        </p:tgtEl>
                                      </p:cBhvr>
                                    </p:animEffect>
                                  </p:childTnLst>
                                </p:cTn>
                              </p:par>
                            </p:childTnLst>
                          </p:cTn>
                        </p:par>
                        <p:par>
                          <p:cTn id="75" fill="hold">
                            <p:stCondLst>
                              <p:cond delay="500"/>
                            </p:stCondLst>
                            <p:childTnLst>
                              <p:par>
                                <p:cTn id="76" nodeType="afterEffect" presetClass="entr" presetSubtype="10" presetID="3" grpId="18" fill="hold">
                                  <p:stCondLst>
                                    <p:cond delay="0"/>
                                  </p:stCondLst>
                                  <p:iterate type="el" backwards="0">
                                    <p:tmAbs val="0"/>
                                  </p:iterate>
                                  <p:childTnLst>
                                    <p:set>
                                      <p:cBhvr>
                                        <p:cTn id="77" fill="hold"/>
                                        <p:tgtEl>
                                          <p:spTgt spid="497"/>
                                        </p:tgtEl>
                                        <p:attrNameLst>
                                          <p:attrName>style.visibility</p:attrName>
                                        </p:attrNameLst>
                                      </p:cBhvr>
                                      <p:to>
                                        <p:strVal val="visible"/>
                                      </p:to>
                                    </p:set>
                                    <p:animEffect filter="blinds(horizontal)" transition="in">
                                      <p:cBhvr>
                                        <p:cTn id="78" dur="500"/>
                                        <p:tgtEl>
                                          <p:spTgt spid="497"/>
                                        </p:tgtEl>
                                      </p:cBhvr>
                                    </p:animEffect>
                                  </p:childTnLst>
                                </p:cTn>
                              </p:par>
                            </p:childTnLst>
                          </p:cTn>
                        </p:par>
                        <p:par>
                          <p:cTn id="79" fill="hold">
                            <p:stCondLst>
                              <p:cond delay="1000"/>
                            </p:stCondLst>
                            <p:childTnLst>
                              <p:par>
                                <p:cTn id="80" nodeType="afterEffect" presetClass="entr" presetSubtype="10" presetID="3" grpId="19" fill="hold">
                                  <p:stCondLst>
                                    <p:cond delay="0"/>
                                  </p:stCondLst>
                                  <p:iterate type="el" backwards="0">
                                    <p:tmAbs val="0"/>
                                  </p:iterate>
                                  <p:childTnLst>
                                    <p:set>
                                      <p:cBhvr>
                                        <p:cTn id="81" fill="hold"/>
                                        <p:tgtEl>
                                          <p:spTgt spid="500"/>
                                        </p:tgtEl>
                                        <p:attrNameLst>
                                          <p:attrName>style.visibility</p:attrName>
                                        </p:attrNameLst>
                                      </p:cBhvr>
                                      <p:to>
                                        <p:strVal val="visible"/>
                                      </p:to>
                                    </p:set>
                                    <p:animEffect filter="blinds(horizontal)" transition="in">
                                      <p:cBhvr>
                                        <p:cTn id="82" dur="500"/>
                                        <p:tgtEl>
                                          <p:spTgt spid="500"/>
                                        </p:tgtEl>
                                      </p:cBhvr>
                                    </p:animEffect>
                                  </p:childTnLst>
                                </p:cTn>
                              </p:par>
                            </p:childTnLst>
                          </p:cTn>
                        </p:par>
                        <p:par>
                          <p:cTn id="83" fill="hold">
                            <p:stCondLst>
                              <p:cond delay="1500"/>
                            </p:stCondLst>
                            <p:childTnLst>
                              <p:par>
                                <p:cTn id="84" nodeType="afterEffect" presetClass="entr" presetSubtype="10" presetID="3" grpId="20" fill="hold">
                                  <p:stCondLst>
                                    <p:cond delay="0"/>
                                  </p:stCondLst>
                                  <p:iterate type="el" backwards="0">
                                    <p:tmAbs val="0"/>
                                  </p:iterate>
                                  <p:childTnLst>
                                    <p:set>
                                      <p:cBhvr>
                                        <p:cTn id="85" fill="hold"/>
                                        <p:tgtEl>
                                          <p:spTgt spid="552"/>
                                        </p:tgtEl>
                                        <p:attrNameLst>
                                          <p:attrName>style.visibility</p:attrName>
                                        </p:attrNameLst>
                                      </p:cBhvr>
                                      <p:to>
                                        <p:strVal val="visible"/>
                                      </p:to>
                                    </p:set>
                                    <p:animEffect filter="blinds(horizontal)" transition="in">
                                      <p:cBhvr>
                                        <p:cTn id="86" dur="500"/>
                                        <p:tgtEl>
                                          <p:spTgt spid="552"/>
                                        </p:tgtEl>
                                      </p:cBhvr>
                                    </p:animEffect>
                                  </p:childTnLst>
                                </p:cTn>
                              </p:par>
                            </p:childTnLst>
                          </p:cTn>
                        </p:par>
                      </p:childTnLst>
                    </p:cTn>
                  </p:par>
                  <p:par>
                    <p:cTn id="87" fill="hold">
                      <p:stCondLst>
                        <p:cond delay="indefinite"/>
                      </p:stCondLst>
                      <p:childTnLst>
                        <p:par>
                          <p:cTn id="88" fill="hold">
                            <p:stCondLst>
                              <p:cond delay="0"/>
                            </p:stCondLst>
                            <p:childTnLst>
                              <p:par>
                                <p:cTn id="89" nodeType="clickEffect" presetClass="entr" presetSubtype="10" presetID="3" grpId="21" fill="hold">
                                  <p:stCondLst>
                                    <p:cond delay="0"/>
                                  </p:stCondLst>
                                  <p:iterate type="el" backwards="0">
                                    <p:tmAbs val="0"/>
                                  </p:iterate>
                                  <p:childTnLst>
                                    <p:set>
                                      <p:cBhvr>
                                        <p:cTn id="90" fill="hold"/>
                                        <p:tgtEl>
                                          <p:spTgt spid="483"/>
                                        </p:tgtEl>
                                        <p:attrNameLst>
                                          <p:attrName>style.visibility</p:attrName>
                                        </p:attrNameLst>
                                      </p:cBhvr>
                                      <p:to>
                                        <p:strVal val="visible"/>
                                      </p:to>
                                    </p:set>
                                    <p:animEffect filter="blinds(horizontal)" transition="in">
                                      <p:cBhvr>
                                        <p:cTn id="91" dur="500"/>
                                        <p:tgtEl>
                                          <p:spTgt spid="483"/>
                                        </p:tgtEl>
                                      </p:cBhvr>
                                    </p:animEffect>
                                  </p:childTnLst>
                                </p:cTn>
                              </p:par>
                            </p:childTnLst>
                          </p:cTn>
                        </p:par>
                        <p:par>
                          <p:cTn id="92" fill="hold">
                            <p:stCondLst>
                              <p:cond delay="500"/>
                            </p:stCondLst>
                            <p:childTnLst>
                              <p:par>
                                <p:cTn id="93" nodeType="afterEffect" presetClass="entr" presetSubtype="10" presetID="3" grpId="22" fill="hold">
                                  <p:stCondLst>
                                    <p:cond delay="0"/>
                                  </p:stCondLst>
                                  <p:iterate type="el" backwards="0">
                                    <p:tmAbs val="0"/>
                                  </p:iterate>
                                  <p:childTnLst>
                                    <p:set>
                                      <p:cBhvr>
                                        <p:cTn id="94" fill="hold"/>
                                        <p:tgtEl>
                                          <p:spTgt spid="486"/>
                                        </p:tgtEl>
                                        <p:attrNameLst>
                                          <p:attrName>style.visibility</p:attrName>
                                        </p:attrNameLst>
                                      </p:cBhvr>
                                      <p:to>
                                        <p:strVal val="visible"/>
                                      </p:to>
                                    </p:set>
                                    <p:animEffect filter="blinds(horizontal)" transition="in">
                                      <p:cBhvr>
                                        <p:cTn id="95" dur="500"/>
                                        <p:tgtEl>
                                          <p:spTgt spid="486"/>
                                        </p:tgtEl>
                                      </p:cBhvr>
                                    </p:animEffect>
                                  </p:childTnLst>
                                </p:cTn>
                              </p:par>
                            </p:childTnLst>
                          </p:cTn>
                        </p:par>
                        <p:par>
                          <p:cTn id="96" fill="hold">
                            <p:stCondLst>
                              <p:cond delay="1000"/>
                            </p:stCondLst>
                            <p:childTnLst>
                              <p:par>
                                <p:cTn id="97" nodeType="afterEffect" presetClass="entr" presetSubtype="10" presetID="3" grpId="23" fill="hold">
                                  <p:stCondLst>
                                    <p:cond delay="0"/>
                                  </p:stCondLst>
                                  <p:iterate type="el" backwards="0">
                                    <p:tmAbs val="0"/>
                                  </p:iterate>
                                  <p:childTnLst>
                                    <p:set>
                                      <p:cBhvr>
                                        <p:cTn id="98" fill="hold"/>
                                        <p:tgtEl>
                                          <p:spTgt spid="489"/>
                                        </p:tgtEl>
                                        <p:attrNameLst>
                                          <p:attrName>style.visibility</p:attrName>
                                        </p:attrNameLst>
                                      </p:cBhvr>
                                      <p:to>
                                        <p:strVal val="visible"/>
                                      </p:to>
                                    </p:set>
                                    <p:animEffect filter="blinds(horizontal)" transition="in">
                                      <p:cBhvr>
                                        <p:cTn id="99" dur="500"/>
                                        <p:tgtEl>
                                          <p:spTgt spid="489"/>
                                        </p:tgtEl>
                                      </p:cBhvr>
                                    </p:animEffect>
                                  </p:childTnLst>
                                </p:cTn>
                              </p:par>
                            </p:childTnLst>
                          </p:cTn>
                        </p:par>
                        <p:par>
                          <p:cTn id="100" fill="hold">
                            <p:stCondLst>
                              <p:cond delay="1500"/>
                            </p:stCondLst>
                            <p:childTnLst>
                              <p:par>
                                <p:cTn id="101" nodeType="afterEffect" presetClass="entr" presetSubtype="10" presetID="3" grpId="24" fill="hold">
                                  <p:stCondLst>
                                    <p:cond delay="0"/>
                                  </p:stCondLst>
                                  <p:iterate type="el" backwards="0">
                                    <p:tmAbs val="0"/>
                                  </p:iterate>
                                  <p:childTnLst>
                                    <p:set>
                                      <p:cBhvr>
                                        <p:cTn id="102" fill="hold"/>
                                        <p:tgtEl>
                                          <p:spTgt spid="553"/>
                                        </p:tgtEl>
                                        <p:attrNameLst>
                                          <p:attrName>style.visibility</p:attrName>
                                        </p:attrNameLst>
                                      </p:cBhvr>
                                      <p:to>
                                        <p:strVal val="visible"/>
                                      </p:to>
                                    </p:set>
                                    <p:animEffect filter="blinds(horizontal)" transition="in">
                                      <p:cBhvr>
                                        <p:cTn id="103" dur="500"/>
                                        <p:tgtEl>
                                          <p:spTgt spid="553"/>
                                        </p:tgtEl>
                                      </p:cBhvr>
                                    </p:animEffect>
                                  </p:childTnLst>
                                </p:cTn>
                              </p:par>
                            </p:childTnLst>
                          </p:cTn>
                        </p:par>
                      </p:childTnLst>
                    </p:cTn>
                  </p:par>
                  <p:par>
                    <p:cTn id="104" fill="hold">
                      <p:stCondLst>
                        <p:cond delay="indefinite"/>
                      </p:stCondLst>
                      <p:childTnLst>
                        <p:par>
                          <p:cTn id="105" fill="hold">
                            <p:stCondLst>
                              <p:cond delay="0"/>
                            </p:stCondLst>
                            <p:childTnLst>
                              <p:par>
                                <p:cTn id="106" nodeType="clickEffect" presetClass="entr" presetSubtype="10" presetID="3" grpId="25" fill="hold">
                                  <p:stCondLst>
                                    <p:cond delay="0"/>
                                  </p:stCondLst>
                                  <p:iterate type="el" backwards="0">
                                    <p:tmAbs val="0"/>
                                  </p:iterate>
                                  <p:childTnLst>
                                    <p:set>
                                      <p:cBhvr>
                                        <p:cTn id="107" fill="hold"/>
                                        <p:tgtEl>
                                          <p:spTgt spid="472"/>
                                        </p:tgtEl>
                                        <p:attrNameLst>
                                          <p:attrName>style.visibility</p:attrName>
                                        </p:attrNameLst>
                                      </p:cBhvr>
                                      <p:to>
                                        <p:strVal val="visible"/>
                                      </p:to>
                                    </p:set>
                                    <p:animEffect filter="blinds(horizontal)" transition="in">
                                      <p:cBhvr>
                                        <p:cTn id="108" dur="500"/>
                                        <p:tgtEl>
                                          <p:spTgt spid="472"/>
                                        </p:tgtEl>
                                      </p:cBhvr>
                                    </p:animEffect>
                                  </p:childTnLst>
                                </p:cTn>
                              </p:par>
                            </p:childTnLst>
                          </p:cTn>
                        </p:par>
                        <p:par>
                          <p:cTn id="109" fill="hold">
                            <p:stCondLst>
                              <p:cond delay="500"/>
                            </p:stCondLst>
                            <p:childTnLst>
                              <p:par>
                                <p:cTn id="110" nodeType="afterEffect" presetClass="entr" presetSubtype="10" presetID="3" grpId="26" fill="hold">
                                  <p:stCondLst>
                                    <p:cond delay="0"/>
                                  </p:stCondLst>
                                  <p:iterate type="el" backwards="0">
                                    <p:tmAbs val="0"/>
                                  </p:iterate>
                                  <p:childTnLst>
                                    <p:set>
                                      <p:cBhvr>
                                        <p:cTn id="111" fill="hold"/>
                                        <p:tgtEl>
                                          <p:spTgt spid="475"/>
                                        </p:tgtEl>
                                        <p:attrNameLst>
                                          <p:attrName>style.visibility</p:attrName>
                                        </p:attrNameLst>
                                      </p:cBhvr>
                                      <p:to>
                                        <p:strVal val="visible"/>
                                      </p:to>
                                    </p:set>
                                    <p:animEffect filter="blinds(horizontal)" transition="in">
                                      <p:cBhvr>
                                        <p:cTn id="112" dur="500"/>
                                        <p:tgtEl>
                                          <p:spTgt spid="475"/>
                                        </p:tgtEl>
                                      </p:cBhvr>
                                    </p:animEffect>
                                  </p:childTnLst>
                                </p:cTn>
                              </p:par>
                            </p:childTnLst>
                          </p:cTn>
                        </p:par>
                        <p:par>
                          <p:cTn id="113" fill="hold">
                            <p:stCondLst>
                              <p:cond delay="1000"/>
                            </p:stCondLst>
                            <p:childTnLst>
                              <p:par>
                                <p:cTn id="114" nodeType="afterEffect" presetClass="entr" presetSubtype="10" presetID="3" grpId="27" fill="hold">
                                  <p:stCondLst>
                                    <p:cond delay="0"/>
                                  </p:stCondLst>
                                  <p:iterate type="el" backwards="0">
                                    <p:tmAbs val="0"/>
                                  </p:iterate>
                                  <p:childTnLst>
                                    <p:set>
                                      <p:cBhvr>
                                        <p:cTn id="115" fill="hold"/>
                                        <p:tgtEl>
                                          <p:spTgt spid="478"/>
                                        </p:tgtEl>
                                        <p:attrNameLst>
                                          <p:attrName>style.visibility</p:attrName>
                                        </p:attrNameLst>
                                      </p:cBhvr>
                                      <p:to>
                                        <p:strVal val="visible"/>
                                      </p:to>
                                    </p:set>
                                    <p:animEffect filter="blinds(horizontal)" transition="in">
                                      <p:cBhvr>
                                        <p:cTn id="116" dur="500"/>
                                        <p:tgtEl>
                                          <p:spTgt spid="478"/>
                                        </p:tgtEl>
                                      </p:cBhvr>
                                    </p:animEffect>
                                  </p:childTnLst>
                                </p:cTn>
                              </p:par>
                            </p:childTnLst>
                          </p:cTn>
                        </p:par>
                        <p:par>
                          <p:cTn id="117" fill="hold">
                            <p:stCondLst>
                              <p:cond delay="1500"/>
                            </p:stCondLst>
                            <p:childTnLst>
                              <p:par>
                                <p:cTn id="118" nodeType="afterEffect" presetClass="entr" presetSubtype="10" presetID="3" grpId="28" fill="hold">
                                  <p:stCondLst>
                                    <p:cond delay="0"/>
                                  </p:stCondLst>
                                  <p:iterate type="el" backwards="0">
                                    <p:tmAbs val="0"/>
                                  </p:iterate>
                                  <p:childTnLst>
                                    <p:set>
                                      <p:cBhvr>
                                        <p:cTn id="119" fill="hold"/>
                                        <p:tgtEl>
                                          <p:spTgt spid="554"/>
                                        </p:tgtEl>
                                        <p:attrNameLst>
                                          <p:attrName>style.visibility</p:attrName>
                                        </p:attrNameLst>
                                      </p:cBhvr>
                                      <p:to>
                                        <p:strVal val="visible"/>
                                      </p:to>
                                    </p:set>
                                    <p:animEffect filter="blinds(horizontal)" transition="in">
                                      <p:cBhvr>
                                        <p:cTn id="120" dur="500"/>
                                        <p:tgtEl>
                                          <p:spTgt spid="554"/>
                                        </p:tgtEl>
                                      </p:cBhvr>
                                    </p:animEffect>
                                  </p:childTnLst>
                                </p:cTn>
                              </p:par>
                            </p:childTnLst>
                          </p:cTn>
                        </p:par>
                      </p:childTnLst>
                    </p:cTn>
                  </p:par>
                  <p:par>
                    <p:cTn id="121" fill="hold">
                      <p:stCondLst>
                        <p:cond delay="indefinite"/>
                      </p:stCondLst>
                      <p:childTnLst>
                        <p:par>
                          <p:cTn id="122" fill="hold">
                            <p:stCondLst>
                              <p:cond delay="0"/>
                            </p:stCondLst>
                            <p:childTnLst>
                              <p:par>
                                <p:cTn id="123" nodeType="clickEffect" presetClass="entr" presetSubtype="10" presetID="3" grpId="29" fill="hold">
                                  <p:stCondLst>
                                    <p:cond delay="0"/>
                                  </p:stCondLst>
                                  <p:iterate type="el" backwards="0">
                                    <p:tmAbs val="0"/>
                                  </p:iterate>
                                  <p:childTnLst>
                                    <p:set>
                                      <p:cBhvr>
                                        <p:cTn id="124" fill="hold"/>
                                        <p:tgtEl>
                                          <p:spTgt spid="461"/>
                                        </p:tgtEl>
                                        <p:attrNameLst>
                                          <p:attrName>style.visibility</p:attrName>
                                        </p:attrNameLst>
                                      </p:cBhvr>
                                      <p:to>
                                        <p:strVal val="visible"/>
                                      </p:to>
                                    </p:set>
                                    <p:animEffect filter="blinds(horizontal)" transition="in">
                                      <p:cBhvr>
                                        <p:cTn id="125" dur="500"/>
                                        <p:tgtEl>
                                          <p:spTgt spid="461"/>
                                        </p:tgtEl>
                                      </p:cBhvr>
                                    </p:animEffect>
                                  </p:childTnLst>
                                </p:cTn>
                              </p:par>
                            </p:childTnLst>
                          </p:cTn>
                        </p:par>
                        <p:par>
                          <p:cTn id="126" fill="hold">
                            <p:stCondLst>
                              <p:cond delay="500"/>
                            </p:stCondLst>
                            <p:childTnLst>
                              <p:par>
                                <p:cTn id="127" nodeType="afterEffect" presetClass="entr" presetSubtype="10" presetID="3" grpId="30" fill="hold">
                                  <p:stCondLst>
                                    <p:cond delay="0"/>
                                  </p:stCondLst>
                                  <p:iterate type="el" backwards="0">
                                    <p:tmAbs val="0"/>
                                  </p:iterate>
                                  <p:childTnLst>
                                    <p:set>
                                      <p:cBhvr>
                                        <p:cTn id="128" fill="hold"/>
                                        <p:tgtEl>
                                          <p:spTgt spid="464"/>
                                        </p:tgtEl>
                                        <p:attrNameLst>
                                          <p:attrName>style.visibility</p:attrName>
                                        </p:attrNameLst>
                                      </p:cBhvr>
                                      <p:to>
                                        <p:strVal val="visible"/>
                                      </p:to>
                                    </p:set>
                                    <p:animEffect filter="blinds(horizontal)" transition="in">
                                      <p:cBhvr>
                                        <p:cTn id="129" dur="500"/>
                                        <p:tgtEl>
                                          <p:spTgt spid="464"/>
                                        </p:tgtEl>
                                      </p:cBhvr>
                                    </p:animEffect>
                                  </p:childTnLst>
                                </p:cTn>
                              </p:par>
                            </p:childTnLst>
                          </p:cTn>
                        </p:par>
                        <p:par>
                          <p:cTn id="130" fill="hold">
                            <p:stCondLst>
                              <p:cond delay="1000"/>
                            </p:stCondLst>
                            <p:childTnLst>
                              <p:par>
                                <p:cTn id="131" nodeType="afterEffect" presetClass="entr" presetSubtype="10" presetID="3" grpId="31" fill="hold">
                                  <p:stCondLst>
                                    <p:cond delay="0"/>
                                  </p:stCondLst>
                                  <p:iterate type="el" backwards="0">
                                    <p:tmAbs val="0"/>
                                  </p:iterate>
                                  <p:childTnLst>
                                    <p:set>
                                      <p:cBhvr>
                                        <p:cTn id="132" fill="hold"/>
                                        <p:tgtEl>
                                          <p:spTgt spid="467"/>
                                        </p:tgtEl>
                                        <p:attrNameLst>
                                          <p:attrName>style.visibility</p:attrName>
                                        </p:attrNameLst>
                                      </p:cBhvr>
                                      <p:to>
                                        <p:strVal val="visible"/>
                                      </p:to>
                                    </p:set>
                                    <p:animEffect filter="blinds(horizontal)" transition="in">
                                      <p:cBhvr>
                                        <p:cTn id="133" dur="500"/>
                                        <p:tgtEl>
                                          <p:spTgt spid="467"/>
                                        </p:tgtEl>
                                      </p:cBhvr>
                                    </p:animEffect>
                                  </p:childTnLst>
                                </p:cTn>
                              </p:par>
                            </p:childTnLst>
                          </p:cTn>
                        </p:par>
                        <p:par>
                          <p:cTn id="134" fill="hold">
                            <p:stCondLst>
                              <p:cond delay="1500"/>
                            </p:stCondLst>
                            <p:childTnLst>
                              <p:par>
                                <p:cTn id="135" nodeType="afterEffect" presetClass="entr" presetSubtype="10" presetID="3" grpId="32" fill="hold">
                                  <p:stCondLst>
                                    <p:cond delay="0"/>
                                  </p:stCondLst>
                                  <p:iterate type="el" backwards="0">
                                    <p:tmAbs val="0"/>
                                  </p:iterate>
                                  <p:childTnLst>
                                    <p:set>
                                      <p:cBhvr>
                                        <p:cTn id="136" fill="hold"/>
                                        <p:tgtEl>
                                          <p:spTgt spid="549"/>
                                        </p:tgtEl>
                                        <p:attrNameLst>
                                          <p:attrName>style.visibility</p:attrName>
                                        </p:attrNameLst>
                                      </p:cBhvr>
                                      <p:to>
                                        <p:strVal val="visible"/>
                                      </p:to>
                                    </p:set>
                                    <p:animEffect filter="blinds(horizontal)" transition="in">
                                      <p:cBhvr>
                                        <p:cTn id="137" dur="500"/>
                                        <p:tgtEl>
                                          <p:spTgt spid="5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83" grpId="21"/>
      <p:bldP build="whole" bldLvl="1" animBg="1" rev="0" advAuto="0" spid="511" grpId="15"/>
      <p:bldP build="whole" bldLvl="1" animBg="1" rev="0" advAuto="0" spid="516" grpId="9"/>
      <p:bldP build="whole" bldLvl="1" animBg="1" rev="0" advAuto="0" spid="494" grpId="17"/>
      <p:bldP build="whole" bldLvl="1" animBg="1" rev="0" advAuto="0" spid="552" grpId="20"/>
      <p:bldP build="whole" bldLvl="1" animBg="1" rev="0" advAuto="0" spid="467" grpId="31"/>
      <p:bldP build="whole" bldLvl="1" animBg="1" rev="0" advAuto="0" spid="475" grpId="26"/>
      <p:bldP build="whole" bldLvl="1" animBg="1" rev="0" advAuto="0" spid="538" grpId="4"/>
      <p:bldP build="whole" bldLvl="1" animBg="1" rev="0" advAuto="0" spid="527" grpId="1"/>
      <p:bldP build="whole" bldLvl="1" animBg="1" rev="0" advAuto="0" spid="530" grpId="2"/>
      <p:bldP build="whole" bldLvl="1" animBg="1" rev="0" advAuto="0" spid="519" grpId="10"/>
      <p:bldP build="whole" bldLvl="1" animBg="1" rev="0" advAuto="0" spid="541" grpId="5"/>
      <p:bldP build="whole" bldLvl="1" animBg="1" rev="0" advAuto="0" spid="464" grpId="30"/>
      <p:bldP build="whole" bldLvl="1" animBg="1" rev="0" advAuto="0" spid="553" grpId="24"/>
      <p:bldP build="whole" bldLvl="1" animBg="1" rev="0" advAuto="0" spid="522" grpId="11"/>
      <p:bldP build="whole" bldLvl="1" animBg="1" rev="0" advAuto="0" spid="500" grpId="19"/>
      <p:bldP build="whole" bldLvl="1" animBg="1" rev="0" advAuto="0" spid="551" grpId="16"/>
      <p:bldP build="whole" bldLvl="1" animBg="1" rev="0" advAuto="0" spid="548" grpId="8"/>
      <p:bldP build="whole" bldLvl="1" animBg="1" rev="0" advAuto="0" spid="478" grpId="27"/>
      <p:bldP build="whole" bldLvl="1" animBg="1" rev="0" advAuto="0" spid="533" grpId="3"/>
      <p:bldP build="whole" bldLvl="1" animBg="1" rev="0" advAuto="0" spid="508" grpId="14"/>
      <p:bldP build="whole" bldLvl="1" animBg="1" rev="0" advAuto="0" spid="461" grpId="29"/>
      <p:bldP build="whole" bldLvl="1" animBg="1" rev="0" advAuto="0" spid="547" grpId="7"/>
      <p:bldP build="whole" bldLvl="1" animBg="1" rev="0" advAuto="0" spid="549" grpId="32"/>
      <p:bldP build="whole" bldLvl="1" animBg="1" rev="0" advAuto="0" spid="550" grpId="12"/>
      <p:bldP build="whole" bldLvl="1" animBg="1" rev="0" advAuto="0" spid="486" grpId="22"/>
      <p:bldP build="whole" bldLvl="1" animBg="1" rev="0" advAuto="0" spid="489" grpId="23"/>
      <p:bldP build="whole" bldLvl="1" animBg="1" rev="0" advAuto="0" spid="554" grpId="28"/>
      <p:bldP build="whole" bldLvl="1" animBg="1" rev="0" advAuto="0" spid="497" grpId="18"/>
      <p:bldP build="whole" bldLvl="1" animBg="1" rev="0" advAuto="0" spid="472" grpId="25"/>
      <p:bldP build="whole" bldLvl="1" animBg="1" rev="0" advAuto="0" spid="544" grpId="6"/>
      <p:bldP build="whole" bldLvl="1" animBg="1" rev="0" advAuto="0" spid="505" grpId="13"/>
    </p:bldLst>
  </p:timing>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58" name="Shape 558"/>
          <p:cNvSpPr/>
          <p:nvPr/>
        </p:nvSpPr>
        <p:spPr>
          <a:xfrm>
            <a:off x="159880" y="-54422"/>
            <a:ext cx="12685039" cy="8890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lgn="ctr">
              <a:lnSpc>
                <a:spcPct val="100000"/>
              </a:lnSpc>
              <a:spcBef>
                <a:spcPts val="0"/>
              </a:spcBef>
              <a:buClrTx/>
              <a:buFontTx/>
              <a:defRPr i="1" sz="5500">
                <a:solidFill>
                  <a:srgbClr val="FFFFFF"/>
                </a:solidFill>
                <a:effectLst>
                  <a:outerShdw sx="100000" sy="100000" kx="0" ky="0" algn="b" rotWithShape="0" blurRad="76200" dist="63500" dir="2920767">
                    <a:srgbClr val="000000"/>
                  </a:outerShdw>
                </a:effectLst>
                <a:latin typeface="Baskerville"/>
                <a:ea typeface="Baskerville"/>
                <a:cs typeface="Baskerville"/>
                <a:sym typeface="Baskerville"/>
              </a:defRPr>
            </a:lvl1pPr>
          </a:lstStyle>
          <a:p>
            <a:pPr lvl="0">
              <a:defRPr i="0" sz="1800">
                <a:solidFill>
                  <a:srgbClr val="000000"/>
                </a:solidFill>
                <a:effectLst/>
              </a:defRPr>
            </a:pPr>
            <a:r>
              <a:rPr i="1" sz="5500">
                <a:solidFill>
                  <a:srgbClr val="FFFFFF"/>
                </a:solidFill>
                <a:effectLst>
                  <a:outerShdw sx="100000" sy="100000" kx="0" ky="0" algn="b" rotWithShape="0" blurRad="76200" dist="63500" dir="2920767">
                    <a:srgbClr val="000000"/>
                  </a:outerShdw>
                </a:effectLst>
              </a:rPr>
              <a:t>Is The Church of CHRIST A Biblical Church?</a:t>
            </a:r>
          </a:p>
        </p:txBody>
      </p:sp>
      <p:sp>
        <p:nvSpPr>
          <p:cNvPr id="559" name="Shape 559"/>
          <p:cNvSpPr/>
          <p:nvPr/>
        </p:nvSpPr>
        <p:spPr>
          <a:xfrm>
            <a:off x="808005" y="910472"/>
            <a:ext cx="11388790" cy="17526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nSpc>
                <a:spcPct val="100000"/>
              </a:lnSpc>
              <a:spcBef>
                <a:spcPts val="2000"/>
              </a:spcBef>
              <a:buClrTx/>
              <a:buFontTx/>
              <a:defRPr sz="5500">
                <a:solidFill>
                  <a:srgbClr val="E0DAA2"/>
                </a:solidFill>
                <a:effectLst>
                  <a:outerShdw sx="100000" sy="100000" kx="0" ky="0" algn="b" rotWithShape="0" blurRad="63500" dist="63500" dir="2256032">
                    <a:srgbClr val="000000"/>
                  </a:outerShdw>
                </a:effectLst>
                <a:latin typeface="Denmark"/>
                <a:ea typeface="Denmark"/>
                <a:cs typeface="Denmark"/>
                <a:sym typeface="Denmark"/>
              </a:defRPr>
            </a:lvl1pPr>
          </a:lstStyle>
          <a:p>
            <a:pPr lvl="0">
              <a:defRPr sz="1800">
                <a:solidFill>
                  <a:srgbClr val="000000"/>
                </a:solidFill>
                <a:effectLst/>
              </a:defRPr>
            </a:pPr>
            <a:r>
              <a:rPr sz="5500">
                <a:solidFill>
                  <a:srgbClr val="E0DAA2"/>
                </a:solidFill>
                <a:effectLst>
                  <a:outerShdw sx="100000" sy="100000" kx="0" ky="0" algn="b" rotWithShape="0" blurRad="63500" dist="63500" dir="2256032">
                    <a:srgbClr val="000000"/>
                  </a:outerShdw>
                </a:effectLst>
              </a:rPr>
              <a:t>A Biblical Understanding of The Church Jesus Built</a:t>
            </a:r>
          </a:p>
        </p:txBody>
      </p:sp>
      <p:pic>
        <p:nvPicPr>
          <p:cNvPr id="560" name=""/>
          <p:cNvPicPr/>
          <p:nvPr/>
        </p:nvPicPr>
        <p:blipFill>
          <a:blip r:embed="rId2">
            <a:extLst/>
          </a:blip>
          <a:stretch>
            <a:fillRect/>
          </a:stretch>
        </p:blipFill>
        <p:spPr>
          <a:xfrm>
            <a:off x="-122023" y="3219449"/>
            <a:ext cx="4651210" cy="5346702"/>
          </a:xfrm>
          <a:prstGeom prst="rect">
            <a:avLst/>
          </a:prstGeom>
          <a:effectLst>
            <a:outerShdw sx="100000" sy="100000" kx="0" ky="0" algn="b" rotWithShape="0" blurRad="63500" dist="63500" dir="2803505">
              <a:srgbClr val="000000">
                <a:alpha val="99879"/>
              </a:srgbClr>
            </a:outerShdw>
          </a:effectLst>
        </p:spPr>
      </p:pic>
      <p:sp>
        <p:nvSpPr>
          <p:cNvPr id="561" name="Shape 561"/>
          <p:cNvSpPr/>
          <p:nvPr/>
        </p:nvSpPr>
        <p:spPr>
          <a:xfrm>
            <a:off x="4287909" y="2662766"/>
            <a:ext cx="8211134" cy="10033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lgn="ctr">
              <a:lnSpc>
                <a:spcPct val="100000"/>
              </a:lnSpc>
              <a:spcBef>
                <a:spcPts val="0"/>
              </a:spcBef>
              <a:buClrTx/>
              <a:buFontTx/>
              <a:defRPr i="1" sz="6300">
                <a:solidFill>
                  <a:srgbClr val="FFFFFF"/>
                </a:solidFill>
                <a:effectLst>
                  <a:outerShdw sx="100000" sy="100000" kx="0" ky="0" algn="b" rotWithShape="0" blurRad="76200" dist="63500" dir="2920767">
                    <a:srgbClr val="000000"/>
                  </a:outerShdw>
                </a:effectLst>
                <a:latin typeface="Baskerville"/>
                <a:ea typeface="Baskerville"/>
                <a:cs typeface="Baskerville"/>
                <a:sym typeface="Baskerville"/>
              </a:defRPr>
            </a:lvl1pPr>
          </a:lstStyle>
          <a:p>
            <a:pPr lvl="0">
              <a:defRPr i="0" sz="1800">
                <a:solidFill>
                  <a:srgbClr val="000000"/>
                </a:solidFill>
                <a:effectLst/>
              </a:defRPr>
            </a:pPr>
            <a:r>
              <a:rPr i="1" sz="6300">
                <a:solidFill>
                  <a:srgbClr val="FFFFFF"/>
                </a:solidFill>
                <a:effectLst>
                  <a:outerShdw sx="100000" sy="100000" kx="0" ky="0" algn="b" rotWithShape="0" blurRad="76200" dist="63500" dir="2920767">
                    <a:srgbClr val="000000"/>
                  </a:outerShdw>
                </a:effectLst>
              </a:rPr>
              <a:t>Christians In A Specific Area</a:t>
            </a:r>
          </a:p>
        </p:txBody>
      </p:sp>
      <p:sp>
        <p:nvSpPr>
          <p:cNvPr id="562" name="Shape 562"/>
          <p:cNvSpPr/>
          <p:nvPr/>
        </p:nvSpPr>
        <p:spPr>
          <a:xfrm>
            <a:off x="5044775" y="3784294"/>
            <a:ext cx="7452919" cy="5726907"/>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marL="356234" indent="-356234">
              <a:lnSpc>
                <a:spcPct val="100000"/>
              </a:lnSpc>
              <a:spcBef>
                <a:spcPts val="1500"/>
              </a:spcBef>
              <a:buClrTx/>
              <a:buSzPct val="60000"/>
              <a:buBlip>
                <a:blip r:embed="rId3"/>
              </a:buBlip>
              <a:defRPr sz="1800">
                <a:solidFill>
                  <a:srgbClr val="000000"/>
                </a:solidFill>
              </a:defRPr>
            </a:pPr>
            <a:r>
              <a:rPr b="1" sz="3200">
                <a:solidFill>
                  <a:srgbClr val="E0DAA2"/>
                </a:solidFill>
                <a:effectLst>
                  <a:outerShdw sx="100000" sy="100000" kx="0" ky="0" algn="b" rotWithShape="0" blurRad="63500" dist="63500" dir="2256032">
                    <a:srgbClr val="000000"/>
                  </a:outerShdw>
                </a:effectLst>
                <a:latin typeface="Candara"/>
                <a:ea typeface="Candara"/>
                <a:cs typeface="Candara"/>
                <a:sym typeface="Candara"/>
              </a:rPr>
              <a:t>Christians - who continue steadfastly in the apostles doctrine</a:t>
            </a:r>
            <a:r>
              <a:rPr sz="3200">
                <a:solidFill>
                  <a:srgbClr val="E0DAA2"/>
                </a:solidFill>
                <a:effectLst>
                  <a:outerShdw sx="100000" sy="100000" kx="0" ky="0" algn="b" rotWithShape="0" blurRad="63500" dist="63500" dir="2256032">
                    <a:srgbClr val="000000"/>
                  </a:outerShdw>
                </a:effectLst>
                <a:latin typeface="Candara"/>
                <a:ea typeface="Candara"/>
                <a:cs typeface="Candara"/>
                <a:sym typeface="Candara"/>
              </a:rPr>
              <a:t> … (Acts 2:36-47)</a:t>
            </a:r>
            <a:endParaRPr sz="3200">
              <a:solidFill>
                <a:srgbClr val="E0DAA2"/>
              </a:solidFill>
              <a:effectLst>
                <a:outerShdw sx="100000" sy="100000" kx="0" ky="0" algn="b" rotWithShape="0" blurRad="63500" dist="63500" dir="2256032">
                  <a:srgbClr val="000000"/>
                </a:outerShdw>
              </a:effectLst>
              <a:latin typeface="Candara"/>
              <a:ea typeface="Candara"/>
              <a:cs typeface="Candara"/>
              <a:sym typeface="Candara"/>
            </a:endParaRPr>
          </a:p>
          <a:p>
            <a:pPr lvl="0" marL="356234" indent="-356234">
              <a:lnSpc>
                <a:spcPct val="100000"/>
              </a:lnSpc>
              <a:spcBef>
                <a:spcPts val="1500"/>
              </a:spcBef>
              <a:buClrTx/>
              <a:buSzPct val="60000"/>
              <a:buBlip>
                <a:blip r:embed="rId3"/>
              </a:buBlip>
              <a:defRPr sz="1800">
                <a:solidFill>
                  <a:srgbClr val="000000"/>
                </a:solidFill>
              </a:defRPr>
            </a:pPr>
            <a:r>
              <a:rPr sz="3200">
                <a:solidFill>
                  <a:srgbClr val="E0DAA2"/>
                </a:solidFill>
                <a:effectLst>
                  <a:outerShdw sx="100000" sy="100000" kx="0" ky="0" algn="b" rotWithShape="0" blurRad="63500" dist="63500" dir="2256032">
                    <a:srgbClr val="000000"/>
                  </a:outerShdw>
                </a:effectLst>
                <a:latin typeface="Candara"/>
                <a:ea typeface="Candara"/>
                <a:cs typeface="Candara"/>
                <a:sym typeface="Candara"/>
              </a:rPr>
              <a:t>A</a:t>
            </a:r>
            <a:r>
              <a:rPr b="1" sz="3200">
                <a:solidFill>
                  <a:srgbClr val="E0DAA2"/>
                </a:solidFill>
                <a:effectLst>
                  <a:outerShdw sx="100000" sy="100000" kx="0" ky="0" algn="b" rotWithShape="0" blurRad="63500" dist="63500" dir="2256032">
                    <a:srgbClr val="000000"/>
                  </a:outerShdw>
                </a:effectLst>
                <a:latin typeface="Candara"/>
                <a:ea typeface="Candara"/>
                <a:cs typeface="Candara"/>
                <a:sym typeface="Candara"/>
              </a:rPr>
              <a:t>gree to join together in fellowship - </a:t>
            </a:r>
            <a:r>
              <a:rPr sz="3200">
                <a:solidFill>
                  <a:srgbClr val="E0DAA2"/>
                </a:solidFill>
                <a:effectLst>
                  <a:outerShdw sx="100000" sy="100000" kx="0" ky="0" algn="b" rotWithShape="0" blurRad="63500" dist="63500" dir="2256032">
                    <a:srgbClr val="000000"/>
                  </a:outerShdw>
                </a:effectLst>
                <a:latin typeface="Candara"/>
                <a:ea typeface="Candara"/>
                <a:cs typeface="Candara"/>
                <a:sym typeface="Candara"/>
              </a:rPr>
              <a:t>(Acts 9:26). </a:t>
            </a:r>
            <a:endParaRPr b="1" sz="3200">
              <a:solidFill>
                <a:srgbClr val="E0DAA2"/>
              </a:solidFill>
              <a:effectLst>
                <a:outerShdw sx="100000" sy="100000" kx="0" ky="0" algn="b" rotWithShape="0" blurRad="63500" dist="63500" dir="2256032">
                  <a:srgbClr val="000000"/>
                </a:outerShdw>
              </a:effectLst>
              <a:latin typeface="Candara"/>
              <a:ea typeface="Candara"/>
              <a:cs typeface="Candara"/>
              <a:sym typeface="Candara"/>
            </a:endParaRPr>
          </a:p>
          <a:p>
            <a:pPr lvl="0" marL="356234" indent="-356234">
              <a:lnSpc>
                <a:spcPct val="100000"/>
              </a:lnSpc>
              <a:spcBef>
                <a:spcPts val="1500"/>
              </a:spcBef>
              <a:buClrTx/>
              <a:buSzPct val="60000"/>
              <a:buBlip>
                <a:blip r:embed="rId3"/>
              </a:buBlip>
              <a:defRPr sz="1800">
                <a:solidFill>
                  <a:srgbClr val="000000"/>
                </a:solidFill>
              </a:defRPr>
            </a:pPr>
            <a:r>
              <a:rPr b="1" sz="3200">
                <a:solidFill>
                  <a:srgbClr val="E0DAA2"/>
                </a:solidFill>
                <a:effectLst>
                  <a:outerShdw sx="100000" sy="100000" kx="0" ky="0" algn="b" rotWithShape="0" blurRad="63500" dist="63500" dir="2256032">
                    <a:srgbClr val="000000"/>
                  </a:outerShdw>
                </a:effectLst>
                <a:latin typeface="Candara"/>
                <a:ea typeface="Candara"/>
                <a:cs typeface="Candara"/>
                <a:sym typeface="Candara"/>
              </a:rPr>
              <a:t>Worship in a common assembly –</a:t>
            </a:r>
            <a:r>
              <a:rPr sz="3200">
                <a:solidFill>
                  <a:srgbClr val="E0DAA2"/>
                </a:solidFill>
                <a:effectLst>
                  <a:outerShdw sx="100000" sy="100000" kx="0" ky="0" algn="b" rotWithShape="0" blurRad="63500" dist="63500" dir="2256032">
                    <a:srgbClr val="000000"/>
                  </a:outerShdw>
                </a:effectLst>
                <a:latin typeface="Candara"/>
                <a:ea typeface="Candara"/>
                <a:cs typeface="Candara"/>
                <a:sym typeface="Candara"/>
              </a:rPr>
              <a:t>               (1 Cor. 11:18)</a:t>
            </a:r>
            <a:endParaRPr b="1" sz="3200">
              <a:solidFill>
                <a:srgbClr val="E0DAA2"/>
              </a:solidFill>
              <a:effectLst>
                <a:outerShdw sx="100000" sy="100000" kx="0" ky="0" algn="b" rotWithShape="0" blurRad="63500" dist="63500" dir="2256032">
                  <a:srgbClr val="000000"/>
                </a:outerShdw>
              </a:effectLst>
              <a:latin typeface="Candara"/>
              <a:ea typeface="Candara"/>
              <a:cs typeface="Candara"/>
              <a:sym typeface="Candara"/>
            </a:endParaRPr>
          </a:p>
          <a:p>
            <a:pPr lvl="0" marL="356234" indent="-356234">
              <a:lnSpc>
                <a:spcPct val="100000"/>
              </a:lnSpc>
              <a:spcBef>
                <a:spcPts val="1500"/>
              </a:spcBef>
              <a:buClrTx/>
              <a:buSzPct val="60000"/>
              <a:buBlip>
                <a:blip r:embed="rId3"/>
              </a:buBlip>
              <a:defRPr sz="1800">
                <a:solidFill>
                  <a:srgbClr val="000000"/>
                </a:solidFill>
              </a:defRPr>
            </a:pPr>
            <a:r>
              <a:rPr b="1" sz="3200">
                <a:solidFill>
                  <a:srgbClr val="E0DAA2"/>
                </a:solidFill>
                <a:effectLst>
                  <a:outerShdw sx="100000" sy="100000" kx="0" ky="0" algn="b" rotWithShape="0" blurRad="63500" dist="63500" dir="2256032">
                    <a:srgbClr val="000000"/>
                  </a:outerShdw>
                </a:effectLst>
                <a:latin typeface="Candara"/>
                <a:ea typeface="Candara"/>
                <a:cs typeface="Candara"/>
                <a:sym typeface="Candara"/>
              </a:rPr>
              <a:t>Work out of a common treasury –               </a:t>
            </a:r>
            <a:r>
              <a:rPr sz="3200">
                <a:solidFill>
                  <a:srgbClr val="E0DAA2"/>
                </a:solidFill>
                <a:effectLst>
                  <a:outerShdw sx="100000" sy="100000" kx="0" ky="0" algn="b" rotWithShape="0" blurRad="63500" dist="63500" dir="2256032">
                    <a:srgbClr val="000000"/>
                  </a:outerShdw>
                </a:effectLst>
                <a:latin typeface="Candara"/>
                <a:ea typeface="Candara"/>
                <a:cs typeface="Candara"/>
                <a:sym typeface="Candara"/>
              </a:rPr>
              <a:t>(1 Cor.16:1-3)</a:t>
            </a:r>
            <a:endParaRPr b="1" sz="3200">
              <a:solidFill>
                <a:srgbClr val="E0DAA2"/>
              </a:solidFill>
              <a:effectLst>
                <a:outerShdw sx="100000" sy="100000" kx="0" ky="0" algn="b" rotWithShape="0" blurRad="63500" dist="63500" dir="2256032">
                  <a:srgbClr val="000000"/>
                </a:outerShdw>
              </a:effectLst>
              <a:latin typeface="Candara"/>
              <a:ea typeface="Candara"/>
              <a:cs typeface="Candara"/>
              <a:sym typeface="Candara"/>
            </a:endParaRPr>
          </a:p>
          <a:p>
            <a:pPr lvl="0" marL="356234" indent="-356234">
              <a:lnSpc>
                <a:spcPct val="100000"/>
              </a:lnSpc>
              <a:spcBef>
                <a:spcPts val="1500"/>
              </a:spcBef>
              <a:buClrTx/>
              <a:buSzPct val="60000"/>
              <a:buBlip>
                <a:blip r:embed="rId3"/>
              </a:buBlip>
              <a:defRPr sz="1800">
                <a:solidFill>
                  <a:srgbClr val="000000"/>
                </a:solidFill>
              </a:defRPr>
            </a:pPr>
            <a:r>
              <a:rPr b="1" sz="3200">
                <a:solidFill>
                  <a:srgbClr val="E0DAA2"/>
                </a:solidFill>
                <a:effectLst>
                  <a:outerShdw sx="100000" sy="100000" kx="0" ky="0" algn="b" rotWithShape="0" blurRad="63500" dist="63500" dir="2256032">
                    <a:srgbClr val="000000"/>
                  </a:outerShdw>
                </a:effectLst>
                <a:latin typeface="Candara"/>
                <a:ea typeface="Candara"/>
                <a:cs typeface="Candara"/>
                <a:sym typeface="Candara"/>
              </a:rPr>
              <a:t>Submit to a common oversight –          </a:t>
            </a:r>
            <a:r>
              <a:rPr sz="3200">
                <a:solidFill>
                  <a:srgbClr val="E0DAA2"/>
                </a:solidFill>
                <a:effectLst>
                  <a:outerShdw sx="100000" sy="100000" kx="0" ky="0" algn="b" rotWithShape="0" blurRad="63500" dist="63500" dir="2256032">
                    <a:srgbClr val="000000"/>
                  </a:outerShdw>
                </a:effectLst>
                <a:latin typeface="Candara"/>
                <a:ea typeface="Candara"/>
                <a:cs typeface="Candara"/>
                <a:sym typeface="Candara"/>
              </a:rPr>
              <a:t>(Acts 14:23; 20:28) </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2" grpId="1" fill="hold">
                                  <p:stCondLst>
                                    <p:cond delay="0"/>
                                  </p:stCondLst>
                                  <p:iterate type="el" backwards="0">
                                    <p:tmAbs val="0"/>
                                  </p:iterate>
                                  <p:childTnLst>
                                    <p:set>
                                      <p:cBhvr>
                                        <p:cTn id="6" fill="hold"/>
                                        <p:tgtEl>
                                          <p:spTgt spid="562">
                                            <p:txEl>
                                              <p:pRg st="1" end="1"/>
                                            </p:txEl>
                                          </p:spTgt>
                                        </p:tgtEl>
                                        <p:attrNameLst>
                                          <p:attrName>style.visibility</p:attrName>
                                        </p:attrNameLst>
                                      </p:cBhvr>
                                      <p:to>
                                        <p:strVal val="visible"/>
                                      </p:to>
                                    </p:set>
                                    <p:animEffect filter="wipe(left)" transition="in">
                                      <p:cBhvr>
                                        <p:cTn id="7" dur="1500"/>
                                        <p:tgtEl>
                                          <p:spTgt spid="56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8" presetID="22" grpId="1" fill="hold">
                                  <p:stCondLst>
                                    <p:cond delay="0"/>
                                  </p:stCondLst>
                                  <p:iterate type="el" backwards="0">
                                    <p:tmAbs val="0"/>
                                  </p:iterate>
                                  <p:childTnLst>
                                    <p:set>
                                      <p:cBhvr>
                                        <p:cTn id="11" fill="hold"/>
                                        <p:tgtEl>
                                          <p:spTgt spid="562">
                                            <p:txEl>
                                              <p:pRg st="2" end="2"/>
                                            </p:txEl>
                                          </p:spTgt>
                                        </p:tgtEl>
                                        <p:attrNameLst>
                                          <p:attrName>style.visibility</p:attrName>
                                        </p:attrNameLst>
                                      </p:cBhvr>
                                      <p:to>
                                        <p:strVal val="visible"/>
                                      </p:to>
                                    </p:set>
                                    <p:animEffect filter="wipe(left)" transition="in">
                                      <p:cBhvr>
                                        <p:cTn id="12" dur="1500"/>
                                        <p:tgtEl>
                                          <p:spTgt spid="56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8" presetID="22" grpId="1" fill="hold">
                                  <p:stCondLst>
                                    <p:cond delay="0"/>
                                  </p:stCondLst>
                                  <p:iterate type="el" backwards="0">
                                    <p:tmAbs val="0"/>
                                  </p:iterate>
                                  <p:childTnLst>
                                    <p:set>
                                      <p:cBhvr>
                                        <p:cTn id="16" fill="hold"/>
                                        <p:tgtEl>
                                          <p:spTgt spid="562">
                                            <p:txEl>
                                              <p:pRg st="3" end="3"/>
                                            </p:txEl>
                                          </p:spTgt>
                                        </p:tgtEl>
                                        <p:attrNameLst>
                                          <p:attrName>style.visibility</p:attrName>
                                        </p:attrNameLst>
                                      </p:cBhvr>
                                      <p:to>
                                        <p:strVal val="visible"/>
                                      </p:to>
                                    </p:set>
                                    <p:animEffect filter="wipe(left)" transition="in">
                                      <p:cBhvr>
                                        <p:cTn id="17" dur="1500"/>
                                        <p:tgtEl>
                                          <p:spTgt spid="56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nodeType="clickEffect" presetClass="entr" presetSubtype="8" presetID="22" grpId="1" fill="hold">
                                  <p:stCondLst>
                                    <p:cond delay="0"/>
                                  </p:stCondLst>
                                  <p:iterate type="el" backwards="0">
                                    <p:tmAbs val="0"/>
                                  </p:iterate>
                                  <p:childTnLst>
                                    <p:set>
                                      <p:cBhvr>
                                        <p:cTn id="21" fill="hold"/>
                                        <p:tgtEl>
                                          <p:spTgt spid="562">
                                            <p:txEl>
                                              <p:pRg st="4" end="4"/>
                                            </p:txEl>
                                          </p:spTgt>
                                        </p:tgtEl>
                                        <p:attrNameLst>
                                          <p:attrName>style.visibility</p:attrName>
                                        </p:attrNameLst>
                                      </p:cBhvr>
                                      <p:to>
                                        <p:strVal val="visible"/>
                                      </p:to>
                                    </p:set>
                                    <p:animEffect filter="wipe(left)" transition="in">
                                      <p:cBhvr>
                                        <p:cTn id="22" dur="1500"/>
                                        <p:tgtEl>
                                          <p:spTgt spid="562">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62" grpId="1"/>
    </p:bldLst>
  </p:timing>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64" name="Shape 564"/>
          <p:cNvSpPr/>
          <p:nvPr/>
        </p:nvSpPr>
        <p:spPr>
          <a:xfrm>
            <a:off x="159880" y="-54422"/>
            <a:ext cx="12685039" cy="8890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lgn="ctr">
              <a:lnSpc>
                <a:spcPct val="100000"/>
              </a:lnSpc>
              <a:spcBef>
                <a:spcPts val="0"/>
              </a:spcBef>
              <a:buClrTx/>
              <a:buFontTx/>
              <a:defRPr i="1" sz="5500">
                <a:solidFill>
                  <a:srgbClr val="FFFFFF"/>
                </a:solidFill>
                <a:effectLst>
                  <a:outerShdw sx="100000" sy="100000" kx="0" ky="0" algn="b" rotWithShape="0" blurRad="76200" dist="63500" dir="2920767">
                    <a:srgbClr val="000000"/>
                  </a:outerShdw>
                </a:effectLst>
                <a:latin typeface="Baskerville"/>
                <a:ea typeface="Baskerville"/>
                <a:cs typeface="Baskerville"/>
                <a:sym typeface="Baskerville"/>
              </a:defRPr>
            </a:lvl1pPr>
          </a:lstStyle>
          <a:p>
            <a:pPr lvl="0">
              <a:defRPr i="0" sz="1800">
                <a:solidFill>
                  <a:srgbClr val="000000"/>
                </a:solidFill>
                <a:effectLst/>
              </a:defRPr>
            </a:pPr>
            <a:r>
              <a:rPr i="1" sz="5500">
                <a:solidFill>
                  <a:srgbClr val="FFFFFF"/>
                </a:solidFill>
                <a:effectLst>
                  <a:outerShdw sx="100000" sy="100000" kx="0" ky="0" algn="b" rotWithShape="0" blurRad="76200" dist="63500" dir="2920767">
                    <a:srgbClr val="000000"/>
                  </a:outerShdw>
                </a:effectLst>
              </a:rPr>
              <a:t>Is The Church of CHRIST A Biblical Church?</a:t>
            </a:r>
          </a:p>
        </p:txBody>
      </p:sp>
      <p:sp>
        <p:nvSpPr>
          <p:cNvPr id="565" name="Shape 565"/>
          <p:cNvSpPr/>
          <p:nvPr/>
        </p:nvSpPr>
        <p:spPr>
          <a:xfrm>
            <a:off x="808005" y="910472"/>
            <a:ext cx="11388790" cy="17526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nSpc>
                <a:spcPct val="100000"/>
              </a:lnSpc>
              <a:spcBef>
                <a:spcPts val="2000"/>
              </a:spcBef>
              <a:buClrTx/>
              <a:buFontTx/>
              <a:defRPr sz="5500">
                <a:solidFill>
                  <a:srgbClr val="E0DAA2"/>
                </a:solidFill>
                <a:effectLst>
                  <a:outerShdw sx="100000" sy="100000" kx="0" ky="0" algn="b" rotWithShape="0" blurRad="63500" dist="63500" dir="2256032">
                    <a:srgbClr val="000000"/>
                  </a:outerShdw>
                </a:effectLst>
                <a:latin typeface="Denmark"/>
                <a:ea typeface="Denmark"/>
                <a:cs typeface="Denmark"/>
                <a:sym typeface="Denmark"/>
              </a:defRPr>
            </a:lvl1pPr>
          </a:lstStyle>
          <a:p>
            <a:pPr lvl="0">
              <a:defRPr sz="1800">
                <a:solidFill>
                  <a:srgbClr val="000000"/>
                </a:solidFill>
                <a:effectLst/>
              </a:defRPr>
            </a:pPr>
            <a:r>
              <a:rPr sz="5500">
                <a:solidFill>
                  <a:srgbClr val="E0DAA2"/>
                </a:solidFill>
                <a:effectLst>
                  <a:outerShdw sx="100000" sy="100000" kx="0" ky="0" algn="b" rotWithShape="0" blurRad="63500" dist="63500" dir="2256032">
                    <a:srgbClr val="000000"/>
                  </a:outerShdw>
                </a:effectLst>
              </a:rPr>
              <a:t>A Biblical Understanding of The Church Jesus Built</a:t>
            </a:r>
          </a:p>
        </p:txBody>
      </p:sp>
      <p:pic>
        <p:nvPicPr>
          <p:cNvPr id="566" name=""/>
          <p:cNvPicPr/>
          <p:nvPr/>
        </p:nvPicPr>
        <p:blipFill>
          <a:blip r:embed="rId2">
            <a:extLst/>
          </a:blip>
          <a:stretch>
            <a:fillRect/>
          </a:stretch>
        </p:blipFill>
        <p:spPr>
          <a:xfrm>
            <a:off x="-122023" y="3219449"/>
            <a:ext cx="4651210" cy="5346702"/>
          </a:xfrm>
          <a:prstGeom prst="rect">
            <a:avLst/>
          </a:prstGeom>
          <a:effectLst>
            <a:outerShdw sx="100000" sy="100000" kx="0" ky="0" algn="b" rotWithShape="0" blurRad="63500" dist="63500" dir="2803505">
              <a:srgbClr val="000000">
                <a:alpha val="99879"/>
              </a:srgbClr>
            </a:outerShdw>
          </a:effectLst>
        </p:spPr>
      </p:pic>
      <p:sp>
        <p:nvSpPr>
          <p:cNvPr id="567" name="Shape 567"/>
          <p:cNvSpPr/>
          <p:nvPr/>
        </p:nvSpPr>
        <p:spPr>
          <a:xfrm>
            <a:off x="4287909" y="2662766"/>
            <a:ext cx="8211134" cy="10033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lgn="ctr">
              <a:lnSpc>
                <a:spcPct val="100000"/>
              </a:lnSpc>
              <a:spcBef>
                <a:spcPts val="0"/>
              </a:spcBef>
              <a:buClrTx/>
              <a:buFontTx/>
              <a:defRPr i="1" sz="6300">
                <a:solidFill>
                  <a:srgbClr val="FFFFFF"/>
                </a:solidFill>
                <a:effectLst>
                  <a:outerShdw sx="100000" sy="100000" kx="0" ky="0" algn="b" rotWithShape="0" blurRad="76200" dist="63500" dir="2920767">
                    <a:srgbClr val="000000"/>
                  </a:outerShdw>
                </a:effectLst>
                <a:latin typeface="Baskerville"/>
                <a:ea typeface="Baskerville"/>
                <a:cs typeface="Baskerville"/>
                <a:sym typeface="Baskerville"/>
              </a:defRPr>
            </a:lvl1pPr>
          </a:lstStyle>
          <a:p>
            <a:pPr lvl="0">
              <a:defRPr i="0" sz="1800">
                <a:solidFill>
                  <a:srgbClr val="000000"/>
                </a:solidFill>
                <a:effectLst/>
              </a:defRPr>
            </a:pPr>
            <a:r>
              <a:rPr i="1" sz="6300">
                <a:solidFill>
                  <a:srgbClr val="FFFFFF"/>
                </a:solidFill>
                <a:effectLst>
                  <a:outerShdw sx="100000" sy="100000" kx="0" ky="0" algn="b" rotWithShape="0" blurRad="76200" dist="63500" dir="2920767">
                    <a:srgbClr val="000000"/>
                  </a:outerShdw>
                </a:effectLst>
              </a:rPr>
              <a:t>Christians In A Specific Area</a:t>
            </a:r>
          </a:p>
        </p:txBody>
      </p:sp>
      <p:sp>
        <p:nvSpPr>
          <p:cNvPr id="568" name="Shape 568"/>
          <p:cNvSpPr/>
          <p:nvPr/>
        </p:nvSpPr>
        <p:spPr>
          <a:xfrm>
            <a:off x="4689175" y="3784294"/>
            <a:ext cx="7975736" cy="5612607"/>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marL="356234" indent="-356234">
              <a:lnSpc>
                <a:spcPct val="100000"/>
              </a:lnSpc>
              <a:spcBef>
                <a:spcPts val="1500"/>
              </a:spcBef>
              <a:buClrTx/>
              <a:buSzPct val="60000"/>
              <a:buBlip>
                <a:blip r:embed="rId3"/>
              </a:buBlip>
              <a:defRPr sz="1800">
                <a:solidFill>
                  <a:srgbClr val="000000"/>
                </a:solidFill>
              </a:defRPr>
            </a:pPr>
            <a:r>
              <a:rPr b="1" sz="3200">
                <a:solidFill>
                  <a:srgbClr val="E0DAA2"/>
                </a:solidFill>
                <a:effectLst>
                  <a:outerShdw sx="100000" sy="100000" kx="0" ky="0" algn="b" rotWithShape="0" blurRad="63500" dist="63500" dir="2256032">
                    <a:srgbClr val="000000"/>
                  </a:outerShdw>
                </a:effectLst>
                <a:latin typeface="Candara"/>
                <a:ea typeface="Candara"/>
                <a:cs typeface="Candara"/>
                <a:sym typeface="Candara"/>
              </a:rPr>
              <a:t>“the church of God which is at Corinth” -   (1 Cor. 1:2)</a:t>
            </a:r>
            <a:endParaRPr b="1" sz="3200">
              <a:solidFill>
                <a:srgbClr val="E0DAA2"/>
              </a:solidFill>
              <a:effectLst>
                <a:outerShdw sx="100000" sy="100000" kx="0" ky="0" algn="b" rotWithShape="0" blurRad="63500" dist="63500" dir="2256032">
                  <a:srgbClr val="000000"/>
                </a:outerShdw>
              </a:effectLst>
              <a:latin typeface="Candara"/>
              <a:ea typeface="Candara"/>
              <a:cs typeface="Candara"/>
              <a:sym typeface="Candara"/>
            </a:endParaRPr>
          </a:p>
          <a:p>
            <a:pPr lvl="0" marL="356234" indent="-356234">
              <a:lnSpc>
                <a:spcPct val="100000"/>
              </a:lnSpc>
              <a:spcBef>
                <a:spcPts val="1500"/>
              </a:spcBef>
              <a:buClrTx/>
              <a:buSzPct val="60000"/>
              <a:buBlip>
                <a:blip r:embed="rId3"/>
              </a:buBlip>
              <a:defRPr sz="1800">
                <a:solidFill>
                  <a:srgbClr val="000000"/>
                </a:solidFill>
              </a:defRPr>
            </a:pPr>
            <a:r>
              <a:rPr b="1" sz="3200">
                <a:solidFill>
                  <a:srgbClr val="E0DAA2"/>
                </a:solidFill>
                <a:effectLst>
                  <a:outerShdw sx="100000" sy="100000" kx="0" ky="0" algn="b" rotWithShape="0" blurRad="63500" dist="63500" dir="2256032">
                    <a:srgbClr val="000000"/>
                  </a:outerShdw>
                </a:effectLst>
                <a:latin typeface="Candara"/>
                <a:ea typeface="Candara"/>
                <a:cs typeface="Candara"/>
                <a:sym typeface="Candara"/>
              </a:rPr>
              <a:t>“the church of the Thessalonians in God” - (1 Thess. 1:1).</a:t>
            </a:r>
            <a:endParaRPr b="1" sz="3200">
              <a:solidFill>
                <a:srgbClr val="E0DAA2"/>
              </a:solidFill>
              <a:effectLst>
                <a:outerShdw sx="100000" sy="100000" kx="0" ky="0" algn="b" rotWithShape="0" blurRad="63500" dist="63500" dir="2256032">
                  <a:srgbClr val="000000"/>
                </a:outerShdw>
              </a:effectLst>
              <a:latin typeface="Candara"/>
              <a:ea typeface="Candara"/>
              <a:cs typeface="Candara"/>
              <a:sym typeface="Candara"/>
            </a:endParaRPr>
          </a:p>
          <a:p>
            <a:pPr lvl="0" marL="356234" indent="-356234">
              <a:lnSpc>
                <a:spcPct val="100000"/>
              </a:lnSpc>
              <a:spcBef>
                <a:spcPts val="1500"/>
              </a:spcBef>
              <a:buClrTx/>
              <a:buSzPct val="60000"/>
              <a:buBlip>
                <a:blip r:embed="rId3"/>
              </a:buBlip>
              <a:defRPr sz="1800">
                <a:solidFill>
                  <a:srgbClr val="000000"/>
                </a:solidFill>
              </a:defRPr>
            </a:pPr>
            <a:r>
              <a:rPr b="1" sz="3200">
                <a:solidFill>
                  <a:srgbClr val="E0DAA2"/>
                </a:solidFill>
                <a:effectLst>
                  <a:outerShdw sx="100000" sy="100000" kx="0" ky="0" algn="b" rotWithShape="0" blurRad="63500" dist="63500" dir="2256032">
                    <a:srgbClr val="000000"/>
                  </a:outerShdw>
                </a:effectLst>
                <a:latin typeface="Candara"/>
                <a:ea typeface="Candara"/>
                <a:cs typeface="Candara"/>
                <a:sym typeface="Candara"/>
              </a:rPr>
              <a:t>“the churches of Galatia” - (1 Cor. 16:1).</a:t>
            </a:r>
            <a:endParaRPr b="1" sz="3200">
              <a:solidFill>
                <a:srgbClr val="E0DAA2"/>
              </a:solidFill>
              <a:effectLst>
                <a:outerShdw sx="100000" sy="100000" kx="0" ky="0" algn="b" rotWithShape="0" blurRad="63500" dist="63500" dir="2256032">
                  <a:srgbClr val="000000"/>
                </a:outerShdw>
              </a:effectLst>
              <a:latin typeface="Candara"/>
              <a:ea typeface="Candara"/>
              <a:cs typeface="Candara"/>
              <a:sym typeface="Candara"/>
            </a:endParaRPr>
          </a:p>
          <a:p>
            <a:pPr lvl="0" marL="356234" indent="-356234">
              <a:lnSpc>
                <a:spcPct val="100000"/>
              </a:lnSpc>
              <a:spcBef>
                <a:spcPts val="1500"/>
              </a:spcBef>
              <a:buClrTx/>
              <a:buSzPct val="60000"/>
              <a:buBlip>
                <a:blip r:embed="rId3"/>
              </a:buBlip>
              <a:defRPr sz="1800">
                <a:solidFill>
                  <a:srgbClr val="000000"/>
                </a:solidFill>
              </a:defRPr>
            </a:pPr>
            <a:r>
              <a:rPr b="1" sz="3200">
                <a:solidFill>
                  <a:srgbClr val="E0DAA2"/>
                </a:solidFill>
                <a:effectLst>
                  <a:outerShdw sx="100000" sy="100000" kx="0" ky="0" algn="b" rotWithShape="0" blurRad="63500" dist="63500" dir="2256032">
                    <a:srgbClr val="000000"/>
                  </a:outerShdw>
                </a:effectLst>
                <a:latin typeface="Candara"/>
                <a:ea typeface="Candara"/>
                <a:cs typeface="Candara"/>
                <a:sym typeface="Candara"/>
              </a:rPr>
              <a:t>“the churches of the saints” - (1 Cor. 14:33). </a:t>
            </a:r>
            <a:endParaRPr b="1" sz="3200">
              <a:solidFill>
                <a:srgbClr val="E0DAA2"/>
              </a:solidFill>
              <a:effectLst>
                <a:outerShdw sx="100000" sy="100000" kx="0" ky="0" algn="b" rotWithShape="0" blurRad="63500" dist="63500" dir="2256032">
                  <a:srgbClr val="000000"/>
                </a:outerShdw>
              </a:effectLst>
              <a:latin typeface="Candara"/>
              <a:ea typeface="Candara"/>
              <a:cs typeface="Candara"/>
              <a:sym typeface="Candara"/>
            </a:endParaRPr>
          </a:p>
          <a:p>
            <a:pPr lvl="0" marL="356234" indent="-356234">
              <a:lnSpc>
                <a:spcPct val="100000"/>
              </a:lnSpc>
              <a:spcBef>
                <a:spcPts val="1500"/>
              </a:spcBef>
              <a:buClrTx/>
              <a:buSzPct val="60000"/>
              <a:buBlip>
                <a:blip r:embed="rId3"/>
              </a:buBlip>
              <a:defRPr sz="1800">
                <a:solidFill>
                  <a:srgbClr val="000000"/>
                </a:solidFill>
              </a:defRPr>
            </a:pPr>
            <a:r>
              <a:rPr b="1" sz="3200">
                <a:solidFill>
                  <a:srgbClr val="E0DAA2"/>
                </a:solidFill>
                <a:effectLst>
                  <a:outerShdw sx="100000" sy="100000" kx="0" ky="0" algn="b" rotWithShape="0" blurRad="63500" dist="63500" dir="2256032">
                    <a:srgbClr val="000000"/>
                  </a:outerShdw>
                </a:effectLst>
                <a:latin typeface="Candara"/>
                <a:ea typeface="Candara"/>
                <a:cs typeface="Candara"/>
                <a:sym typeface="Candara"/>
              </a:rPr>
              <a:t>“the churches of Christ” - (Rom. 16:16). </a:t>
            </a:r>
            <a:endParaRPr b="1" sz="3200">
              <a:solidFill>
                <a:srgbClr val="E0DAA2"/>
              </a:solidFill>
              <a:effectLst>
                <a:outerShdw sx="100000" sy="100000" kx="0" ky="0" algn="b" rotWithShape="0" blurRad="63500" dist="63500" dir="2256032">
                  <a:srgbClr val="000000"/>
                </a:outerShdw>
              </a:effectLst>
              <a:latin typeface="Candara"/>
              <a:ea typeface="Candara"/>
              <a:cs typeface="Candara"/>
              <a:sym typeface="Candara"/>
            </a:endParaRPr>
          </a:p>
          <a:p>
            <a:pPr lvl="0" marL="356234" indent="-356234">
              <a:lnSpc>
                <a:spcPct val="100000"/>
              </a:lnSpc>
              <a:spcBef>
                <a:spcPts val="1500"/>
              </a:spcBef>
              <a:buClrTx/>
              <a:buSzPct val="60000"/>
              <a:buBlip>
                <a:blip r:embed="rId3"/>
              </a:buBlip>
              <a:defRPr sz="1800">
                <a:solidFill>
                  <a:srgbClr val="000000"/>
                </a:solidFill>
              </a:defRPr>
            </a:pPr>
            <a:r>
              <a:rPr b="1" sz="3200">
                <a:solidFill>
                  <a:srgbClr val="E0DAA2"/>
                </a:solidFill>
                <a:effectLst>
                  <a:outerShdw sx="100000" sy="100000" kx="0" ky="0" algn="b" rotWithShape="0" blurRad="63500" dist="63500" dir="2256032">
                    <a:srgbClr val="000000"/>
                  </a:outerShdw>
                </a:effectLst>
                <a:latin typeface="Candara"/>
                <a:ea typeface="Candara"/>
                <a:cs typeface="Candara"/>
                <a:sym typeface="Candara"/>
              </a:rPr>
              <a:t>“the churches” - (Acts 8:3; 15:41, etc., etc.).</a:t>
            </a:r>
            <a:endParaRPr b="1" sz="3200">
              <a:solidFill>
                <a:srgbClr val="E0DAA2"/>
              </a:solidFill>
              <a:effectLst>
                <a:outerShdw sx="100000" sy="100000" kx="0" ky="0" algn="b" rotWithShape="0" blurRad="63500" dist="63500" dir="2256032">
                  <a:srgbClr val="000000"/>
                </a:outerShdw>
              </a:effectLst>
              <a:latin typeface="Candara"/>
              <a:ea typeface="Candara"/>
              <a:cs typeface="Candara"/>
              <a:sym typeface="Candara"/>
            </a:endParaRPr>
          </a:p>
          <a:p>
            <a:pPr lvl="0" marL="356234" indent="-356234">
              <a:lnSpc>
                <a:spcPct val="100000"/>
              </a:lnSpc>
              <a:spcBef>
                <a:spcPts val="1500"/>
              </a:spcBef>
              <a:buClrTx/>
              <a:buSzPct val="60000"/>
              <a:buBlip>
                <a:blip r:embed="rId3"/>
              </a:buBlip>
              <a:defRPr sz="1800">
                <a:solidFill>
                  <a:srgbClr val="000000"/>
                </a:solidFill>
              </a:defRPr>
            </a:pPr>
            <a:r>
              <a:rPr b="1" sz="3200">
                <a:solidFill>
                  <a:srgbClr val="E0DAA2"/>
                </a:solidFill>
                <a:effectLst>
                  <a:outerShdw sx="100000" sy="100000" kx="0" ky="0" algn="b" rotWithShape="0" blurRad="63500" dist="63500" dir="2256032">
                    <a:srgbClr val="000000"/>
                  </a:outerShdw>
                </a:effectLst>
                <a:latin typeface="Candara"/>
                <a:ea typeface="Candara"/>
                <a:cs typeface="Candara"/>
                <a:sym typeface="Candara"/>
              </a:rPr>
              <a:t>“The Seven churches of Asia” - (Rev 2,3)</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2" grpId="1" fill="hold">
                                  <p:stCondLst>
                                    <p:cond delay="0"/>
                                  </p:stCondLst>
                                  <p:iterate type="el" backwards="0">
                                    <p:tmAbs val="0"/>
                                  </p:iterate>
                                  <p:childTnLst>
                                    <p:set>
                                      <p:cBhvr>
                                        <p:cTn id="6" fill="hold"/>
                                        <p:tgtEl>
                                          <p:spTgt spid="568">
                                            <p:txEl>
                                              <p:pRg st="1" end="1"/>
                                            </p:txEl>
                                          </p:spTgt>
                                        </p:tgtEl>
                                        <p:attrNameLst>
                                          <p:attrName>style.visibility</p:attrName>
                                        </p:attrNameLst>
                                      </p:cBhvr>
                                      <p:to>
                                        <p:strVal val="visible"/>
                                      </p:to>
                                    </p:set>
                                    <p:animEffect filter="wipe(left)" transition="in">
                                      <p:cBhvr>
                                        <p:cTn id="7" dur="1500"/>
                                        <p:tgtEl>
                                          <p:spTgt spid="56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8" presetID="22" grpId="1" fill="hold">
                                  <p:stCondLst>
                                    <p:cond delay="0"/>
                                  </p:stCondLst>
                                  <p:iterate type="el" backwards="0">
                                    <p:tmAbs val="0"/>
                                  </p:iterate>
                                  <p:childTnLst>
                                    <p:set>
                                      <p:cBhvr>
                                        <p:cTn id="11" fill="hold"/>
                                        <p:tgtEl>
                                          <p:spTgt spid="568">
                                            <p:txEl>
                                              <p:pRg st="2" end="2"/>
                                            </p:txEl>
                                          </p:spTgt>
                                        </p:tgtEl>
                                        <p:attrNameLst>
                                          <p:attrName>style.visibility</p:attrName>
                                        </p:attrNameLst>
                                      </p:cBhvr>
                                      <p:to>
                                        <p:strVal val="visible"/>
                                      </p:to>
                                    </p:set>
                                    <p:animEffect filter="wipe(left)" transition="in">
                                      <p:cBhvr>
                                        <p:cTn id="12" dur="1500"/>
                                        <p:tgtEl>
                                          <p:spTgt spid="56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8" presetID="22" grpId="1" fill="hold">
                                  <p:stCondLst>
                                    <p:cond delay="0"/>
                                  </p:stCondLst>
                                  <p:iterate type="el" backwards="0">
                                    <p:tmAbs val="0"/>
                                  </p:iterate>
                                  <p:childTnLst>
                                    <p:set>
                                      <p:cBhvr>
                                        <p:cTn id="16" fill="hold"/>
                                        <p:tgtEl>
                                          <p:spTgt spid="568">
                                            <p:txEl>
                                              <p:pRg st="3" end="3"/>
                                            </p:txEl>
                                          </p:spTgt>
                                        </p:tgtEl>
                                        <p:attrNameLst>
                                          <p:attrName>style.visibility</p:attrName>
                                        </p:attrNameLst>
                                      </p:cBhvr>
                                      <p:to>
                                        <p:strVal val="visible"/>
                                      </p:to>
                                    </p:set>
                                    <p:animEffect filter="wipe(left)" transition="in">
                                      <p:cBhvr>
                                        <p:cTn id="17" dur="1500"/>
                                        <p:tgtEl>
                                          <p:spTgt spid="56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nodeType="clickEffect" presetClass="entr" presetSubtype="8" presetID="22" grpId="1" fill="hold">
                                  <p:stCondLst>
                                    <p:cond delay="0"/>
                                  </p:stCondLst>
                                  <p:iterate type="el" backwards="0">
                                    <p:tmAbs val="0"/>
                                  </p:iterate>
                                  <p:childTnLst>
                                    <p:set>
                                      <p:cBhvr>
                                        <p:cTn id="21" fill="hold"/>
                                        <p:tgtEl>
                                          <p:spTgt spid="568">
                                            <p:txEl>
                                              <p:pRg st="4" end="4"/>
                                            </p:txEl>
                                          </p:spTgt>
                                        </p:tgtEl>
                                        <p:attrNameLst>
                                          <p:attrName>style.visibility</p:attrName>
                                        </p:attrNameLst>
                                      </p:cBhvr>
                                      <p:to>
                                        <p:strVal val="visible"/>
                                      </p:to>
                                    </p:set>
                                    <p:animEffect filter="wipe(left)" transition="in">
                                      <p:cBhvr>
                                        <p:cTn id="22" dur="1500"/>
                                        <p:tgtEl>
                                          <p:spTgt spid="56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nodeType="clickEffect" presetClass="entr" presetSubtype="8" presetID="22" grpId="1" fill="hold">
                                  <p:stCondLst>
                                    <p:cond delay="0"/>
                                  </p:stCondLst>
                                  <p:iterate type="el" backwards="0">
                                    <p:tmAbs val="0"/>
                                  </p:iterate>
                                  <p:childTnLst>
                                    <p:set>
                                      <p:cBhvr>
                                        <p:cTn id="26" fill="hold"/>
                                        <p:tgtEl>
                                          <p:spTgt spid="568">
                                            <p:txEl>
                                              <p:pRg st="5" end="5"/>
                                            </p:txEl>
                                          </p:spTgt>
                                        </p:tgtEl>
                                        <p:attrNameLst>
                                          <p:attrName>style.visibility</p:attrName>
                                        </p:attrNameLst>
                                      </p:cBhvr>
                                      <p:to>
                                        <p:strVal val="visible"/>
                                      </p:to>
                                    </p:set>
                                    <p:animEffect filter="wipe(left)" transition="in">
                                      <p:cBhvr>
                                        <p:cTn id="27" dur="1500"/>
                                        <p:tgtEl>
                                          <p:spTgt spid="568">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nodeType="clickEffect" presetClass="entr" presetSubtype="8" presetID="22" grpId="1" fill="hold">
                                  <p:stCondLst>
                                    <p:cond delay="0"/>
                                  </p:stCondLst>
                                  <p:iterate type="el" backwards="0">
                                    <p:tmAbs val="0"/>
                                  </p:iterate>
                                  <p:childTnLst>
                                    <p:set>
                                      <p:cBhvr>
                                        <p:cTn id="31" fill="hold"/>
                                        <p:tgtEl>
                                          <p:spTgt spid="568">
                                            <p:txEl>
                                              <p:pRg st="6" end="6"/>
                                            </p:txEl>
                                          </p:spTgt>
                                        </p:tgtEl>
                                        <p:attrNameLst>
                                          <p:attrName>style.visibility</p:attrName>
                                        </p:attrNameLst>
                                      </p:cBhvr>
                                      <p:to>
                                        <p:strVal val="visible"/>
                                      </p:to>
                                    </p:set>
                                    <p:animEffect filter="wipe(left)" transition="in">
                                      <p:cBhvr>
                                        <p:cTn id="32" dur="1500"/>
                                        <p:tgtEl>
                                          <p:spTgt spid="568">
                                            <p:txEl>
                                              <p:pRg st="6" end="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68" grpId="1"/>
    </p:bldLst>
  </p:timing>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70" name="image.png"/>
          <p:cNvPicPr/>
          <p:nvPr/>
        </p:nvPicPr>
        <p:blipFill>
          <a:blip r:embed="rId3">
            <a:extLst/>
          </a:blip>
          <a:stretch>
            <a:fillRect/>
          </a:stretch>
        </p:blipFill>
        <p:spPr>
          <a:xfrm>
            <a:off x="4985173" y="325119"/>
            <a:ext cx="7895450" cy="9428482"/>
          </a:xfrm>
          <a:prstGeom prst="rect">
            <a:avLst/>
          </a:prstGeom>
          <a:ln w="12700">
            <a:miter lim="400000"/>
          </a:ln>
        </p:spPr>
      </p:pic>
      <p:pic>
        <p:nvPicPr>
          <p:cNvPr id="571" name="image.png"/>
          <p:cNvPicPr/>
          <p:nvPr/>
        </p:nvPicPr>
        <p:blipFill>
          <a:blip r:embed="rId4">
            <a:extLst/>
          </a:blip>
          <a:stretch>
            <a:fillRect/>
          </a:stretch>
        </p:blipFill>
        <p:spPr>
          <a:xfrm>
            <a:off x="-1" y="-1"/>
            <a:ext cx="4985175" cy="6610775"/>
          </a:xfrm>
          <a:prstGeom prst="rect">
            <a:avLst/>
          </a:prstGeom>
          <a:ln w="12700">
            <a:miter lim="400000"/>
          </a:ln>
        </p:spPr>
      </p:pic>
      <p:pic>
        <p:nvPicPr>
          <p:cNvPr id="572" name="image.png"/>
          <p:cNvPicPr/>
          <p:nvPr/>
        </p:nvPicPr>
        <p:blipFill>
          <a:blip r:embed="rId5">
            <a:extLst/>
          </a:blip>
          <a:stretch>
            <a:fillRect/>
          </a:stretch>
        </p:blipFill>
        <p:spPr>
          <a:xfrm>
            <a:off x="-1" y="2492586"/>
            <a:ext cx="5746046" cy="7261014"/>
          </a:xfrm>
          <a:prstGeom prst="rect">
            <a:avLst/>
          </a:prstGeom>
          <a:ln w="12700">
            <a:miter lim="400000"/>
          </a:ln>
        </p:spPr>
      </p:pic>
      <p:pic>
        <p:nvPicPr>
          <p:cNvPr id="573" name="image.png"/>
          <p:cNvPicPr/>
          <p:nvPr/>
        </p:nvPicPr>
        <p:blipFill>
          <a:blip r:embed="rId6">
            <a:extLst/>
          </a:blip>
          <a:stretch>
            <a:fillRect/>
          </a:stretch>
        </p:blipFill>
        <p:spPr>
          <a:xfrm>
            <a:off x="4768426" y="-1"/>
            <a:ext cx="2032001" cy="9753601"/>
          </a:xfrm>
          <a:prstGeom prst="rect">
            <a:avLst/>
          </a:prstGeom>
          <a:ln w="12700">
            <a:miter lim="400000"/>
          </a:ln>
        </p:spPr>
      </p:pic>
      <p:sp>
        <p:nvSpPr>
          <p:cNvPr id="574" name="Shape 574"/>
          <p:cNvSpPr/>
          <p:nvPr/>
        </p:nvSpPr>
        <p:spPr>
          <a:xfrm>
            <a:off x="6358771" y="928369"/>
            <a:ext cx="6353595" cy="82219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marL="618066" indent="-618066" defTabSz="914400">
              <a:lnSpc>
                <a:spcPct val="90000"/>
              </a:lnSpc>
              <a:spcBef>
                <a:spcPts val="1200"/>
              </a:spcBef>
              <a:buClr>
                <a:srgbClr val="FF0000"/>
              </a:buClr>
              <a:buSzPct val="100000"/>
              <a:buFont typeface="Monotype Sorts"/>
              <a:buChar char=""/>
              <a:defRPr sz="1800">
                <a:solidFill>
                  <a:srgbClr val="000000"/>
                </a:solidFill>
              </a:defRPr>
            </a:pPr>
            <a:r>
              <a:rPr sz="3800">
                <a:latin typeface="Humanst521 BT"/>
                <a:ea typeface="Humanst521 BT"/>
                <a:cs typeface="Humanst521 BT"/>
                <a:sym typeface="Humanst521 BT"/>
              </a:rPr>
              <a:t>In relation to God’s calling:  </a:t>
            </a:r>
            <a:r>
              <a:rPr b="1" sz="3800">
                <a:solidFill>
                  <a:srgbClr val="000099"/>
                </a:solidFill>
                <a:latin typeface="Humanst521 BT"/>
                <a:ea typeface="Humanst521 BT"/>
                <a:cs typeface="Humanst521 BT"/>
                <a:sym typeface="Humanst521 BT"/>
              </a:rPr>
              <a:t>“saints”</a:t>
            </a:r>
            <a:r>
              <a:rPr b="1" sz="3800">
                <a:latin typeface="Humanst521 BT"/>
                <a:ea typeface="Humanst521 BT"/>
                <a:cs typeface="Humanst521 BT"/>
                <a:sym typeface="Humanst521 BT"/>
              </a:rPr>
              <a:t> </a:t>
            </a:r>
            <a:r>
              <a:rPr sz="3800">
                <a:latin typeface="Humanst521 BT"/>
                <a:ea typeface="Humanst521 BT"/>
                <a:cs typeface="Humanst521 BT"/>
                <a:sym typeface="Humanst521 BT"/>
              </a:rPr>
              <a:t>(1 Cor. 1:1-2)</a:t>
            </a:r>
            <a:endParaRPr sz="3800">
              <a:latin typeface="Humanst521 BT"/>
              <a:ea typeface="Humanst521 BT"/>
              <a:cs typeface="Humanst521 BT"/>
              <a:sym typeface="Humanst521 BT"/>
            </a:endParaRPr>
          </a:p>
          <a:p>
            <a:pPr lvl="0" marL="618066" indent="-618066" defTabSz="914400">
              <a:lnSpc>
                <a:spcPct val="90000"/>
              </a:lnSpc>
              <a:spcBef>
                <a:spcPts val="1200"/>
              </a:spcBef>
              <a:buClr>
                <a:srgbClr val="FF0000"/>
              </a:buClr>
              <a:buSzPct val="100000"/>
              <a:buFont typeface="Monotype Sorts"/>
              <a:buChar char=""/>
              <a:defRPr sz="1800">
                <a:solidFill>
                  <a:srgbClr val="000000"/>
                </a:solidFill>
              </a:defRPr>
            </a:pPr>
            <a:r>
              <a:rPr sz="3800">
                <a:latin typeface="Humanst521 BT"/>
                <a:ea typeface="Humanst521 BT"/>
                <a:cs typeface="Humanst521 BT"/>
                <a:sym typeface="Humanst521 BT"/>
              </a:rPr>
              <a:t>In relation to the gospel:  </a:t>
            </a:r>
            <a:r>
              <a:rPr b="1" sz="3800">
                <a:solidFill>
                  <a:srgbClr val="000099"/>
                </a:solidFill>
                <a:latin typeface="Humanst521 BT"/>
                <a:ea typeface="Humanst521 BT"/>
                <a:cs typeface="Humanst521 BT"/>
                <a:sym typeface="Humanst521 BT"/>
              </a:rPr>
              <a:t>“believers”</a:t>
            </a:r>
            <a:r>
              <a:rPr sz="3800">
                <a:latin typeface="Humanst521 BT"/>
                <a:ea typeface="Humanst521 BT"/>
                <a:cs typeface="Humanst521 BT"/>
                <a:sym typeface="Humanst521 BT"/>
              </a:rPr>
              <a:t> (1 Thess. 1:7)</a:t>
            </a:r>
            <a:endParaRPr sz="3800">
              <a:latin typeface="Humanst521 BT"/>
              <a:ea typeface="Humanst521 BT"/>
              <a:cs typeface="Humanst521 BT"/>
              <a:sym typeface="Humanst521 BT"/>
            </a:endParaRPr>
          </a:p>
          <a:p>
            <a:pPr lvl="0" marL="618066" indent="-618066" defTabSz="914400">
              <a:lnSpc>
                <a:spcPct val="90000"/>
              </a:lnSpc>
              <a:spcBef>
                <a:spcPts val="1200"/>
              </a:spcBef>
              <a:buClr>
                <a:srgbClr val="FF0000"/>
              </a:buClr>
              <a:buSzPct val="100000"/>
              <a:buFont typeface="Monotype Sorts"/>
              <a:buChar char=""/>
              <a:defRPr sz="1800">
                <a:solidFill>
                  <a:srgbClr val="000000"/>
                </a:solidFill>
              </a:defRPr>
            </a:pPr>
            <a:r>
              <a:rPr sz="3800">
                <a:latin typeface="Humanst521 BT"/>
                <a:ea typeface="Humanst521 BT"/>
                <a:cs typeface="Humanst521 BT"/>
                <a:sym typeface="Humanst521 BT"/>
              </a:rPr>
              <a:t>In relation to Christ:  </a:t>
            </a:r>
            <a:r>
              <a:rPr b="1" sz="3800">
                <a:solidFill>
                  <a:srgbClr val="000099"/>
                </a:solidFill>
                <a:latin typeface="Humanst521 BT"/>
                <a:ea typeface="Humanst521 BT"/>
                <a:cs typeface="Humanst521 BT"/>
                <a:sym typeface="Humanst521 BT"/>
              </a:rPr>
              <a:t>“Christians”</a:t>
            </a:r>
            <a:r>
              <a:rPr sz="3800">
                <a:solidFill>
                  <a:srgbClr val="333399"/>
                </a:solidFill>
                <a:latin typeface="Humanst521 BT"/>
                <a:ea typeface="Humanst521 BT"/>
                <a:cs typeface="Humanst521 BT"/>
                <a:sym typeface="Humanst521 BT"/>
              </a:rPr>
              <a:t> </a:t>
            </a:r>
            <a:r>
              <a:rPr sz="3800">
                <a:latin typeface="Humanst521 BT"/>
                <a:ea typeface="Humanst521 BT"/>
                <a:cs typeface="Humanst521 BT"/>
                <a:sym typeface="Humanst521 BT"/>
              </a:rPr>
              <a:t>(Acts 11:26)</a:t>
            </a:r>
            <a:endParaRPr sz="3800">
              <a:latin typeface="Humanst521 BT"/>
              <a:ea typeface="Humanst521 BT"/>
              <a:cs typeface="Humanst521 BT"/>
              <a:sym typeface="Humanst521 BT"/>
            </a:endParaRPr>
          </a:p>
          <a:p>
            <a:pPr lvl="0" marL="618066" indent="-618066" defTabSz="914400">
              <a:lnSpc>
                <a:spcPct val="90000"/>
              </a:lnSpc>
              <a:spcBef>
                <a:spcPts val="1200"/>
              </a:spcBef>
              <a:buClr>
                <a:srgbClr val="FF0000"/>
              </a:buClr>
              <a:buSzPct val="100000"/>
              <a:buFont typeface="Monotype Sorts"/>
              <a:buChar char=""/>
              <a:defRPr sz="1800">
                <a:solidFill>
                  <a:srgbClr val="000000"/>
                </a:solidFill>
              </a:defRPr>
            </a:pPr>
            <a:r>
              <a:rPr sz="3800">
                <a:latin typeface="Humanst521 BT"/>
                <a:ea typeface="Humanst521 BT"/>
                <a:cs typeface="Humanst521 BT"/>
                <a:sym typeface="Humanst521 BT"/>
              </a:rPr>
              <a:t>In relation to the Father:  </a:t>
            </a:r>
            <a:r>
              <a:rPr b="1" sz="3800">
                <a:solidFill>
                  <a:srgbClr val="000099"/>
                </a:solidFill>
                <a:latin typeface="Humanst521 BT"/>
                <a:ea typeface="Humanst521 BT"/>
                <a:cs typeface="Humanst521 BT"/>
                <a:sym typeface="Humanst521 BT"/>
              </a:rPr>
              <a:t>“children of God” - </a:t>
            </a:r>
            <a:r>
              <a:rPr sz="3800">
                <a:latin typeface="Humanst521 BT"/>
                <a:ea typeface="Humanst521 BT"/>
                <a:cs typeface="Humanst521 BT"/>
                <a:sym typeface="Humanst521 BT"/>
              </a:rPr>
              <a:t>            (1 Jn. 3:1)</a:t>
            </a:r>
            <a:endParaRPr sz="3800">
              <a:latin typeface="Humanst521 BT"/>
              <a:ea typeface="Humanst521 BT"/>
              <a:cs typeface="Humanst521 BT"/>
              <a:sym typeface="Humanst521 BT"/>
            </a:endParaRPr>
          </a:p>
          <a:p>
            <a:pPr lvl="0" marL="618066" indent="-618066" defTabSz="914400">
              <a:lnSpc>
                <a:spcPct val="90000"/>
              </a:lnSpc>
              <a:spcBef>
                <a:spcPts val="1200"/>
              </a:spcBef>
              <a:buClr>
                <a:srgbClr val="FF0000"/>
              </a:buClr>
              <a:buSzPct val="100000"/>
              <a:buFont typeface="Monotype Sorts"/>
              <a:buChar char=""/>
              <a:defRPr sz="1800">
                <a:solidFill>
                  <a:srgbClr val="000000"/>
                </a:solidFill>
              </a:defRPr>
            </a:pPr>
            <a:r>
              <a:rPr sz="3800">
                <a:latin typeface="Humanst521 BT"/>
                <a:ea typeface="Humanst521 BT"/>
                <a:cs typeface="Humanst521 BT"/>
                <a:sym typeface="Humanst521 BT"/>
              </a:rPr>
              <a:t>In relation to Christ’s teaching: </a:t>
            </a:r>
            <a:r>
              <a:rPr b="1" sz="3800">
                <a:solidFill>
                  <a:srgbClr val="000099"/>
                </a:solidFill>
                <a:latin typeface="Humanst521 BT"/>
                <a:ea typeface="Humanst521 BT"/>
                <a:cs typeface="Humanst521 BT"/>
                <a:sym typeface="Humanst521 BT"/>
              </a:rPr>
              <a:t>“disciples”</a:t>
            </a:r>
            <a:r>
              <a:rPr sz="3800">
                <a:latin typeface="Humanst521 BT"/>
                <a:ea typeface="Humanst521 BT"/>
                <a:cs typeface="Humanst521 BT"/>
                <a:sym typeface="Humanst521 BT"/>
              </a:rPr>
              <a:t> -  (Acts 6:7)</a:t>
            </a:r>
            <a:endParaRPr sz="3800">
              <a:latin typeface="Humanst521 BT"/>
              <a:ea typeface="Humanst521 BT"/>
              <a:cs typeface="Humanst521 BT"/>
              <a:sym typeface="Humanst521 BT"/>
            </a:endParaRPr>
          </a:p>
          <a:p>
            <a:pPr lvl="0" marL="618066" indent="-618066" defTabSz="914400">
              <a:lnSpc>
                <a:spcPct val="90000"/>
              </a:lnSpc>
              <a:spcBef>
                <a:spcPts val="1200"/>
              </a:spcBef>
              <a:buClr>
                <a:srgbClr val="FF0000"/>
              </a:buClr>
              <a:buSzPct val="100000"/>
              <a:buFont typeface="Monotype Sorts"/>
              <a:buChar char=""/>
              <a:defRPr sz="1800">
                <a:solidFill>
                  <a:srgbClr val="000000"/>
                </a:solidFill>
              </a:defRPr>
            </a:pPr>
            <a:r>
              <a:rPr sz="3800">
                <a:latin typeface="Humanst521 BT"/>
                <a:ea typeface="Humanst521 BT"/>
                <a:cs typeface="Humanst521 BT"/>
                <a:sym typeface="Humanst521 BT"/>
              </a:rPr>
              <a:t>In relation to one another:  </a:t>
            </a:r>
            <a:r>
              <a:rPr b="1" sz="3800">
                <a:solidFill>
                  <a:srgbClr val="000099"/>
                </a:solidFill>
                <a:latin typeface="Humanst521 BT"/>
                <a:ea typeface="Humanst521 BT"/>
                <a:cs typeface="Humanst521 BT"/>
                <a:sym typeface="Humanst521 BT"/>
              </a:rPr>
              <a:t>“brethren”</a:t>
            </a:r>
            <a:r>
              <a:rPr sz="3800">
                <a:latin typeface="Humanst521 BT"/>
                <a:ea typeface="Humanst521 BT"/>
                <a:cs typeface="Humanst521 BT"/>
                <a:sym typeface="Humanst521 BT"/>
              </a:rPr>
              <a:t> (1 Cor. 1:10)</a:t>
            </a:r>
          </a:p>
        </p:txBody>
      </p:sp>
    </p:spTree>
  </p:cSld>
  <p:clrMapOvr>
    <a:masterClrMapping/>
  </p:clrMapOvr>
  <p:transition spd="slow" advClick="1">
    <p:checker dir="horz"/>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2" grpId="1" fill="hold">
                                  <p:stCondLst>
                                    <p:cond delay="0"/>
                                  </p:stCondLst>
                                  <p:iterate type="el" backwards="0">
                                    <p:tmAbs val="0"/>
                                  </p:iterate>
                                  <p:childTnLst>
                                    <p:set>
                                      <p:cBhvr>
                                        <p:cTn id="6" fill="hold"/>
                                        <p:tgtEl>
                                          <p:spTgt spid="574">
                                            <p:txEl>
                                              <p:pRg st="1" end="1"/>
                                            </p:txEl>
                                          </p:spTgt>
                                        </p:tgtEl>
                                        <p:attrNameLst>
                                          <p:attrName>style.visibility</p:attrName>
                                        </p:attrNameLst>
                                      </p:cBhvr>
                                      <p:to>
                                        <p:strVal val="visible"/>
                                      </p:to>
                                    </p:set>
                                    <p:animEffect filter="wipe(left)" transition="in">
                                      <p:cBhvr>
                                        <p:cTn id="7" dur="2000"/>
                                        <p:tgtEl>
                                          <p:spTgt spid="57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8" presetID="22" grpId="1" fill="hold">
                                  <p:stCondLst>
                                    <p:cond delay="0"/>
                                  </p:stCondLst>
                                  <p:iterate type="el" backwards="0">
                                    <p:tmAbs val="0"/>
                                  </p:iterate>
                                  <p:childTnLst>
                                    <p:set>
                                      <p:cBhvr>
                                        <p:cTn id="11" fill="hold"/>
                                        <p:tgtEl>
                                          <p:spTgt spid="574">
                                            <p:txEl>
                                              <p:pRg st="2" end="2"/>
                                            </p:txEl>
                                          </p:spTgt>
                                        </p:tgtEl>
                                        <p:attrNameLst>
                                          <p:attrName>style.visibility</p:attrName>
                                        </p:attrNameLst>
                                      </p:cBhvr>
                                      <p:to>
                                        <p:strVal val="visible"/>
                                      </p:to>
                                    </p:set>
                                    <p:animEffect filter="wipe(left)" transition="in">
                                      <p:cBhvr>
                                        <p:cTn id="12" dur="2000"/>
                                        <p:tgtEl>
                                          <p:spTgt spid="57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8" presetID="22" grpId="1" fill="hold">
                                  <p:stCondLst>
                                    <p:cond delay="0"/>
                                  </p:stCondLst>
                                  <p:iterate type="el" backwards="0">
                                    <p:tmAbs val="0"/>
                                  </p:iterate>
                                  <p:childTnLst>
                                    <p:set>
                                      <p:cBhvr>
                                        <p:cTn id="16" fill="hold"/>
                                        <p:tgtEl>
                                          <p:spTgt spid="574">
                                            <p:txEl>
                                              <p:pRg st="3" end="3"/>
                                            </p:txEl>
                                          </p:spTgt>
                                        </p:tgtEl>
                                        <p:attrNameLst>
                                          <p:attrName>style.visibility</p:attrName>
                                        </p:attrNameLst>
                                      </p:cBhvr>
                                      <p:to>
                                        <p:strVal val="visible"/>
                                      </p:to>
                                    </p:set>
                                    <p:animEffect filter="wipe(left)" transition="in">
                                      <p:cBhvr>
                                        <p:cTn id="17" dur="2000"/>
                                        <p:tgtEl>
                                          <p:spTgt spid="57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nodeType="clickEffect" presetClass="entr" presetSubtype="8" presetID="22" grpId="1" fill="hold">
                                  <p:stCondLst>
                                    <p:cond delay="0"/>
                                  </p:stCondLst>
                                  <p:iterate type="el" backwards="0">
                                    <p:tmAbs val="0"/>
                                  </p:iterate>
                                  <p:childTnLst>
                                    <p:set>
                                      <p:cBhvr>
                                        <p:cTn id="21" fill="hold"/>
                                        <p:tgtEl>
                                          <p:spTgt spid="574">
                                            <p:txEl>
                                              <p:pRg st="4" end="4"/>
                                            </p:txEl>
                                          </p:spTgt>
                                        </p:tgtEl>
                                        <p:attrNameLst>
                                          <p:attrName>style.visibility</p:attrName>
                                        </p:attrNameLst>
                                      </p:cBhvr>
                                      <p:to>
                                        <p:strVal val="visible"/>
                                      </p:to>
                                    </p:set>
                                    <p:animEffect filter="wipe(left)" transition="in">
                                      <p:cBhvr>
                                        <p:cTn id="22" dur="2000"/>
                                        <p:tgtEl>
                                          <p:spTgt spid="57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nodeType="clickEffect" presetClass="entr" presetSubtype="8" presetID="22" grpId="1" fill="hold">
                                  <p:stCondLst>
                                    <p:cond delay="0"/>
                                  </p:stCondLst>
                                  <p:iterate type="el" backwards="0">
                                    <p:tmAbs val="0"/>
                                  </p:iterate>
                                  <p:childTnLst>
                                    <p:set>
                                      <p:cBhvr>
                                        <p:cTn id="26" fill="hold"/>
                                        <p:tgtEl>
                                          <p:spTgt spid="574">
                                            <p:txEl>
                                              <p:pRg st="5" end="5"/>
                                            </p:txEl>
                                          </p:spTgt>
                                        </p:tgtEl>
                                        <p:attrNameLst>
                                          <p:attrName>style.visibility</p:attrName>
                                        </p:attrNameLst>
                                      </p:cBhvr>
                                      <p:to>
                                        <p:strVal val="visible"/>
                                      </p:to>
                                    </p:set>
                                    <p:animEffect filter="wipe(left)" transition="in">
                                      <p:cBhvr>
                                        <p:cTn id="27" dur="2000"/>
                                        <p:tgtEl>
                                          <p:spTgt spid="574">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74" grpId="1"/>
    </p:bldLst>
  </p:timing>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78" name=""/>
          <p:cNvPicPr/>
          <p:nvPr/>
        </p:nvPicPr>
        <p:blipFill>
          <a:blip r:embed="rId2">
            <a:alphaModFix amt="50000"/>
            <a:extLst/>
          </a:blip>
          <a:stretch>
            <a:fillRect/>
          </a:stretch>
        </p:blipFill>
        <p:spPr>
          <a:xfrm>
            <a:off x="-76200" y="2690680"/>
            <a:ext cx="5193837" cy="7052417"/>
          </a:xfrm>
          <a:prstGeom prst="rect">
            <a:avLst/>
          </a:prstGeom>
        </p:spPr>
      </p:pic>
      <p:pic>
        <p:nvPicPr>
          <p:cNvPr id="579" name="image.png"/>
          <p:cNvPicPr/>
          <p:nvPr/>
        </p:nvPicPr>
        <p:blipFill>
          <a:blip r:embed="rId3">
            <a:extLst/>
          </a:blip>
          <a:stretch>
            <a:fillRect/>
          </a:stretch>
        </p:blipFill>
        <p:spPr>
          <a:xfrm>
            <a:off x="-1" y="897466"/>
            <a:ext cx="13004801" cy="1573672"/>
          </a:xfrm>
          <a:prstGeom prst="rect">
            <a:avLst/>
          </a:prstGeom>
          <a:ln w="12700">
            <a:miter lim="400000"/>
          </a:ln>
        </p:spPr>
      </p:pic>
      <p:sp>
        <p:nvSpPr>
          <p:cNvPr id="580" name="Shape 580"/>
          <p:cNvSpPr/>
          <p:nvPr/>
        </p:nvSpPr>
        <p:spPr>
          <a:xfrm>
            <a:off x="4795546" y="2634316"/>
            <a:ext cx="8124588" cy="6760465"/>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65023" tIns="65023" rIns="65023" bIns="65023">
            <a:spAutoFit/>
          </a:bodyPr>
          <a:lstStyle/>
          <a:p>
            <a:pPr lvl="0" algn="ctr" defTabSz="914400">
              <a:lnSpc>
                <a:spcPct val="100000"/>
              </a:lnSpc>
              <a:spcBef>
                <a:spcPts val="1100"/>
              </a:spcBef>
              <a:buClrTx/>
              <a:buFontTx/>
              <a:defRPr sz="1800">
                <a:solidFill>
                  <a:srgbClr val="000000"/>
                </a:solidFill>
              </a:defRPr>
            </a:pPr>
            <a:r>
              <a:rPr sz="4300">
                <a:solidFill>
                  <a:srgbClr val="F5D328"/>
                </a:solidFill>
                <a:effectLst>
                  <a:outerShdw sx="100000" sy="100000" kx="0" ky="0" algn="b" rotWithShape="0" blurRad="50800" dist="63500" dir="2374757">
                    <a:srgbClr val="000000"/>
                  </a:outerShdw>
                </a:effectLst>
                <a:latin typeface="Denmark"/>
                <a:ea typeface="Denmark"/>
                <a:cs typeface="Denmark"/>
                <a:sym typeface="Denmark"/>
              </a:rPr>
              <a:t>Merriam-Webster</a:t>
            </a:r>
            <a:endParaRPr sz="4300">
              <a:solidFill>
                <a:srgbClr val="F5D328"/>
              </a:solidFill>
              <a:effectLst>
                <a:outerShdw sx="100000" sy="100000" kx="0" ky="0" algn="b" rotWithShape="0" blurRad="50800" dist="63500" dir="2374757">
                  <a:srgbClr val="000000"/>
                </a:outerShdw>
              </a:effectLst>
              <a:latin typeface="Denmark"/>
              <a:ea typeface="Denmark"/>
              <a:cs typeface="Denmark"/>
              <a:sym typeface="Denmark"/>
            </a:endParaRPr>
          </a:p>
          <a:p>
            <a:pPr lvl="0" algn="ctr" defTabSz="914400">
              <a:lnSpc>
                <a:spcPct val="100000"/>
              </a:lnSpc>
              <a:spcBef>
                <a:spcPts val="1100"/>
              </a:spcBef>
              <a:buClrTx/>
              <a:buFontTx/>
              <a:defRPr sz="1800">
                <a:solidFill>
                  <a:srgbClr val="000000"/>
                </a:solidFill>
              </a:defRPr>
            </a:pPr>
            <a:r>
              <a:rPr sz="3900">
                <a:solidFill>
                  <a:srgbClr val="FFFFFF"/>
                </a:solidFill>
                <a:effectLst>
                  <a:outerShdw sx="100000" sy="100000" kx="0" ky="0" algn="b" rotWithShape="0" blurRad="50800" dist="63500" dir="2374757">
                    <a:srgbClr val="000000"/>
                  </a:outerShdw>
                </a:effectLst>
                <a:latin typeface="Adelon"/>
                <a:ea typeface="Adelon"/>
                <a:cs typeface="Adelon"/>
                <a:sym typeface="Adelon"/>
              </a:rPr>
              <a:t>4</a:t>
            </a:r>
            <a:r>
              <a:rPr sz="3900">
                <a:solidFill>
                  <a:srgbClr val="FFFFFF"/>
                </a:solidFill>
                <a:effectLst>
                  <a:outerShdw sx="100000" sy="100000" kx="0" ky="0" algn="b" rotWithShape="0" blurRad="50800" dist="63500" dir="2374757">
                    <a:srgbClr val="000000"/>
                  </a:outerShdw>
                </a:effectLst>
                <a:latin typeface="Adelon"/>
                <a:ea typeface="Adelon"/>
                <a:cs typeface="Adelon"/>
                <a:sym typeface="Adelon"/>
              </a:rPr>
              <a:t> </a:t>
            </a:r>
            <a:r>
              <a:rPr sz="3900">
                <a:solidFill>
                  <a:srgbClr val="FFFFFF"/>
                </a:solidFill>
                <a:effectLst>
                  <a:outerShdw sx="100000" sy="100000" kx="0" ky="0" algn="b" rotWithShape="0" blurRad="50800" dist="63500" dir="2374757">
                    <a:srgbClr val="000000"/>
                  </a:outerShdw>
                </a:effectLst>
                <a:latin typeface="Adelon"/>
                <a:ea typeface="Adelon"/>
                <a:cs typeface="Adelon"/>
                <a:sym typeface="Adelon"/>
              </a:rPr>
              <a:t>:</a:t>
            </a:r>
            <a:r>
              <a:rPr sz="3900">
                <a:solidFill>
                  <a:srgbClr val="FFFFFF"/>
                </a:solidFill>
                <a:effectLst>
                  <a:outerShdw sx="100000" sy="100000" kx="0" ky="0" algn="b" rotWithShape="0" blurRad="50800" dist="63500" dir="2374757">
                    <a:srgbClr val="000000"/>
                  </a:outerShdw>
                </a:effectLst>
                <a:latin typeface="Adelon"/>
                <a:ea typeface="Adelon"/>
                <a:cs typeface="Adelon"/>
                <a:sym typeface="Adelon"/>
              </a:rPr>
              <a:t> a religious organization uniting local congregations in a single legal and administrative body</a:t>
            </a:r>
            <a:r>
              <a:rPr sz="3900">
                <a:solidFill>
                  <a:srgbClr val="FFFFFF"/>
                </a:solidFill>
                <a:effectLst>
                  <a:outerShdw sx="100000" sy="100000" kx="0" ky="0" algn="b" rotWithShape="0" blurRad="50800" dist="63500" dir="2374757">
                    <a:srgbClr val="000000"/>
                  </a:outerShdw>
                </a:effectLst>
                <a:latin typeface="Adelon"/>
                <a:ea typeface="Adelon"/>
                <a:cs typeface="Adelon"/>
                <a:sym typeface="Adelon"/>
              </a:rPr>
              <a:t> </a:t>
            </a:r>
            <a:endParaRPr sz="3900">
              <a:solidFill>
                <a:srgbClr val="FFFFFF"/>
              </a:solidFill>
              <a:effectLst>
                <a:outerShdw sx="100000" sy="100000" kx="0" ky="0" algn="b" rotWithShape="0" blurRad="50800" dist="63500" dir="2374757">
                  <a:srgbClr val="000000"/>
                </a:outerShdw>
              </a:effectLst>
              <a:latin typeface="Adelon"/>
              <a:ea typeface="Adelon"/>
              <a:cs typeface="Adelon"/>
              <a:sym typeface="Adelon"/>
            </a:endParaRPr>
          </a:p>
          <a:p>
            <a:pPr lvl="0" algn="ctr" defTabSz="914400">
              <a:lnSpc>
                <a:spcPct val="100000"/>
              </a:lnSpc>
              <a:spcBef>
                <a:spcPts val="700"/>
              </a:spcBef>
              <a:buClrTx/>
              <a:buFontTx/>
              <a:defRPr sz="1800">
                <a:solidFill>
                  <a:srgbClr val="000000"/>
                </a:solidFill>
              </a:defRPr>
            </a:pPr>
            <a:r>
              <a:rPr sz="3900">
                <a:solidFill>
                  <a:srgbClr val="F5D328"/>
                </a:solidFill>
                <a:effectLst>
                  <a:outerShdw sx="100000" sy="100000" kx="0" ky="0" algn="b" rotWithShape="0" blurRad="50800" dist="63500" dir="2374757">
                    <a:srgbClr val="000000"/>
                  </a:outerShdw>
                </a:effectLst>
                <a:latin typeface="Adelon"/>
                <a:ea typeface="Adelon"/>
                <a:cs typeface="Adelon"/>
                <a:sym typeface="Adelon"/>
              </a:rPr>
              <a:t>http://library.christchurch.org.nz/FamilyHistory/Glossary</a:t>
            </a:r>
            <a:endParaRPr sz="3900">
              <a:solidFill>
                <a:srgbClr val="F5D328"/>
              </a:solidFill>
              <a:effectLst>
                <a:outerShdw sx="100000" sy="100000" kx="0" ky="0" algn="b" rotWithShape="0" blurRad="50800" dist="63500" dir="2374757">
                  <a:srgbClr val="000000"/>
                </a:outerShdw>
              </a:effectLst>
              <a:latin typeface="Adelon"/>
              <a:ea typeface="Adelon"/>
              <a:cs typeface="Adelon"/>
              <a:sym typeface="Adelon"/>
            </a:endParaRPr>
          </a:p>
          <a:p>
            <a:pPr lvl="0" algn="ctr" defTabSz="914400">
              <a:lnSpc>
                <a:spcPct val="100000"/>
              </a:lnSpc>
              <a:spcBef>
                <a:spcPts val="1100"/>
              </a:spcBef>
              <a:buClrTx/>
              <a:buFontTx/>
              <a:defRPr sz="1800">
                <a:solidFill>
                  <a:srgbClr val="000000"/>
                </a:solidFill>
              </a:defRPr>
            </a:pPr>
            <a:r>
              <a:rPr sz="3900">
                <a:solidFill>
                  <a:srgbClr val="FFFFFF"/>
                </a:solidFill>
                <a:effectLst>
                  <a:outerShdw sx="100000" sy="100000" kx="0" ky="0" algn="b" rotWithShape="0" blurRad="50800" dist="63500" dir="2374757">
                    <a:srgbClr val="000000"/>
                  </a:outerShdw>
                </a:effectLst>
                <a:latin typeface="Adelon"/>
                <a:ea typeface="Adelon"/>
                <a:cs typeface="Adelon"/>
                <a:sym typeface="Adelon"/>
              </a:rPr>
              <a:t>“A group of religious congregations united under a </a:t>
            </a:r>
            <a:r>
              <a:rPr sz="3900" u="sng">
                <a:solidFill>
                  <a:srgbClr val="FFFFFF"/>
                </a:solidFill>
                <a:effectLst>
                  <a:outerShdw sx="100000" sy="100000" kx="0" ky="0" algn="b" rotWithShape="0" blurRad="50800" dist="63500" dir="2374757">
                    <a:srgbClr val="000000"/>
                  </a:outerShdw>
                </a:effectLst>
                <a:latin typeface="Adelon"/>
                <a:ea typeface="Adelon"/>
                <a:cs typeface="Adelon"/>
                <a:sym typeface="Adelon"/>
              </a:rPr>
              <a:t>common faith and name</a:t>
            </a:r>
            <a:r>
              <a:rPr sz="3900">
                <a:solidFill>
                  <a:srgbClr val="FFFFFF"/>
                </a:solidFill>
                <a:effectLst>
                  <a:outerShdw sx="100000" sy="100000" kx="0" ky="0" algn="b" rotWithShape="0" blurRad="50800" dist="63500" dir="2374757">
                    <a:srgbClr val="000000"/>
                  </a:outerShdw>
                </a:effectLst>
                <a:latin typeface="Adelon"/>
                <a:ea typeface="Adelon"/>
                <a:cs typeface="Adelon"/>
                <a:sym typeface="Adelon"/>
              </a:rPr>
              <a:t> and </a:t>
            </a:r>
            <a:r>
              <a:rPr sz="3900" u="sng">
                <a:solidFill>
                  <a:srgbClr val="FFFFFF"/>
                </a:solidFill>
                <a:effectLst>
                  <a:outerShdw sx="100000" sy="100000" kx="0" ky="0" algn="b" rotWithShape="0" blurRad="50800" dist="63500" dir="2374757">
                    <a:srgbClr val="000000"/>
                  </a:outerShdw>
                </a:effectLst>
                <a:latin typeface="Adelon"/>
                <a:ea typeface="Adelon"/>
                <a:cs typeface="Adelon"/>
                <a:sym typeface="Adelon"/>
              </a:rPr>
              <a:t>organized</a:t>
            </a:r>
            <a:r>
              <a:rPr sz="3900">
                <a:solidFill>
                  <a:srgbClr val="FFFFFF"/>
                </a:solidFill>
                <a:effectLst>
                  <a:outerShdw sx="100000" sy="100000" kx="0" ky="0" algn="b" rotWithShape="0" blurRad="50800" dist="63500" dir="2374757">
                    <a:srgbClr val="000000"/>
                  </a:outerShdw>
                </a:effectLst>
                <a:latin typeface="Adelon"/>
                <a:ea typeface="Adelon"/>
                <a:cs typeface="Adelon"/>
                <a:sym typeface="Adelon"/>
              </a:rPr>
              <a:t> under a single administrative and legal hierarchy, e.g., Anglicans, Presbyterians, Catholics etc.”</a:t>
            </a:r>
          </a:p>
        </p:txBody>
      </p:sp>
      <p:grpSp>
        <p:nvGrpSpPr>
          <p:cNvPr id="591" name="Group 591"/>
          <p:cNvGrpSpPr/>
          <p:nvPr/>
        </p:nvGrpSpPr>
        <p:grpSpPr>
          <a:xfrm>
            <a:off x="2926079" y="3142826"/>
            <a:ext cx="1948016" cy="5743444"/>
            <a:chOff x="0" y="0"/>
            <a:chExt cx="1948014" cy="5743443"/>
          </a:xfrm>
        </p:grpSpPr>
        <p:sp>
          <p:nvSpPr>
            <p:cNvPr id="581" name="Shape 581"/>
            <p:cNvSpPr/>
            <p:nvPr/>
          </p:nvSpPr>
          <p:spPr>
            <a:xfrm>
              <a:off x="0" y="2746863"/>
              <a:ext cx="1558412" cy="29965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00" y="21600"/>
                  </a:moveTo>
                  <a:lnTo>
                    <a:pt x="21600" y="21600"/>
                  </a:lnTo>
                  <a:lnTo>
                    <a:pt x="21600" y="9900"/>
                  </a:lnTo>
                  <a:lnTo>
                    <a:pt x="1800" y="0"/>
                  </a:lnTo>
                  <a:lnTo>
                    <a:pt x="0" y="2700"/>
                  </a:lnTo>
                  <a:lnTo>
                    <a:pt x="3600" y="3600"/>
                  </a:lnTo>
                  <a:lnTo>
                    <a:pt x="1800" y="5400"/>
                  </a:lnTo>
                  <a:lnTo>
                    <a:pt x="3600" y="7200"/>
                  </a:lnTo>
                  <a:lnTo>
                    <a:pt x="1800" y="9000"/>
                  </a:lnTo>
                  <a:lnTo>
                    <a:pt x="3600" y="9900"/>
                  </a:lnTo>
                  <a:lnTo>
                    <a:pt x="1800" y="10800"/>
                  </a:lnTo>
                  <a:lnTo>
                    <a:pt x="1800" y="19800"/>
                  </a:lnTo>
                  <a:lnTo>
                    <a:pt x="0" y="20700"/>
                  </a:lnTo>
                  <a:lnTo>
                    <a:pt x="1800" y="21600"/>
                  </a:lnTo>
                </a:path>
              </a:pathLst>
            </a:custGeom>
            <a:solidFill>
              <a:srgbClr val="808080"/>
            </a:solidFill>
            <a:ln w="12700" cap="rnd">
              <a:solidFill>
                <a:srgbClr val="333399"/>
              </a:solidFill>
              <a:prstDash val="solid"/>
              <a:round/>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000000"/>
                  </a:solidFill>
                </a:defRPr>
              </a:pPr>
            </a:p>
          </p:txBody>
        </p:sp>
        <p:sp>
          <p:nvSpPr>
            <p:cNvPr id="582" name="Shape 582"/>
            <p:cNvSpPr/>
            <p:nvPr/>
          </p:nvSpPr>
          <p:spPr>
            <a:xfrm>
              <a:off x="895545" y="4375213"/>
              <a:ext cx="362548" cy="9052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4345"/>
                  </a:lnTo>
                  <a:lnTo>
                    <a:pt x="484" y="3041"/>
                  </a:lnTo>
                  <a:lnTo>
                    <a:pt x="1934" y="1924"/>
                  </a:lnTo>
                  <a:lnTo>
                    <a:pt x="2579" y="1614"/>
                  </a:lnTo>
                  <a:lnTo>
                    <a:pt x="4191" y="993"/>
                  </a:lnTo>
                  <a:lnTo>
                    <a:pt x="4997" y="745"/>
                  </a:lnTo>
                  <a:lnTo>
                    <a:pt x="7899" y="186"/>
                  </a:lnTo>
                  <a:lnTo>
                    <a:pt x="9027" y="124"/>
                  </a:lnTo>
                  <a:lnTo>
                    <a:pt x="10155" y="0"/>
                  </a:lnTo>
                  <a:lnTo>
                    <a:pt x="12251" y="0"/>
                  </a:lnTo>
                  <a:lnTo>
                    <a:pt x="13218" y="124"/>
                  </a:lnTo>
                  <a:lnTo>
                    <a:pt x="14185" y="186"/>
                  </a:lnTo>
                  <a:lnTo>
                    <a:pt x="14991" y="372"/>
                  </a:lnTo>
                  <a:lnTo>
                    <a:pt x="15958" y="559"/>
                  </a:lnTo>
                  <a:lnTo>
                    <a:pt x="16764" y="745"/>
                  </a:lnTo>
                  <a:lnTo>
                    <a:pt x="17570" y="993"/>
                  </a:lnTo>
                  <a:lnTo>
                    <a:pt x="18376" y="1303"/>
                  </a:lnTo>
                  <a:lnTo>
                    <a:pt x="19666" y="1924"/>
                  </a:lnTo>
                  <a:lnTo>
                    <a:pt x="20310" y="2297"/>
                  </a:lnTo>
                  <a:lnTo>
                    <a:pt x="20794" y="2669"/>
                  </a:lnTo>
                  <a:lnTo>
                    <a:pt x="21116" y="3041"/>
                  </a:lnTo>
                  <a:lnTo>
                    <a:pt x="21439" y="3476"/>
                  </a:lnTo>
                  <a:lnTo>
                    <a:pt x="21600" y="3910"/>
                  </a:lnTo>
                  <a:lnTo>
                    <a:pt x="21600" y="21600"/>
                  </a:lnTo>
                  <a:lnTo>
                    <a:pt x="0" y="21600"/>
                  </a:lnTo>
                </a:path>
              </a:pathLst>
            </a:custGeom>
            <a:solidFill>
              <a:srgbClr val="FFB200"/>
            </a:solidFill>
            <a:ln w="12700" cap="flat">
              <a:noFill/>
              <a:miter lim="400000"/>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000000"/>
                  </a:solidFill>
                </a:defRPr>
              </a:pPr>
            </a:p>
          </p:txBody>
        </p:sp>
        <p:sp>
          <p:nvSpPr>
            <p:cNvPr id="583" name="Shape 583"/>
            <p:cNvSpPr/>
            <p:nvPr/>
          </p:nvSpPr>
          <p:spPr>
            <a:xfrm>
              <a:off x="895545" y="4375213"/>
              <a:ext cx="362548" cy="9052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4345"/>
                  </a:lnTo>
                  <a:lnTo>
                    <a:pt x="484" y="3041"/>
                  </a:lnTo>
                  <a:lnTo>
                    <a:pt x="1934" y="1924"/>
                  </a:lnTo>
                  <a:lnTo>
                    <a:pt x="2579" y="1614"/>
                  </a:lnTo>
                  <a:lnTo>
                    <a:pt x="4191" y="993"/>
                  </a:lnTo>
                  <a:lnTo>
                    <a:pt x="4997" y="745"/>
                  </a:lnTo>
                  <a:lnTo>
                    <a:pt x="7899" y="186"/>
                  </a:lnTo>
                  <a:lnTo>
                    <a:pt x="9027" y="124"/>
                  </a:lnTo>
                  <a:lnTo>
                    <a:pt x="10155" y="0"/>
                  </a:lnTo>
                  <a:lnTo>
                    <a:pt x="12251" y="0"/>
                  </a:lnTo>
                  <a:lnTo>
                    <a:pt x="13218" y="124"/>
                  </a:lnTo>
                  <a:lnTo>
                    <a:pt x="14185" y="186"/>
                  </a:lnTo>
                  <a:lnTo>
                    <a:pt x="14991" y="372"/>
                  </a:lnTo>
                  <a:lnTo>
                    <a:pt x="15958" y="559"/>
                  </a:lnTo>
                  <a:lnTo>
                    <a:pt x="16764" y="745"/>
                  </a:lnTo>
                  <a:lnTo>
                    <a:pt x="17570" y="993"/>
                  </a:lnTo>
                  <a:lnTo>
                    <a:pt x="18376" y="1303"/>
                  </a:lnTo>
                  <a:lnTo>
                    <a:pt x="19666" y="1924"/>
                  </a:lnTo>
                  <a:lnTo>
                    <a:pt x="20310" y="2297"/>
                  </a:lnTo>
                  <a:lnTo>
                    <a:pt x="20794" y="2669"/>
                  </a:lnTo>
                  <a:lnTo>
                    <a:pt x="21116" y="3041"/>
                  </a:lnTo>
                  <a:lnTo>
                    <a:pt x="21439" y="3476"/>
                  </a:lnTo>
                  <a:lnTo>
                    <a:pt x="21600" y="3910"/>
                  </a:lnTo>
                  <a:lnTo>
                    <a:pt x="21600" y="21600"/>
                  </a:lnTo>
                  <a:lnTo>
                    <a:pt x="0" y="21600"/>
                  </a:lnTo>
                </a:path>
              </a:pathLst>
            </a:custGeom>
            <a:noFill/>
            <a:ln w="101600" cap="rnd">
              <a:solidFill>
                <a:srgbClr val="000000"/>
              </a:solidFill>
              <a:prstDash val="solid"/>
              <a:round/>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000000"/>
                  </a:solidFill>
                </a:defRPr>
              </a:pPr>
            </a:p>
          </p:txBody>
        </p:sp>
        <p:sp>
          <p:nvSpPr>
            <p:cNvPr id="584" name="Shape 584"/>
            <p:cNvSpPr/>
            <p:nvPr/>
          </p:nvSpPr>
          <p:spPr>
            <a:xfrm>
              <a:off x="0" y="5493727"/>
              <a:ext cx="909074" cy="2497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086" y="0"/>
                  </a:moveTo>
                  <a:lnTo>
                    <a:pt x="18514" y="0"/>
                  </a:lnTo>
                  <a:lnTo>
                    <a:pt x="18514" y="10800"/>
                  </a:lnTo>
                  <a:lnTo>
                    <a:pt x="21600" y="10800"/>
                  </a:lnTo>
                  <a:lnTo>
                    <a:pt x="21600" y="21600"/>
                  </a:lnTo>
                  <a:lnTo>
                    <a:pt x="3086" y="21600"/>
                  </a:lnTo>
                  <a:lnTo>
                    <a:pt x="2893" y="19350"/>
                  </a:lnTo>
                  <a:lnTo>
                    <a:pt x="0" y="10800"/>
                  </a:lnTo>
                  <a:lnTo>
                    <a:pt x="3086" y="0"/>
                  </a:lnTo>
                </a:path>
              </a:pathLst>
            </a:custGeom>
            <a:solidFill>
              <a:srgbClr val="868686"/>
            </a:solidFill>
            <a:ln w="12700" cap="rnd">
              <a:solidFill>
                <a:srgbClr val="333399"/>
              </a:solidFill>
              <a:prstDash val="solid"/>
              <a:round/>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000000"/>
                  </a:solidFill>
                </a:defRPr>
              </a:pPr>
            </a:p>
          </p:txBody>
        </p:sp>
        <p:sp>
          <p:nvSpPr>
            <p:cNvPr id="585" name="Shape 585"/>
            <p:cNvSpPr/>
            <p:nvPr/>
          </p:nvSpPr>
          <p:spPr>
            <a:xfrm>
              <a:off x="0" y="0"/>
              <a:ext cx="698039" cy="22474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019" y="21600"/>
                  </a:moveTo>
                  <a:lnTo>
                    <a:pt x="20093" y="21600"/>
                  </a:lnTo>
                  <a:lnTo>
                    <a:pt x="21600" y="21475"/>
                  </a:lnTo>
                  <a:lnTo>
                    <a:pt x="4019" y="0"/>
                  </a:lnTo>
                  <a:lnTo>
                    <a:pt x="4019" y="6000"/>
                  </a:lnTo>
                  <a:lnTo>
                    <a:pt x="0" y="7200"/>
                  </a:lnTo>
                  <a:lnTo>
                    <a:pt x="4019" y="9600"/>
                  </a:lnTo>
                  <a:lnTo>
                    <a:pt x="0" y="10800"/>
                  </a:lnTo>
                  <a:lnTo>
                    <a:pt x="4019" y="13200"/>
                  </a:lnTo>
                  <a:lnTo>
                    <a:pt x="0" y="15600"/>
                  </a:lnTo>
                  <a:lnTo>
                    <a:pt x="4019" y="16800"/>
                  </a:lnTo>
                  <a:lnTo>
                    <a:pt x="4019" y="18000"/>
                  </a:lnTo>
                  <a:lnTo>
                    <a:pt x="4940" y="17900"/>
                  </a:lnTo>
                  <a:lnTo>
                    <a:pt x="0" y="19200"/>
                  </a:lnTo>
                  <a:lnTo>
                    <a:pt x="4019" y="21600"/>
                  </a:lnTo>
                </a:path>
              </a:pathLst>
            </a:custGeom>
            <a:solidFill>
              <a:srgbClr val="800000"/>
            </a:solidFill>
            <a:ln w="12700" cap="rnd">
              <a:solidFill>
                <a:srgbClr val="333399"/>
              </a:solidFill>
              <a:prstDash val="solid"/>
              <a:round/>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000000"/>
                  </a:solidFill>
                </a:defRPr>
              </a:pPr>
            </a:p>
          </p:txBody>
        </p:sp>
        <p:sp>
          <p:nvSpPr>
            <p:cNvPr id="586" name="Shape 586"/>
            <p:cNvSpPr/>
            <p:nvPr/>
          </p:nvSpPr>
          <p:spPr>
            <a:xfrm>
              <a:off x="129867" y="2247434"/>
              <a:ext cx="389604" cy="7491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0"/>
                  </a:lnTo>
                  <a:lnTo>
                    <a:pt x="0" y="0"/>
                  </a:lnTo>
                  <a:lnTo>
                    <a:pt x="0" y="10800"/>
                  </a:lnTo>
                  <a:lnTo>
                    <a:pt x="21600" y="21600"/>
                  </a:lnTo>
                </a:path>
              </a:pathLst>
            </a:custGeom>
            <a:solidFill>
              <a:srgbClr val="808080"/>
            </a:solidFill>
            <a:ln w="12700" cap="rnd">
              <a:solidFill>
                <a:srgbClr val="333399"/>
              </a:solidFill>
              <a:prstDash val="solid"/>
              <a:round/>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000000"/>
                  </a:solidFill>
                </a:defRPr>
              </a:pPr>
            </a:p>
          </p:txBody>
        </p:sp>
        <p:sp>
          <p:nvSpPr>
            <p:cNvPr id="587" name="Shape 587"/>
            <p:cNvSpPr/>
            <p:nvPr/>
          </p:nvSpPr>
          <p:spPr>
            <a:xfrm>
              <a:off x="129867" y="2497149"/>
              <a:ext cx="1818148" cy="18728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880"/>
                  </a:moveTo>
                  <a:lnTo>
                    <a:pt x="20057" y="21600"/>
                  </a:lnTo>
                  <a:lnTo>
                    <a:pt x="21600" y="21600"/>
                  </a:lnTo>
                  <a:lnTo>
                    <a:pt x="21600" y="20160"/>
                  </a:lnTo>
                  <a:lnTo>
                    <a:pt x="21439" y="20670"/>
                  </a:lnTo>
                  <a:lnTo>
                    <a:pt x="0" y="0"/>
                  </a:lnTo>
                  <a:lnTo>
                    <a:pt x="0" y="2880"/>
                  </a:lnTo>
                </a:path>
              </a:pathLst>
            </a:custGeom>
            <a:solidFill>
              <a:srgbClr val="800000"/>
            </a:solidFill>
            <a:ln w="12700" cap="rnd">
              <a:solidFill>
                <a:srgbClr val="333399"/>
              </a:solidFill>
              <a:prstDash val="solid"/>
              <a:round/>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000000"/>
                  </a:solidFill>
                </a:defRPr>
              </a:pPr>
            </a:p>
          </p:txBody>
        </p:sp>
        <p:sp>
          <p:nvSpPr>
            <p:cNvPr id="588" name="Shape 588"/>
            <p:cNvSpPr/>
            <p:nvPr/>
          </p:nvSpPr>
          <p:spPr>
            <a:xfrm>
              <a:off x="140689" y="4255558"/>
              <a:ext cx="497827" cy="1227766"/>
            </a:xfrm>
            <a:prstGeom prst="rect">
              <a:avLst/>
            </a:prstGeom>
            <a:solidFill>
              <a:srgbClr val="800000"/>
            </a:solidFill>
            <a:ln w="12700" cap="flat">
              <a:solidFill>
                <a:srgbClr val="333399"/>
              </a:solidFill>
              <a:prstDash val="solid"/>
              <a:round/>
            </a:ln>
            <a:effectLst/>
          </p:spPr>
          <p:txBody>
            <a:bodyPr wrap="square" lIns="65023" tIns="65023" rIns="65023" bIns="65023" numCol="1" anchor="ctr">
              <a:noAutofit/>
            </a:bodyPr>
            <a:lstStyle/>
            <a:p>
              <a:pPr lvl="0" defTabSz="914400">
                <a:lnSpc>
                  <a:spcPct val="100000"/>
                </a:lnSpc>
                <a:spcBef>
                  <a:spcPts val="0"/>
                </a:spcBef>
                <a:buClrTx/>
                <a:buFontTx/>
                <a:defRPr sz="2400">
                  <a:solidFill>
                    <a:srgbClr val="000000"/>
                  </a:solidFill>
                </a:defRPr>
              </a:pPr>
            </a:p>
          </p:txBody>
        </p:sp>
        <p:sp>
          <p:nvSpPr>
            <p:cNvPr id="589" name="Shape 589"/>
            <p:cNvSpPr/>
            <p:nvPr/>
          </p:nvSpPr>
          <p:spPr>
            <a:xfrm>
              <a:off x="216446" y="4835625"/>
              <a:ext cx="100107" cy="962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259" y="21600"/>
                  </a:moveTo>
                  <a:lnTo>
                    <a:pt x="15178" y="21600"/>
                  </a:lnTo>
                  <a:lnTo>
                    <a:pt x="16930" y="21016"/>
                  </a:lnTo>
                  <a:lnTo>
                    <a:pt x="18097" y="20432"/>
                  </a:lnTo>
                  <a:lnTo>
                    <a:pt x="19265" y="19265"/>
                  </a:lnTo>
                  <a:lnTo>
                    <a:pt x="19849" y="18097"/>
                  </a:lnTo>
                  <a:lnTo>
                    <a:pt x="20432" y="17514"/>
                  </a:lnTo>
                  <a:lnTo>
                    <a:pt x="21016" y="16346"/>
                  </a:lnTo>
                  <a:lnTo>
                    <a:pt x="21016" y="14011"/>
                  </a:lnTo>
                  <a:lnTo>
                    <a:pt x="21600" y="12259"/>
                  </a:lnTo>
                  <a:lnTo>
                    <a:pt x="21600" y="7005"/>
                  </a:lnTo>
                  <a:lnTo>
                    <a:pt x="21016" y="5838"/>
                  </a:lnTo>
                  <a:lnTo>
                    <a:pt x="21016" y="4086"/>
                  </a:lnTo>
                  <a:lnTo>
                    <a:pt x="18097" y="1168"/>
                  </a:lnTo>
                  <a:lnTo>
                    <a:pt x="16930" y="584"/>
                  </a:lnTo>
                  <a:lnTo>
                    <a:pt x="16346" y="584"/>
                  </a:lnTo>
                  <a:lnTo>
                    <a:pt x="15178" y="0"/>
                  </a:lnTo>
                  <a:lnTo>
                    <a:pt x="7589" y="0"/>
                  </a:lnTo>
                  <a:lnTo>
                    <a:pt x="6422" y="584"/>
                  </a:lnTo>
                  <a:lnTo>
                    <a:pt x="5254" y="584"/>
                  </a:lnTo>
                  <a:lnTo>
                    <a:pt x="4086" y="1168"/>
                  </a:lnTo>
                  <a:lnTo>
                    <a:pt x="3503" y="1751"/>
                  </a:lnTo>
                  <a:lnTo>
                    <a:pt x="2335" y="2335"/>
                  </a:lnTo>
                  <a:lnTo>
                    <a:pt x="584" y="4086"/>
                  </a:lnTo>
                  <a:lnTo>
                    <a:pt x="584" y="5254"/>
                  </a:lnTo>
                  <a:lnTo>
                    <a:pt x="0" y="5838"/>
                  </a:lnTo>
                  <a:lnTo>
                    <a:pt x="0" y="14011"/>
                  </a:lnTo>
                  <a:lnTo>
                    <a:pt x="584" y="15178"/>
                  </a:lnTo>
                  <a:lnTo>
                    <a:pt x="584" y="16346"/>
                  </a:lnTo>
                  <a:lnTo>
                    <a:pt x="1168" y="17514"/>
                  </a:lnTo>
                  <a:lnTo>
                    <a:pt x="1751" y="18097"/>
                  </a:lnTo>
                  <a:lnTo>
                    <a:pt x="2335" y="19265"/>
                  </a:lnTo>
                  <a:lnTo>
                    <a:pt x="3503" y="19849"/>
                  </a:lnTo>
                  <a:lnTo>
                    <a:pt x="4086" y="20432"/>
                  </a:lnTo>
                  <a:lnTo>
                    <a:pt x="5254" y="21016"/>
                  </a:lnTo>
                  <a:lnTo>
                    <a:pt x="6422" y="21016"/>
                  </a:lnTo>
                  <a:lnTo>
                    <a:pt x="7589" y="21600"/>
                  </a:lnTo>
                  <a:lnTo>
                    <a:pt x="12259" y="21600"/>
                  </a:lnTo>
                </a:path>
              </a:pathLst>
            </a:custGeom>
            <a:solidFill>
              <a:srgbClr val="FF9800"/>
            </a:solidFill>
            <a:ln w="12700" cap="flat">
              <a:noFill/>
              <a:miter lim="400000"/>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000000"/>
                  </a:solidFill>
                </a:defRPr>
              </a:pPr>
            </a:p>
          </p:txBody>
        </p:sp>
        <p:sp>
          <p:nvSpPr>
            <p:cNvPr id="590" name="Shape 590"/>
            <p:cNvSpPr/>
            <p:nvPr/>
          </p:nvSpPr>
          <p:spPr>
            <a:xfrm>
              <a:off x="216446" y="4835625"/>
              <a:ext cx="100107" cy="962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259" y="21600"/>
                  </a:moveTo>
                  <a:lnTo>
                    <a:pt x="15178" y="21600"/>
                  </a:lnTo>
                  <a:lnTo>
                    <a:pt x="16930" y="21016"/>
                  </a:lnTo>
                  <a:lnTo>
                    <a:pt x="18097" y="20432"/>
                  </a:lnTo>
                  <a:lnTo>
                    <a:pt x="19265" y="19265"/>
                  </a:lnTo>
                  <a:lnTo>
                    <a:pt x="19849" y="18097"/>
                  </a:lnTo>
                  <a:lnTo>
                    <a:pt x="20432" y="17514"/>
                  </a:lnTo>
                  <a:lnTo>
                    <a:pt x="21016" y="16346"/>
                  </a:lnTo>
                  <a:lnTo>
                    <a:pt x="21016" y="14011"/>
                  </a:lnTo>
                  <a:lnTo>
                    <a:pt x="21600" y="12259"/>
                  </a:lnTo>
                  <a:lnTo>
                    <a:pt x="21600" y="7005"/>
                  </a:lnTo>
                  <a:lnTo>
                    <a:pt x="21016" y="5838"/>
                  </a:lnTo>
                  <a:lnTo>
                    <a:pt x="21016" y="4086"/>
                  </a:lnTo>
                  <a:lnTo>
                    <a:pt x="18097" y="1168"/>
                  </a:lnTo>
                  <a:lnTo>
                    <a:pt x="16930" y="584"/>
                  </a:lnTo>
                  <a:lnTo>
                    <a:pt x="16346" y="584"/>
                  </a:lnTo>
                  <a:lnTo>
                    <a:pt x="15178" y="0"/>
                  </a:lnTo>
                  <a:lnTo>
                    <a:pt x="7589" y="0"/>
                  </a:lnTo>
                  <a:lnTo>
                    <a:pt x="6422" y="584"/>
                  </a:lnTo>
                  <a:lnTo>
                    <a:pt x="5254" y="584"/>
                  </a:lnTo>
                  <a:lnTo>
                    <a:pt x="4086" y="1168"/>
                  </a:lnTo>
                  <a:lnTo>
                    <a:pt x="3503" y="1751"/>
                  </a:lnTo>
                  <a:lnTo>
                    <a:pt x="2335" y="2335"/>
                  </a:lnTo>
                  <a:lnTo>
                    <a:pt x="584" y="4086"/>
                  </a:lnTo>
                  <a:lnTo>
                    <a:pt x="584" y="5254"/>
                  </a:lnTo>
                  <a:lnTo>
                    <a:pt x="0" y="5838"/>
                  </a:lnTo>
                  <a:lnTo>
                    <a:pt x="0" y="14011"/>
                  </a:lnTo>
                  <a:lnTo>
                    <a:pt x="584" y="15178"/>
                  </a:lnTo>
                  <a:lnTo>
                    <a:pt x="584" y="16346"/>
                  </a:lnTo>
                  <a:lnTo>
                    <a:pt x="1168" y="17514"/>
                  </a:lnTo>
                  <a:lnTo>
                    <a:pt x="1751" y="18097"/>
                  </a:lnTo>
                  <a:lnTo>
                    <a:pt x="2335" y="19265"/>
                  </a:lnTo>
                  <a:lnTo>
                    <a:pt x="3503" y="19849"/>
                  </a:lnTo>
                  <a:lnTo>
                    <a:pt x="4086" y="20432"/>
                  </a:lnTo>
                  <a:lnTo>
                    <a:pt x="5254" y="21016"/>
                  </a:lnTo>
                  <a:lnTo>
                    <a:pt x="6422" y="21016"/>
                  </a:lnTo>
                  <a:lnTo>
                    <a:pt x="7589" y="21600"/>
                  </a:lnTo>
                  <a:lnTo>
                    <a:pt x="12259" y="21600"/>
                  </a:lnTo>
                </a:path>
              </a:pathLst>
            </a:custGeom>
            <a:noFill/>
            <a:ln w="12700" cap="rnd">
              <a:solidFill>
                <a:srgbClr val="000000"/>
              </a:solidFill>
              <a:prstDash val="solid"/>
              <a:round/>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000000"/>
                  </a:solidFill>
                </a:defRPr>
              </a:pPr>
            </a:p>
          </p:txBody>
        </p:sp>
      </p:grpSp>
      <p:grpSp>
        <p:nvGrpSpPr>
          <p:cNvPr id="602" name="Group 602"/>
          <p:cNvGrpSpPr/>
          <p:nvPr/>
        </p:nvGrpSpPr>
        <p:grpSpPr>
          <a:xfrm>
            <a:off x="108373" y="3142826"/>
            <a:ext cx="1817066" cy="5743444"/>
            <a:chOff x="0" y="0"/>
            <a:chExt cx="1817064" cy="5743443"/>
          </a:xfrm>
        </p:grpSpPr>
        <p:sp>
          <p:nvSpPr>
            <p:cNvPr id="592" name="Shape 592"/>
            <p:cNvSpPr/>
            <p:nvPr/>
          </p:nvSpPr>
          <p:spPr>
            <a:xfrm>
              <a:off x="1427693" y="2247434"/>
              <a:ext cx="389372" cy="7491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0"/>
                  </a:lnTo>
                  <a:lnTo>
                    <a:pt x="21600" y="0"/>
                  </a:lnTo>
                  <a:lnTo>
                    <a:pt x="21600" y="10800"/>
                  </a:lnTo>
                  <a:lnTo>
                    <a:pt x="0" y="21600"/>
                  </a:lnTo>
                </a:path>
              </a:pathLst>
            </a:custGeom>
            <a:solidFill>
              <a:srgbClr val="808080"/>
            </a:solidFill>
            <a:ln w="12700" cap="rnd">
              <a:solidFill>
                <a:srgbClr val="333399"/>
              </a:solidFill>
              <a:prstDash val="solid"/>
              <a:round/>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000000"/>
                  </a:solidFill>
                </a:defRPr>
              </a:pPr>
            </a:p>
          </p:txBody>
        </p:sp>
        <p:sp>
          <p:nvSpPr>
            <p:cNvPr id="593" name="Shape 593"/>
            <p:cNvSpPr/>
            <p:nvPr/>
          </p:nvSpPr>
          <p:spPr>
            <a:xfrm>
              <a:off x="259580" y="2811893"/>
              <a:ext cx="1557485" cy="29315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9640"/>
                  </a:moveTo>
                  <a:lnTo>
                    <a:pt x="0" y="21600"/>
                  </a:lnTo>
                  <a:lnTo>
                    <a:pt x="19800" y="21600"/>
                  </a:lnTo>
                  <a:lnTo>
                    <a:pt x="18000" y="20680"/>
                  </a:lnTo>
                  <a:lnTo>
                    <a:pt x="19800" y="19760"/>
                  </a:lnTo>
                  <a:lnTo>
                    <a:pt x="19800" y="10560"/>
                  </a:lnTo>
                  <a:lnTo>
                    <a:pt x="21600" y="9640"/>
                  </a:lnTo>
                  <a:lnTo>
                    <a:pt x="19800" y="8720"/>
                  </a:lnTo>
                  <a:lnTo>
                    <a:pt x="21600" y="6881"/>
                  </a:lnTo>
                  <a:lnTo>
                    <a:pt x="19800" y="5041"/>
                  </a:lnTo>
                  <a:lnTo>
                    <a:pt x="21600" y="3201"/>
                  </a:lnTo>
                  <a:lnTo>
                    <a:pt x="18000" y="2281"/>
                  </a:lnTo>
                  <a:lnTo>
                    <a:pt x="19800" y="441"/>
                  </a:lnTo>
                  <a:lnTo>
                    <a:pt x="20025" y="0"/>
                  </a:lnTo>
                  <a:lnTo>
                    <a:pt x="0" y="9640"/>
                  </a:lnTo>
                  <a:lnTo>
                    <a:pt x="300" y="9985"/>
                  </a:lnTo>
                </a:path>
              </a:pathLst>
            </a:custGeom>
            <a:solidFill>
              <a:srgbClr val="808080"/>
            </a:solidFill>
            <a:ln w="12700" cap="rnd">
              <a:solidFill>
                <a:srgbClr val="333399"/>
              </a:solidFill>
              <a:prstDash val="solid"/>
              <a:round/>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000000"/>
                  </a:solidFill>
                </a:defRPr>
              </a:pPr>
            </a:p>
          </p:txBody>
        </p:sp>
        <p:sp>
          <p:nvSpPr>
            <p:cNvPr id="594" name="Shape 594"/>
            <p:cNvSpPr/>
            <p:nvPr/>
          </p:nvSpPr>
          <p:spPr>
            <a:xfrm>
              <a:off x="908532" y="5493727"/>
              <a:ext cx="778743" cy="2497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10800"/>
                  </a:lnTo>
                  <a:lnTo>
                    <a:pt x="3600" y="10800"/>
                  </a:lnTo>
                  <a:lnTo>
                    <a:pt x="3600" y="0"/>
                  </a:lnTo>
                  <a:lnTo>
                    <a:pt x="21600" y="0"/>
                  </a:lnTo>
                  <a:lnTo>
                    <a:pt x="18000" y="10800"/>
                  </a:lnTo>
                  <a:lnTo>
                    <a:pt x="21600" y="21600"/>
                  </a:lnTo>
                  <a:lnTo>
                    <a:pt x="0" y="21600"/>
                  </a:lnTo>
                </a:path>
              </a:pathLst>
            </a:custGeom>
            <a:solidFill>
              <a:srgbClr val="868686"/>
            </a:solidFill>
            <a:ln w="12700" cap="rnd">
              <a:solidFill>
                <a:srgbClr val="333399"/>
              </a:solidFill>
              <a:prstDash val="solid"/>
              <a:round/>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000000"/>
                  </a:solidFill>
                </a:defRPr>
              </a:pPr>
            </a:p>
          </p:txBody>
        </p:sp>
        <p:sp>
          <p:nvSpPr>
            <p:cNvPr id="595" name="Shape 595"/>
            <p:cNvSpPr/>
            <p:nvPr/>
          </p:nvSpPr>
          <p:spPr>
            <a:xfrm>
              <a:off x="0" y="2497149"/>
              <a:ext cx="1817065" cy="18728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880"/>
                  </a:moveTo>
                  <a:lnTo>
                    <a:pt x="1543" y="21600"/>
                  </a:lnTo>
                  <a:lnTo>
                    <a:pt x="0" y="21600"/>
                  </a:lnTo>
                  <a:lnTo>
                    <a:pt x="0" y="20160"/>
                  </a:lnTo>
                  <a:lnTo>
                    <a:pt x="161" y="20670"/>
                  </a:lnTo>
                  <a:lnTo>
                    <a:pt x="21600" y="0"/>
                  </a:lnTo>
                  <a:lnTo>
                    <a:pt x="21600" y="2880"/>
                  </a:lnTo>
                </a:path>
              </a:pathLst>
            </a:custGeom>
            <a:solidFill>
              <a:srgbClr val="800000"/>
            </a:solidFill>
            <a:ln w="12700" cap="rnd">
              <a:solidFill>
                <a:srgbClr val="333399"/>
              </a:solidFill>
              <a:prstDash val="solid"/>
              <a:round/>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000000"/>
                  </a:solidFill>
                </a:defRPr>
              </a:pPr>
            </a:p>
          </p:txBody>
        </p:sp>
        <p:sp>
          <p:nvSpPr>
            <p:cNvPr id="596" name="Shape 596"/>
            <p:cNvSpPr/>
            <p:nvPr/>
          </p:nvSpPr>
          <p:spPr>
            <a:xfrm>
              <a:off x="1297903" y="0"/>
              <a:ext cx="519162" cy="22474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lnTo>
                    <a:pt x="21600" y="0"/>
                  </a:lnTo>
                  <a:lnTo>
                    <a:pt x="21600" y="6000"/>
                  </a:lnTo>
                  <a:lnTo>
                    <a:pt x="16200" y="7200"/>
                  </a:lnTo>
                  <a:lnTo>
                    <a:pt x="21600" y="9600"/>
                  </a:lnTo>
                  <a:lnTo>
                    <a:pt x="20250" y="9150"/>
                  </a:lnTo>
                  <a:lnTo>
                    <a:pt x="16200" y="10800"/>
                  </a:lnTo>
                  <a:lnTo>
                    <a:pt x="21600" y="13200"/>
                  </a:lnTo>
                  <a:lnTo>
                    <a:pt x="16200" y="15600"/>
                  </a:lnTo>
                  <a:lnTo>
                    <a:pt x="21600" y="16800"/>
                  </a:lnTo>
                  <a:lnTo>
                    <a:pt x="21600" y="18000"/>
                  </a:lnTo>
                  <a:lnTo>
                    <a:pt x="16200" y="19200"/>
                  </a:lnTo>
                  <a:lnTo>
                    <a:pt x="21600" y="21600"/>
                  </a:lnTo>
                </a:path>
              </a:pathLst>
            </a:custGeom>
            <a:solidFill>
              <a:srgbClr val="800000"/>
            </a:solidFill>
            <a:ln w="12700" cap="rnd">
              <a:solidFill>
                <a:srgbClr val="333399"/>
              </a:solidFill>
              <a:prstDash val="solid"/>
              <a:round/>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000000"/>
                  </a:solidFill>
                </a:defRPr>
              </a:pPr>
            </a:p>
          </p:txBody>
        </p:sp>
        <p:sp>
          <p:nvSpPr>
            <p:cNvPr id="597" name="Shape 597"/>
            <p:cNvSpPr/>
            <p:nvPr/>
          </p:nvSpPr>
          <p:spPr>
            <a:xfrm>
              <a:off x="600280" y="4375213"/>
              <a:ext cx="362332" cy="9052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4345"/>
                  </a:lnTo>
                  <a:lnTo>
                    <a:pt x="161" y="3910"/>
                  </a:lnTo>
                  <a:lnTo>
                    <a:pt x="161" y="3476"/>
                  </a:lnTo>
                  <a:lnTo>
                    <a:pt x="484" y="3041"/>
                  </a:lnTo>
                  <a:lnTo>
                    <a:pt x="1128" y="2297"/>
                  </a:lnTo>
                  <a:lnTo>
                    <a:pt x="1612" y="1924"/>
                  </a:lnTo>
                  <a:lnTo>
                    <a:pt x="2901" y="1303"/>
                  </a:lnTo>
                  <a:lnTo>
                    <a:pt x="3707" y="993"/>
                  </a:lnTo>
                  <a:lnTo>
                    <a:pt x="4513" y="745"/>
                  </a:lnTo>
                  <a:lnTo>
                    <a:pt x="6125" y="372"/>
                  </a:lnTo>
                  <a:lnTo>
                    <a:pt x="7254" y="186"/>
                  </a:lnTo>
                  <a:lnTo>
                    <a:pt x="8221" y="124"/>
                  </a:lnTo>
                  <a:lnTo>
                    <a:pt x="9188" y="0"/>
                  </a:lnTo>
                  <a:lnTo>
                    <a:pt x="11445" y="0"/>
                  </a:lnTo>
                  <a:lnTo>
                    <a:pt x="12573" y="124"/>
                  </a:lnTo>
                  <a:lnTo>
                    <a:pt x="13540" y="186"/>
                  </a:lnTo>
                  <a:lnTo>
                    <a:pt x="14669" y="372"/>
                  </a:lnTo>
                  <a:lnTo>
                    <a:pt x="16603" y="745"/>
                  </a:lnTo>
                  <a:lnTo>
                    <a:pt x="17409" y="993"/>
                  </a:lnTo>
                  <a:lnTo>
                    <a:pt x="19021" y="1614"/>
                  </a:lnTo>
                  <a:lnTo>
                    <a:pt x="19666" y="1924"/>
                  </a:lnTo>
                  <a:lnTo>
                    <a:pt x="21116" y="3041"/>
                  </a:lnTo>
                  <a:lnTo>
                    <a:pt x="21600" y="4345"/>
                  </a:lnTo>
                  <a:lnTo>
                    <a:pt x="21600" y="21600"/>
                  </a:lnTo>
                  <a:lnTo>
                    <a:pt x="0" y="21600"/>
                  </a:lnTo>
                </a:path>
              </a:pathLst>
            </a:custGeom>
            <a:solidFill>
              <a:srgbClr val="FFB200"/>
            </a:solidFill>
            <a:ln w="12700" cap="flat">
              <a:noFill/>
              <a:miter lim="400000"/>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000000"/>
                  </a:solidFill>
                </a:defRPr>
              </a:pPr>
            </a:p>
          </p:txBody>
        </p:sp>
        <p:sp>
          <p:nvSpPr>
            <p:cNvPr id="598" name="Shape 598"/>
            <p:cNvSpPr/>
            <p:nvPr/>
          </p:nvSpPr>
          <p:spPr>
            <a:xfrm>
              <a:off x="600280" y="4375213"/>
              <a:ext cx="362332" cy="9052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4345"/>
                  </a:lnTo>
                  <a:lnTo>
                    <a:pt x="161" y="3910"/>
                  </a:lnTo>
                  <a:lnTo>
                    <a:pt x="161" y="3476"/>
                  </a:lnTo>
                  <a:lnTo>
                    <a:pt x="484" y="3041"/>
                  </a:lnTo>
                  <a:lnTo>
                    <a:pt x="1128" y="2297"/>
                  </a:lnTo>
                  <a:lnTo>
                    <a:pt x="1612" y="1924"/>
                  </a:lnTo>
                  <a:lnTo>
                    <a:pt x="2901" y="1303"/>
                  </a:lnTo>
                  <a:lnTo>
                    <a:pt x="3707" y="993"/>
                  </a:lnTo>
                  <a:lnTo>
                    <a:pt x="4513" y="745"/>
                  </a:lnTo>
                  <a:lnTo>
                    <a:pt x="6125" y="372"/>
                  </a:lnTo>
                  <a:lnTo>
                    <a:pt x="7254" y="186"/>
                  </a:lnTo>
                  <a:lnTo>
                    <a:pt x="8221" y="124"/>
                  </a:lnTo>
                  <a:lnTo>
                    <a:pt x="9188" y="0"/>
                  </a:lnTo>
                  <a:lnTo>
                    <a:pt x="11445" y="0"/>
                  </a:lnTo>
                  <a:lnTo>
                    <a:pt x="12573" y="124"/>
                  </a:lnTo>
                  <a:lnTo>
                    <a:pt x="13540" y="186"/>
                  </a:lnTo>
                  <a:lnTo>
                    <a:pt x="14669" y="372"/>
                  </a:lnTo>
                  <a:lnTo>
                    <a:pt x="16603" y="745"/>
                  </a:lnTo>
                  <a:lnTo>
                    <a:pt x="17409" y="993"/>
                  </a:lnTo>
                  <a:lnTo>
                    <a:pt x="19021" y="1614"/>
                  </a:lnTo>
                  <a:lnTo>
                    <a:pt x="19666" y="1924"/>
                  </a:lnTo>
                  <a:lnTo>
                    <a:pt x="21116" y="3041"/>
                  </a:lnTo>
                  <a:lnTo>
                    <a:pt x="21600" y="4345"/>
                  </a:lnTo>
                  <a:lnTo>
                    <a:pt x="21600" y="21600"/>
                  </a:lnTo>
                  <a:lnTo>
                    <a:pt x="0" y="21600"/>
                  </a:lnTo>
                </a:path>
              </a:pathLst>
            </a:custGeom>
            <a:noFill/>
            <a:ln w="101600" cap="rnd">
              <a:solidFill>
                <a:srgbClr val="000000"/>
              </a:solidFill>
              <a:prstDash val="solid"/>
              <a:round/>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000000"/>
                  </a:solidFill>
                </a:defRPr>
              </a:pPr>
            </a:p>
          </p:txBody>
        </p:sp>
        <p:sp>
          <p:nvSpPr>
            <p:cNvPr id="599" name="Shape 599"/>
            <p:cNvSpPr/>
            <p:nvPr/>
          </p:nvSpPr>
          <p:spPr>
            <a:xfrm>
              <a:off x="1178929" y="4255558"/>
              <a:ext cx="497530" cy="1227766"/>
            </a:xfrm>
            <a:prstGeom prst="rect">
              <a:avLst/>
            </a:prstGeom>
            <a:solidFill>
              <a:srgbClr val="800000"/>
            </a:solidFill>
            <a:ln w="12700" cap="flat">
              <a:solidFill>
                <a:srgbClr val="333399"/>
              </a:solidFill>
              <a:prstDash val="solid"/>
              <a:round/>
            </a:ln>
            <a:effectLst/>
          </p:spPr>
          <p:txBody>
            <a:bodyPr wrap="square" lIns="65023" tIns="65023" rIns="65023" bIns="65023" numCol="1" anchor="ctr">
              <a:noAutofit/>
            </a:bodyPr>
            <a:lstStyle/>
            <a:p>
              <a:pPr lvl="0" defTabSz="914400">
                <a:lnSpc>
                  <a:spcPct val="100000"/>
                </a:lnSpc>
                <a:spcBef>
                  <a:spcPts val="0"/>
                </a:spcBef>
                <a:buClrTx/>
                <a:buFontTx/>
                <a:defRPr sz="2400">
                  <a:solidFill>
                    <a:srgbClr val="000000"/>
                  </a:solidFill>
                </a:defRPr>
              </a:pPr>
            </a:p>
          </p:txBody>
        </p:sp>
        <p:sp>
          <p:nvSpPr>
            <p:cNvPr id="600" name="Shape 600"/>
            <p:cNvSpPr/>
            <p:nvPr/>
          </p:nvSpPr>
          <p:spPr>
            <a:xfrm>
              <a:off x="1514220" y="4835625"/>
              <a:ext cx="100048" cy="962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259" y="21600"/>
                  </a:moveTo>
                  <a:lnTo>
                    <a:pt x="15178" y="21600"/>
                  </a:lnTo>
                  <a:lnTo>
                    <a:pt x="16930" y="21016"/>
                  </a:lnTo>
                  <a:lnTo>
                    <a:pt x="18097" y="20432"/>
                  </a:lnTo>
                  <a:lnTo>
                    <a:pt x="19265" y="19265"/>
                  </a:lnTo>
                  <a:lnTo>
                    <a:pt x="19849" y="18097"/>
                  </a:lnTo>
                  <a:lnTo>
                    <a:pt x="20432" y="17514"/>
                  </a:lnTo>
                  <a:lnTo>
                    <a:pt x="21016" y="16346"/>
                  </a:lnTo>
                  <a:lnTo>
                    <a:pt x="21016" y="14011"/>
                  </a:lnTo>
                  <a:lnTo>
                    <a:pt x="21600" y="12259"/>
                  </a:lnTo>
                  <a:lnTo>
                    <a:pt x="21600" y="7005"/>
                  </a:lnTo>
                  <a:lnTo>
                    <a:pt x="21016" y="5838"/>
                  </a:lnTo>
                  <a:lnTo>
                    <a:pt x="21016" y="4086"/>
                  </a:lnTo>
                  <a:lnTo>
                    <a:pt x="18097" y="1168"/>
                  </a:lnTo>
                  <a:lnTo>
                    <a:pt x="16930" y="584"/>
                  </a:lnTo>
                  <a:lnTo>
                    <a:pt x="16346" y="584"/>
                  </a:lnTo>
                  <a:lnTo>
                    <a:pt x="15178" y="0"/>
                  </a:lnTo>
                  <a:lnTo>
                    <a:pt x="7589" y="0"/>
                  </a:lnTo>
                  <a:lnTo>
                    <a:pt x="6422" y="584"/>
                  </a:lnTo>
                  <a:lnTo>
                    <a:pt x="5254" y="584"/>
                  </a:lnTo>
                  <a:lnTo>
                    <a:pt x="4086" y="1168"/>
                  </a:lnTo>
                  <a:lnTo>
                    <a:pt x="3503" y="1751"/>
                  </a:lnTo>
                  <a:lnTo>
                    <a:pt x="2335" y="2335"/>
                  </a:lnTo>
                  <a:lnTo>
                    <a:pt x="584" y="4086"/>
                  </a:lnTo>
                  <a:lnTo>
                    <a:pt x="584" y="5254"/>
                  </a:lnTo>
                  <a:lnTo>
                    <a:pt x="0" y="5838"/>
                  </a:lnTo>
                  <a:lnTo>
                    <a:pt x="0" y="14011"/>
                  </a:lnTo>
                  <a:lnTo>
                    <a:pt x="584" y="15178"/>
                  </a:lnTo>
                  <a:lnTo>
                    <a:pt x="584" y="16346"/>
                  </a:lnTo>
                  <a:lnTo>
                    <a:pt x="1168" y="17514"/>
                  </a:lnTo>
                  <a:lnTo>
                    <a:pt x="1751" y="18097"/>
                  </a:lnTo>
                  <a:lnTo>
                    <a:pt x="2335" y="19265"/>
                  </a:lnTo>
                  <a:lnTo>
                    <a:pt x="3503" y="19849"/>
                  </a:lnTo>
                  <a:lnTo>
                    <a:pt x="4086" y="20432"/>
                  </a:lnTo>
                  <a:lnTo>
                    <a:pt x="5254" y="21016"/>
                  </a:lnTo>
                  <a:lnTo>
                    <a:pt x="6422" y="21016"/>
                  </a:lnTo>
                  <a:lnTo>
                    <a:pt x="7589" y="21600"/>
                  </a:lnTo>
                  <a:lnTo>
                    <a:pt x="12259" y="21600"/>
                  </a:lnTo>
                </a:path>
              </a:pathLst>
            </a:custGeom>
            <a:solidFill>
              <a:srgbClr val="FF9800"/>
            </a:solidFill>
            <a:ln w="12700" cap="flat">
              <a:noFill/>
              <a:miter lim="400000"/>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000000"/>
                  </a:solidFill>
                </a:defRPr>
              </a:pPr>
            </a:p>
          </p:txBody>
        </p:sp>
        <p:sp>
          <p:nvSpPr>
            <p:cNvPr id="601" name="Shape 601"/>
            <p:cNvSpPr/>
            <p:nvPr/>
          </p:nvSpPr>
          <p:spPr>
            <a:xfrm>
              <a:off x="1514220" y="4835625"/>
              <a:ext cx="100048" cy="962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259" y="21600"/>
                  </a:moveTo>
                  <a:lnTo>
                    <a:pt x="15178" y="21600"/>
                  </a:lnTo>
                  <a:lnTo>
                    <a:pt x="16930" y="21016"/>
                  </a:lnTo>
                  <a:lnTo>
                    <a:pt x="18097" y="20432"/>
                  </a:lnTo>
                  <a:lnTo>
                    <a:pt x="19265" y="19265"/>
                  </a:lnTo>
                  <a:lnTo>
                    <a:pt x="19849" y="18097"/>
                  </a:lnTo>
                  <a:lnTo>
                    <a:pt x="20432" y="17514"/>
                  </a:lnTo>
                  <a:lnTo>
                    <a:pt x="21016" y="16346"/>
                  </a:lnTo>
                  <a:lnTo>
                    <a:pt x="21016" y="14011"/>
                  </a:lnTo>
                  <a:lnTo>
                    <a:pt x="21600" y="12259"/>
                  </a:lnTo>
                  <a:lnTo>
                    <a:pt x="21600" y="7005"/>
                  </a:lnTo>
                  <a:lnTo>
                    <a:pt x="21016" y="5838"/>
                  </a:lnTo>
                  <a:lnTo>
                    <a:pt x="21016" y="4086"/>
                  </a:lnTo>
                  <a:lnTo>
                    <a:pt x="18097" y="1168"/>
                  </a:lnTo>
                  <a:lnTo>
                    <a:pt x="16930" y="584"/>
                  </a:lnTo>
                  <a:lnTo>
                    <a:pt x="16346" y="584"/>
                  </a:lnTo>
                  <a:lnTo>
                    <a:pt x="15178" y="0"/>
                  </a:lnTo>
                  <a:lnTo>
                    <a:pt x="7589" y="0"/>
                  </a:lnTo>
                  <a:lnTo>
                    <a:pt x="6422" y="584"/>
                  </a:lnTo>
                  <a:lnTo>
                    <a:pt x="5254" y="584"/>
                  </a:lnTo>
                  <a:lnTo>
                    <a:pt x="4086" y="1168"/>
                  </a:lnTo>
                  <a:lnTo>
                    <a:pt x="3503" y="1751"/>
                  </a:lnTo>
                  <a:lnTo>
                    <a:pt x="2335" y="2335"/>
                  </a:lnTo>
                  <a:lnTo>
                    <a:pt x="584" y="4086"/>
                  </a:lnTo>
                  <a:lnTo>
                    <a:pt x="584" y="5254"/>
                  </a:lnTo>
                  <a:lnTo>
                    <a:pt x="0" y="5838"/>
                  </a:lnTo>
                  <a:lnTo>
                    <a:pt x="0" y="14011"/>
                  </a:lnTo>
                  <a:lnTo>
                    <a:pt x="584" y="15178"/>
                  </a:lnTo>
                  <a:lnTo>
                    <a:pt x="584" y="16346"/>
                  </a:lnTo>
                  <a:lnTo>
                    <a:pt x="1168" y="17514"/>
                  </a:lnTo>
                  <a:lnTo>
                    <a:pt x="1751" y="18097"/>
                  </a:lnTo>
                  <a:lnTo>
                    <a:pt x="2335" y="19265"/>
                  </a:lnTo>
                  <a:lnTo>
                    <a:pt x="3503" y="19849"/>
                  </a:lnTo>
                  <a:lnTo>
                    <a:pt x="4086" y="20432"/>
                  </a:lnTo>
                  <a:lnTo>
                    <a:pt x="5254" y="21016"/>
                  </a:lnTo>
                  <a:lnTo>
                    <a:pt x="6422" y="21016"/>
                  </a:lnTo>
                  <a:lnTo>
                    <a:pt x="7589" y="21600"/>
                  </a:lnTo>
                  <a:lnTo>
                    <a:pt x="12259" y="21600"/>
                  </a:lnTo>
                </a:path>
              </a:pathLst>
            </a:custGeom>
            <a:noFill/>
            <a:ln w="12700" cap="rnd">
              <a:solidFill>
                <a:srgbClr val="000000"/>
              </a:solidFill>
              <a:prstDash val="solid"/>
              <a:round/>
            </a:ln>
            <a:effectLst/>
          </p:spPr>
          <p:txBody>
            <a:bodyPr wrap="square" lIns="65023" tIns="65023" rIns="65023" bIns="65023" numCol="1" anchor="t">
              <a:noAutofit/>
            </a:bodyPr>
            <a:lstStyle/>
            <a:p>
              <a:pPr lvl="0" defTabSz="914400">
                <a:lnSpc>
                  <a:spcPct val="100000"/>
                </a:lnSpc>
                <a:spcBef>
                  <a:spcPts val="0"/>
                </a:spcBef>
                <a:buClrTx/>
                <a:buFontTx/>
                <a:defRPr sz="2400">
                  <a:solidFill>
                    <a:srgbClr val="000000"/>
                  </a:solidFill>
                </a:defRPr>
              </a:pPr>
            </a:p>
          </p:txBody>
        </p:sp>
      </p:grpSp>
      <p:pic>
        <p:nvPicPr>
          <p:cNvPr id="603" name="image.png"/>
          <p:cNvPicPr/>
          <p:nvPr/>
        </p:nvPicPr>
        <p:blipFill>
          <a:blip r:embed="rId4">
            <a:extLst/>
          </a:blip>
          <a:stretch>
            <a:fillRect/>
          </a:stretch>
        </p:blipFill>
        <p:spPr>
          <a:xfrm>
            <a:off x="1733973" y="2817706"/>
            <a:ext cx="1449494" cy="6935895"/>
          </a:xfrm>
          <a:prstGeom prst="rect">
            <a:avLst/>
          </a:prstGeom>
          <a:ln w="12700">
            <a:miter lim="400000"/>
          </a:ln>
        </p:spPr>
      </p:pic>
      <p:sp>
        <p:nvSpPr>
          <p:cNvPr id="604" name="Shape 604"/>
          <p:cNvSpPr/>
          <p:nvPr/>
        </p:nvSpPr>
        <p:spPr>
          <a:xfrm>
            <a:off x="159880" y="-54422"/>
            <a:ext cx="12685039" cy="8890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lgn="ctr">
              <a:lnSpc>
                <a:spcPct val="100000"/>
              </a:lnSpc>
              <a:spcBef>
                <a:spcPts val="0"/>
              </a:spcBef>
              <a:buClrTx/>
              <a:buFontTx/>
              <a:defRPr i="1" sz="5500">
                <a:solidFill>
                  <a:srgbClr val="FFFFFF"/>
                </a:solidFill>
                <a:effectLst>
                  <a:outerShdw sx="100000" sy="100000" kx="0" ky="0" algn="b" rotWithShape="0" blurRad="76200" dist="63500" dir="2920767">
                    <a:srgbClr val="000000"/>
                  </a:outerShdw>
                </a:effectLst>
                <a:latin typeface="Baskerville"/>
                <a:ea typeface="Baskerville"/>
                <a:cs typeface="Baskerville"/>
                <a:sym typeface="Baskerville"/>
              </a:defRPr>
            </a:lvl1pPr>
          </a:lstStyle>
          <a:p>
            <a:pPr lvl="0">
              <a:defRPr i="0" sz="1800">
                <a:solidFill>
                  <a:srgbClr val="000000"/>
                </a:solidFill>
                <a:effectLst/>
              </a:defRPr>
            </a:pPr>
            <a:r>
              <a:rPr i="1" sz="5500">
                <a:solidFill>
                  <a:srgbClr val="FFFFFF"/>
                </a:solidFill>
                <a:effectLst>
                  <a:outerShdw sx="100000" sy="100000" kx="0" ky="0" algn="b" rotWithShape="0" blurRad="76200" dist="63500" dir="2920767">
                    <a:srgbClr val="000000"/>
                  </a:outerShdw>
                </a:effectLst>
              </a:rPr>
              <a:t>Is The Church of CHRIST A Biblical Church?</a:t>
            </a:r>
          </a:p>
        </p:txBody>
      </p:sp>
    </p:spTree>
  </p:cSld>
  <p:clrMapOvr>
    <a:masterClrMapping/>
  </p:clrMapOvr>
  <p:transition spd="fast" advClick="1">
    <p:push dir="l"/>
  </p:transition>
</p:sld>
</file>

<file path=ppt/theme/theme1.xml><?xml version="1.0" encoding="utf-8"?>
<a:theme xmlns:a="http://schemas.openxmlformats.org/drawingml/2006/main" xmlns:r="http://schemas.openxmlformats.org/officeDocument/2006/relationships" name="White">
  <a:themeElements>
    <a:clrScheme name="White">
      <a:dk1>
        <a:srgbClr val="FFFFFF"/>
      </a:dk1>
      <a:lt1>
        <a:srgbClr val="929292"/>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Futura"/>
        <a:ea typeface="Futura"/>
        <a:cs typeface="Futura"/>
      </a:majorFont>
      <a:minorFont>
        <a:latin typeface="Helvetica Neue Light"/>
        <a:ea typeface="Helvetica Neue Light"/>
        <a:cs typeface="Helvetica Neue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alpha val="50000"/>
          </a:srgbClr>
        </a:solidFill>
        <a:ln w="254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000000"/>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l" defTabSz="584200" rtl="0" fontAlgn="auto" latinLnBrk="1" hangingPunct="0">
          <a:lnSpc>
            <a:spcPct val="120000"/>
          </a:lnSpc>
          <a:spcBef>
            <a:spcPts val="4800"/>
          </a:spcBef>
          <a:spcAft>
            <a:spcPts val="0"/>
          </a:spcAft>
          <a:buClr>
            <a:srgbClr val="AAAAAA"/>
          </a:buClr>
          <a:buSzTx/>
          <a:buFont typeface="Lucida Grande"/>
          <a:buNone/>
          <a:tabLst/>
          <a:defRPr b="0" baseline="0" cap="none" i="0" spc="0" strike="noStrike" sz="3200" u="none" kumimoji="0" normalizeH="0">
            <a:ln>
              <a:noFill/>
            </a:ln>
            <a:solidFill>
              <a:srgbClr val="929292"/>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Futura"/>
        <a:ea typeface="Futura"/>
        <a:cs typeface="Futura"/>
      </a:majorFont>
      <a:minorFont>
        <a:latin typeface="Helvetica Neue Light"/>
        <a:ea typeface="Helvetica Neue Light"/>
        <a:cs typeface="Helvetica Neue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alpha val="50000"/>
          </a:srgbClr>
        </a:solidFill>
        <a:ln w="254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000000"/>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l" defTabSz="584200" rtl="0" fontAlgn="auto" latinLnBrk="1" hangingPunct="0">
          <a:lnSpc>
            <a:spcPct val="120000"/>
          </a:lnSpc>
          <a:spcBef>
            <a:spcPts val="4800"/>
          </a:spcBef>
          <a:spcAft>
            <a:spcPts val="0"/>
          </a:spcAft>
          <a:buClr>
            <a:srgbClr val="AAAAAA"/>
          </a:buClr>
          <a:buSzTx/>
          <a:buFont typeface="Lucida Grande"/>
          <a:buNone/>
          <a:tabLst/>
          <a:defRPr b="0" baseline="0" cap="none" i="0" spc="0" strike="noStrike" sz="3200" u="none" kumimoji="0" normalizeH="0">
            <a:ln>
              <a:noFill/>
            </a:ln>
            <a:solidFill>
              <a:srgbClr val="929292"/>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