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media/image1.jpeg" ContentType="image/jpeg"/>
  <Override PartName="/ppt/media/media1.mov" ContentType="video/unknown"/>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p:nvPr>
            <p:ph type="sldImg"/>
          </p:nvPr>
        </p:nvSpPr>
        <p:spPr>
          <a:xfrm>
            <a:off x="1143000" y="685800"/>
            <a:ext cx="4572000" cy="3429000"/>
          </a:xfrm>
          <a:prstGeom prst="rect">
            <a:avLst/>
          </a:prstGeom>
        </p:spPr>
        <p:txBody>
          <a:bodyPr/>
          <a:lstStyle/>
          <a:p>
            <a:pPr lvl="0"/>
          </a:p>
        </p:txBody>
      </p:sp>
      <p:sp>
        <p:nvSpPr>
          <p:cNvPr id="83" name="Shape 83"/>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4" name="Shape 114"/>
          <p:cNvSpPr/>
          <p:nvPr>
            <p:ph type="sldImg"/>
          </p:nvPr>
        </p:nvSpPr>
        <p:spPr>
          <a:prstGeom prst="rect">
            <a:avLst/>
          </a:prstGeom>
        </p:spPr>
        <p:txBody>
          <a:bodyPr/>
          <a:lstStyle/>
          <a:p>
            <a:pPr lvl="0"/>
          </a:p>
        </p:txBody>
      </p:sp>
      <p:sp>
        <p:nvSpPr>
          <p:cNvPr id="115" name="Shape 115"/>
          <p:cNvSpPr/>
          <p:nvPr>
            <p:ph type="body" sz="quarter" idx="1"/>
          </p:nvPr>
        </p:nvSpPr>
        <p:spPr>
          <a:prstGeom prst="rect">
            <a:avLst/>
          </a:prstGeom>
        </p:spPr>
        <p:txBody>
          <a:bodyPr/>
          <a:lstStyle>
            <a:lvl1pPr defTabSz="914400">
              <a:lnSpc>
                <a:spcPct val="100000"/>
              </a:lnSpc>
              <a:spcBef>
                <a:spcPts val="400"/>
              </a:spcBef>
              <a:defRPr sz="1200">
                <a:solidFill>
                  <a:srgbClr val="FFFFFF"/>
                </a:solidFill>
                <a:latin typeface="Arial"/>
                <a:ea typeface="Arial"/>
                <a:cs typeface="Arial"/>
                <a:sym typeface="Arial"/>
              </a:defRPr>
            </a:lvl1pPr>
          </a:lstStyle>
          <a:p>
            <a:pPr lvl="0">
              <a:defRPr sz="1800">
                <a:solidFill>
                  <a:srgbClr val="000000"/>
                </a:solidFill>
              </a:defRPr>
            </a:pPr>
            <a:r>
              <a:rPr sz="1200">
                <a:solidFill>
                  <a:srgbClr val="FFFFFF"/>
                </a:solidFill>
              </a:rPr>
              <a:t>The Bible Doesn’t Teach Me to Be A Member of One KIND of Church And You Another!!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lvl="0"/>
          </a:p>
        </p:txBody>
      </p:sp>
      <p:sp>
        <p:nvSpPr>
          <p:cNvPr id="156" name="Shape 156"/>
          <p:cNvSpPr/>
          <p:nvPr>
            <p:ph type="body" sz="quarter" idx="1"/>
          </p:nvPr>
        </p:nvSpPr>
        <p:spPr>
          <a:prstGeom prst="rect">
            <a:avLst/>
          </a:prstGeom>
        </p:spPr>
        <p:txBody>
          <a:bodyPr/>
          <a:lstStyle>
            <a:lvl1pPr defTabSz="914400">
              <a:lnSpc>
                <a:spcPct val="100000"/>
              </a:lnSpc>
              <a:spcBef>
                <a:spcPts val="400"/>
              </a:spcBef>
              <a:defRPr sz="1200">
                <a:solidFill>
                  <a:srgbClr val="FFFFFF"/>
                </a:solidFill>
                <a:latin typeface="Arial"/>
                <a:ea typeface="Arial"/>
                <a:cs typeface="Arial"/>
                <a:sym typeface="Arial"/>
              </a:defRPr>
            </a:lvl1pPr>
          </a:lstStyle>
          <a:p>
            <a:pPr lvl="0">
              <a:defRPr sz="1800">
                <a:solidFill>
                  <a:srgbClr val="000000"/>
                </a:solidFill>
              </a:defRPr>
            </a:pPr>
            <a:r>
              <a:rPr sz="1200">
                <a:solidFill>
                  <a:srgbClr val="FFFFFF"/>
                </a:solidFill>
              </a:rPr>
              <a:t>The Bible Doesn’t Teach Me to Be Saved One Way And You Another</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tif"/></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3.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tif"/></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6.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tif"/></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tif"/><Relationship Id="rId4" Type="http://schemas.openxmlformats.org/officeDocument/2006/relationships/image" Target="../media/image10.png"/></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1.png"/></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solidFill>
          <a:srgbClr val="000000"/>
        </a:solidFill>
      </p:bgPr>
    </p:bg>
    <p:spTree>
      <p:nvGrpSpPr>
        <p:cNvPr id="1" name=""/>
        <p:cNvGrpSpPr/>
        <p:nvPr/>
      </p:nvGrpSpPr>
      <p:grpSpPr>
        <a:xfrm>
          <a:off x="0" y="0"/>
          <a:ext cx="0" cy="0"/>
          <a:chOff x="0" y="0"/>
          <a:chExt cx="0" cy="0"/>
        </a:xfrm>
      </p:grpSpPr>
      <p:sp>
        <p:nvSpPr>
          <p:cNvPr id="7" name="Shape 7"/>
          <p:cNvSpPr/>
          <p:nvPr>
            <p:ph type="title"/>
          </p:nvPr>
        </p:nvSpPr>
        <p:spPr>
          <a:xfrm>
            <a:off x="1270000" y="1638300"/>
            <a:ext cx="10464800" cy="3302000"/>
          </a:xfrm>
          <a:prstGeom prst="rect">
            <a:avLst/>
          </a:prstGeom>
        </p:spPr>
        <p:txBody>
          <a:bodyPr lIns="0" tIns="0" rIns="0" bIns="0" anchor="b"/>
          <a:lstStyle>
            <a:lvl1pPr defTabSz="584200">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8" name="Shape 8"/>
          <p:cNvSpPr/>
          <p:nvPr>
            <p:ph type="body" idx="1"/>
          </p:nvPr>
        </p:nvSpPr>
        <p:spPr>
          <a:xfrm>
            <a:off x="1270000" y="5029200"/>
            <a:ext cx="10464800" cy="1130300"/>
          </a:xfrm>
          <a:prstGeom prst="rect">
            <a:avLst/>
          </a:prstGeom>
        </p:spPr>
        <p:txBody>
          <a:bodyPr lIns="0" tIns="0" rIns="0" bIns="0"/>
          <a:lstStyle>
            <a:lvl1pPr marL="0" indent="0" algn="ctr" defTabSz="584200">
              <a:spcBef>
                <a:spcPts val="0"/>
              </a:spcBef>
              <a:buSzTx/>
              <a:buFontTx/>
              <a:buNone/>
              <a:defRPr sz="3200">
                <a:solidFill>
                  <a:srgbClr val="FFFFFF"/>
                </a:solidFill>
                <a:latin typeface="+mn-lt"/>
                <a:ea typeface="+mn-ea"/>
                <a:cs typeface="+mn-cs"/>
                <a:sym typeface="Helvetica Light"/>
              </a:defRPr>
            </a:lvl1pPr>
            <a:lvl2pPr marL="0" indent="228600" algn="ctr" defTabSz="584200">
              <a:spcBef>
                <a:spcPts val="0"/>
              </a:spcBef>
              <a:buSzTx/>
              <a:buFontTx/>
              <a:buNone/>
              <a:defRPr sz="3200">
                <a:solidFill>
                  <a:srgbClr val="FFFFFF"/>
                </a:solidFill>
                <a:latin typeface="+mn-lt"/>
                <a:ea typeface="+mn-ea"/>
                <a:cs typeface="+mn-cs"/>
                <a:sym typeface="Helvetica Light"/>
              </a:defRPr>
            </a:lvl2pPr>
            <a:lvl3pPr marL="0" indent="457200" algn="ctr" defTabSz="584200">
              <a:spcBef>
                <a:spcPts val="0"/>
              </a:spcBef>
              <a:buSzTx/>
              <a:buFontTx/>
              <a:buNone/>
              <a:defRPr sz="3200">
                <a:solidFill>
                  <a:srgbClr val="FFFFFF"/>
                </a:solidFill>
                <a:latin typeface="+mn-lt"/>
                <a:ea typeface="+mn-ea"/>
                <a:cs typeface="+mn-cs"/>
                <a:sym typeface="Helvetica Light"/>
              </a:defRPr>
            </a:lvl3pPr>
            <a:lvl4pPr marL="0" indent="685800" algn="ctr" defTabSz="584200">
              <a:spcBef>
                <a:spcPts val="0"/>
              </a:spcBef>
              <a:buSzTx/>
              <a:buFontTx/>
              <a:buNone/>
              <a:defRPr sz="3200">
                <a:solidFill>
                  <a:srgbClr val="FFFFFF"/>
                </a:solidFill>
                <a:latin typeface="+mn-lt"/>
                <a:ea typeface="+mn-ea"/>
                <a:cs typeface="+mn-cs"/>
                <a:sym typeface="Helvetica Light"/>
              </a:defRPr>
            </a:lvl4pPr>
            <a:lvl5pPr marL="0" indent="914400" algn="ctr" defTabSz="584200">
              <a:spcBef>
                <a:spcPts val="0"/>
              </a:spcBef>
              <a:buSzTx/>
              <a:buFontTx/>
              <a:buNone/>
              <a:defRPr sz="320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bg>
      <p:bgPr>
        <a:solidFill>
          <a:srgbClr val="000000"/>
        </a:solid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bg>
      <p:bgPr>
        <a:solidFill>
          <a:srgbClr val="000000"/>
        </a:solid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solidFill>
          <a:srgbClr val="000000"/>
        </a:solid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2" name="pasted-image.tif"/>
          <p:cNvPicPr/>
          <p:nvPr/>
        </p:nvPicPr>
        <p:blipFill>
          <a:blip r:embed="rId3">
            <a:extLst/>
          </a:blip>
          <a:stretch>
            <a:fillRect/>
          </a:stretch>
        </p:blipFill>
        <p:spPr>
          <a:xfrm>
            <a:off x="-16934" y="-8467"/>
            <a:ext cx="13027380" cy="9770534"/>
          </a:xfrm>
          <a:prstGeom prst="rect">
            <a:avLst/>
          </a:prstGeom>
          <a:ln w="12700">
            <a:miter lim="400000"/>
          </a:ln>
        </p:spPr>
      </p:pic>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pic>
        <p:nvPicPr>
          <p:cNvPr id="34" name="jumsoft_background_10_-38.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p:spPr>
      </p:pic>
      <p:sp>
        <p:nvSpPr>
          <p:cNvPr id="35" name="Shape 35"/>
          <p:cNvSpPr/>
          <p:nvPr/>
        </p:nvSpPr>
        <p:spPr>
          <a:xfrm>
            <a:off x="-114300" y="863600"/>
            <a:ext cx="13220700" cy="8013700"/>
          </a:xfrm>
          <a:prstGeom prst="rect">
            <a:avLst/>
          </a:prstGeom>
          <a:solidFill>
            <a:srgbClr val="FFFFFF">
              <a:alpha val="50000"/>
            </a:srgbClr>
          </a:solidFill>
          <a:ln w="12700">
            <a:miter lim="400000"/>
          </a:ln>
        </p:spPr>
        <p:txBody>
          <a:bodyPr lIns="0" tIns="0" rIns="0" bIns="0" anchor="ctr"/>
          <a:lstStyle/>
          <a:p>
            <a:pPr lvl="0">
              <a:defRPr sz="4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6" name="Shape 36"/>
          <p:cNvSpPr/>
          <p:nvPr>
            <p:ph type="title"/>
          </p:nvPr>
        </p:nvSpPr>
        <p:spPr>
          <a:xfrm>
            <a:off x="762000" y="1447800"/>
            <a:ext cx="10718800" cy="1905000"/>
          </a:xfrm>
          <a:prstGeom prst="rect">
            <a:avLst/>
          </a:prstGeom>
          <a:effectLst>
            <a:outerShdw sx="100000" sy="100000" kx="0" ky="0" algn="b" rotWithShape="0" blurRad="12700" dist="25400" dir="7920000">
              <a:srgbClr val="FFFFFF">
                <a:alpha val="80000"/>
              </a:srgbClr>
            </a:outerShdw>
          </a:effectLst>
        </p:spPr>
        <p:txBody>
          <a:bodyPr lIns="0" tIns="0" rIns="0" bIns="0" anchor="b">
            <a:noAutofit/>
          </a:bodyPr>
          <a:lstStyle>
            <a:lvl1pPr algn="l" defTabSz="584200">
              <a:defRPr i="1" spc="-360" sz="12000">
                <a:solidFill>
                  <a:srgbClr val="233374"/>
                </a:solidFill>
                <a:latin typeface="Futura"/>
                <a:ea typeface="Futura"/>
                <a:cs typeface="Futura"/>
                <a:sym typeface="Futura"/>
              </a:defRPr>
            </a:lvl1pPr>
          </a:lstStyle>
          <a:p>
            <a:pPr lvl="0">
              <a:defRPr i="0" spc="0" sz="1800">
                <a:solidFill>
                  <a:srgbClr val="000000"/>
                </a:solidFill>
              </a:defRPr>
            </a:pPr>
            <a:r>
              <a:rPr i="1" spc="-360" sz="12000">
                <a:solidFill>
                  <a:srgbClr val="233374"/>
                </a:solidFill>
              </a:rPr>
              <a:t>Title Text</a:t>
            </a:r>
          </a:p>
        </p:txBody>
      </p:sp>
      <p:sp>
        <p:nvSpPr>
          <p:cNvPr id="37" name="Shape 37"/>
          <p:cNvSpPr/>
          <p:nvPr>
            <p:ph type="body" idx="1"/>
          </p:nvPr>
        </p:nvSpPr>
        <p:spPr>
          <a:xfrm>
            <a:off x="723900" y="3657600"/>
            <a:ext cx="10718800" cy="5029200"/>
          </a:xfrm>
          <a:prstGeom prst="rect">
            <a:avLst/>
          </a:prstGeom>
          <a:effectLst>
            <a:outerShdw sx="100000" sy="100000" kx="0" ky="0" algn="b" rotWithShape="0" blurRad="12700" dist="25400" dir="7920000">
              <a:srgbClr val="FFFFFF">
                <a:alpha val="80000"/>
              </a:srgbClr>
            </a:outerShdw>
          </a:effectLst>
        </p:spPr>
        <p:txBody>
          <a:bodyPr lIns="0" tIns="0" rIns="0" bIns="0">
            <a:noAutofit/>
          </a:bodyPr>
          <a:lstStyle>
            <a:lvl1pPr marL="0" indent="0" defTabSz="584200">
              <a:lnSpc>
                <a:spcPct val="80000"/>
              </a:lnSpc>
              <a:spcBef>
                <a:spcPts val="3200"/>
              </a:spcBef>
              <a:buSzTx/>
              <a:buFont typeface="Lucida Grande"/>
              <a:buNone/>
              <a:defRPr sz="3200">
                <a:solidFill>
                  <a:srgbClr val="233374"/>
                </a:solidFill>
                <a:latin typeface="Helvetica Neue Light"/>
                <a:ea typeface="Helvetica Neue Light"/>
                <a:cs typeface="Helvetica Neue Light"/>
                <a:sym typeface="Helvetica Neue Light"/>
              </a:defRPr>
            </a:lvl1pPr>
            <a:lvl2pPr marL="0" indent="0" defTabSz="584200">
              <a:lnSpc>
                <a:spcPct val="80000"/>
              </a:lnSpc>
              <a:spcBef>
                <a:spcPts val="3200"/>
              </a:spcBef>
              <a:buSzTx/>
              <a:buFont typeface="Lucida Grande"/>
              <a:buNone/>
              <a:defRPr sz="3200">
                <a:solidFill>
                  <a:srgbClr val="233374"/>
                </a:solidFill>
                <a:latin typeface="Helvetica Neue Light"/>
                <a:ea typeface="Helvetica Neue Light"/>
                <a:cs typeface="Helvetica Neue Light"/>
                <a:sym typeface="Helvetica Neue Light"/>
              </a:defRPr>
            </a:lvl2pPr>
            <a:lvl3pPr marL="0" indent="0" defTabSz="584200">
              <a:lnSpc>
                <a:spcPct val="80000"/>
              </a:lnSpc>
              <a:spcBef>
                <a:spcPts val="3200"/>
              </a:spcBef>
              <a:buSzTx/>
              <a:buFont typeface="Lucida Grande"/>
              <a:buNone/>
              <a:defRPr sz="3200">
                <a:solidFill>
                  <a:srgbClr val="233374"/>
                </a:solidFill>
                <a:latin typeface="Helvetica Neue Light"/>
                <a:ea typeface="Helvetica Neue Light"/>
                <a:cs typeface="Helvetica Neue Light"/>
                <a:sym typeface="Helvetica Neue Light"/>
              </a:defRPr>
            </a:lvl3pPr>
            <a:lvl4pPr marL="0" indent="0" defTabSz="584200">
              <a:lnSpc>
                <a:spcPct val="80000"/>
              </a:lnSpc>
              <a:spcBef>
                <a:spcPts val="3200"/>
              </a:spcBef>
              <a:buSzTx/>
              <a:buFont typeface="Lucida Grande"/>
              <a:buNone/>
              <a:defRPr sz="3200">
                <a:solidFill>
                  <a:srgbClr val="233374"/>
                </a:solidFill>
                <a:latin typeface="Helvetica Neue Light"/>
                <a:ea typeface="Helvetica Neue Light"/>
                <a:cs typeface="Helvetica Neue Light"/>
                <a:sym typeface="Helvetica Neue Light"/>
              </a:defRPr>
            </a:lvl4pPr>
            <a:lvl5pPr marL="0" indent="0" defTabSz="584200">
              <a:lnSpc>
                <a:spcPct val="80000"/>
              </a:lnSpc>
              <a:spcBef>
                <a:spcPts val="3200"/>
              </a:spcBef>
              <a:buSzTx/>
              <a:buFont typeface="Lucida Grande"/>
              <a:buNone/>
              <a:defRPr sz="3200">
                <a:solidFill>
                  <a:srgbClr val="233374"/>
                </a:solidFill>
                <a:latin typeface="Helvetica Neue Light"/>
                <a:ea typeface="Helvetica Neue Light"/>
                <a:cs typeface="Helvetica Neue Light"/>
                <a:sym typeface="Helvetica Neue Light"/>
              </a:defRPr>
            </a:lvl5pPr>
          </a:lstStyle>
          <a:p>
            <a:pPr lvl="0">
              <a:defRPr sz="1800">
                <a:solidFill>
                  <a:srgbClr val="000000"/>
                </a:solidFill>
              </a:defRPr>
            </a:pPr>
            <a:r>
              <a:rPr sz="3200">
                <a:solidFill>
                  <a:srgbClr val="233374"/>
                </a:solidFill>
              </a:rPr>
              <a:t>Body Level One</a:t>
            </a:r>
            <a:endParaRPr sz="3200">
              <a:solidFill>
                <a:srgbClr val="233374"/>
              </a:solidFill>
            </a:endParaRPr>
          </a:p>
          <a:p>
            <a:pPr lvl="1">
              <a:defRPr sz="1800">
                <a:solidFill>
                  <a:srgbClr val="000000"/>
                </a:solidFill>
              </a:defRPr>
            </a:pPr>
            <a:r>
              <a:rPr sz="3200">
                <a:solidFill>
                  <a:srgbClr val="233374"/>
                </a:solidFill>
              </a:rPr>
              <a:t>Body Level Two</a:t>
            </a:r>
            <a:endParaRPr sz="3200">
              <a:solidFill>
                <a:srgbClr val="233374"/>
              </a:solidFill>
            </a:endParaRPr>
          </a:p>
          <a:p>
            <a:pPr lvl="2">
              <a:defRPr sz="1800">
                <a:solidFill>
                  <a:srgbClr val="000000"/>
                </a:solidFill>
              </a:defRPr>
            </a:pPr>
            <a:r>
              <a:rPr sz="3200">
                <a:solidFill>
                  <a:srgbClr val="233374"/>
                </a:solidFill>
              </a:rPr>
              <a:t>Body Level Three</a:t>
            </a:r>
            <a:endParaRPr sz="3200">
              <a:solidFill>
                <a:srgbClr val="233374"/>
              </a:solidFill>
            </a:endParaRPr>
          </a:p>
          <a:p>
            <a:pPr lvl="3">
              <a:defRPr sz="1800">
                <a:solidFill>
                  <a:srgbClr val="000000"/>
                </a:solidFill>
              </a:defRPr>
            </a:pPr>
            <a:r>
              <a:rPr sz="3200">
                <a:solidFill>
                  <a:srgbClr val="233374"/>
                </a:solidFill>
              </a:rPr>
              <a:t>Body Level Four</a:t>
            </a:r>
            <a:endParaRPr sz="3200">
              <a:solidFill>
                <a:srgbClr val="233374"/>
              </a:solidFill>
            </a:endParaRPr>
          </a:p>
          <a:p>
            <a:pPr lvl="4">
              <a:defRPr sz="1800">
                <a:solidFill>
                  <a:srgbClr val="000000"/>
                </a:solidFill>
              </a:defRPr>
            </a:pPr>
            <a:r>
              <a:rPr sz="3200">
                <a:solidFill>
                  <a:srgbClr val="233374"/>
                </a:solidFill>
              </a:rPr>
              <a:t>Body Level Five</a:t>
            </a:r>
          </a:p>
        </p:txBody>
      </p:sp>
      <p:sp>
        <p:nvSpPr>
          <p:cNvPr id="38" name="Shape 38"/>
          <p:cNvSpPr/>
          <p:nvPr>
            <p:ph type="sldNum" sz="quarter" idx="2"/>
          </p:nvPr>
        </p:nvSpPr>
        <p:spPr>
          <a:xfrm>
            <a:off x="12229810" y="0"/>
            <a:ext cx="755786" cy="780158"/>
          </a:xfrm>
          <a:prstGeom prst="rect">
            <a:avLst/>
          </a:prstGeom>
          <a:effectLst>
            <a:outerShdw sx="100000" sy="100000" kx="0" ky="0" algn="b" rotWithShape="0" blurRad="50800" dist="50800" dir="5400000">
              <a:srgbClr val="424242">
                <a:alpha val="15000"/>
              </a:srgbClr>
            </a:outerShdw>
          </a:effectLst>
        </p:spPr>
        <p:txBody>
          <a:bodyPr wrap="none" lIns="0" tIns="0" rIns="0" bIns="0" anchor="t"/>
          <a:lstStyle>
            <a:lvl1pPr algn="ctr" defTabSz="457200">
              <a:defRPr spc="-144" sz="4800">
                <a:solidFill>
                  <a:srgbClr val="53D5FD">
                    <a:alpha val="50000"/>
                  </a:srgbClr>
                </a:solidFill>
                <a:latin typeface="Arial"/>
                <a:ea typeface="Arial"/>
                <a:cs typeface="Arial"/>
                <a:sym typeface="Arial"/>
              </a:defRPr>
            </a:lvl1pPr>
          </a:lstStyle>
          <a:p>
            <a:pPr lvl="0"/>
            <a:fld id="{86CB4B4D-7CA3-9044-876B-883B54F8677D}" type="slidenum"/>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0">
    <p:spTree>
      <p:nvGrpSpPr>
        <p:cNvPr id="1" name=""/>
        <p:cNvGrpSpPr/>
        <p:nvPr/>
      </p:nvGrpSpPr>
      <p:grpSpPr>
        <a:xfrm>
          <a:off x="0" y="0"/>
          <a:ext cx="0" cy="0"/>
          <a:chOff x="0" y="0"/>
          <a:chExt cx="0" cy="0"/>
        </a:xfrm>
      </p:grpSpPr>
      <p:sp>
        <p:nvSpPr>
          <p:cNvPr id="40" name="Shape 40"/>
          <p:cNvSpPr/>
          <p:nvPr>
            <p:ph type="title"/>
          </p:nvPr>
        </p:nvSpPr>
        <p:spPr>
          <a:xfrm>
            <a:off x="650239" y="-1"/>
            <a:ext cx="11704322" cy="2384215"/>
          </a:xfrm>
          <a:prstGeom prst="rect">
            <a:avLst/>
          </a:prstGeom>
        </p:spPr>
        <p:txBody>
          <a:bodyPr anchor="b">
            <a:noAutofit/>
          </a:bodyPr>
          <a:lstStyle>
            <a:lvl1pPr algn="l">
              <a:defRPr>
                <a:solidFill>
                  <a:srgbClr val="420000"/>
                </a:solidFill>
                <a:latin typeface="Times New Roman"/>
                <a:ea typeface="Times New Roman"/>
                <a:cs typeface="Times New Roman"/>
                <a:sym typeface="Times New Roman"/>
              </a:defRPr>
            </a:lvl1pPr>
          </a:lstStyle>
          <a:p>
            <a:pPr lvl="0">
              <a:defRPr sz="1800">
                <a:solidFill>
                  <a:srgbClr val="000000"/>
                </a:solidFill>
              </a:defRPr>
            </a:pPr>
            <a:r>
              <a:rPr sz="6200">
                <a:solidFill>
                  <a:srgbClr val="420000"/>
                </a:solidFill>
              </a:rPr>
              <a:t>Title Text</a:t>
            </a:r>
          </a:p>
        </p:txBody>
      </p:sp>
      <p:sp>
        <p:nvSpPr>
          <p:cNvPr id="41" name="Shape 41"/>
          <p:cNvSpPr/>
          <p:nvPr>
            <p:ph type="body" idx="1"/>
          </p:nvPr>
        </p:nvSpPr>
        <p:spPr>
          <a:xfrm>
            <a:off x="650239" y="2600960"/>
            <a:ext cx="11704322" cy="7152641"/>
          </a:xfrm>
          <a:prstGeom prst="rect">
            <a:avLst/>
          </a:prstGeom>
        </p:spPr>
        <p:txBody>
          <a:bodyPr>
            <a:noAutofit/>
          </a:bodyPr>
          <a:lstStyle>
            <a:lvl1pPr marL="646112" indent="-646112">
              <a:buClr>
                <a:srgbClr val="660000"/>
              </a:buClr>
              <a:buSzPct val="70000"/>
              <a:buFont typeface="Wingdings"/>
              <a:buChar char="□"/>
              <a:defRPr>
                <a:latin typeface="Arial"/>
                <a:ea typeface="Arial"/>
                <a:cs typeface="Arial"/>
                <a:sym typeface="Arial"/>
              </a:defRPr>
            </a:lvl1pPr>
            <a:lvl2pPr marL="1157514" indent="-686027">
              <a:buClr>
                <a:srgbClr val="660000"/>
              </a:buClr>
              <a:buSzPct val="75000"/>
              <a:buFont typeface="Wingdings"/>
              <a:buChar char="■"/>
              <a:defRPr>
                <a:latin typeface="Arial"/>
                <a:ea typeface="Arial"/>
                <a:cs typeface="Arial"/>
                <a:sym typeface="Arial"/>
              </a:defRPr>
            </a:lvl2pPr>
            <a:lvl3pPr marL="1768210" indent="-858573">
              <a:buClr>
                <a:srgbClr val="660000"/>
              </a:buClr>
              <a:buSzPct val="65000"/>
              <a:buFont typeface="Wingdings"/>
              <a:buChar char="□"/>
              <a:defRPr>
                <a:latin typeface="Arial"/>
                <a:ea typeface="Arial"/>
                <a:cs typeface="Arial"/>
                <a:sym typeface="Arial"/>
              </a:defRPr>
            </a:lvl3pPr>
            <a:lvl4pPr marL="2352993" indent="-963930">
              <a:buClr>
                <a:srgbClr val="660000"/>
              </a:buClr>
              <a:buSzPct val="75000"/>
              <a:buFont typeface="Wingdings"/>
              <a:buChar char="■"/>
              <a:defRPr>
                <a:latin typeface="Arial"/>
                <a:ea typeface="Arial"/>
                <a:cs typeface="Arial"/>
                <a:sym typeface="Arial"/>
              </a:defRPr>
            </a:lvl4pPr>
            <a:lvl5pPr marL="2859088" indent="-1030288">
              <a:buClr>
                <a:srgbClr val="660000"/>
              </a:buClr>
              <a:buSzPct val="50000"/>
              <a:buFont typeface="Wingdings"/>
              <a:buChar char="□"/>
              <a:defRPr>
                <a:latin typeface="Arial"/>
                <a:ea typeface="Arial"/>
                <a:cs typeface="Arial"/>
                <a:sym typeface="Arial"/>
              </a:defRPr>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
        <p:nvSpPr>
          <p:cNvPr id="42" name="Shape 42"/>
          <p:cNvSpPr/>
          <p:nvPr>
            <p:ph type="sldNum" sz="quarter" idx="2"/>
          </p:nvPr>
        </p:nvSpPr>
        <p:spPr>
          <a:xfrm>
            <a:off x="9645226" y="8886613"/>
            <a:ext cx="2709335" cy="327432"/>
          </a:xfrm>
          <a:prstGeom prst="rect">
            <a:avLst/>
          </a:prstGeom>
        </p:spPr>
        <p:txBody>
          <a:bodyPr anchor="t"/>
          <a:lstStyle>
            <a:lvl1pPr>
              <a:defRPr sz="1400">
                <a:solidFill>
                  <a:srgbClr val="000000"/>
                </a:solidFill>
                <a:latin typeface="Arial"/>
                <a:ea typeface="Arial"/>
                <a:cs typeface="Arial"/>
                <a:sym typeface="Arial"/>
              </a:defRPr>
            </a:lvl1pPr>
          </a:lstStyle>
          <a:p>
            <a:pPr lvl="0"/>
            <a:fld id="{86CB4B4D-7CA3-9044-876B-883B54F8677D}" type="slidenum"/>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4" name="pasted-image.tif"/>
          <p:cNvPicPr/>
          <p:nvPr/>
        </p:nvPicPr>
        <p:blipFill>
          <a:blip r:embed="rId3">
            <a:extLst/>
          </a:blip>
          <a:stretch>
            <a:fillRect/>
          </a:stretch>
        </p:blipFill>
        <p:spPr>
          <a:xfrm flipH="1">
            <a:off x="1652" y="1240"/>
            <a:ext cx="13001496" cy="9751120"/>
          </a:xfrm>
          <a:prstGeom prst="rect">
            <a:avLst/>
          </a:prstGeom>
          <a:ln w="12700">
            <a:miter lim="400000"/>
          </a:ln>
        </p:spPr>
      </p:pic>
      <p:sp>
        <p:nvSpPr>
          <p:cNvPr id="45" name="Shape 45"/>
          <p:cNvSpPr/>
          <p:nvPr>
            <p:ph type="title"/>
          </p:nvPr>
        </p:nvSpPr>
        <p:spPr>
          <a:xfrm>
            <a:off x="914400" y="317500"/>
            <a:ext cx="11176000" cy="1778000"/>
          </a:xfrm>
          <a:prstGeom prst="rect">
            <a:avLst/>
          </a:prstGeom>
          <a:effectLst>
            <a:outerShdw sx="100000" sy="100000" kx="0" ky="0" algn="b" rotWithShape="0" blurRad="190500" dist="8455" dir="5400000">
              <a:srgbClr val="000000"/>
            </a:outerShdw>
          </a:effectLst>
        </p:spPr>
        <p:txBody>
          <a:bodyPr lIns="0" tIns="0" rIns="0" bIns="0"/>
          <a:lstStyle>
            <a:lvl1pPr defTabSz="584200">
              <a:defRPr sz="58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sz="1800">
                <a:solidFill>
                  <a:srgbClr val="000000"/>
                </a:solidFill>
                <a:effectLst/>
              </a:defRPr>
            </a:pPr>
            <a:r>
              <a:rPr sz="5800">
                <a:solidFill>
                  <a:srgbClr val="FFFFFF"/>
                </a:solidFill>
                <a:effectLst>
                  <a:outerShdw sx="100000" sy="100000" kx="0" ky="0" algn="b" rotWithShape="0" blurRad="76200" dist="63500" dir="2920767">
                    <a:srgbClr val="000000"/>
                  </a:outerShdw>
                </a:effectLst>
              </a:rPr>
              <a:t>Title Text</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7" name="pasted-image.pdf"/>
          <p:cNvPicPr/>
          <p:nvPr/>
        </p:nvPicPr>
        <p:blipFill>
          <a:blip r:embed="rId3">
            <a:extLst/>
          </a:blip>
          <a:stretch>
            <a:fillRect/>
          </a:stretch>
        </p:blipFill>
        <p:spPr>
          <a:xfrm>
            <a:off x="-33380" y="-16934"/>
            <a:ext cx="13071560" cy="9787468"/>
          </a:xfrm>
          <a:prstGeom prst="rect">
            <a:avLst/>
          </a:prstGeom>
          <a:ln w="12700">
            <a:miter lim="400000"/>
          </a:ln>
        </p:spPr>
      </p:pic>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9" name="cool-background-textures-at_textures1.png"/>
          <p:cNvPicPr/>
          <p:nvPr/>
        </p:nvPicPr>
        <p:blipFill>
          <a:blip r:embed="rId3">
            <a:extLst/>
          </a:blip>
          <a:stretch>
            <a:fillRect/>
          </a:stretch>
        </p:blipFill>
        <p:spPr>
          <a:xfrm>
            <a:off x="-1295400" y="0"/>
            <a:ext cx="14274800" cy="9753600"/>
          </a:xfrm>
          <a:prstGeom prst="rect">
            <a:avLst/>
          </a:prstGeom>
          <a:ln w="12700">
            <a:miter lim="400000"/>
          </a:ln>
        </p:spPr>
      </p:pic>
      <p:sp>
        <p:nvSpPr>
          <p:cNvPr id="50" name="Shape 50"/>
          <p:cNvSpPr/>
          <p:nvPr>
            <p:ph type="title"/>
          </p:nvPr>
        </p:nvSpPr>
        <p:spPr>
          <a:xfrm>
            <a:off x="1079500" y="2921000"/>
            <a:ext cx="10845800" cy="2413000"/>
          </a:xfrm>
          <a:prstGeom prst="rect">
            <a:avLst/>
          </a:prstGeom>
        </p:spPr>
        <p:txBody>
          <a:bodyPr lIns="0" tIns="0" rIns="0" bIns="0" anchor="b">
            <a:noAutofit/>
          </a:bodyPr>
          <a:lstStyle>
            <a:lvl1pPr defTabSz="584200">
              <a:defRPr sz="8000">
                <a:solidFill>
                  <a:srgbClr val="FFFFFF"/>
                </a:solidFill>
                <a:latin typeface="American Typewriter"/>
                <a:ea typeface="American Typewriter"/>
                <a:cs typeface="American Typewriter"/>
                <a:sym typeface="American Typewriter"/>
              </a:defRPr>
            </a:lvl1pPr>
          </a:lstStyle>
          <a:p>
            <a:pPr lvl="0">
              <a:defRPr sz="1800">
                <a:solidFill>
                  <a:srgbClr val="000000"/>
                </a:solidFill>
              </a:defRPr>
            </a:pPr>
            <a:r>
              <a:rPr sz="8000">
                <a:solidFill>
                  <a:srgbClr val="FFFFFF"/>
                </a:solidFill>
              </a:rPr>
              <a:t>Title Text</a:t>
            </a:r>
          </a:p>
        </p:txBody>
      </p:sp>
      <p:sp>
        <p:nvSpPr>
          <p:cNvPr id="51" name="Shape 51"/>
          <p:cNvSpPr/>
          <p:nvPr>
            <p:ph type="body" idx="1"/>
          </p:nvPr>
        </p:nvSpPr>
        <p:spPr>
          <a:xfrm>
            <a:off x="1079500" y="5359400"/>
            <a:ext cx="10845800" cy="1380067"/>
          </a:xfrm>
          <a:prstGeom prst="rect">
            <a:avLst/>
          </a:prstGeom>
        </p:spPr>
        <p:txBody>
          <a:bodyPr lIns="0" tIns="0" rIns="0" bIns="0">
            <a:noAutofit/>
          </a:bodyPr>
          <a:lstStyle>
            <a:lvl1pPr marL="0" indent="0" algn="ctr" defTabSz="584200">
              <a:spcBef>
                <a:spcPts val="0"/>
              </a:spcBef>
              <a:buSzTx/>
              <a:buFontTx/>
              <a:buNone/>
              <a:defRPr sz="4200">
                <a:solidFill>
                  <a:srgbClr val="909696"/>
                </a:solidFill>
                <a:latin typeface="American Typewriter"/>
                <a:ea typeface="American Typewriter"/>
                <a:cs typeface="American Typewriter"/>
                <a:sym typeface="American Typewriter"/>
              </a:defRPr>
            </a:lvl1pPr>
            <a:lvl2pPr marL="0" indent="0" algn="ctr" defTabSz="584200">
              <a:spcBef>
                <a:spcPts val="0"/>
              </a:spcBef>
              <a:buSzTx/>
              <a:buFontTx/>
              <a:buNone/>
              <a:defRPr sz="4200">
                <a:solidFill>
                  <a:srgbClr val="909696"/>
                </a:solidFill>
                <a:latin typeface="American Typewriter"/>
                <a:ea typeface="American Typewriter"/>
                <a:cs typeface="American Typewriter"/>
                <a:sym typeface="American Typewriter"/>
              </a:defRPr>
            </a:lvl2pPr>
            <a:lvl3pPr marL="0" indent="0" algn="ctr" defTabSz="584200">
              <a:spcBef>
                <a:spcPts val="0"/>
              </a:spcBef>
              <a:buSzTx/>
              <a:buFontTx/>
              <a:buNone/>
              <a:defRPr sz="4200">
                <a:solidFill>
                  <a:srgbClr val="909696"/>
                </a:solidFill>
                <a:latin typeface="American Typewriter"/>
                <a:ea typeface="American Typewriter"/>
                <a:cs typeface="American Typewriter"/>
                <a:sym typeface="American Typewriter"/>
              </a:defRPr>
            </a:lvl3pPr>
            <a:lvl4pPr marL="0" indent="0" algn="ctr" defTabSz="584200">
              <a:spcBef>
                <a:spcPts val="0"/>
              </a:spcBef>
              <a:buSzTx/>
              <a:buFontTx/>
              <a:buNone/>
              <a:defRPr sz="4200">
                <a:solidFill>
                  <a:srgbClr val="909696"/>
                </a:solidFill>
                <a:latin typeface="American Typewriter"/>
                <a:ea typeface="American Typewriter"/>
                <a:cs typeface="American Typewriter"/>
                <a:sym typeface="American Typewriter"/>
              </a:defRPr>
            </a:lvl4pPr>
            <a:lvl5pPr marL="0" indent="0" algn="ctr" defTabSz="584200">
              <a:spcBef>
                <a:spcPts val="0"/>
              </a:spcBef>
              <a:buSzTx/>
              <a:buFontTx/>
              <a:buNone/>
              <a:defRPr sz="4200">
                <a:solidFill>
                  <a:srgbClr val="909696"/>
                </a:solidFill>
                <a:latin typeface="American Typewriter"/>
                <a:ea typeface="American Typewriter"/>
                <a:cs typeface="American Typewriter"/>
                <a:sym typeface="American Typewriter"/>
              </a:defRPr>
            </a:lvl5pPr>
          </a:lstStyle>
          <a:p>
            <a:pPr lvl="0">
              <a:defRPr sz="1800">
                <a:solidFill>
                  <a:srgbClr val="000000"/>
                </a:solidFill>
              </a:defRPr>
            </a:pPr>
            <a:r>
              <a:rPr sz="4200">
                <a:solidFill>
                  <a:srgbClr val="909696"/>
                </a:solidFill>
              </a:rPr>
              <a:t>Body Level One</a:t>
            </a:r>
            <a:endParaRPr sz="4200">
              <a:solidFill>
                <a:srgbClr val="909696"/>
              </a:solidFill>
            </a:endParaRPr>
          </a:p>
          <a:p>
            <a:pPr lvl="1">
              <a:defRPr sz="1800">
                <a:solidFill>
                  <a:srgbClr val="000000"/>
                </a:solidFill>
              </a:defRPr>
            </a:pPr>
            <a:r>
              <a:rPr sz="4200">
                <a:solidFill>
                  <a:srgbClr val="909696"/>
                </a:solidFill>
              </a:rPr>
              <a:t>Body Level Two</a:t>
            </a:r>
            <a:endParaRPr sz="4200">
              <a:solidFill>
                <a:srgbClr val="909696"/>
              </a:solidFill>
            </a:endParaRPr>
          </a:p>
          <a:p>
            <a:pPr lvl="2">
              <a:defRPr sz="1800">
                <a:solidFill>
                  <a:srgbClr val="000000"/>
                </a:solidFill>
              </a:defRPr>
            </a:pPr>
            <a:r>
              <a:rPr sz="4200">
                <a:solidFill>
                  <a:srgbClr val="909696"/>
                </a:solidFill>
              </a:rPr>
              <a:t>Body Level Three</a:t>
            </a:r>
            <a:endParaRPr sz="4200">
              <a:solidFill>
                <a:srgbClr val="909696"/>
              </a:solidFill>
            </a:endParaRPr>
          </a:p>
          <a:p>
            <a:pPr lvl="3">
              <a:defRPr sz="1800">
                <a:solidFill>
                  <a:srgbClr val="000000"/>
                </a:solidFill>
              </a:defRPr>
            </a:pPr>
            <a:r>
              <a:rPr sz="4200">
                <a:solidFill>
                  <a:srgbClr val="909696"/>
                </a:solidFill>
              </a:rPr>
              <a:t>Body Level Four</a:t>
            </a:r>
            <a:endParaRPr sz="4200">
              <a:solidFill>
                <a:srgbClr val="909696"/>
              </a:solidFill>
            </a:endParaRPr>
          </a:p>
          <a:p>
            <a:pPr lvl="4">
              <a:defRPr sz="1800">
                <a:solidFill>
                  <a:srgbClr val="000000"/>
                </a:solidFill>
              </a:defRPr>
            </a:pPr>
            <a:r>
              <a:rPr sz="4200">
                <a:solidFill>
                  <a:srgbClr val="909696"/>
                </a:solidFill>
              </a:rPr>
              <a:t>Body Level Five</a:t>
            </a:r>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53" name="Shape 53"/>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solidFill>
          <a:srgbClr val="000000"/>
        </a:solidFill>
      </p:bgPr>
    </p:bg>
    <p:spTree>
      <p:nvGrpSpPr>
        <p:cNvPr id="1" name=""/>
        <p:cNvGrpSpPr/>
        <p:nvPr/>
      </p:nvGrpSpPr>
      <p:grpSpPr>
        <a:xfrm>
          <a:off x="0" y="0"/>
          <a:ext cx="0" cy="0"/>
          <a:chOff x="0" y="0"/>
          <a:chExt cx="0" cy="0"/>
        </a:xfrm>
      </p:grpSpPr>
      <p:sp>
        <p:nvSpPr>
          <p:cNvPr id="10" name="Shape 10"/>
          <p:cNvSpPr/>
          <p:nvPr>
            <p:ph type="title"/>
          </p:nvPr>
        </p:nvSpPr>
        <p:spPr>
          <a:xfrm>
            <a:off x="1270000" y="6718300"/>
            <a:ext cx="10464800" cy="1422400"/>
          </a:xfrm>
          <a:prstGeom prst="rect">
            <a:avLst/>
          </a:prstGeom>
        </p:spPr>
        <p:txBody>
          <a:bodyPr lIns="0" tIns="0" rIns="0" bIns="0"/>
          <a:lstStyle>
            <a:lvl1pPr defTabSz="584200">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11" name="Shape 11"/>
          <p:cNvSpPr/>
          <p:nvPr>
            <p:ph type="body" idx="1"/>
          </p:nvPr>
        </p:nvSpPr>
        <p:spPr>
          <a:xfrm>
            <a:off x="1270000" y="8191500"/>
            <a:ext cx="10464800" cy="1130300"/>
          </a:xfrm>
          <a:prstGeom prst="rect">
            <a:avLst/>
          </a:prstGeom>
        </p:spPr>
        <p:txBody>
          <a:bodyPr lIns="0" tIns="0" rIns="0" bIns="0"/>
          <a:lstStyle>
            <a:lvl1pPr marL="0" indent="0" algn="ctr" defTabSz="584200">
              <a:spcBef>
                <a:spcPts val="0"/>
              </a:spcBef>
              <a:buSzTx/>
              <a:buFontTx/>
              <a:buNone/>
              <a:defRPr sz="3200">
                <a:solidFill>
                  <a:srgbClr val="FFFFFF"/>
                </a:solidFill>
                <a:latin typeface="+mn-lt"/>
                <a:ea typeface="+mn-ea"/>
                <a:cs typeface="+mn-cs"/>
                <a:sym typeface="Helvetica Light"/>
              </a:defRPr>
            </a:lvl1pPr>
            <a:lvl2pPr marL="0" indent="228600" algn="ctr" defTabSz="584200">
              <a:spcBef>
                <a:spcPts val="0"/>
              </a:spcBef>
              <a:buSzTx/>
              <a:buFontTx/>
              <a:buNone/>
              <a:defRPr sz="3200">
                <a:solidFill>
                  <a:srgbClr val="FFFFFF"/>
                </a:solidFill>
                <a:latin typeface="+mn-lt"/>
                <a:ea typeface="+mn-ea"/>
                <a:cs typeface="+mn-cs"/>
                <a:sym typeface="Helvetica Light"/>
              </a:defRPr>
            </a:lvl2pPr>
            <a:lvl3pPr marL="0" indent="457200" algn="ctr" defTabSz="584200">
              <a:spcBef>
                <a:spcPts val="0"/>
              </a:spcBef>
              <a:buSzTx/>
              <a:buFontTx/>
              <a:buNone/>
              <a:defRPr sz="3200">
                <a:solidFill>
                  <a:srgbClr val="FFFFFF"/>
                </a:solidFill>
                <a:latin typeface="+mn-lt"/>
                <a:ea typeface="+mn-ea"/>
                <a:cs typeface="+mn-cs"/>
                <a:sym typeface="Helvetica Light"/>
              </a:defRPr>
            </a:lvl3pPr>
            <a:lvl4pPr marL="0" indent="685800" algn="ctr" defTabSz="584200">
              <a:spcBef>
                <a:spcPts val="0"/>
              </a:spcBef>
              <a:buSzTx/>
              <a:buFontTx/>
              <a:buNone/>
              <a:defRPr sz="3200">
                <a:solidFill>
                  <a:srgbClr val="FFFFFF"/>
                </a:solidFill>
                <a:latin typeface="+mn-lt"/>
                <a:ea typeface="+mn-ea"/>
                <a:cs typeface="+mn-cs"/>
                <a:sym typeface="Helvetica Light"/>
              </a:defRPr>
            </a:lvl4pPr>
            <a:lvl5pPr marL="0" indent="914400" algn="ctr" defTabSz="584200">
              <a:spcBef>
                <a:spcPts val="0"/>
              </a:spcBef>
              <a:buSzTx/>
              <a:buFontTx/>
              <a:buNone/>
              <a:defRPr sz="320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55" name="pasted-image.tif"/>
          <p:cNvPicPr/>
          <p:nvPr/>
        </p:nvPicPr>
        <p:blipFill>
          <a:blip r:embed="rId3">
            <a:extLst/>
          </a:blip>
          <a:stretch>
            <a:fillRect/>
          </a:stretch>
        </p:blipFill>
        <p:spPr>
          <a:xfrm flipH="1">
            <a:off x="1652" y="1240"/>
            <a:ext cx="13001496" cy="9751120"/>
          </a:xfrm>
          <a:prstGeom prst="rect">
            <a:avLst/>
          </a:prstGeom>
          <a:ln w="12700">
            <a:miter lim="400000"/>
          </a:ln>
        </p:spPr>
      </p:pic>
      <p:sp>
        <p:nvSpPr>
          <p:cNvPr id="56" name="Shape 56"/>
          <p:cNvSpPr/>
          <p:nvPr>
            <p:ph type="title"/>
          </p:nvPr>
        </p:nvSpPr>
        <p:spPr>
          <a:xfrm>
            <a:off x="914400" y="317500"/>
            <a:ext cx="11176000" cy="1778000"/>
          </a:xfrm>
          <a:prstGeom prst="rect">
            <a:avLst/>
          </a:prstGeom>
          <a:effectLst>
            <a:outerShdw sx="100000" sy="100000" kx="0" ky="0" algn="b" rotWithShape="0" blurRad="190500" dist="8455" dir="5400000">
              <a:srgbClr val="000000"/>
            </a:outerShdw>
          </a:effectLst>
        </p:spPr>
        <p:txBody>
          <a:bodyPr lIns="0" tIns="0" rIns="0" bIns="0"/>
          <a:lstStyle>
            <a:lvl1pPr defTabSz="584200">
              <a:defRPr sz="58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sz="1800">
                <a:solidFill>
                  <a:srgbClr val="000000"/>
                </a:solidFill>
                <a:effectLst/>
              </a:defRPr>
            </a:pPr>
            <a:r>
              <a:rPr sz="5800">
                <a:solidFill>
                  <a:srgbClr val="FFFFFF"/>
                </a:solidFill>
                <a:effectLst>
                  <a:outerShdw sx="100000" sy="100000" kx="0" ky="0" algn="b" rotWithShape="0" blurRad="76200" dist="63500" dir="2920767">
                    <a:srgbClr val="000000"/>
                  </a:outerShdw>
                </a:effectLst>
              </a:rPr>
              <a:t>Title Text</a:t>
            </a:r>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58" name="Shape 5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60" name="Shape 60"/>
          <p:cNvSpPr/>
          <p:nvPr>
            <p:ph type="title"/>
          </p:nvPr>
        </p:nvSpPr>
        <p:spPr>
          <a:prstGeom prst="rect">
            <a:avLst/>
          </a:prstGeom>
        </p:spPr>
        <p:txBody>
          <a:bodyPr/>
          <a:lstStyle/>
          <a:p>
            <a:pPr lvl="0">
              <a:defRPr sz="1800"/>
            </a:pPr>
            <a:r>
              <a:rPr sz="6200"/>
              <a:t>Title Text</a:t>
            </a:r>
          </a:p>
        </p:txBody>
      </p:sp>
      <p:sp>
        <p:nvSpPr>
          <p:cNvPr id="61" name="Shape 61"/>
          <p:cNvSpPr/>
          <p:nvPr>
            <p:ph type="body" idx="1"/>
          </p:nvPr>
        </p:nvSpPr>
        <p:spPr>
          <a:prstGeom prst="rect">
            <a:avLst/>
          </a:prstGeom>
        </p:spPr>
        <p:txBody>
          <a:body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
        <p:nvSpPr>
          <p:cNvPr id="62" name="Shape 62"/>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4" name="Shape 64"/>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0" tIns="0" rIns="0" bIns="0" anchor="ctr"/>
          <a:lstStyle/>
          <a:p>
            <a:pPr lvl="0" algn="l" defTabSz="457200">
              <a:defRPr sz="1200">
                <a:solidFill>
                  <a:srgbClr val="000000"/>
                </a:solidFill>
                <a:latin typeface="Helvetica"/>
                <a:ea typeface="Helvetica"/>
                <a:cs typeface="Helvetica"/>
                <a:sym typeface="Helvetica"/>
              </a:defRPr>
            </a:pPr>
          </a:p>
        </p:txBody>
      </p:sp>
      <p:sp>
        <p:nvSpPr>
          <p:cNvPr id="65" name="Shape 65"/>
          <p:cNvSpPr/>
          <p:nvPr>
            <p:ph type="title"/>
          </p:nvPr>
        </p:nvSpPr>
        <p:spPr>
          <a:xfrm>
            <a:off x="1270000" y="254000"/>
            <a:ext cx="10464800" cy="1714500"/>
          </a:xfrm>
          <a:prstGeom prst="rect">
            <a:avLst/>
          </a:prstGeom>
        </p:spPr>
        <p:txBody>
          <a:bodyPr lIns="0" tIns="0" rIns="0" bIns="0" anchor="b"/>
          <a:lstStyle>
            <a:lvl1pPr defTabSz="584200">
              <a:defRPr sz="6400">
                <a:latin typeface="Copperplate"/>
                <a:ea typeface="Copperplate"/>
                <a:cs typeface="Copperplate"/>
                <a:sym typeface="Copperplate"/>
              </a:defRPr>
            </a:lvl1pPr>
          </a:lstStyle>
          <a:p>
            <a:pPr lvl="0">
              <a:defRPr sz="1800"/>
            </a:pPr>
            <a:r>
              <a:rPr sz="6400"/>
              <a:t>Title Text</a:t>
            </a:r>
          </a:p>
        </p:txBody>
      </p:sp>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7" name="Shape 67"/>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lIns="0" tIns="0" rIns="0" bIns="0"/>
          <a:lstStyle>
            <a:lvl1pPr defTabSz="457200">
              <a:defRPr sz="7000">
                <a:solidFill>
                  <a:srgbClr val="FFFFFF"/>
                </a:solidFill>
                <a:latin typeface="Monaco"/>
                <a:ea typeface="Monaco"/>
                <a:cs typeface="Monaco"/>
                <a:sym typeface="Monaco"/>
              </a:defRPr>
            </a:lvl1pPr>
          </a:lstStyle>
          <a:p>
            <a:pPr lvl="0">
              <a:defRPr sz="1800">
                <a:solidFill>
                  <a:srgbClr val="000000"/>
                </a:solidFill>
              </a:defRPr>
            </a:pPr>
            <a:r>
              <a:rPr sz="7000">
                <a:solidFill>
                  <a:srgbClr val="FFFFFF"/>
                </a:solidFill>
              </a:rPr>
              <a:t>Title Text</a:t>
            </a:r>
          </a:p>
        </p:txBody>
      </p:sp>
      <p:sp>
        <p:nvSpPr>
          <p:cNvPr id="68" name="Shape 68"/>
          <p:cNvSpPr/>
          <p:nvPr>
            <p:ph type="body"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lIns="0" tIns="0" rIns="0" bIns="0" anchor="ctr"/>
          <a:lstStyle>
            <a:lvl1pPr marL="8663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1pPr>
            <a:lvl2pPr marL="14505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2pPr>
            <a:lvl3pPr marL="20347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3pPr>
            <a:lvl4pPr marL="26189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4pPr>
            <a:lvl5pPr marL="32031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0" name="Shape 70"/>
          <p:cNvSpPr/>
          <p:nvPr>
            <p:ph type="title"/>
          </p:nvPr>
        </p:nvSpPr>
        <p:spPr>
          <a:xfrm>
            <a:off x="1270000" y="2743200"/>
            <a:ext cx="10464800" cy="4267200"/>
          </a:xfrm>
          <a:prstGeom prst="rect">
            <a:avLst/>
          </a:prstGeom>
          <a:effectLst>
            <a:outerShdw sx="100000" sy="100000" kx="0" ky="0" algn="b" rotWithShape="0" blurRad="12700" dist="12700" dir="5400000">
              <a:srgbClr val="424242"/>
            </a:outerShdw>
          </a:effectLst>
        </p:spPr>
        <p:txBody>
          <a:bodyPr lIns="0" tIns="0" rIns="0" bIns="0"/>
          <a:lstStyle>
            <a:lvl1pPr defTabSz="584200">
              <a:defRPr spc="-105" sz="8000">
                <a:solidFill>
                  <a:srgbClr val="E5E5E5"/>
                </a:solidFill>
                <a:latin typeface="Copperplate"/>
                <a:ea typeface="Copperplate"/>
                <a:cs typeface="Copperplate"/>
                <a:sym typeface="Copperplate"/>
              </a:defRPr>
            </a:lvl1pPr>
          </a:lstStyle>
          <a:p>
            <a:pPr lvl="0">
              <a:defRPr spc="0" sz="1800">
                <a:solidFill>
                  <a:srgbClr val="000000"/>
                </a:solidFill>
              </a:defRPr>
            </a:pPr>
            <a:r>
              <a:rPr spc="-105" sz="8000">
                <a:solidFill>
                  <a:srgbClr val="E5E5E5"/>
                </a:solidFill>
              </a:rPr>
              <a:t>Title Text</a:t>
            </a:r>
          </a:p>
        </p:txBody>
      </p:sp>
    </p:spTree>
  </p:cSld>
  <p:clrMapOvr>
    <a:masterClrMapping/>
  </p:clrMapOvr>
  <p:transitio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72" name="Grunge_Backgrounds___Paper_2_by_zerocustom1989.tiff"/>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73" name="Shape 73"/>
          <p:cNvSpPr/>
          <p:nvPr>
            <p:ph type="title"/>
          </p:nvPr>
        </p:nvSpPr>
        <p:spPr>
          <a:xfrm>
            <a:off x="1270000" y="635000"/>
            <a:ext cx="10464800" cy="2108200"/>
          </a:xfrm>
          <a:prstGeom prst="rect">
            <a:avLst/>
          </a:prstGeom>
        </p:spPr>
        <p:txBody>
          <a:bodyPr lIns="0" tIns="0" rIns="0" bIns="0"/>
          <a:lstStyle>
            <a:lvl1pPr algn="l" defTabSz="584200">
              <a:defRPr sz="7200">
                <a:solidFill>
                  <a:srgbClr val="3E231A"/>
                </a:solidFill>
                <a:latin typeface="Papyrus"/>
                <a:ea typeface="Papyrus"/>
                <a:cs typeface="Papyrus"/>
                <a:sym typeface="Papyrus"/>
              </a:defRPr>
            </a:lvl1pPr>
          </a:lstStyle>
          <a:p>
            <a:pPr lvl="0">
              <a:defRPr sz="1800">
                <a:solidFill>
                  <a:srgbClr val="000000"/>
                </a:solidFill>
              </a:defRPr>
            </a:pPr>
            <a:r>
              <a:rPr sz="7200">
                <a:solidFill>
                  <a:srgbClr val="3E231A"/>
                </a:solidFill>
              </a:rPr>
              <a:t>Title Text</a:t>
            </a:r>
          </a:p>
        </p:txBody>
      </p:sp>
      <p:sp>
        <p:nvSpPr>
          <p:cNvPr id="74" name="Shape 74"/>
          <p:cNvSpPr/>
          <p:nvPr>
            <p:ph type="body" idx="1"/>
          </p:nvPr>
        </p:nvSpPr>
        <p:spPr>
          <a:xfrm>
            <a:off x="1270000" y="2819400"/>
            <a:ext cx="10464800" cy="5842000"/>
          </a:xfrm>
          <a:prstGeom prst="rect">
            <a:avLst/>
          </a:prstGeom>
        </p:spPr>
        <p:txBody>
          <a:bodyPr lIns="0" tIns="0" rIns="0" bIns="0" anchor="ctr"/>
          <a:lstStyle>
            <a:lvl1pPr marL="863600" indent="-558800" defTabSz="584200">
              <a:spcBef>
                <a:spcPts val="1200"/>
              </a:spcBef>
              <a:buSzPct val="30000"/>
              <a:buFontTx/>
              <a:buBlip>
                <a:blip r:embed="rId4"/>
              </a:buBlip>
              <a:defRPr sz="4200">
                <a:solidFill>
                  <a:srgbClr val="3E231A"/>
                </a:solidFill>
                <a:latin typeface="Papyrus"/>
                <a:ea typeface="Papyrus"/>
                <a:cs typeface="Papyrus"/>
                <a:sym typeface="Papyrus"/>
              </a:defRPr>
            </a:lvl1pPr>
            <a:lvl2pPr marL="1562100" indent="-558800" defTabSz="584200">
              <a:spcBef>
                <a:spcPts val="1200"/>
              </a:spcBef>
              <a:buSzPct val="30000"/>
              <a:buFontTx/>
              <a:buBlip>
                <a:blip r:embed="rId4"/>
              </a:buBlip>
              <a:defRPr sz="4200">
                <a:solidFill>
                  <a:srgbClr val="3E231A"/>
                </a:solidFill>
                <a:latin typeface="Papyrus"/>
                <a:ea typeface="Papyrus"/>
                <a:cs typeface="Papyrus"/>
                <a:sym typeface="Papyrus"/>
              </a:defRPr>
            </a:lvl2pPr>
            <a:lvl3pPr marL="2273300" indent="-558800" defTabSz="584200">
              <a:spcBef>
                <a:spcPts val="1200"/>
              </a:spcBef>
              <a:buSzPct val="30000"/>
              <a:buFontTx/>
              <a:buBlip>
                <a:blip r:embed="rId4"/>
              </a:buBlip>
              <a:defRPr sz="4200">
                <a:solidFill>
                  <a:srgbClr val="3E231A"/>
                </a:solidFill>
                <a:latin typeface="Papyrus"/>
                <a:ea typeface="Papyrus"/>
                <a:cs typeface="Papyrus"/>
                <a:sym typeface="Papyrus"/>
              </a:defRPr>
            </a:lvl3pPr>
            <a:lvl4pPr marL="2984500" indent="-558800" defTabSz="584200">
              <a:spcBef>
                <a:spcPts val="1200"/>
              </a:spcBef>
              <a:buSzPct val="30000"/>
              <a:buFontTx/>
              <a:buBlip>
                <a:blip r:embed="rId4"/>
              </a:buBlip>
              <a:defRPr sz="4200">
                <a:solidFill>
                  <a:srgbClr val="3E231A"/>
                </a:solidFill>
                <a:latin typeface="Papyrus"/>
                <a:ea typeface="Papyrus"/>
                <a:cs typeface="Papyrus"/>
                <a:sym typeface="Papyrus"/>
              </a:defRPr>
            </a:lvl4pPr>
            <a:lvl5pPr marL="3708400" indent="-558800" defTabSz="584200">
              <a:spcBef>
                <a:spcPts val="1200"/>
              </a:spcBef>
              <a:buSzPct val="30000"/>
              <a:buFontTx/>
              <a:buBlip>
                <a:blip r:embed="rId4"/>
              </a:buBlip>
              <a:defRPr sz="4200">
                <a:solidFill>
                  <a:srgbClr val="3E231A"/>
                </a:solidFill>
                <a:latin typeface="Papyrus"/>
                <a:ea typeface="Papyrus"/>
                <a:cs typeface="Papyrus"/>
                <a:sym typeface="Papyrus"/>
              </a:defRPr>
            </a:lvl5pPr>
          </a:lstStyle>
          <a:p>
            <a:pPr lvl="0">
              <a:defRPr sz="1800">
                <a:solidFill>
                  <a:srgbClr val="000000"/>
                </a:solidFill>
              </a:defRPr>
            </a:pPr>
            <a:r>
              <a:rPr sz="4200">
                <a:solidFill>
                  <a:srgbClr val="3E231A"/>
                </a:solidFill>
              </a:rPr>
              <a:t>Body Level One</a:t>
            </a:r>
            <a:endParaRPr sz="4200">
              <a:solidFill>
                <a:srgbClr val="3E231A"/>
              </a:solidFill>
            </a:endParaRPr>
          </a:p>
          <a:p>
            <a:pPr lvl="1">
              <a:defRPr sz="1800">
                <a:solidFill>
                  <a:srgbClr val="000000"/>
                </a:solidFill>
              </a:defRPr>
            </a:pPr>
            <a:r>
              <a:rPr sz="4200">
                <a:solidFill>
                  <a:srgbClr val="3E231A"/>
                </a:solidFill>
              </a:rPr>
              <a:t>Body Level Two</a:t>
            </a:r>
            <a:endParaRPr sz="4200">
              <a:solidFill>
                <a:srgbClr val="3E231A"/>
              </a:solidFill>
            </a:endParaRPr>
          </a:p>
          <a:p>
            <a:pPr lvl="2">
              <a:defRPr sz="1800">
                <a:solidFill>
                  <a:srgbClr val="000000"/>
                </a:solidFill>
              </a:defRPr>
            </a:pPr>
            <a:r>
              <a:rPr sz="4200">
                <a:solidFill>
                  <a:srgbClr val="3E231A"/>
                </a:solidFill>
              </a:rPr>
              <a:t>Body Level Three</a:t>
            </a:r>
            <a:endParaRPr sz="4200">
              <a:solidFill>
                <a:srgbClr val="3E231A"/>
              </a:solidFill>
            </a:endParaRPr>
          </a:p>
          <a:p>
            <a:pPr lvl="3">
              <a:defRPr sz="1800">
                <a:solidFill>
                  <a:srgbClr val="000000"/>
                </a:solidFill>
              </a:defRPr>
            </a:pPr>
            <a:r>
              <a:rPr sz="4200">
                <a:solidFill>
                  <a:srgbClr val="3E231A"/>
                </a:solidFill>
              </a:rPr>
              <a:t>Body Level Four</a:t>
            </a:r>
            <a:endParaRPr sz="4200">
              <a:solidFill>
                <a:srgbClr val="3E231A"/>
              </a:solidFill>
            </a:endParaRPr>
          </a:p>
          <a:p>
            <a:pPr lvl="4">
              <a:defRPr sz="1800">
                <a:solidFill>
                  <a:srgbClr val="000000"/>
                </a:solidFill>
              </a:defRPr>
            </a:pPr>
            <a:r>
              <a:rPr sz="4200">
                <a:solidFill>
                  <a:srgbClr val="3E231A"/>
                </a:solidFill>
              </a:rPr>
              <a:t>Body Level Five</a:t>
            </a:r>
          </a:p>
        </p:txBody>
      </p:sp>
    </p:spTree>
  </p:cSld>
  <p:clrMapOvr>
    <a:masterClrMapping/>
  </p:clrMapOvr>
  <p:transitio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6" name="Shape 76"/>
          <p:cNvSpPr/>
          <p:nvPr>
            <p:ph type="title"/>
          </p:nvPr>
        </p:nvSpPr>
        <p:spPr>
          <a:xfrm>
            <a:off x="787400" y="254000"/>
            <a:ext cx="11430000" cy="2438400"/>
          </a:xfrm>
          <a:prstGeom prst="rect">
            <a:avLst/>
          </a:prstGeom>
        </p:spPr>
        <p:txBody>
          <a:bodyPr lIns="0" tIns="0" rIns="0" bIns="0"/>
          <a:lstStyle>
            <a:lvl1pPr algn="l" defTabSz="584200">
              <a:defRPr sz="72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stStyle>
          <a:p>
            <a:pPr lvl="0">
              <a:defRPr sz="1800">
                <a:solidFill>
                  <a:srgbClr val="000000"/>
                </a:solidFill>
                <a:effectLst/>
              </a:defRPr>
            </a:pPr>
            <a:r>
              <a:rPr sz="7200">
                <a:solidFill>
                  <a:srgbClr val="FFFFFF"/>
                </a:solidFill>
                <a:effectLst>
                  <a:outerShdw sx="100000" sy="100000" kx="0" ky="0" algn="b" rotWithShape="0" blurRad="50800" dist="38100" dir="5400000">
                    <a:srgbClr val="000000"/>
                  </a:outerShdw>
                </a:effectLst>
              </a:rPr>
              <a:t>Title Text</a:t>
            </a:r>
          </a:p>
        </p:txBody>
      </p:sp>
      <p:sp>
        <p:nvSpPr>
          <p:cNvPr id="77" name="Shape 77"/>
          <p:cNvSpPr/>
          <p:nvPr>
            <p:ph type="body" idx="1"/>
          </p:nvPr>
        </p:nvSpPr>
        <p:spPr>
          <a:xfrm>
            <a:off x="787400" y="2768600"/>
            <a:ext cx="11430000" cy="5715000"/>
          </a:xfrm>
          <a:prstGeom prst="rect">
            <a:avLst/>
          </a:prstGeom>
        </p:spPr>
        <p:txBody>
          <a:bodyPr lIns="0" tIns="0" rIns="0" bIns="0" anchor="ctr"/>
          <a:lstStyle>
            <a:lvl1pPr marL="406400" indent="-406400" defTabSz="584200">
              <a:spcBef>
                <a:spcPts val="2400"/>
              </a:spcBef>
              <a:buSzPct val="30000"/>
              <a:buFontTx/>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vl2pPr marL="850900" indent="-406400" defTabSz="584200">
              <a:spcBef>
                <a:spcPts val="2400"/>
              </a:spcBef>
              <a:buSzPct val="30000"/>
              <a:buFontTx/>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2pPr>
            <a:lvl3pPr marL="1295400" indent="-406400" defTabSz="584200">
              <a:spcBef>
                <a:spcPts val="2400"/>
              </a:spcBef>
              <a:buSzPct val="30000"/>
              <a:buFontTx/>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3pPr>
            <a:lvl4pPr marL="1739900" indent="-406400" defTabSz="584200">
              <a:spcBef>
                <a:spcPts val="2400"/>
              </a:spcBef>
              <a:buSzPct val="30000"/>
              <a:buFontTx/>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4pPr>
            <a:lvl5pPr marL="2184400" indent="-406400" defTabSz="584200">
              <a:spcBef>
                <a:spcPts val="2400"/>
              </a:spcBef>
              <a:buSzPct val="30000"/>
              <a:buFontTx/>
              <a:buBlip>
                <a:blip r:embed="rId3"/>
              </a:buBlip>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5pPr>
          </a:lstStyle>
          <a:p>
            <a:pPr lvl="0">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One</a:t>
            </a:r>
            <a:endParaRPr sz="3600">
              <a:solidFill>
                <a:srgbClr val="FFFFFF"/>
              </a:solidFill>
              <a:effectLst>
                <a:outerShdw sx="100000" sy="100000" kx="0" ky="0" algn="b" rotWithShape="0" blurRad="50800" dist="38100" dir="5400000">
                  <a:srgbClr val="000000"/>
                </a:outerShdw>
              </a:effectLst>
            </a:endParaRPr>
          </a:p>
          <a:p>
            <a:pPr lvl="1">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Two</a:t>
            </a:r>
            <a:endParaRPr sz="3600">
              <a:solidFill>
                <a:srgbClr val="FFFFFF"/>
              </a:solidFill>
              <a:effectLst>
                <a:outerShdw sx="100000" sy="100000" kx="0" ky="0" algn="b" rotWithShape="0" blurRad="50800" dist="38100" dir="5400000">
                  <a:srgbClr val="000000"/>
                </a:outerShdw>
              </a:effectLst>
            </a:endParaRPr>
          </a:p>
          <a:p>
            <a:pPr lvl="2">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Three</a:t>
            </a:r>
            <a:endParaRPr sz="3600">
              <a:solidFill>
                <a:srgbClr val="FFFFFF"/>
              </a:solidFill>
              <a:effectLst>
                <a:outerShdw sx="100000" sy="100000" kx="0" ky="0" algn="b" rotWithShape="0" blurRad="50800" dist="38100" dir="5400000">
                  <a:srgbClr val="000000"/>
                </a:outerShdw>
              </a:effectLst>
            </a:endParaRPr>
          </a:p>
          <a:p>
            <a:pPr lvl="3">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Four</a:t>
            </a:r>
            <a:endParaRPr sz="3600">
              <a:solidFill>
                <a:srgbClr val="FFFFFF"/>
              </a:solidFill>
              <a:effectLst>
                <a:outerShdw sx="100000" sy="100000" kx="0" ky="0" algn="b" rotWithShape="0" blurRad="50800" dist="38100" dir="5400000">
                  <a:srgbClr val="000000"/>
                </a:outerShdw>
              </a:effectLst>
            </a:endParaRPr>
          </a:p>
          <a:p>
            <a:pPr lvl="4">
              <a:defRPr sz="1800">
                <a:solidFill>
                  <a:srgbClr val="000000"/>
                </a:solidFill>
                <a:effectLst/>
              </a:defRPr>
            </a:pPr>
            <a:r>
              <a:rPr sz="3600">
                <a:solidFill>
                  <a:srgbClr val="FFFFFF"/>
                </a:solidFill>
                <a:effectLst>
                  <a:outerShdw sx="100000" sy="100000" kx="0" ky="0" algn="b" rotWithShape="0" blurRad="50800" dist="38100" dir="5400000">
                    <a:srgbClr val="000000"/>
                  </a:outerShdw>
                </a:effectLst>
              </a:rPr>
              <a:t>Body Level Five</a:t>
            </a:r>
          </a:p>
        </p:txBody>
      </p:sp>
    </p:spTree>
  </p:cSld>
  <p:clrMapOvr>
    <a:masterClrMapping/>
  </p:clrMapOvr>
  <p:transitio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79" name="Shape 79"/>
          <p:cNvSpPr/>
          <p:nvPr>
            <p:ph type="sldNum" sz="quarter" idx="2"/>
          </p:nvPr>
        </p:nvSpPr>
        <p:spPr>
          <a:xfrm>
            <a:off x="9320107" y="9130186"/>
            <a:ext cx="3034454" cy="339202"/>
          </a:xfrm>
          <a:prstGeom prst="rect">
            <a:avLst/>
          </a:prstGeom>
        </p:spPr>
        <p:txBody>
          <a:bodyPr/>
          <a:lstStyle>
            <a:lvl1pPr>
              <a:defRPr>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81" name="Shape 81"/>
          <p:cNvSpPr/>
          <p:nvPr>
            <p:ph type="sldNum" sz="quarter" idx="2"/>
          </p:nvPr>
        </p:nvSpPr>
        <p:spPr>
          <a:xfrm>
            <a:off x="9320107" y="9130186"/>
            <a:ext cx="3034454" cy="339202"/>
          </a:xfrm>
          <a:prstGeom prst="rect">
            <a:avLst/>
          </a:prstGeom>
        </p:spPr>
        <p:txBody>
          <a:bodyPr/>
          <a:lstStyle>
            <a:lvl1pPr>
              <a:defRPr>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solidFill>
          <a:srgbClr val="000000"/>
        </a:solidFill>
      </p:bgPr>
    </p:bg>
    <p:spTree>
      <p:nvGrpSpPr>
        <p:cNvPr id="1" name=""/>
        <p:cNvGrpSpPr/>
        <p:nvPr/>
      </p:nvGrpSpPr>
      <p:grpSpPr>
        <a:xfrm>
          <a:off x="0" y="0"/>
          <a:ext cx="0" cy="0"/>
          <a:chOff x="0" y="0"/>
          <a:chExt cx="0" cy="0"/>
        </a:xfrm>
      </p:grpSpPr>
      <p:sp>
        <p:nvSpPr>
          <p:cNvPr id="13" name="Shape 13"/>
          <p:cNvSpPr/>
          <p:nvPr>
            <p:ph type="title"/>
          </p:nvPr>
        </p:nvSpPr>
        <p:spPr>
          <a:xfrm>
            <a:off x="1270000" y="3225800"/>
            <a:ext cx="10464800" cy="3302000"/>
          </a:xfrm>
          <a:prstGeom prst="rect">
            <a:avLst/>
          </a:prstGeom>
        </p:spPr>
        <p:txBody>
          <a:bodyPr lIns="0" tIns="0" rIns="0" bIns="0"/>
          <a:lstStyle>
            <a:lvl1pPr defTabSz="584200">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solidFill>
          <a:srgbClr val="000000"/>
        </a:solidFill>
      </p:bgPr>
    </p:bg>
    <p:spTree>
      <p:nvGrpSpPr>
        <p:cNvPr id="1" name=""/>
        <p:cNvGrpSpPr/>
        <p:nvPr/>
      </p:nvGrpSpPr>
      <p:grpSpPr>
        <a:xfrm>
          <a:off x="0" y="0"/>
          <a:ext cx="0" cy="0"/>
          <a:chOff x="0" y="0"/>
          <a:chExt cx="0" cy="0"/>
        </a:xfrm>
      </p:grpSpPr>
      <p:sp>
        <p:nvSpPr>
          <p:cNvPr id="15" name="Shape 15"/>
          <p:cNvSpPr/>
          <p:nvPr>
            <p:ph type="title"/>
          </p:nvPr>
        </p:nvSpPr>
        <p:spPr>
          <a:xfrm>
            <a:off x="952500" y="635000"/>
            <a:ext cx="5334000" cy="3987800"/>
          </a:xfrm>
          <a:prstGeom prst="rect">
            <a:avLst/>
          </a:prstGeom>
        </p:spPr>
        <p:txBody>
          <a:bodyPr lIns="0" tIns="0" rIns="0" bIns="0" anchor="b"/>
          <a:lstStyle>
            <a:lvl1pPr defTabSz="584200">
              <a:defRPr sz="6000">
                <a:solidFill>
                  <a:srgbClr val="FFFFFF"/>
                </a:solidFill>
                <a:latin typeface="+mn-lt"/>
                <a:ea typeface="+mn-ea"/>
                <a:cs typeface="+mn-cs"/>
                <a:sym typeface="Helvetica Light"/>
              </a:defRPr>
            </a:lvl1pPr>
          </a:lstStyle>
          <a:p>
            <a:pPr lvl="0">
              <a:defRPr sz="1800">
                <a:solidFill>
                  <a:srgbClr val="000000"/>
                </a:solidFill>
              </a:defRPr>
            </a:pPr>
            <a:r>
              <a:rPr sz="6000">
                <a:solidFill>
                  <a:srgbClr val="FFFFFF"/>
                </a:solidFill>
              </a:rPr>
              <a:t>Title Text</a:t>
            </a:r>
          </a:p>
        </p:txBody>
      </p:sp>
      <p:sp>
        <p:nvSpPr>
          <p:cNvPr id="16" name="Shape 16"/>
          <p:cNvSpPr/>
          <p:nvPr>
            <p:ph type="body" idx="1"/>
          </p:nvPr>
        </p:nvSpPr>
        <p:spPr>
          <a:xfrm>
            <a:off x="952500" y="4762500"/>
            <a:ext cx="5334000" cy="4114800"/>
          </a:xfrm>
          <a:prstGeom prst="rect">
            <a:avLst/>
          </a:prstGeom>
        </p:spPr>
        <p:txBody>
          <a:bodyPr lIns="0" tIns="0" rIns="0" bIns="0"/>
          <a:lstStyle>
            <a:lvl1pPr marL="0" indent="0" algn="ctr" defTabSz="584200">
              <a:spcBef>
                <a:spcPts val="0"/>
              </a:spcBef>
              <a:buSzTx/>
              <a:buFontTx/>
              <a:buNone/>
              <a:defRPr sz="3200">
                <a:solidFill>
                  <a:srgbClr val="FFFFFF"/>
                </a:solidFill>
                <a:latin typeface="+mn-lt"/>
                <a:ea typeface="+mn-ea"/>
                <a:cs typeface="+mn-cs"/>
                <a:sym typeface="Helvetica Light"/>
              </a:defRPr>
            </a:lvl1pPr>
            <a:lvl2pPr marL="0" indent="228600" algn="ctr" defTabSz="584200">
              <a:spcBef>
                <a:spcPts val="0"/>
              </a:spcBef>
              <a:buSzTx/>
              <a:buFontTx/>
              <a:buNone/>
              <a:defRPr sz="3200">
                <a:solidFill>
                  <a:srgbClr val="FFFFFF"/>
                </a:solidFill>
                <a:latin typeface="+mn-lt"/>
                <a:ea typeface="+mn-ea"/>
                <a:cs typeface="+mn-cs"/>
                <a:sym typeface="Helvetica Light"/>
              </a:defRPr>
            </a:lvl2pPr>
            <a:lvl3pPr marL="0" indent="457200" algn="ctr" defTabSz="584200">
              <a:spcBef>
                <a:spcPts val="0"/>
              </a:spcBef>
              <a:buSzTx/>
              <a:buFontTx/>
              <a:buNone/>
              <a:defRPr sz="3200">
                <a:solidFill>
                  <a:srgbClr val="FFFFFF"/>
                </a:solidFill>
                <a:latin typeface="+mn-lt"/>
                <a:ea typeface="+mn-ea"/>
                <a:cs typeface="+mn-cs"/>
                <a:sym typeface="Helvetica Light"/>
              </a:defRPr>
            </a:lvl3pPr>
            <a:lvl4pPr marL="0" indent="685800" algn="ctr" defTabSz="584200">
              <a:spcBef>
                <a:spcPts val="0"/>
              </a:spcBef>
              <a:buSzTx/>
              <a:buFontTx/>
              <a:buNone/>
              <a:defRPr sz="3200">
                <a:solidFill>
                  <a:srgbClr val="FFFFFF"/>
                </a:solidFill>
                <a:latin typeface="+mn-lt"/>
                <a:ea typeface="+mn-ea"/>
                <a:cs typeface="+mn-cs"/>
                <a:sym typeface="Helvetica Light"/>
              </a:defRPr>
            </a:lvl4pPr>
            <a:lvl5pPr marL="0" indent="914400" algn="ctr" defTabSz="584200">
              <a:spcBef>
                <a:spcPts val="0"/>
              </a:spcBef>
              <a:buSzTx/>
              <a:buFontTx/>
              <a:buNone/>
              <a:defRPr sz="320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solidFill>
          <a:srgbClr val="000000"/>
        </a:solidFill>
      </p:bgPr>
    </p:bg>
    <p:spTree>
      <p:nvGrpSpPr>
        <p:cNvPr id="1" name=""/>
        <p:cNvGrpSpPr/>
        <p:nvPr/>
      </p:nvGrpSpPr>
      <p:grpSpPr>
        <a:xfrm>
          <a:off x="0" y="0"/>
          <a:ext cx="0" cy="0"/>
          <a:chOff x="0" y="0"/>
          <a:chExt cx="0" cy="0"/>
        </a:xfrm>
      </p:grpSpPr>
      <p:sp>
        <p:nvSpPr>
          <p:cNvPr id="18" name="Shape 18"/>
          <p:cNvSpPr/>
          <p:nvPr>
            <p:ph type="title"/>
          </p:nvPr>
        </p:nvSpPr>
        <p:spPr>
          <a:xfrm>
            <a:off x="952500" y="254000"/>
            <a:ext cx="11099800" cy="2159000"/>
          </a:xfrm>
          <a:prstGeom prst="rect">
            <a:avLst/>
          </a:prstGeom>
        </p:spPr>
        <p:txBody>
          <a:bodyPr lIns="0" tIns="0" rIns="0" bIns="0"/>
          <a:lstStyle>
            <a:lvl1pPr defTabSz="584200">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solidFill>
          <a:srgbClr val="000000"/>
        </a:solidFill>
      </p:bgPr>
    </p:bg>
    <p:spTree>
      <p:nvGrpSpPr>
        <p:cNvPr id="1" name=""/>
        <p:cNvGrpSpPr/>
        <p:nvPr/>
      </p:nvGrpSpPr>
      <p:grpSpPr>
        <a:xfrm>
          <a:off x="0" y="0"/>
          <a:ext cx="0" cy="0"/>
          <a:chOff x="0" y="0"/>
          <a:chExt cx="0" cy="0"/>
        </a:xfrm>
      </p:grpSpPr>
      <p:sp>
        <p:nvSpPr>
          <p:cNvPr id="20" name="Shape 20"/>
          <p:cNvSpPr/>
          <p:nvPr>
            <p:ph type="title"/>
          </p:nvPr>
        </p:nvSpPr>
        <p:spPr>
          <a:xfrm>
            <a:off x="952500" y="254000"/>
            <a:ext cx="11099800" cy="2159000"/>
          </a:xfrm>
          <a:prstGeom prst="rect">
            <a:avLst/>
          </a:prstGeom>
        </p:spPr>
        <p:txBody>
          <a:bodyPr lIns="0" tIns="0" rIns="0" bIns="0"/>
          <a:lstStyle>
            <a:lvl1pPr defTabSz="584200">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21" name="Shape 21"/>
          <p:cNvSpPr/>
          <p:nvPr>
            <p:ph type="body" idx="1"/>
          </p:nvPr>
        </p:nvSpPr>
        <p:spPr>
          <a:xfrm>
            <a:off x="952500" y="2590800"/>
            <a:ext cx="11099800" cy="6286500"/>
          </a:xfrm>
          <a:prstGeom prst="rect">
            <a:avLst/>
          </a:prstGeom>
        </p:spPr>
        <p:txBody>
          <a:bodyPr lIns="0" tIns="0" rIns="0" bIns="0" anchor="ctr"/>
          <a:lstStyle>
            <a:lvl1pPr marL="444500" indent="-444500" defTabSz="584200">
              <a:spcBef>
                <a:spcPts val="4200"/>
              </a:spcBef>
              <a:buSzPct val="75000"/>
              <a:buFontTx/>
              <a:defRPr sz="3800">
                <a:solidFill>
                  <a:srgbClr val="FFFFFF"/>
                </a:solidFill>
                <a:latin typeface="+mn-lt"/>
                <a:ea typeface="+mn-ea"/>
                <a:cs typeface="+mn-cs"/>
                <a:sym typeface="Helvetica Light"/>
              </a:defRPr>
            </a:lvl1pPr>
            <a:lvl2pPr marL="889000" indent="-444500" defTabSz="584200">
              <a:spcBef>
                <a:spcPts val="4200"/>
              </a:spcBef>
              <a:buSzPct val="75000"/>
              <a:buFontTx/>
              <a:buChar char="•"/>
              <a:defRPr sz="3800">
                <a:solidFill>
                  <a:srgbClr val="FFFFFF"/>
                </a:solidFill>
                <a:latin typeface="+mn-lt"/>
                <a:ea typeface="+mn-ea"/>
                <a:cs typeface="+mn-cs"/>
                <a:sym typeface="Helvetica Light"/>
              </a:defRPr>
            </a:lvl2pPr>
            <a:lvl3pPr indent="-444500" defTabSz="584200">
              <a:spcBef>
                <a:spcPts val="4200"/>
              </a:spcBef>
              <a:buSzPct val="75000"/>
              <a:buFontTx/>
              <a:defRPr sz="3800">
                <a:solidFill>
                  <a:srgbClr val="FFFFFF"/>
                </a:solidFill>
                <a:latin typeface="+mn-lt"/>
                <a:ea typeface="+mn-ea"/>
                <a:cs typeface="+mn-cs"/>
                <a:sym typeface="Helvetica Light"/>
              </a:defRPr>
            </a:lvl3pPr>
            <a:lvl4pPr marL="1778000" indent="-444500" defTabSz="584200">
              <a:spcBef>
                <a:spcPts val="4200"/>
              </a:spcBef>
              <a:buSzPct val="75000"/>
              <a:buFontTx/>
              <a:buChar char="•"/>
              <a:defRPr sz="3800">
                <a:solidFill>
                  <a:srgbClr val="FFFFFF"/>
                </a:solidFill>
                <a:latin typeface="+mn-lt"/>
                <a:ea typeface="+mn-ea"/>
                <a:cs typeface="+mn-cs"/>
                <a:sym typeface="Helvetica Light"/>
              </a:defRPr>
            </a:lvl4pPr>
            <a:lvl5pPr marL="2222500" indent="-444500" defTabSz="584200">
              <a:spcBef>
                <a:spcPts val="4200"/>
              </a:spcBef>
              <a:buSzPct val="75000"/>
              <a:buFontTx/>
              <a:buChar char="•"/>
              <a:defRPr sz="3800">
                <a:solidFill>
                  <a:srgbClr val="FFFFFF"/>
                </a:solidFill>
                <a:latin typeface="+mn-lt"/>
                <a:ea typeface="+mn-ea"/>
                <a:cs typeface="+mn-cs"/>
                <a:sym typeface="Helvetica Light"/>
              </a:defRPr>
            </a:lvl5p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bg>
      <p:bgPr>
        <a:solidFill>
          <a:srgbClr val="000000"/>
        </a:solidFill>
      </p:bgPr>
    </p:bg>
    <p:spTree>
      <p:nvGrpSpPr>
        <p:cNvPr id="1" name=""/>
        <p:cNvGrpSpPr/>
        <p:nvPr/>
      </p:nvGrpSpPr>
      <p:grpSpPr>
        <a:xfrm>
          <a:off x="0" y="0"/>
          <a:ext cx="0" cy="0"/>
          <a:chOff x="0" y="0"/>
          <a:chExt cx="0" cy="0"/>
        </a:xfrm>
      </p:grpSpPr>
      <p:sp>
        <p:nvSpPr>
          <p:cNvPr id="23" name="Shape 23"/>
          <p:cNvSpPr/>
          <p:nvPr>
            <p:ph type="title"/>
          </p:nvPr>
        </p:nvSpPr>
        <p:spPr>
          <a:xfrm>
            <a:off x="952500" y="254000"/>
            <a:ext cx="11099800" cy="2159000"/>
          </a:xfrm>
          <a:prstGeom prst="rect">
            <a:avLst/>
          </a:prstGeom>
        </p:spPr>
        <p:txBody>
          <a:bodyPr lIns="0" tIns="0" rIns="0" bIns="0"/>
          <a:lstStyle>
            <a:lvl1pPr defTabSz="584200">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24" name="Shape 24"/>
          <p:cNvSpPr/>
          <p:nvPr>
            <p:ph type="body" idx="1"/>
          </p:nvPr>
        </p:nvSpPr>
        <p:spPr>
          <a:xfrm>
            <a:off x="952500" y="2590800"/>
            <a:ext cx="5334000" cy="6286500"/>
          </a:xfrm>
          <a:prstGeom prst="rect">
            <a:avLst/>
          </a:prstGeom>
        </p:spPr>
        <p:txBody>
          <a:bodyPr lIns="0" tIns="0" rIns="0" bIns="0" anchor="ctr"/>
          <a:lstStyle>
            <a:lvl1pPr marL="342900" indent="-342900" defTabSz="584200">
              <a:spcBef>
                <a:spcPts val="3200"/>
              </a:spcBef>
              <a:buSzPct val="75000"/>
              <a:buFontTx/>
              <a:defRPr sz="2800">
                <a:solidFill>
                  <a:srgbClr val="FFFFFF"/>
                </a:solidFill>
                <a:latin typeface="+mn-lt"/>
                <a:ea typeface="+mn-ea"/>
                <a:cs typeface="+mn-cs"/>
                <a:sym typeface="Helvetica Light"/>
              </a:defRPr>
            </a:lvl1pPr>
            <a:lvl2pPr marL="685800" indent="-342900" defTabSz="584200">
              <a:spcBef>
                <a:spcPts val="3200"/>
              </a:spcBef>
              <a:buSzPct val="75000"/>
              <a:buFontTx/>
              <a:buChar char="•"/>
              <a:defRPr sz="2800">
                <a:solidFill>
                  <a:srgbClr val="FFFFFF"/>
                </a:solidFill>
                <a:latin typeface="+mn-lt"/>
                <a:ea typeface="+mn-ea"/>
                <a:cs typeface="+mn-cs"/>
                <a:sym typeface="Helvetica Light"/>
              </a:defRPr>
            </a:lvl2pPr>
            <a:lvl3pPr marL="1231900" indent="-342900" defTabSz="584200">
              <a:spcBef>
                <a:spcPts val="3200"/>
              </a:spcBef>
              <a:buSzPct val="75000"/>
              <a:buFontTx/>
              <a:defRPr sz="2800">
                <a:solidFill>
                  <a:srgbClr val="FFFFFF"/>
                </a:solidFill>
                <a:latin typeface="+mn-lt"/>
                <a:ea typeface="+mn-ea"/>
                <a:cs typeface="+mn-cs"/>
                <a:sym typeface="Helvetica Light"/>
              </a:defRPr>
            </a:lvl3pPr>
            <a:lvl4pPr marL="1676400" indent="-342900" defTabSz="584200">
              <a:spcBef>
                <a:spcPts val="3200"/>
              </a:spcBef>
              <a:buSzPct val="75000"/>
              <a:buFontTx/>
              <a:buChar char="•"/>
              <a:defRPr sz="2800">
                <a:solidFill>
                  <a:srgbClr val="FFFFFF"/>
                </a:solidFill>
                <a:latin typeface="+mn-lt"/>
                <a:ea typeface="+mn-ea"/>
                <a:cs typeface="+mn-cs"/>
                <a:sym typeface="Helvetica Light"/>
              </a:defRPr>
            </a:lvl4pPr>
            <a:lvl5pPr marL="2120900" indent="-342900" defTabSz="584200">
              <a:spcBef>
                <a:spcPts val="3200"/>
              </a:spcBef>
              <a:buSzPct val="75000"/>
              <a:buFontTx/>
              <a:buChar char="•"/>
              <a:defRPr sz="2800">
                <a:solidFill>
                  <a:srgbClr val="FFFFFF"/>
                </a:solidFill>
                <a:latin typeface="+mn-lt"/>
                <a:ea typeface="+mn-ea"/>
                <a:cs typeface="+mn-cs"/>
                <a:sym typeface="Helvetica Light"/>
              </a:defRPr>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bg>
      <p:bgPr>
        <a:solidFill>
          <a:srgbClr val="000000"/>
        </a:solidFill>
      </p:bgPr>
    </p:bg>
    <p:spTree>
      <p:nvGrpSpPr>
        <p:cNvPr id="1" name=""/>
        <p:cNvGrpSpPr/>
        <p:nvPr/>
      </p:nvGrpSpPr>
      <p:grpSpPr>
        <a:xfrm>
          <a:off x="0" y="0"/>
          <a:ext cx="0" cy="0"/>
          <a:chOff x="0" y="0"/>
          <a:chExt cx="0" cy="0"/>
        </a:xfrm>
      </p:grpSpPr>
      <p:sp>
        <p:nvSpPr>
          <p:cNvPr id="26" name="Shape 26"/>
          <p:cNvSpPr/>
          <p:nvPr>
            <p:ph type="body" idx="1"/>
          </p:nvPr>
        </p:nvSpPr>
        <p:spPr>
          <a:xfrm>
            <a:off x="952500" y="1270000"/>
            <a:ext cx="11099800" cy="7213600"/>
          </a:xfrm>
          <a:prstGeom prst="rect">
            <a:avLst/>
          </a:prstGeom>
        </p:spPr>
        <p:txBody>
          <a:bodyPr lIns="0" tIns="0" rIns="0" bIns="0" anchor="ctr"/>
          <a:lstStyle>
            <a:lvl1pPr marL="444500" indent="-444500" defTabSz="584200">
              <a:spcBef>
                <a:spcPts val="4200"/>
              </a:spcBef>
              <a:buSzPct val="75000"/>
              <a:buFontTx/>
              <a:defRPr sz="3800">
                <a:solidFill>
                  <a:srgbClr val="FFFFFF"/>
                </a:solidFill>
                <a:latin typeface="+mn-lt"/>
                <a:ea typeface="+mn-ea"/>
                <a:cs typeface="+mn-cs"/>
                <a:sym typeface="Helvetica Light"/>
              </a:defRPr>
            </a:lvl1pPr>
            <a:lvl2pPr marL="889000" indent="-444500" defTabSz="584200">
              <a:spcBef>
                <a:spcPts val="4200"/>
              </a:spcBef>
              <a:buSzPct val="75000"/>
              <a:buFontTx/>
              <a:buChar char="•"/>
              <a:defRPr sz="3800">
                <a:solidFill>
                  <a:srgbClr val="FFFFFF"/>
                </a:solidFill>
                <a:latin typeface="+mn-lt"/>
                <a:ea typeface="+mn-ea"/>
                <a:cs typeface="+mn-cs"/>
                <a:sym typeface="Helvetica Light"/>
              </a:defRPr>
            </a:lvl2pPr>
            <a:lvl3pPr indent="-444500" defTabSz="584200">
              <a:spcBef>
                <a:spcPts val="4200"/>
              </a:spcBef>
              <a:buSzPct val="75000"/>
              <a:buFontTx/>
              <a:defRPr sz="3800">
                <a:solidFill>
                  <a:srgbClr val="FFFFFF"/>
                </a:solidFill>
                <a:latin typeface="+mn-lt"/>
                <a:ea typeface="+mn-ea"/>
                <a:cs typeface="+mn-cs"/>
                <a:sym typeface="Helvetica Light"/>
              </a:defRPr>
            </a:lvl3pPr>
            <a:lvl4pPr marL="1778000" indent="-444500" defTabSz="584200">
              <a:spcBef>
                <a:spcPts val="4200"/>
              </a:spcBef>
              <a:buSzPct val="75000"/>
              <a:buFontTx/>
              <a:buChar char="•"/>
              <a:defRPr sz="3800">
                <a:solidFill>
                  <a:srgbClr val="FFFFFF"/>
                </a:solidFill>
                <a:latin typeface="+mn-lt"/>
                <a:ea typeface="+mn-ea"/>
                <a:cs typeface="+mn-cs"/>
                <a:sym typeface="Helvetica Light"/>
              </a:defRPr>
            </a:lvl4pPr>
            <a:lvl5pPr marL="2222500" indent="-444500" defTabSz="584200">
              <a:spcBef>
                <a:spcPts val="4200"/>
              </a:spcBef>
              <a:buSzPct val="75000"/>
              <a:buFontTx/>
              <a:buChar char="•"/>
              <a:defRPr sz="3800">
                <a:solidFill>
                  <a:srgbClr val="FFFFFF"/>
                </a:solidFill>
                <a:latin typeface="+mn-lt"/>
                <a:ea typeface="+mn-ea"/>
                <a:cs typeface="+mn-cs"/>
                <a:sym typeface="Helvetica Light"/>
              </a:defRPr>
            </a:lvl5p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bg>
      <p:bgPr>
        <a:solidFill>
          <a:srgbClr val="000000"/>
        </a:solidFill>
      </p:bgPr>
    </p:bg>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image1.png"/>
          <p:cNvPicPr/>
          <p:nvPr/>
        </p:nvPicPr>
        <p:blipFill>
          <a:blip r:embed="rId2">
            <a:extLst/>
          </a:blip>
          <a:stretch>
            <a:fillRect/>
          </a:stretch>
        </p:blipFill>
        <p:spPr>
          <a:xfrm>
            <a:off x="-1" y="-1"/>
            <a:ext cx="13004801" cy="9753601"/>
          </a:xfrm>
          <a:prstGeom prst="rect">
            <a:avLst/>
          </a:prstGeom>
          <a:ln w="12700">
            <a:miter lim="400000"/>
          </a:ln>
        </p:spPr>
      </p:pic>
      <p:sp>
        <p:nvSpPr>
          <p:cNvPr id="3" name="Shape 3"/>
          <p:cNvSpPr/>
          <p:nvPr>
            <p:ph type="title"/>
          </p:nvPr>
        </p:nvSpPr>
        <p:spPr>
          <a:xfrm>
            <a:off x="650239" y="130952"/>
            <a:ext cx="11704322" cy="214488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normAutofit fontScale="100000" lnSpcReduction="0"/>
          </a:bodyPr>
          <a:lstStyle/>
          <a:p>
            <a:pPr lvl="0">
              <a:defRPr sz="1800"/>
            </a:pPr>
            <a:r>
              <a:rPr sz="6200"/>
              <a:t>Title Text</a:t>
            </a:r>
          </a:p>
        </p:txBody>
      </p:sp>
      <p:sp>
        <p:nvSpPr>
          <p:cNvPr id="4" name="Shape 4"/>
          <p:cNvSpPr/>
          <p:nvPr>
            <p:ph type="body" idx="1"/>
          </p:nvPr>
        </p:nvSpPr>
        <p:spPr>
          <a:xfrm>
            <a:off x="650239" y="2275839"/>
            <a:ext cx="11704322" cy="747776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
        <p:nvSpPr>
          <p:cNvPr id="5" name="Shape 5"/>
          <p:cNvSpPr/>
          <p:nvPr>
            <p:ph type="sldNum" sz="quarter" idx="2"/>
          </p:nvPr>
        </p:nvSpPr>
        <p:spPr>
          <a:xfrm>
            <a:off x="9970346" y="80320"/>
            <a:ext cx="3034454" cy="358649"/>
          </a:xfrm>
          <a:prstGeom prst="rect">
            <a:avLst/>
          </a:prstGeom>
          <a:ln w="12700">
            <a:miter lim="400000"/>
          </a:ln>
        </p:spPr>
        <p:txBody>
          <a:bodyPr lIns="65023" tIns="65023" rIns="65023" bIns="65023" anchor="ctr">
            <a:spAutoFit/>
          </a:bodyPr>
          <a:lstStyle>
            <a:lvl1pPr algn="r" defTabSz="914400">
              <a:defRPr sz="1600">
                <a:solidFill>
                  <a:srgbClr val="888888"/>
                </a:solidFill>
                <a:latin typeface="Berlin Sans FB Demi"/>
                <a:ea typeface="Berlin Sans FB Demi"/>
                <a:cs typeface="Berlin Sans FB Demi"/>
                <a:sym typeface="Berlin Sans FB Demi"/>
              </a:defRPr>
            </a:lvl1pPr>
          </a:lstStyle>
          <a:p>
            <a:pPr lvl="0"/>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Lst>
  <p:transition spd="med" advClick="1"/>
  <p:txStyles>
    <p:titleStyle>
      <a:lvl1pPr algn="ctr">
        <a:defRPr sz="6200">
          <a:latin typeface="Book Antiqua"/>
          <a:ea typeface="Book Antiqua"/>
          <a:cs typeface="Book Antiqua"/>
          <a:sym typeface="Book Antiqua"/>
        </a:defRPr>
      </a:lvl1pPr>
      <a:lvl2pPr algn="ctr">
        <a:defRPr sz="6200">
          <a:latin typeface="Book Antiqua"/>
          <a:ea typeface="Book Antiqua"/>
          <a:cs typeface="Book Antiqua"/>
          <a:sym typeface="Book Antiqua"/>
        </a:defRPr>
      </a:lvl2pPr>
      <a:lvl3pPr algn="ctr">
        <a:defRPr sz="6200">
          <a:latin typeface="Book Antiqua"/>
          <a:ea typeface="Book Antiqua"/>
          <a:cs typeface="Book Antiqua"/>
          <a:sym typeface="Book Antiqua"/>
        </a:defRPr>
      </a:lvl3pPr>
      <a:lvl4pPr algn="ctr">
        <a:defRPr sz="6200">
          <a:latin typeface="Book Antiqua"/>
          <a:ea typeface="Book Antiqua"/>
          <a:cs typeface="Book Antiqua"/>
          <a:sym typeface="Book Antiqua"/>
        </a:defRPr>
      </a:lvl4pPr>
      <a:lvl5pPr algn="ctr">
        <a:defRPr sz="6200">
          <a:latin typeface="Book Antiqua"/>
          <a:ea typeface="Book Antiqua"/>
          <a:cs typeface="Book Antiqua"/>
          <a:sym typeface="Book Antiqua"/>
        </a:defRPr>
      </a:lvl5pPr>
      <a:lvl6pPr algn="ctr">
        <a:defRPr sz="6200">
          <a:latin typeface="Book Antiqua"/>
          <a:ea typeface="Book Antiqua"/>
          <a:cs typeface="Book Antiqua"/>
          <a:sym typeface="Book Antiqua"/>
        </a:defRPr>
      </a:lvl6pPr>
      <a:lvl7pPr algn="ctr">
        <a:defRPr sz="6200">
          <a:latin typeface="Book Antiqua"/>
          <a:ea typeface="Book Antiqua"/>
          <a:cs typeface="Book Antiqua"/>
          <a:sym typeface="Book Antiqua"/>
        </a:defRPr>
      </a:lvl7pPr>
      <a:lvl8pPr algn="ctr">
        <a:defRPr sz="6200">
          <a:latin typeface="Book Antiqua"/>
          <a:ea typeface="Book Antiqua"/>
          <a:cs typeface="Book Antiqua"/>
          <a:sym typeface="Book Antiqua"/>
        </a:defRPr>
      </a:lvl8pPr>
      <a:lvl9pPr algn="ctr">
        <a:defRPr sz="6200">
          <a:latin typeface="Book Antiqua"/>
          <a:ea typeface="Book Antiqua"/>
          <a:cs typeface="Book Antiqua"/>
          <a:sym typeface="Book Antiqua"/>
        </a:defRPr>
      </a:lvl9pPr>
    </p:titleStyle>
    <p:bodyStyle>
      <a:lvl1pPr marL="471487" indent="-471487">
        <a:spcBef>
          <a:spcPts val="700"/>
        </a:spcBef>
        <a:buSzPct val="100000"/>
        <a:buFont typeface="Arial"/>
        <a:buChar char="•"/>
        <a:defRPr sz="4400">
          <a:latin typeface="Berlin Sans FB Demi"/>
          <a:ea typeface="Berlin Sans FB Demi"/>
          <a:cs typeface="Berlin Sans FB Demi"/>
          <a:sym typeface="Berlin Sans FB Demi"/>
        </a:defRPr>
      </a:lvl1pPr>
      <a:lvl2pPr marL="906235" indent="-449035">
        <a:spcBef>
          <a:spcPts val="700"/>
        </a:spcBef>
        <a:buSzPct val="100000"/>
        <a:buFont typeface="Arial"/>
        <a:buChar char="–"/>
        <a:defRPr sz="4400">
          <a:latin typeface="Berlin Sans FB Demi"/>
          <a:ea typeface="Berlin Sans FB Demi"/>
          <a:cs typeface="Berlin Sans FB Demi"/>
          <a:sym typeface="Berlin Sans FB Demi"/>
        </a:defRPr>
      </a:lvl2pPr>
      <a:lvl3pPr marL="1333500" indent="-419100">
        <a:spcBef>
          <a:spcPts val="700"/>
        </a:spcBef>
        <a:buSzPct val="100000"/>
        <a:buFont typeface="Arial"/>
        <a:buChar char="•"/>
        <a:defRPr sz="4400">
          <a:latin typeface="Berlin Sans FB Demi"/>
          <a:ea typeface="Berlin Sans FB Demi"/>
          <a:cs typeface="Berlin Sans FB Demi"/>
          <a:sym typeface="Berlin Sans FB Demi"/>
        </a:defRPr>
      </a:lvl3pPr>
      <a:lvl4pPr marL="1874520" indent="-502920">
        <a:spcBef>
          <a:spcPts val="700"/>
        </a:spcBef>
        <a:buSzPct val="100000"/>
        <a:buFont typeface="Arial"/>
        <a:buChar char="–"/>
        <a:defRPr sz="4400">
          <a:latin typeface="Berlin Sans FB Demi"/>
          <a:ea typeface="Berlin Sans FB Demi"/>
          <a:cs typeface="Berlin Sans FB Demi"/>
          <a:sym typeface="Berlin Sans FB Demi"/>
        </a:defRPr>
      </a:lvl4pPr>
      <a:lvl5pPr marL="2331720" indent="-502920">
        <a:spcBef>
          <a:spcPts val="700"/>
        </a:spcBef>
        <a:buSzPct val="100000"/>
        <a:buFont typeface="Arial"/>
        <a:buChar char="»"/>
        <a:defRPr sz="4400">
          <a:latin typeface="Berlin Sans FB Demi"/>
          <a:ea typeface="Berlin Sans FB Demi"/>
          <a:cs typeface="Berlin Sans FB Demi"/>
          <a:sym typeface="Berlin Sans FB Demi"/>
        </a:defRPr>
      </a:lvl5pPr>
      <a:lvl6pPr marL="2788920" indent="-502920">
        <a:spcBef>
          <a:spcPts val="700"/>
        </a:spcBef>
        <a:buSzPct val="100000"/>
        <a:buFont typeface="Arial"/>
        <a:buChar char="•"/>
        <a:defRPr sz="4400">
          <a:latin typeface="Berlin Sans FB Demi"/>
          <a:ea typeface="Berlin Sans FB Demi"/>
          <a:cs typeface="Berlin Sans FB Demi"/>
          <a:sym typeface="Berlin Sans FB Demi"/>
        </a:defRPr>
      </a:lvl6pPr>
      <a:lvl7pPr marL="3246120" indent="-502920">
        <a:spcBef>
          <a:spcPts val="700"/>
        </a:spcBef>
        <a:buSzPct val="100000"/>
        <a:buFont typeface="Arial"/>
        <a:buChar char="•"/>
        <a:defRPr sz="4400">
          <a:latin typeface="Berlin Sans FB Demi"/>
          <a:ea typeface="Berlin Sans FB Demi"/>
          <a:cs typeface="Berlin Sans FB Demi"/>
          <a:sym typeface="Berlin Sans FB Demi"/>
        </a:defRPr>
      </a:lvl7pPr>
      <a:lvl8pPr marL="3703320" indent="-502920">
        <a:spcBef>
          <a:spcPts val="700"/>
        </a:spcBef>
        <a:buSzPct val="100000"/>
        <a:buFont typeface="Arial"/>
        <a:buChar char="•"/>
        <a:defRPr sz="4400">
          <a:latin typeface="Berlin Sans FB Demi"/>
          <a:ea typeface="Berlin Sans FB Demi"/>
          <a:cs typeface="Berlin Sans FB Demi"/>
          <a:sym typeface="Berlin Sans FB Demi"/>
        </a:defRPr>
      </a:lvl8pPr>
      <a:lvl9pPr marL="4160520" indent="-502920">
        <a:spcBef>
          <a:spcPts val="700"/>
        </a:spcBef>
        <a:buSzPct val="100000"/>
        <a:buFont typeface="Arial"/>
        <a:buChar char="•"/>
        <a:defRPr sz="4400">
          <a:latin typeface="Berlin Sans FB Demi"/>
          <a:ea typeface="Berlin Sans FB Demi"/>
          <a:cs typeface="Berlin Sans FB Demi"/>
          <a:sym typeface="Berlin Sans FB Demi"/>
        </a:defRPr>
      </a:lvl9pPr>
    </p:bodyStyle>
    <p:otherStyle>
      <a:lvl1pPr algn="r">
        <a:defRPr sz="1600">
          <a:solidFill>
            <a:schemeClr val="tx1"/>
          </a:solidFill>
          <a:latin typeface="+mn-lt"/>
          <a:ea typeface="+mn-ea"/>
          <a:cs typeface="+mn-cs"/>
          <a:sym typeface="Berlin Sans FB Demi"/>
        </a:defRPr>
      </a:lvl1pPr>
      <a:lvl2pPr indent="457200" algn="r">
        <a:defRPr sz="1600">
          <a:solidFill>
            <a:schemeClr val="tx1"/>
          </a:solidFill>
          <a:latin typeface="+mn-lt"/>
          <a:ea typeface="+mn-ea"/>
          <a:cs typeface="+mn-cs"/>
          <a:sym typeface="Berlin Sans FB Demi"/>
        </a:defRPr>
      </a:lvl2pPr>
      <a:lvl3pPr indent="914400" algn="r">
        <a:defRPr sz="1600">
          <a:solidFill>
            <a:schemeClr val="tx1"/>
          </a:solidFill>
          <a:latin typeface="+mn-lt"/>
          <a:ea typeface="+mn-ea"/>
          <a:cs typeface="+mn-cs"/>
          <a:sym typeface="Berlin Sans FB Demi"/>
        </a:defRPr>
      </a:lvl3pPr>
      <a:lvl4pPr indent="1371600" algn="r">
        <a:defRPr sz="1600">
          <a:solidFill>
            <a:schemeClr val="tx1"/>
          </a:solidFill>
          <a:latin typeface="+mn-lt"/>
          <a:ea typeface="+mn-ea"/>
          <a:cs typeface="+mn-cs"/>
          <a:sym typeface="Berlin Sans FB Demi"/>
        </a:defRPr>
      </a:lvl4pPr>
      <a:lvl5pPr indent="1828800" algn="r">
        <a:defRPr sz="1600">
          <a:solidFill>
            <a:schemeClr val="tx1"/>
          </a:solidFill>
          <a:latin typeface="+mn-lt"/>
          <a:ea typeface="+mn-ea"/>
          <a:cs typeface="+mn-cs"/>
          <a:sym typeface="Berlin Sans FB Demi"/>
        </a:defRPr>
      </a:lvl5pPr>
      <a:lvl6pPr indent="2286000" algn="r">
        <a:defRPr sz="1600">
          <a:solidFill>
            <a:schemeClr val="tx1"/>
          </a:solidFill>
          <a:latin typeface="+mn-lt"/>
          <a:ea typeface="+mn-ea"/>
          <a:cs typeface="+mn-cs"/>
          <a:sym typeface="Berlin Sans FB Demi"/>
        </a:defRPr>
      </a:lvl6pPr>
      <a:lvl7pPr indent="2743200" algn="r">
        <a:defRPr sz="1600">
          <a:solidFill>
            <a:schemeClr val="tx1"/>
          </a:solidFill>
          <a:latin typeface="+mn-lt"/>
          <a:ea typeface="+mn-ea"/>
          <a:cs typeface="+mn-cs"/>
          <a:sym typeface="Berlin Sans FB Demi"/>
        </a:defRPr>
      </a:lvl7pPr>
      <a:lvl8pPr indent="3200400" algn="r">
        <a:defRPr sz="1600">
          <a:solidFill>
            <a:schemeClr val="tx1"/>
          </a:solidFill>
          <a:latin typeface="+mn-lt"/>
          <a:ea typeface="+mn-ea"/>
          <a:cs typeface="+mn-cs"/>
          <a:sym typeface="Berlin Sans FB Demi"/>
        </a:defRPr>
      </a:lvl8pPr>
      <a:lvl9pPr indent="3657600" algn="r">
        <a:defRPr sz="1600">
          <a:solidFill>
            <a:schemeClr val="tx1"/>
          </a:solidFill>
          <a:latin typeface="+mn-lt"/>
          <a:ea typeface="+mn-ea"/>
          <a:cs typeface="+mn-cs"/>
          <a:sym typeface="Berlin Sans FB Dem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 Id="rId3" Type="http://schemas.openxmlformats.org/officeDocument/2006/relationships/image" Target="../media/image1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9.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 Id="rId3" Type="http://schemas.openxmlformats.org/officeDocument/2006/relationships/image" Target="../media/image4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2.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png"/><Relationship Id="rId3" Type="http://schemas.openxmlformats.org/officeDocument/2006/relationships/image" Target="../media/image47.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png"/><Relationship Id="rId3" Type="http://schemas.openxmlformats.org/officeDocument/2006/relationships/image" Target="../media/image49.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0.png"/><Relationship Id="rId3" Type="http://schemas.openxmlformats.org/officeDocument/2006/relationships/image" Target="../media/image5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9.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5" name="pasted-image.pdf"/>
          <p:cNvPicPr/>
          <p:nvPr/>
        </p:nvPicPr>
        <p:blipFill>
          <a:blip r:embed="rId2">
            <a:extLst/>
          </a:blip>
          <a:stretch>
            <a:fillRect/>
          </a:stretch>
        </p:blipFill>
        <p:spPr>
          <a:xfrm>
            <a:off x="-16934" y="-21167"/>
            <a:ext cx="11600981" cy="9796066"/>
          </a:xfrm>
          <a:prstGeom prst="rect">
            <a:avLst/>
          </a:prstGeom>
          <a:ln w="12700">
            <a:miter lim="400000"/>
          </a:ln>
          <a:effectLst>
            <a:outerShdw sx="100000" sy="100000" kx="0" ky="0" algn="b" rotWithShape="0" blurRad="88900" dist="105471" dir="3218735">
              <a:srgbClr val="000000"/>
            </a:outerShdw>
          </a:effectLst>
        </p:spPr>
      </p:pic>
      <p:sp>
        <p:nvSpPr>
          <p:cNvPr id="86" name="Shape 86"/>
          <p:cNvSpPr/>
          <p:nvPr/>
        </p:nvSpPr>
        <p:spPr>
          <a:xfrm>
            <a:off x="6598384" y="302683"/>
            <a:ext cx="5851777" cy="31877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72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7200">
                <a:solidFill>
                  <a:srgbClr val="FFFFFF"/>
                </a:solidFill>
                <a:effectLst>
                  <a:outerShdw sx="100000" sy="100000" kx="0" ky="0" algn="b" rotWithShape="0" blurRad="76200" dist="63500" dir="2920767">
                    <a:srgbClr val="000000"/>
                  </a:outerShdw>
                </a:effectLst>
              </a:rPr>
              <a:t>Is The Church of CHRIST A Biblical Church?</a:t>
            </a:r>
          </a:p>
        </p:txBody>
      </p:sp>
      <p:pic>
        <p:nvPicPr>
          <p:cNvPr id="87" name="pasted-image.pdf"/>
          <p:cNvPicPr/>
          <p:nvPr/>
        </p:nvPicPr>
        <p:blipFill>
          <a:blip r:embed="rId3">
            <a:extLst/>
          </a:blip>
          <a:stretch>
            <a:fillRect/>
          </a:stretch>
        </p:blipFill>
        <p:spPr>
          <a:xfrm>
            <a:off x="6167768" y="3693559"/>
            <a:ext cx="6713009" cy="3753511"/>
          </a:xfrm>
          <a:prstGeom prst="rect">
            <a:avLst/>
          </a:prstGeom>
          <a:ln w="12700">
            <a:miter lim="400000"/>
          </a:ln>
          <a:effectLst>
            <a:outerShdw sx="100000" sy="100000" kx="0" ky="0" algn="b" rotWithShape="0" blurRad="63500" dist="63500" dir="2803505">
              <a:srgbClr val="000000">
                <a:alpha val="99879"/>
              </a:srgbClr>
            </a:outerShdw>
          </a:effectLst>
        </p:spPr>
      </p:pic>
      <p:sp>
        <p:nvSpPr>
          <p:cNvPr id="88" name="Shape 88"/>
          <p:cNvSpPr/>
          <p:nvPr/>
        </p:nvSpPr>
        <p:spPr>
          <a:xfrm>
            <a:off x="6359795" y="7193045"/>
            <a:ext cx="6328954" cy="20066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44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4400">
                <a:solidFill>
                  <a:srgbClr val="FFFFFF"/>
                </a:solidFill>
                <a:effectLst>
                  <a:outerShdw sx="100000" sy="100000" kx="0" ky="0" algn="b" rotWithShape="0" blurRad="76200" dist="63500" dir="2920767">
                    <a:srgbClr val="000000"/>
                  </a:outerShdw>
                </a:effectLst>
              </a:rPr>
              <a:t>Seeking To Establish Scriptural Permission For All We Believe, Teach &amp; Practice</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10" grpId="1" fill="hold">
                                  <p:stCondLst>
                                    <p:cond delay="0"/>
                                  </p:stCondLst>
                                  <p:iterate type="el" backwards="0">
                                    <p:tmAbs val="0"/>
                                  </p:iterate>
                                  <p:childTnLst>
                                    <p:set>
                                      <p:cBhvr>
                                        <p:cTn id="6" fill="hold"/>
                                        <p:tgtEl>
                                          <p:spTgt spid="88"/>
                                        </p:tgtEl>
                                        <p:attrNameLst>
                                          <p:attrName>style.visibility</p:attrName>
                                        </p:attrNameLst>
                                      </p:cBhvr>
                                      <p:to>
                                        <p:strVal val="visible"/>
                                      </p:to>
                                    </p:set>
                                    <p:animEffect filter="fade(right)" transition="in">
                                      <p:cBhvr>
                                        <p:cTn id="7" dur="2000"/>
                                        <p:tgtEl>
                                          <p:spTgt spid="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Shape 193"/>
          <p:cNvSpPr/>
          <p:nvPr/>
        </p:nvSpPr>
        <p:spPr>
          <a:xfrm>
            <a:off x="3052722" y="3664584"/>
            <a:ext cx="9735331" cy="58993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86" y="0"/>
                </a:moveTo>
                <a:lnTo>
                  <a:pt x="21600" y="0"/>
                </a:lnTo>
                <a:lnTo>
                  <a:pt x="21600" y="18000"/>
                </a:lnTo>
                <a:cubicBezTo>
                  <a:pt x="21600" y="19988"/>
                  <a:pt x="20621" y="21600"/>
                  <a:pt x="19414" y="21600"/>
                </a:cubicBezTo>
                <a:lnTo>
                  <a:pt x="0" y="21600"/>
                </a:lnTo>
                <a:lnTo>
                  <a:pt x="0" y="3600"/>
                </a:lnTo>
                <a:cubicBezTo>
                  <a:pt x="0" y="1612"/>
                  <a:pt x="979" y="0"/>
                  <a:pt x="2186" y="0"/>
                </a:cubicBezTo>
                <a:close/>
              </a:path>
            </a:pathLst>
          </a:custGeom>
          <a:gradFill>
            <a:gsLst>
              <a:gs pos="0">
                <a:srgbClr val="FFFEE0">
                  <a:alpha val="87000"/>
                </a:srgbClr>
              </a:gs>
              <a:gs pos="35000">
                <a:srgbClr val="FFFEEE"/>
              </a:gs>
              <a:gs pos="100000">
                <a:srgbClr val="FFFFFF"/>
              </a:gs>
            </a:gsLst>
            <a:lin ang="16200000"/>
          </a:gradFill>
          <a:ln w="12700">
            <a:solidFill>
              <a:srgbClr val="F69240"/>
            </a:solidFill>
          </a:ln>
          <a:effectLst>
            <a:outerShdw sx="100000" sy="100000" kx="0" ky="0" algn="b" rotWithShape="0" blurRad="50800" dist="25400" dir="5400000">
              <a:srgbClr val="000000">
                <a:alpha val="38000"/>
              </a:srgbClr>
            </a:outerShdw>
          </a:effectLst>
        </p:spPr>
        <p:txBody>
          <a:bodyPr lIns="65023" tIns="65023" rIns="65023" bIns="65023" anchor="ctr"/>
          <a:lstStyle/>
          <a:p>
            <a:pPr lvl="0" defTabSz="914400">
              <a:defRPr sz="2400">
                <a:solidFill>
                  <a:srgbClr val="000000"/>
                </a:solidFill>
                <a:latin typeface="Berlin Sans FB Demi"/>
                <a:ea typeface="Berlin Sans FB Demi"/>
                <a:cs typeface="Berlin Sans FB Demi"/>
                <a:sym typeface="Berlin Sans FB Demi"/>
              </a:defRPr>
            </a:pPr>
          </a:p>
        </p:txBody>
      </p:sp>
      <p:sp>
        <p:nvSpPr>
          <p:cNvPr id="194" name="Shape 194"/>
          <p:cNvSpPr/>
          <p:nvPr/>
        </p:nvSpPr>
        <p:spPr>
          <a:xfrm>
            <a:off x="-1" y="2484231"/>
            <a:ext cx="13004801" cy="955549"/>
          </a:xfrm>
          <a:prstGeom prst="rect">
            <a:avLst/>
          </a:prstGeom>
          <a:ln w="12700">
            <a:miter lim="400000"/>
          </a:ln>
          <a:effectLst>
            <a:outerShdw sx="100000" sy="100000" kx="0" ky="0" algn="b" rotWithShape="0" blurRad="50800" dist="38100" dir="2570533">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4500">
                <a:solidFill>
                  <a:srgbClr val="FFE689"/>
                </a:solidFill>
                <a:effectLst>
                  <a:outerShdw sx="100000" sy="100000" kx="0" ky="0" algn="b" rotWithShape="0" blurRad="203200" dist="101600" dir="2700000">
                    <a:srgbClr val="000000">
                      <a:alpha val="40000"/>
                    </a:srgbClr>
                  </a:outerShdw>
                </a:effectLst>
                <a:latin typeface="Thames Nude Roman"/>
                <a:ea typeface="Thames Nude Roman"/>
                <a:cs typeface="Thames Nude Roman"/>
                <a:sym typeface="Thames Nude Roman"/>
              </a:defRPr>
            </a:lvl1pPr>
          </a:lstStyle>
          <a:p>
            <a:pPr lvl="0">
              <a:defRPr sz="1800">
                <a:solidFill>
                  <a:srgbClr val="000000"/>
                </a:solidFill>
                <a:effectLst/>
              </a:defRPr>
            </a:pPr>
            <a:r>
              <a:rPr sz="4500">
                <a:solidFill>
                  <a:srgbClr val="FFE689"/>
                </a:solidFill>
                <a:effectLst>
                  <a:outerShdw sx="100000" sy="100000" kx="0" ky="0" algn="b" rotWithShape="0" blurRad="203200" dist="101600" dir="2700000">
                    <a:srgbClr val="000000">
                      <a:alpha val="40000"/>
                    </a:srgbClr>
                  </a:outerShdw>
                </a:effectLst>
              </a:rPr>
              <a:t>Who Gave You Permission?</a:t>
            </a:r>
          </a:p>
        </p:txBody>
      </p:sp>
      <p:sp>
        <p:nvSpPr>
          <p:cNvPr id="195" name="Shape 195"/>
          <p:cNvSpPr/>
          <p:nvPr/>
        </p:nvSpPr>
        <p:spPr>
          <a:xfrm>
            <a:off x="3346555" y="3740259"/>
            <a:ext cx="9147665" cy="574801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609600" indent="-609600" algn="l" defTabSz="914400">
              <a:spcBef>
                <a:spcPts val="600"/>
              </a:spcBef>
              <a:buClr>
                <a:srgbClr val="E46C0A"/>
              </a:buClr>
              <a:buSzPct val="100000"/>
              <a:buFont typeface="Wingdings 2"/>
              <a:buChar char="✦"/>
              <a:defRPr sz="1800">
                <a:solidFill>
                  <a:srgbClr val="000000"/>
                </a:solidFill>
              </a:defRPr>
            </a:pPr>
            <a:r>
              <a:rPr sz="3200">
                <a:effectLst>
                  <a:outerShdw sx="100000" sy="100000" kx="0" ky="0" algn="b" rotWithShape="0" blurRad="63500" dist="63500" dir="3388050">
                    <a:srgbClr val="000000">
                      <a:alpha val="32000"/>
                    </a:srgbClr>
                  </a:outerShdw>
                </a:effectLst>
                <a:latin typeface="Berlin Sans FB Demi"/>
                <a:ea typeface="Berlin Sans FB Demi"/>
                <a:cs typeface="Berlin Sans FB Demi"/>
                <a:sym typeface="Berlin Sans FB Demi"/>
              </a:rPr>
              <a:t>Your Parents  </a:t>
            </a:r>
            <a:r>
              <a:rPr sz="3200">
                <a:effectLst>
                  <a:outerShdw sx="100000" sy="100000" kx="0" ky="0" algn="b" rotWithShape="0" blurRad="63500" dist="63500" dir="3388050">
                    <a:srgbClr val="000000">
                      <a:alpha val="32000"/>
                    </a:srgbClr>
                  </a:outerShdw>
                </a:effectLst>
                <a:latin typeface="Book Antiqua"/>
                <a:ea typeface="Book Antiqua"/>
                <a:cs typeface="Book Antiqua"/>
                <a:sym typeface="Book Antiqua"/>
              </a:rPr>
              <a:t>(Mt. 10:21, 34-37)</a:t>
            </a:r>
            <a:endParaRPr sz="3200">
              <a:effectLst>
                <a:outerShdw sx="100000" sy="100000" kx="0" ky="0" algn="b" rotWithShape="0" blurRad="63500" dist="63500" dir="3388050">
                  <a:srgbClr val="000000">
                    <a:alpha val="32000"/>
                  </a:srgbClr>
                </a:outerShdw>
              </a:effectLst>
              <a:latin typeface="Book Antiqua"/>
              <a:ea typeface="Book Antiqua"/>
              <a:cs typeface="Book Antiqua"/>
              <a:sym typeface="Book Antiqua"/>
            </a:endParaRPr>
          </a:p>
          <a:p>
            <a:pPr lvl="0" marL="609600" indent="-609600" algn="l" defTabSz="914400">
              <a:spcBef>
                <a:spcPts val="600"/>
              </a:spcBef>
              <a:buClr>
                <a:srgbClr val="E46C0A"/>
              </a:buClr>
              <a:buSzPct val="100000"/>
              <a:buFont typeface="Wingdings 2"/>
              <a:buChar char="✦"/>
              <a:defRPr sz="1800">
                <a:solidFill>
                  <a:srgbClr val="000000"/>
                </a:solidFill>
              </a:defRPr>
            </a:pPr>
            <a:r>
              <a:rPr sz="3200">
                <a:effectLst>
                  <a:outerShdw sx="100000" sy="100000" kx="0" ky="0" algn="b" rotWithShape="0" blurRad="63500" dist="63500" dir="3388050">
                    <a:srgbClr val="000000">
                      <a:alpha val="32000"/>
                    </a:srgbClr>
                  </a:outerShdw>
                </a:effectLst>
                <a:latin typeface="Berlin Sans FB Demi"/>
                <a:ea typeface="Berlin Sans FB Demi"/>
                <a:cs typeface="Berlin Sans FB Demi"/>
                <a:sym typeface="Berlin Sans FB Demi"/>
              </a:rPr>
              <a:t>Your Conscience </a:t>
            </a:r>
            <a:r>
              <a:rPr sz="3200">
                <a:effectLst>
                  <a:outerShdw sx="100000" sy="100000" kx="0" ky="0" algn="b" rotWithShape="0" blurRad="63500" dist="63500" dir="3388050">
                    <a:srgbClr val="000000">
                      <a:alpha val="32000"/>
                    </a:srgbClr>
                  </a:outerShdw>
                </a:effectLst>
                <a:latin typeface="Book Antiqua"/>
                <a:ea typeface="Book Antiqua"/>
                <a:cs typeface="Book Antiqua"/>
                <a:sym typeface="Book Antiqua"/>
              </a:rPr>
              <a:t> (Acts 23:1; 24:16; 26:9-11)</a:t>
            </a:r>
            <a:endParaRPr sz="3200">
              <a:effectLst>
                <a:outerShdw sx="100000" sy="100000" kx="0" ky="0" algn="b" rotWithShape="0" blurRad="63500" dist="63500" dir="3388050">
                  <a:srgbClr val="000000">
                    <a:alpha val="32000"/>
                  </a:srgbClr>
                </a:outerShdw>
              </a:effectLst>
              <a:latin typeface="Book Antiqua"/>
              <a:ea typeface="Book Antiqua"/>
              <a:cs typeface="Book Antiqua"/>
              <a:sym typeface="Book Antiqua"/>
            </a:endParaRPr>
          </a:p>
          <a:p>
            <a:pPr lvl="0" marL="609600" indent="-609600" algn="l" defTabSz="914400">
              <a:spcBef>
                <a:spcPts val="600"/>
              </a:spcBef>
              <a:buClr>
                <a:srgbClr val="E46C0A"/>
              </a:buClr>
              <a:buSzPct val="100000"/>
              <a:buFont typeface="Wingdings 2"/>
              <a:buChar char="✦"/>
              <a:defRPr sz="1800">
                <a:solidFill>
                  <a:srgbClr val="000000"/>
                </a:solidFill>
              </a:defRPr>
            </a:pPr>
            <a:r>
              <a:rPr sz="3200">
                <a:effectLst>
                  <a:outerShdw sx="100000" sy="100000" kx="0" ky="0" algn="b" rotWithShape="0" blurRad="63500" dist="63500" dir="3388050">
                    <a:srgbClr val="000000">
                      <a:alpha val="32000"/>
                    </a:srgbClr>
                  </a:outerShdw>
                </a:effectLst>
                <a:latin typeface="Berlin Sans FB Demi"/>
                <a:ea typeface="Berlin Sans FB Demi"/>
                <a:cs typeface="Berlin Sans FB Demi"/>
                <a:sym typeface="Berlin Sans FB Demi"/>
              </a:rPr>
              <a:t>The Majority  </a:t>
            </a:r>
            <a:r>
              <a:rPr sz="3200">
                <a:effectLst>
                  <a:outerShdw sx="100000" sy="100000" kx="0" ky="0" algn="b" rotWithShape="0" blurRad="63500" dist="63500" dir="3388050">
                    <a:srgbClr val="000000">
                      <a:alpha val="32000"/>
                    </a:srgbClr>
                  </a:outerShdw>
                </a:effectLst>
                <a:latin typeface="Book Antiqua"/>
                <a:ea typeface="Book Antiqua"/>
                <a:cs typeface="Book Antiqua"/>
                <a:sym typeface="Book Antiqua"/>
              </a:rPr>
              <a:t>(Mt. 7:13-14; 1 John 5:19)</a:t>
            </a:r>
            <a:endParaRPr sz="3200">
              <a:effectLst>
                <a:outerShdw sx="100000" sy="100000" kx="0" ky="0" algn="b" rotWithShape="0" blurRad="63500" dist="63500" dir="3388050">
                  <a:srgbClr val="000000">
                    <a:alpha val="32000"/>
                  </a:srgbClr>
                </a:outerShdw>
              </a:effectLst>
              <a:latin typeface="Book Antiqua"/>
              <a:ea typeface="Book Antiqua"/>
              <a:cs typeface="Book Antiqua"/>
              <a:sym typeface="Book Antiqua"/>
            </a:endParaRPr>
          </a:p>
          <a:p>
            <a:pPr lvl="0" marL="609600" indent="-609600" algn="l" defTabSz="914400">
              <a:spcBef>
                <a:spcPts val="600"/>
              </a:spcBef>
              <a:buClr>
                <a:srgbClr val="E46C0A"/>
              </a:buClr>
              <a:buSzPct val="100000"/>
              <a:buFont typeface="Wingdings 2"/>
              <a:buChar char="✦"/>
              <a:defRPr sz="1800">
                <a:solidFill>
                  <a:srgbClr val="000000"/>
                </a:solidFill>
              </a:defRPr>
            </a:pPr>
            <a:r>
              <a:rPr sz="3200">
                <a:effectLst>
                  <a:outerShdw sx="100000" sy="100000" kx="0" ky="0" algn="b" rotWithShape="0" blurRad="63500" dist="63500" dir="3388050">
                    <a:srgbClr val="000000">
                      <a:alpha val="32000"/>
                    </a:srgbClr>
                  </a:outerShdw>
                </a:effectLst>
                <a:latin typeface="Berlin Sans FB Demi"/>
                <a:ea typeface="Berlin Sans FB Demi"/>
                <a:cs typeface="Berlin Sans FB Demi"/>
                <a:sym typeface="Berlin Sans FB Demi"/>
              </a:rPr>
              <a:t>Religious Leaders  </a:t>
            </a:r>
            <a:r>
              <a:rPr sz="3200">
                <a:effectLst>
                  <a:outerShdw sx="100000" sy="100000" kx="0" ky="0" algn="b" rotWithShape="0" blurRad="63500" dist="63500" dir="3388050">
                    <a:srgbClr val="000000">
                      <a:alpha val="32000"/>
                    </a:srgbClr>
                  </a:outerShdw>
                </a:effectLst>
                <a:latin typeface="Book Antiqua"/>
                <a:ea typeface="Book Antiqua"/>
                <a:cs typeface="Book Antiqua"/>
                <a:sym typeface="Book Antiqua"/>
              </a:rPr>
              <a:t>(2 Cor. 11:13-15; 2 Pet. 2:1-3)</a:t>
            </a:r>
            <a:endParaRPr sz="3200">
              <a:effectLst>
                <a:outerShdw sx="100000" sy="100000" kx="0" ky="0" algn="b" rotWithShape="0" blurRad="63500" dist="63500" dir="3388050">
                  <a:srgbClr val="000000">
                    <a:alpha val="32000"/>
                  </a:srgbClr>
                </a:outerShdw>
              </a:effectLst>
              <a:latin typeface="Book Antiqua"/>
              <a:ea typeface="Book Antiqua"/>
              <a:cs typeface="Book Antiqua"/>
              <a:sym typeface="Book Antiqua"/>
            </a:endParaRPr>
          </a:p>
          <a:p>
            <a:pPr lvl="0" marL="609600" indent="-609600" algn="l" defTabSz="914400">
              <a:spcBef>
                <a:spcPts val="600"/>
              </a:spcBef>
              <a:buClr>
                <a:srgbClr val="E46C0A"/>
              </a:buClr>
              <a:buSzPct val="100000"/>
              <a:buFont typeface="Wingdings 2"/>
              <a:buChar char="✦"/>
              <a:defRPr sz="1800">
                <a:solidFill>
                  <a:srgbClr val="000000"/>
                </a:solidFill>
              </a:defRPr>
            </a:pPr>
            <a:r>
              <a:rPr sz="3200">
                <a:effectLst>
                  <a:outerShdw sx="100000" sy="100000" kx="0" ky="0" algn="b" rotWithShape="0" blurRad="63500" dist="63500" dir="3388050">
                    <a:srgbClr val="000000">
                      <a:alpha val="32000"/>
                    </a:srgbClr>
                  </a:outerShdw>
                </a:effectLst>
                <a:latin typeface="Berlin Sans FB Demi"/>
                <a:ea typeface="Berlin Sans FB Demi"/>
                <a:cs typeface="Berlin Sans FB Demi"/>
                <a:sym typeface="Berlin Sans FB Demi"/>
              </a:rPr>
              <a:t>Human Creeds &amp; Traditions  </a:t>
            </a:r>
            <a:r>
              <a:rPr sz="3200">
                <a:effectLst>
                  <a:outerShdw sx="100000" sy="100000" kx="0" ky="0" algn="b" rotWithShape="0" blurRad="63500" dist="63500" dir="3388050">
                    <a:srgbClr val="000000">
                      <a:alpha val="32000"/>
                    </a:srgbClr>
                  </a:outerShdw>
                </a:effectLst>
                <a:latin typeface="Book Antiqua"/>
                <a:ea typeface="Book Antiqua"/>
                <a:cs typeface="Book Antiqua"/>
                <a:sym typeface="Book Antiqua"/>
              </a:rPr>
              <a:t>(Mt. 15:1-9; Col. 2:8, 18-23; 2 Thes 2:15)</a:t>
            </a:r>
            <a:endParaRPr sz="3200">
              <a:effectLst>
                <a:outerShdw sx="100000" sy="100000" kx="0" ky="0" algn="b" rotWithShape="0" blurRad="63500" dist="63500" dir="3388050">
                  <a:srgbClr val="000000">
                    <a:alpha val="32000"/>
                  </a:srgbClr>
                </a:outerShdw>
              </a:effectLst>
              <a:latin typeface="Book Antiqua"/>
              <a:ea typeface="Book Antiqua"/>
              <a:cs typeface="Book Antiqua"/>
              <a:sym typeface="Book Antiqua"/>
            </a:endParaRPr>
          </a:p>
          <a:p>
            <a:pPr lvl="0" marL="609600" indent="-609600" algn="l" defTabSz="914400">
              <a:spcBef>
                <a:spcPts val="600"/>
              </a:spcBef>
              <a:buClr>
                <a:srgbClr val="E46C0A"/>
              </a:buClr>
              <a:buSzPct val="100000"/>
              <a:buFont typeface="Wingdings 2"/>
              <a:buChar char="✦"/>
              <a:defRPr sz="1800">
                <a:solidFill>
                  <a:srgbClr val="000000"/>
                </a:solidFill>
              </a:defRPr>
            </a:pPr>
            <a:r>
              <a:rPr sz="3200">
                <a:effectLst>
                  <a:outerShdw sx="100000" sy="100000" kx="0" ky="0" algn="b" rotWithShape="0" blurRad="63500" dist="63500" dir="3388050">
                    <a:srgbClr val="000000">
                      <a:alpha val="32000"/>
                    </a:srgbClr>
                  </a:outerShdw>
                </a:effectLst>
                <a:latin typeface="Berlin Sans FB Demi"/>
                <a:ea typeface="Berlin Sans FB Demi"/>
                <a:cs typeface="Berlin Sans FB Demi"/>
                <a:sym typeface="Berlin Sans FB Demi"/>
              </a:rPr>
              <a:t>Personal Desire  </a:t>
            </a:r>
            <a:r>
              <a:rPr sz="3200">
                <a:effectLst>
                  <a:outerShdw sx="100000" sy="100000" kx="0" ky="0" algn="b" rotWithShape="0" blurRad="63500" dist="63500" dir="3388050">
                    <a:srgbClr val="000000">
                      <a:alpha val="32000"/>
                    </a:srgbClr>
                  </a:outerShdw>
                </a:effectLst>
                <a:latin typeface="Book Antiqua"/>
                <a:ea typeface="Book Antiqua"/>
                <a:cs typeface="Book Antiqua"/>
                <a:sym typeface="Book Antiqua"/>
              </a:rPr>
              <a:t>(Pr. 14:12; 16:25; Jer. 10:23)</a:t>
            </a:r>
            <a:endParaRPr sz="3200">
              <a:effectLst>
                <a:outerShdw sx="100000" sy="100000" kx="0" ky="0" algn="b" rotWithShape="0" blurRad="63500" dist="63500" dir="3388050">
                  <a:srgbClr val="000000">
                    <a:alpha val="32000"/>
                  </a:srgbClr>
                </a:outerShdw>
              </a:effectLst>
              <a:latin typeface="Book Antiqua"/>
              <a:ea typeface="Book Antiqua"/>
              <a:cs typeface="Book Antiqua"/>
              <a:sym typeface="Book Antiqua"/>
            </a:endParaRPr>
          </a:p>
          <a:p>
            <a:pPr lvl="0" marL="609600" indent="-609600" algn="l" defTabSz="914400">
              <a:spcBef>
                <a:spcPts val="600"/>
              </a:spcBef>
              <a:buClr>
                <a:srgbClr val="E46C0A"/>
              </a:buClr>
              <a:buSzPct val="100000"/>
              <a:buFont typeface="Wingdings 2"/>
              <a:buChar char="✦"/>
              <a:defRPr sz="1800">
                <a:solidFill>
                  <a:srgbClr val="000000"/>
                </a:solidFill>
              </a:defRPr>
            </a:pPr>
            <a:r>
              <a:rPr sz="3200">
                <a:effectLst>
                  <a:outerShdw sx="100000" sy="100000" kx="0" ky="0" algn="b" rotWithShape="0" blurRad="63500" dist="63500" dir="3388050">
                    <a:srgbClr val="000000">
                      <a:alpha val="32000"/>
                    </a:srgbClr>
                  </a:outerShdw>
                </a:effectLst>
                <a:latin typeface="Berlin Sans FB Demi"/>
                <a:ea typeface="Berlin Sans FB Demi"/>
                <a:cs typeface="Berlin Sans FB Demi"/>
                <a:sym typeface="Berlin Sans FB Demi"/>
              </a:rPr>
              <a:t>Emotions &amp; Feelings  </a:t>
            </a:r>
            <a:r>
              <a:rPr sz="3200">
                <a:effectLst>
                  <a:outerShdw sx="100000" sy="100000" kx="0" ky="0" algn="b" rotWithShape="0" blurRad="63500" dist="63500" dir="3388050">
                    <a:srgbClr val="000000">
                      <a:alpha val="32000"/>
                    </a:srgbClr>
                  </a:outerShdw>
                </a:effectLst>
                <a:latin typeface="Book Antiqua"/>
                <a:ea typeface="Book Antiqua"/>
                <a:cs typeface="Book Antiqua"/>
                <a:sym typeface="Book Antiqua"/>
              </a:rPr>
              <a:t>(Pr. 28:26; Jer. 17:9)</a:t>
            </a:r>
            <a:endParaRPr sz="3200">
              <a:effectLst>
                <a:outerShdw sx="100000" sy="100000" kx="0" ky="0" algn="b" rotWithShape="0" blurRad="63500" dist="63500" dir="3388050">
                  <a:srgbClr val="000000">
                    <a:alpha val="32000"/>
                  </a:srgbClr>
                </a:outerShdw>
              </a:effectLst>
              <a:latin typeface="Book Antiqua"/>
              <a:ea typeface="Book Antiqua"/>
              <a:cs typeface="Book Antiqua"/>
              <a:sym typeface="Book Antiqua"/>
            </a:endParaRPr>
          </a:p>
          <a:p>
            <a:pPr lvl="0" marL="609600" indent="-609600" algn="l" defTabSz="914400">
              <a:spcBef>
                <a:spcPts val="600"/>
              </a:spcBef>
              <a:buClr>
                <a:srgbClr val="E46C0A"/>
              </a:buClr>
              <a:buSzPct val="100000"/>
              <a:buFont typeface="Wingdings 2"/>
              <a:buChar char="✦"/>
              <a:defRPr sz="1800">
                <a:solidFill>
                  <a:srgbClr val="000000"/>
                </a:solidFill>
              </a:defRPr>
            </a:pPr>
            <a:r>
              <a:rPr sz="3200">
                <a:effectLst>
                  <a:outerShdw sx="100000" sy="100000" kx="0" ky="0" algn="b" rotWithShape="0" blurRad="63500" dist="63500" dir="3388050">
                    <a:srgbClr val="000000">
                      <a:alpha val="32000"/>
                    </a:srgbClr>
                  </a:outerShdw>
                </a:effectLst>
                <a:latin typeface="Berlin Sans FB Demi"/>
                <a:ea typeface="Berlin Sans FB Demi"/>
                <a:cs typeface="Berlin Sans FB Demi"/>
                <a:sym typeface="Berlin Sans FB Demi"/>
              </a:rPr>
              <a:t>The Good End  </a:t>
            </a:r>
            <a:r>
              <a:rPr sz="3200">
                <a:effectLst>
                  <a:outerShdw sx="100000" sy="100000" kx="0" ky="0" algn="b" rotWithShape="0" blurRad="63500" dist="63500" dir="3388050">
                    <a:srgbClr val="000000">
                      <a:alpha val="32000"/>
                    </a:srgbClr>
                  </a:outerShdw>
                </a:effectLst>
                <a:latin typeface="Book Antiqua"/>
                <a:ea typeface="Book Antiqua"/>
                <a:cs typeface="Book Antiqua"/>
                <a:sym typeface="Book Antiqua"/>
              </a:rPr>
              <a:t>(Rom. 3:8)</a:t>
            </a:r>
            <a:endParaRPr sz="3200">
              <a:effectLst>
                <a:outerShdw sx="100000" sy="100000" kx="0" ky="0" algn="b" rotWithShape="0" blurRad="63500" dist="63500" dir="3388050">
                  <a:srgbClr val="000000">
                    <a:alpha val="32000"/>
                  </a:srgbClr>
                </a:outerShdw>
              </a:effectLst>
              <a:latin typeface="Book Antiqua"/>
              <a:ea typeface="Book Antiqua"/>
              <a:cs typeface="Book Antiqua"/>
              <a:sym typeface="Book Antiqua"/>
            </a:endParaRPr>
          </a:p>
          <a:p>
            <a:pPr lvl="0" marL="609600" indent="-609600" algn="l" defTabSz="914400">
              <a:spcBef>
                <a:spcPts val="600"/>
              </a:spcBef>
              <a:buClr>
                <a:srgbClr val="E46C0A"/>
              </a:buClr>
              <a:buSzPct val="100000"/>
              <a:buFont typeface="Wingdings 2"/>
              <a:buChar char="✦"/>
              <a:defRPr sz="1800">
                <a:solidFill>
                  <a:srgbClr val="000000"/>
                </a:solidFill>
              </a:defRPr>
            </a:pPr>
            <a:r>
              <a:rPr sz="3200">
                <a:effectLst>
                  <a:outerShdw sx="100000" sy="100000" kx="0" ky="0" algn="b" rotWithShape="0" blurRad="63500" dist="63500" dir="3388050">
                    <a:srgbClr val="000000">
                      <a:alpha val="32000"/>
                    </a:srgbClr>
                  </a:outerShdw>
                </a:effectLst>
                <a:latin typeface="Berlin Sans FB Demi"/>
                <a:ea typeface="Berlin Sans FB Demi"/>
                <a:cs typeface="Berlin Sans FB Demi"/>
                <a:sym typeface="Berlin Sans FB Demi"/>
              </a:rPr>
              <a:t>The Word of God?? - </a:t>
            </a:r>
            <a:r>
              <a:rPr sz="3200">
                <a:effectLst>
                  <a:outerShdw sx="100000" sy="100000" kx="0" ky="0" algn="b" rotWithShape="0" blurRad="63500" dist="63500" dir="3388050">
                    <a:srgbClr val="000000">
                      <a:alpha val="32000"/>
                    </a:srgbClr>
                  </a:outerShdw>
                </a:effectLst>
                <a:latin typeface="Book Antiqua"/>
                <a:ea typeface="Book Antiqua"/>
                <a:cs typeface="Book Antiqua"/>
                <a:sym typeface="Book Antiqua"/>
              </a:rPr>
              <a:t>(Rom. 10:17; 1 Thes 2:13)</a:t>
            </a:r>
          </a:p>
        </p:txBody>
      </p:sp>
      <p:sp>
        <p:nvSpPr>
          <p:cNvPr id="196" name="Shape 196"/>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197" name="Shape 197"/>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198" name="Shape 198"/>
          <p:cNvSpPr/>
          <p:nvPr/>
        </p:nvSpPr>
        <p:spPr>
          <a:xfrm>
            <a:off x="1189262" y="1374197"/>
            <a:ext cx="10843023"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Seeking Permission For All We Believe, Teach &amp; Practice</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195">
                                            <p:txEl>
                                              <p:pRg st="1" end="1"/>
                                            </p:txEl>
                                          </p:spTgt>
                                        </p:tgtEl>
                                        <p:attrNameLst>
                                          <p:attrName>style.visibility</p:attrName>
                                        </p:attrNameLst>
                                      </p:cBhvr>
                                      <p:to>
                                        <p:strVal val="visible"/>
                                      </p:to>
                                    </p:set>
                                    <p:animEffect filter="wipe(left)" transition="in">
                                      <p:cBhvr>
                                        <p:cTn id="7" dur="1500"/>
                                        <p:tgtEl>
                                          <p:spTgt spid="1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195">
                                            <p:txEl>
                                              <p:pRg st="2" end="2"/>
                                            </p:txEl>
                                          </p:spTgt>
                                        </p:tgtEl>
                                        <p:attrNameLst>
                                          <p:attrName>style.visibility</p:attrName>
                                        </p:attrNameLst>
                                      </p:cBhvr>
                                      <p:to>
                                        <p:strVal val="visible"/>
                                      </p:to>
                                    </p:set>
                                    <p:animEffect filter="wipe(left)" transition="in">
                                      <p:cBhvr>
                                        <p:cTn id="12" dur="1500"/>
                                        <p:tgtEl>
                                          <p:spTgt spid="1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195">
                                            <p:txEl>
                                              <p:pRg st="3" end="3"/>
                                            </p:txEl>
                                          </p:spTgt>
                                        </p:tgtEl>
                                        <p:attrNameLst>
                                          <p:attrName>style.visibility</p:attrName>
                                        </p:attrNameLst>
                                      </p:cBhvr>
                                      <p:to>
                                        <p:strVal val="visible"/>
                                      </p:to>
                                    </p:set>
                                    <p:animEffect filter="wipe(left)" transition="in">
                                      <p:cBhvr>
                                        <p:cTn id="17" dur="1500"/>
                                        <p:tgtEl>
                                          <p:spTgt spid="19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195">
                                            <p:txEl>
                                              <p:pRg st="4" end="4"/>
                                            </p:txEl>
                                          </p:spTgt>
                                        </p:tgtEl>
                                        <p:attrNameLst>
                                          <p:attrName>style.visibility</p:attrName>
                                        </p:attrNameLst>
                                      </p:cBhvr>
                                      <p:to>
                                        <p:strVal val="visible"/>
                                      </p:to>
                                    </p:set>
                                    <p:animEffect filter="wipe(left)" transition="in">
                                      <p:cBhvr>
                                        <p:cTn id="22" dur="1500"/>
                                        <p:tgtEl>
                                          <p:spTgt spid="19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8" presetID="22" grpId="1" fill="hold">
                                  <p:stCondLst>
                                    <p:cond delay="0"/>
                                  </p:stCondLst>
                                  <p:iterate type="el" backwards="0">
                                    <p:tmAbs val="0"/>
                                  </p:iterate>
                                  <p:childTnLst>
                                    <p:set>
                                      <p:cBhvr>
                                        <p:cTn id="26" fill="hold"/>
                                        <p:tgtEl>
                                          <p:spTgt spid="195">
                                            <p:txEl>
                                              <p:pRg st="5" end="5"/>
                                            </p:txEl>
                                          </p:spTgt>
                                        </p:tgtEl>
                                        <p:attrNameLst>
                                          <p:attrName>style.visibility</p:attrName>
                                        </p:attrNameLst>
                                      </p:cBhvr>
                                      <p:to>
                                        <p:strVal val="visible"/>
                                      </p:to>
                                    </p:set>
                                    <p:animEffect filter="wipe(left)" transition="in">
                                      <p:cBhvr>
                                        <p:cTn id="27" dur="1500"/>
                                        <p:tgtEl>
                                          <p:spTgt spid="19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nodeType="clickEffect" presetClass="entr" presetSubtype="8" presetID="22" grpId="1" fill="hold">
                                  <p:stCondLst>
                                    <p:cond delay="0"/>
                                  </p:stCondLst>
                                  <p:iterate type="el" backwards="0">
                                    <p:tmAbs val="0"/>
                                  </p:iterate>
                                  <p:childTnLst>
                                    <p:set>
                                      <p:cBhvr>
                                        <p:cTn id="31" fill="hold"/>
                                        <p:tgtEl>
                                          <p:spTgt spid="195">
                                            <p:txEl>
                                              <p:pRg st="6" end="6"/>
                                            </p:txEl>
                                          </p:spTgt>
                                        </p:tgtEl>
                                        <p:attrNameLst>
                                          <p:attrName>style.visibility</p:attrName>
                                        </p:attrNameLst>
                                      </p:cBhvr>
                                      <p:to>
                                        <p:strVal val="visible"/>
                                      </p:to>
                                    </p:set>
                                    <p:animEffect filter="wipe(left)" transition="in">
                                      <p:cBhvr>
                                        <p:cTn id="32" dur="1500"/>
                                        <p:tgtEl>
                                          <p:spTgt spid="19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8" presetID="22" grpId="1" fill="hold">
                                  <p:stCondLst>
                                    <p:cond delay="0"/>
                                  </p:stCondLst>
                                  <p:iterate type="el" backwards="0">
                                    <p:tmAbs val="0"/>
                                  </p:iterate>
                                  <p:childTnLst>
                                    <p:set>
                                      <p:cBhvr>
                                        <p:cTn id="36" fill="hold"/>
                                        <p:tgtEl>
                                          <p:spTgt spid="195">
                                            <p:txEl>
                                              <p:pRg st="7" end="7"/>
                                            </p:txEl>
                                          </p:spTgt>
                                        </p:tgtEl>
                                        <p:attrNameLst>
                                          <p:attrName>style.visibility</p:attrName>
                                        </p:attrNameLst>
                                      </p:cBhvr>
                                      <p:to>
                                        <p:strVal val="visible"/>
                                      </p:to>
                                    </p:set>
                                    <p:animEffect filter="wipe(left)" transition="in">
                                      <p:cBhvr>
                                        <p:cTn id="37" dur="1500"/>
                                        <p:tgtEl>
                                          <p:spTgt spid="19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nodeType="clickEffect" presetClass="entr" presetSubtype="8" presetID="22" grpId="1" fill="hold">
                                  <p:stCondLst>
                                    <p:cond delay="0"/>
                                  </p:stCondLst>
                                  <p:iterate type="el" backwards="0">
                                    <p:tmAbs val="0"/>
                                  </p:iterate>
                                  <p:childTnLst>
                                    <p:set>
                                      <p:cBhvr>
                                        <p:cTn id="41" fill="hold"/>
                                        <p:tgtEl>
                                          <p:spTgt spid="195">
                                            <p:txEl>
                                              <p:pRg st="8" end="8"/>
                                            </p:txEl>
                                          </p:spTgt>
                                        </p:tgtEl>
                                        <p:attrNameLst>
                                          <p:attrName>style.visibility</p:attrName>
                                        </p:attrNameLst>
                                      </p:cBhvr>
                                      <p:to>
                                        <p:strVal val="visible"/>
                                      </p:to>
                                    </p:set>
                                    <p:animEffect filter="wipe(left)" transition="in">
                                      <p:cBhvr>
                                        <p:cTn id="42" dur="1500"/>
                                        <p:tgtEl>
                                          <p:spTgt spid="195">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5"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nvSpPr>
        <p:spPr>
          <a:xfrm>
            <a:off x="-287867" y="4960385"/>
            <a:ext cx="5008564" cy="3025649"/>
          </a:xfrm>
          <a:prstGeom prst="rect">
            <a:avLst/>
          </a:prstGeom>
          <a:ln w="12700">
            <a:miter lim="400000"/>
          </a:ln>
          <a:effectLst>
            <a:outerShdw sx="100000" sy="100000" kx="0" ky="0" algn="b" rotWithShape="0" blurRad="50800" dist="63500" dir="5400000">
              <a:srgbClr val="000000">
                <a:alpha val="98675"/>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5200">
                <a:solidFill>
                  <a:srgbClr val="FFE5D8"/>
                </a:solidFill>
                <a:effectLst>
                  <a:outerShdw sx="100000" sy="100000" kx="0" ky="0" algn="b" rotWithShape="0" blurRad="63500" dist="101600" dir="2700000">
                    <a:srgbClr val="000000">
                      <a:alpha val="40000"/>
                    </a:srgbClr>
                  </a:outerShdw>
                </a:effectLst>
                <a:latin typeface="Thames Nude Roman"/>
                <a:ea typeface="Thames Nude Roman"/>
                <a:cs typeface="Thames Nude Roman"/>
                <a:sym typeface="Thames Nude Roman"/>
              </a:defRPr>
            </a:lvl1pPr>
          </a:lstStyle>
          <a:p>
            <a:pPr lvl="0">
              <a:defRPr sz="1800">
                <a:solidFill>
                  <a:srgbClr val="000000"/>
                </a:solidFill>
                <a:effectLst/>
              </a:defRPr>
            </a:pPr>
            <a:r>
              <a:rPr sz="5200">
                <a:solidFill>
                  <a:srgbClr val="FFE5D8"/>
                </a:solidFill>
                <a:effectLst>
                  <a:outerShdw sx="100000" sy="100000" kx="0" ky="0" algn="b" rotWithShape="0" blurRad="63500" dist="101600" dir="2700000">
                    <a:srgbClr val="000000">
                      <a:alpha val="40000"/>
                    </a:srgbClr>
                  </a:outerShdw>
                </a:effectLst>
              </a:rPr>
              <a:t>The Bible Is Enough </a:t>
            </a:r>
          </a:p>
        </p:txBody>
      </p:sp>
      <p:sp>
        <p:nvSpPr>
          <p:cNvPr id="201" name="Shape 201"/>
          <p:cNvSpPr/>
          <p:nvPr/>
        </p:nvSpPr>
        <p:spPr>
          <a:xfrm>
            <a:off x="319881" y="8019626"/>
            <a:ext cx="3793068" cy="803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b="1" sz="4400">
                <a:solidFill>
                  <a:srgbClr val="CC9D78"/>
                </a:solidFill>
                <a:effectLst>
                  <a:outerShdw sx="100000" sy="100000" kx="0" ky="0" algn="b" rotWithShape="0" blurRad="50800" dist="38100" dir="2700000">
                    <a:srgbClr val="000000">
                      <a:alpha val="40000"/>
                    </a:srgbClr>
                  </a:outerShdw>
                </a:effectLst>
                <a:latin typeface="Agency FB"/>
                <a:ea typeface="Agency FB"/>
                <a:cs typeface="Agency FB"/>
                <a:sym typeface="Agency FB"/>
              </a:defRPr>
            </a:lvl1pPr>
          </a:lstStyle>
          <a:p>
            <a:pPr lvl="0">
              <a:defRPr b="0" sz="1800">
                <a:solidFill>
                  <a:srgbClr val="000000"/>
                </a:solidFill>
                <a:effectLst/>
              </a:defRPr>
            </a:pPr>
            <a:r>
              <a:rPr b="1" sz="4400">
                <a:solidFill>
                  <a:srgbClr val="CC9D78"/>
                </a:solidFill>
                <a:effectLst>
                  <a:outerShdw sx="100000" sy="100000" kx="0" ky="0" algn="b" rotWithShape="0" blurRad="50800" dist="38100" dir="2700000">
                    <a:srgbClr val="000000">
                      <a:alpha val="40000"/>
                    </a:srgbClr>
                  </a:outerShdw>
                </a:effectLst>
              </a:rPr>
              <a:t>2 Timothy 3:15-17</a:t>
            </a:r>
          </a:p>
        </p:txBody>
      </p:sp>
      <p:sp>
        <p:nvSpPr>
          <p:cNvPr id="202" name="Shape 202"/>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203" name="Shape 203"/>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204" name="Shape 204"/>
          <p:cNvSpPr/>
          <p:nvPr/>
        </p:nvSpPr>
        <p:spPr>
          <a:xfrm>
            <a:off x="1189262" y="1374197"/>
            <a:ext cx="10843023"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Seeking Permission For All We Believe, Teach &amp; Practice</a:t>
            </a:r>
          </a:p>
        </p:txBody>
      </p:sp>
      <p:sp>
        <p:nvSpPr>
          <p:cNvPr id="205" name="Shape 205"/>
          <p:cNvSpPr/>
          <p:nvPr/>
        </p:nvSpPr>
        <p:spPr>
          <a:xfrm>
            <a:off x="-1" y="2484231"/>
            <a:ext cx="13004801" cy="955549"/>
          </a:xfrm>
          <a:prstGeom prst="rect">
            <a:avLst/>
          </a:prstGeom>
          <a:ln w="12700">
            <a:miter lim="400000"/>
          </a:ln>
          <a:effectLst>
            <a:outerShdw sx="100000" sy="100000" kx="0" ky="0" algn="b" rotWithShape="0" blurRad="50800" dist="38100" dir="2570533">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4500">
                <a:solidFill>
                  <a:srgbClr val="FFE689"/>
                </a:solidFill>
                <a:effectLst>
                  <a:outerShdw sx="100000" sy="100000" kx="0" ky="0" algn="b" rotWithShape="0" blurRad="203200" dist="101600" dir="2700000">
                    <a:srgbClr val="000000">
                      <a:alpha val="40000"/>
                    </a:srgbClr>
                  </a:outerShdw>
                </a:effectLst>
                <a:latin typeface="Thames Nude Roman"/>
                <a:ea typeface="Thames Nude Roman"/>
                <a:cs typeface="Thames Nude Roman"/>
                <a:sym typeface="Thames Nude Roman"/>
              </a:defRPr>
            </a:lvl1pPr>
          </a:lstStyle>
          <a:p>
            <a:pPr lvl="0">
              <a:defRPr sz="1800">
                <a:solidFill>
                  <a:srgbClr val="000000"/>
                </a:solidFill>
                <a:effectLst/>
              </a:defRPr>
            </a:pPr>
            <a:r>
              <a:rPr sz="4500">
                <a:solidFill>
                  <a:srgbClr val="FFE689"/>
                </a:solidFill>
                <a:effectLst>
                  <a:outerShdw sx="100000" sy="100000" kx="0" ky="0" algn="b" rotWithShape="0" blurRad="203200" dist="101600" dir="2700000">
                    <a:srgbClr val="000000">
                      <a:alpha val="40000"/>
                    </a:srgbClr>
                  </a:outerShdw>
                </a:effectLst>
              </a:rPr>
              <a:t>Who Gave You Permission?</a:t>
            </a:r>
          </a:p>
        </p:txBody>
      </p:sp>
      <p:sp>
        <p:nvSpPr>
          <p:cNvPr id="206" name="Shape 206"/>
          <p:cNvSpPr/>
          <p:nvPr/>
        </p:nvSpPr>
        <p:spPr>
          <a:xfrm>
            <a:off x="5123252" y="3658234"/>
            <a:ext cx="7532430" cy="5422901"/>
          </a:xfrm>
          <a:prstGeom prst="rect">
            <a:avLst/>
          </a:prstGeom>
          <a:ln w="12700">
            <a:miter lim="400000"/>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4700">
                <a:solidFill>
                  <a:srgbClr val="FFFFFF"/>
                </a:solidFill>
                <a:effectLst>
                  <a:outerShdw sx="100000" sy="100000" kx="0" ky="0" algn="b" rotWithShape="0" blurRad="63500" dist="63500" dir="2357627">
                    <a:srgbClr val="000000"/>
                  </a:outerShdw>
                </a:effectLst>
                <a:latin typeface="Abject Failure"/>
                <a:ea typeface="Abject Failure"/>
                <a:cs typeface="Abject Failure"/>
                <a:sym typeface="Abject Failure"/>
              </a:rPr>
              <a:t>2 Timothy 3:16,17 (NKJV)</a:t>
            </a:r>
            <a:endParaRPr sz="4700">
              <a:solidFill>
                <a:srgbClr val="FFFFFF"/>
              </a:solidFill>
              <a:effectLst>
                <a:outerShdw sx="100000" sy="100000" kx="0" ky="0" algn="b" rotWithShape="0" blurRad="63500" dist="63500" dir="2357627">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4100">
                <a:solidFill>
                  <a:srgbClr val="FFFFFF"/>
                </a:solidFill>
                <a:effectLst>
                  <a:outerShdw sx="100000" sy="100000" kx="0" ky="0" algn="b" rotWithShape="0" blurRad="63500" dist="63500" dir="2357627">
                    <a:srgbClr val="000000"/>
                  </a:outerShdw>
                </a:effectLst>
                <a:latin typeface="Adelon"/>
                <a:ea typeface="Adelon"/>
                <a:cs typeface="Adelon"/>
                <a:sym typeface="Adelon"/>
              </a:rPr>
              <a:t>16</a:t>
            </a:r>
            <a:r>
              <a:rPr sz="4100">
                <a:solidFill>
                  <a:srgbClr val="FFFFFF"/>
                </a:solidFill>
                <a:effectLst>
                  <a:outerShdw sx="100000" sy="100000" kx="0" ky="0" algn="b" rotWithShape="0" blurRad="63500" dist="63500" dir="2357627">
                    <a:srgbClr val="000000"/>
                  </a:outerShdw>
                </a:effectLst>
                <a:latin typeface="Adelon"/>
                <a:ea typeface="Adelon"/>
                <a:cs typeface="Adelon"/>
                <a:sym typeface="Adelon"/>
              </a:rPr>
              <a:t> All Scripture </a:t>
            </a:r>
            <a:r>
              <a:rPr sz="4100">
                <a:solidFill>
                  <a:srgbClr val="FFFFFF"/>
                </a:solidFill>
                <a:effectLst>
                  <a:outerShdw sx="100000" sy="100000" kx="0" ky="0" algn="b" rotWithShape="0" blurRad="63500" dist="63500" dir="2357627">
                    <a:srgbClr val="000000"/>
                  </a:outerShdw>
                </a:effectLst>
                <a:latin typeface="Adelon"/>
                <a:ea typeface="Adelon"/>
                <a:cs typeface="Adelon"/>
                <a:sym typeface="Adelon"/>
              </a:rPr>
              <a:t>is</a:t>
            </a:r>
            <a:r>
              <a:rPr sz="4100">
                <a:solidFill>
                  <a:srgbClr val="FFFFFF"/>
                </a:solidFill>
                <a:effectLst>
                  <a:outerShdw sx="100000" sy="100000" kx="0" ky="0" algn="b" rotWithShape="0" blurRad="63500" dist="63500" dir="2357627">
                    <a:srgbClr val="000000"/>
                  </a:outerShdw>
                </a:effectLst>
                <a:latin typeface="Adelon"/>
                <a:ea typeface="Adelon"/>
                <a:cs typeface="Adelon"/>
                <a:sym typeface="Adelon"/>
              </a:rPr>
              <a:t> given by inspiration of God, and </a:t>
            </a:r>
            <a:r>
              <a:rPr sz="4100">
                <a:solidFill>
                  <a:srgbClr val="FFFFFF"/>
                </a:solidFill>
                <a:effectLst>
                  <a:outerShdw sx="100000" sy="100000" kx="0" ky="0" algn="b" rotWithShape="0" blurRad="63500" dist="63500" dir="2357627">
                    <a:srgbClr val="000000"/>
                  </a:outerShdw>
                </a:effectLst>
                <a:latin typeface="Adelon"/>
                <a:ea typeface="Adelon"/>
                <a:cs typeface="Adelon"/>
                <a:sym typeface="Adelon"/>
              </a:rPr>
              <a:t>is</a:t>
            </a:r>
            <a:r>
              <a:rPr sz="4100">
                <a:solidFill>
                  <a:srgbClr val="FFFFFF"/>
                </a:solidFill>
                <a:effectLst>
                  <a:outerShdw sx="100000" sy="100000" kx="0" ky="0" algn="b" rotWithShape="0" blurRad="63500" dist="63500" dir="2357627">
                    <a:srgbClr val="000000"/>
                  </a:outerShdw>
                </a:effectLst>
                <a:latin typeface="Adelon"/>
                <a:ea typeface="Adelon"/>
                <a:cs typeface="Adelon"/>
                <a:sym typeface="Adelon"/>
              </a:rPr>
              <a:t> profitable for doctrine, for reproof, for correction, for instruction in righteousness, </a:t>
            </a:r>
            <a:r>
              <a:rPr baseline="31999" sz="4100">
                <a:solidFill>
                  <a:srgbClr val="FFFFFF"/>
                </a:solidFill>
                <a:effectLst>
                  <a:outerShdw sx="100000" sy="100000" kx="0" ky="0" algn="b" rotWithShape="0" blurRad="63500" dist="63500" dir="2357627">
                    <a:srgbClr val="000000"/>
                  </a:outerShdw>
                </a:effectLst>
                <a:latin typeface="Adelon"/>
                <a:ea typeface="Adelon"/>
                <a:cs typeface="Adelon"/>
                <a:sym typeface="Adelon"/>
              </a:rPr>
              <a:t>17</a:t>
            </a:r>
            <a:r>
              <a:rPr sz="4100">
                <a:solidFill>
                  <a:srgbClr val="FFFFFF"/>
                </a:solidFill>
                <a:effectLst>
                  <a:outerShdw sx="100000" sy="100000" kx="0" ky="0" algn="b" rotWithShape="0" blurRad="63500" dist="63500" dir="2357627">
                    <a:srgbClr val="000000"/>
                  </a:outerShdw>
                </a:effectLst>
                <a:latin typeface="Adelon"/>
                <a:ea typeface="Adelon"/>
                <a:cs typeface="Adelon"/>
                <a:sym typeface="Adelon"/>
              </a:rPr>
              <a:t> that the man of God may be complete, thoroughly equipped for every good work.</a:t>
            </a:r>
          </a:p>
        </p:txBody>
      </p:sp>
    </p:spTree>
  </p:cSld>
  <p:clrMapOvr>
    <a:masterClrMapping/>
  </p:clrMapOvr>
  <p:transition spd="med" advClick="1">
    <p:dissolve/>
  </p:transition>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209" name="Shape 209"/>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210" name="Shape 210"/>
          <p:cNvSpPr/>
          <p:nvPr/>
        </p:nvSpPr>
        <p:spPr>
          <a:xfrm>
            <a:off x="1189262" y="1374197"/>
            <a:ext cx="10843023"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Seeking Permission For All We Believe, Teach &amp; Practice</a:t>
            </a:r>
          </a:p>
        </p:txBody>
      </p:sp>
      <p:sp>
        <p:nvSpPr>
          <p:cNvPr id="211" name="Shape 211"/>
          <p:cNvSpPr/>
          <p:nvPr/>
        </p:nvSpPr>
        <p:spPr>
          <a:xfrm>
            <a:off x="-1" y="3986276"/>
            <a:ext cx="3793069" cy="3813049"/>
          </a:xfrm>
          <a:prstGeom prst="rect">
            <a:avLst/>
          </a:prstGeom>
          <a:ln w="12700">
            <a:miter lim="400000"/>
          </a:ln>
          <a:effectLst>
            <a:outerShdw sx="100000" sy="100000" kx="0" ky="0" algn="b" rotWithShape="0" blurRad="50800" dist="63500" dir="2424382">
              <a:srgbClr val="000000">
                <a:alpha val="98675"/>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4000">
                <a:solidFill>
                  <a:srgbClr val="FFE689"/>
                </a:solidFill>
                <a:effectLst>
                  <a:outerShdw sx="100000" sy="100000" kx="0" ky="0" algn="b" rotWithShape="0" blurRad="88900" dist="76200" dir="2700000">
                    <a:srgbClr val="000000"/>
                  </a:outerShdw>
                </a:effectLst>
                <a:latin typeface="Thames Nude Roman"/>
                <a:ea typeface="Thames Nude Roman"/>
                <a:cs typeface="Thames Nude Roman"/>
                <a:sym typeface="Thames Nude Roman"/>
              </a:defRPr>
            </a:lvl1pPr>
          </a:lstStyle>
          <a:p>
            <a:pPr lvl="0">
              <a:defRPr sz="1800">
                <a:solidFill>
                  <a:srgbClr val="000000"/>
                </a:solidFill>
                <a:effectLst/>
              </a:defRPr>
            </a:pPr>
            <a:r>
              <a:rPr sz="4000">
                <a:solidFill>
                  <a:srgbClr val="FFE689"/>
                </a:solidFill>
                <a:effectLst>
                  <a:outerShdw sx="100000" sy="100000" kx="0" ky="0" algn="b" rotWithShape="0" blurRad="88900" dist="76200" dir="2700000">
                    <a:srgbClr val="000000"/>
                  </a:outerShdw>
                </a:effectLst>
              </a:rPr>
              <a:t>Is There A Pattern To Follow?</a:t>
            </a:r>
          </a:p>
        </p:txBody>
      </p:sp>
      <p:sp>
        <p:nvSpPr>
          <p:cNvPr id="212" name="Shape 212"/>
          <p:cNvSpPr/>
          <p:nvPr/>
        </p:nvSpPr>
        <p:spPr>
          <a:xfrm>
            <a:off x="4902246" y="2331164"/>
            <a:ext cx="7710792" cy="712327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800099" indent="-800099" algn="l" defTabSz="914400">
              <a:spcBef>
                <a:spcPts val="600"/>
              </a:spcBef>
              <a:buClr>
                <a:srgbClr val="C1A243"/>
              </a:buClr>
              <a:buSzPct val="100000"/>
              <a:buFont typeface="Wingdings 2"/>
              <a:buChar char="✦"/>
              <a:defRPr sz="1800">
                <a:solidFill>
                  <a:srgbClr val="000000"/>
                </a:solidFill>
              </a:defRPr>
            </a:pPr>
            <a:r>
              <a:rPr sz="3200">
                <a:solidFill>
                  <a:srgbClr val="FFFFFF"/>
                </a:solidFill>
                <a:effectLst>
                  <a:outerShdw sx="100000" sy="100000" kx="0" ky="0" algn="b" rotWithShape="0" blurRad="63500" dist="63500" dir="2588686">
                    <a:srgbClr val="000000"/>
                  </a:outerShdw>
                </a:effectLst>
                <a:latin typeface="Denmark"/>
                <a:ea typeface="Denmark"/>
                <a:cs typeface="Denmark"/>
                <a:sym typeface="Denmark"/>
              </a:rPr>
              <a:t>The Inspired Pattern - </a:t>
            </a:r>
            <a:r>
              <a:rPr sz="3200">
                <a:solidFill>
                  <a:srgbClr val="FFFFFF"/>
                </a:solidFill>
                <a:effectLst>
                  <a:outerShdw sx="100000" sy="100000" kx="0" ky="0" algn="b" rotWithShape="0" blurRad="63500" dist="63500" dir="2588686">
                    <a:srgbClr val="000000"/>
                  </a:outerShdw>
                </a:effectLst>
                <a:latin typeface="Adelon"/>
                <a:ea typeface="Adelon"/>
                <a:cs typeface="Adelon"/>
                <a:sym typeface="Adelon"/>
              </a:rPr>
              <a:t>(2 Tim. 1:13; 3:16-17; 2 Pet. 1:20-21)</a:t>
            </a:r>
            <a:endParaRPr sz="3200">
              <a:solidFill>
                <a:srgbClr val="FFFFFF"/>
              </a:solidFill>
              <a:effectLst>
                <a:outerShdw sx="100000" sy="100000" kx="0" ky="0" algn="b" rotWithShape="0" blurRad="63500" dist="63500" dir="2588686">
                  <a:srgbClr val="000000"/>
                </a:outerShdw>
              </a:effectLst>
              <a:latin typeface="Denmark"/>
              <a:ea typeface="Denmark"/>
              <a:cs typeface="Denmark"/>
              <a:sym typeface="Denmark"/>
            </a:endParaRPr>
          </a:p>
          <a:p>
            <a:pPr lvl="0" marL="800099" indent="-800099" algn="l" defTabSz="914400">
              <a:spcBef>
                <a:spcPts val="600"/>
              </a:spcBef>
              <a:buClr>
                <a:srgbClr val="C1A243"/>
              </a:buClr>
              <a:buSzPct val="100000"/>
              <a:buFont typeface="Wingdings 2"/>
              <a:buChar char="✦"/>
              <a:defRPr sz="1800">
                <a:solidFill>
                  <a:srgbClr val="000000"/>
                </a:solidFill>
              </a:defRPr>
            </a:pPr>
            <a:r>
              <a:rPr sz="3200">
                <a:solidFill>
                  <a:srgbClr val="FFFFFF"/>
                </a:solidFill>
                <a:effectLst>
                  <a:outerShdw sx="100000" sy="100000" kx="0" ky="0" algn="b" rotWithShape="0" blurRad="63500" dist="63500" dir="2588686">
                    <a:srgbClr val="000000"/>
                  </a:outerShdw>
                </a:effectLst>
                <a:latin typeface="Denmark"/>
                <a:ea typeface="Denmark"/>
                <a:cs typeface="Denmark"/>
                <a:sym typeface="Denmark"/>
              </a:rPr>
              <a:t>The Complete Pattern - </a:t>
            </a:r>
            <a:r>
              <a:rPr sz="3200">
                <a:solidFill>
                  <a:srgbClr val="FFFFFF"/>
                </a:solidFill>
                <a:effectLst>
                  <a:outerShdw sx="100000" sy="100000" kx="0" ky="0" algn="b" rotWithShape="0" blurRad="63500" dist="63500" dir="2588686">
                    <a:srgbClr val="000000"/>
                  </a:outerShdw>
                </a:effectLst>
                <a:latin typeface="Adelon"/>
                <a:ea typeface="Adelon"/>
                <a:cs typeface="Adelon"/>
                <a:sym typeface="Adelon"/>
              </a:rPr>
              <a:t>(Jn. 14:26; 16:13; 1 Cor. 2:10-13; 2 Tim. 3:16-17; 2 Pet. 1:3)</a:t>
            </a:r>
            <a:endParaRPr sz="3200">
              <a:solidFill>
                <a:srgbClr val="FFFFFF"/>
              </a:solidFill>
              <a:effectLst>
                <a:outerShdw sx="100000" sy="100000" kx="0" ky="0" algn="b" rotWithShape="0" blurRad="63500" dist="63500" dir="2588686">
                  <a:srgbClr val="000000"/>
                </a:outerShdw>
              </a:effectLst>
              <a:latin typeface="Denmark"/>
              <a:ea typeface="Denmark"/>
              <a:cs typeface="Denmark"/>
              <a:sym typeface="Denmark"/>
            </a:endParaRPr>
          </a:p>
          <a:p>
            <a:pPr lvl="0" marL="800099" indent="-800099" algn="l" defTabSz="914400">
              <a:spcBef>
                <a:spcPts val="600"/>
              </a:spcBef>
              <a:buClr>
                <a:srgbClr val="C1A243"/>
              </a:buClr>
              <a:buSzPct val="100000"/>
              <a:buFont typeface="Wingdings 2"/>
              <a:buChar char="✦"/>
              <a:defRPr sz="1800">
                <a:solidFill>
                  <a:srgbClr val="000000"/>
                </a:solidFill>
              </a:defRPr>
            </a:pPr>
            <a:r>
              <a:rPr sz="3200">
                <a:solidFill>
                  <a:srgbClr val="FFFFFF"/>
                </a:solidFill>
                <a:effectLst>
                  <a:outerShdw sx="100000" sy="100000" kx="0" ky="0" algn="b" rotWithShape="0" blurRad="63500" dist="63500" dir="2588686">
                    <a:srgbClr val="000000"/>
                  </a:outerShdw>
                </a:effectLst>
                <a:latin typeface="Denmark"/>
                <a:ea typeface="Denmark"/>
                <a:cs typeface="Denmark"/>
                <a:sym typeface="Denmark"/>
              </a:rPr>
              <a:t>The Final Pattern -</a:t>
            </a:r>
            <a:r>
              <a:rPr sz="3200">
                <a:solidFill>
                  <a:srgbClr val="FFFFFF"/>
                </a:solidFill>
                <a:effectLst>
                  <a:outerShdw sx="100000" sy="100000" kx="0" ky="0" algn="b" rotWithShape="0" blurRad="63500" dist="63500" dir="2588686">
                    <a:srgbClr val="000000"/>
                  </a:outerShdw>
                </a:effectLst>
                <a:latin typeface="Adelon"/>
                <a:ea typeface="Adelon"/>
                <a:cs typeface="Adelon"/>
                <a:sym typeface="Adelon"/>
              </a:rPr>
              <a:t> (Gal 1:6-9; 1 Pet. 1:24-25; Jude 3)</a:t>
            </a:r>
            <a:endParaRPr sz="3200">
              <a:solidFill>
                <a:srgbClr val="FFFFFF"/>
              </a:solidFill>
              <a:effectLst>
                <a:outerShdw sx="100000" sy="100000" kx="0" ky="0" algn="b" rotWithShape="0" blurRad="63500" dist="63500" dir="2588686">
                  <a:srgbClr val="000000"/>
                </a:outerShdw>
              </a:effectLst>
              <a:latin typeface="Denmark"/>
              <a:ea typeface="Denmark"/>
              <a:cs typeface="Denmark"/>
              <a:sym typeface="Denmark"/>
            </a:endParaRPr>
          </a:p>
          <a:p>
            <a:pPr lvl="0" marL="800099" indent="-800099" algn="l" defTabSz="914400">
              <a:spcBef>
                <a:spcPts val="600"/>
              </a:spcBef>
              <a:buClr>
                <a:srgbClr val="C1A243"/>
              </a:buClr>
              <a:buSzPct val="100000"/>
              <a:buFont typeface="Wingdings 2"/>
              <a:buChar char="✦"/>
              <a:defRPr sz="1800">
                <a:solidFill>
                  <a:srgbClr val="000000"/>
                </a:solidFill>
              </a:defRPr>
            </a:pPr>
            <a:r>
              <a:rPr sz="3200">
                <a:solidFill>
                  <a:srgbClr val="FFFFFF"/>
                </a:solidFill>
                <a:effectLst>
                  <a:outerShdw sx="100000" sy="100000" kx="0" ky="0" algn="b" rotWithShape="0" blurRad="63500" dist="63500" dir="2588686">
                    <a:srgbClr val="000000"/>
                  </a:outerShdw>
                </a:effectLst>
                <a:latin typeface="Denmark"/>
                <a:ea typeface="Denmark"/>
                <a:cs typeface="Denmark"/>
                <a:sym typeface="Denmark"/>
              </a:rPr>
              <a:t>The Understandable Pattern - </a:t>
            </a:r>
            <a:r>
              <a:rPr sz="3200">
                <a:solidFill>
                  <a:srgbClr val="FFFFFF"/>
                </a:solidFill>
                <a:effectLst>
                  <a:outerShdw sx="100000" sy="100000" kx="0" ky="0" algn="b" rotWithShape="0" blurRad="63500" dist="63500" dir="2588686">
                    <a:srgbClr val="000000"/>
                  </a:outerShdw>
                </a:effectLst>
                <a:latin typeface="Adelon"/>
                <a:ea typeface="Adelon"/>
                <a:cs typeface="Adelon"/>
                <a:sym typeface="Adelon"/>
              </a:rPr>
              <a:t>(Eph. 3:3-5; 5:17; 2 Tim. 3:15)</a:t>
            </a:r>
            <a:endParaRPr sz="3200">
              <a:solidFill>
                <a:srgbClr val="FFFFFF"/>
              </a:solidFill>
              <a:effectLst>
                <a:outerShdw sx="100000" sy="100000" kx="0" ky="0" algn="b" rotWithShape="0" blurRad="63500" dist="63500" dir="2588686">
                  <a:srgbClr val="000000"/>
                </a:outerShdw>
              </a:effectLst>
              <a:latin typeface="Denmark"/>
              <a:ea typeface="Denmark"/>
              <a:cs typeface="Denmark"/>
              <a:sym typeface="Denmark"/>
            </a:endParaRPr>
          </a:p>
          <a:p>
            <a:pPr lvl="0" marL="800099" indent="-800099" algn="l" defTabSz="914400">
              <a:spcBef>
                <a:spcPts val="600"/>
              </a:spcBef>
              <a:buClr>
                <a:srgbClr val="C1A243"/>
              </a:buClr>
              <a:buSzPct val="100000"/>
              <a:buFont typeface="Wingdings 2"/>
              <a:buChar char="✦"/>
              <a:defRPr sz="1800">
                <a:solidFill>
                  <a:srgbClr val="000000"/>
                </a:solidFill>
              </a:defRPr>
            </a:pPr>
            <a:r>
              <a:rPr sz="3200">
                <a:solidFill>
                  <a:srgbClr val="FFFFFF"/>
                </a:solidFill>
                <a:effectLst>
                  <a:outerShdw sx="100000" sy="100000" kx="0" ky="0" algn="b" rotWithShape="0" blurRad="63500" dist="63500" dir="2588686">
                    <a:srgbClr val="000000"/>
                  </a:outerShdw>
                </a:effectLst>
                <a:latin typeface="Denmark"/>
                <a:ea typeface="Denmark"/>
                <a:cs typeface="Denmark"/>
                <a:sym typeface="Denmark"/>
              </a:rPr>
              <a:t>The Unalterable Pattern - </a:t>
            </a:r>
            <a:r>
              <a:rPr sz="3200">
                <a:solidFill>
                  <a:srgbClr val="FFFFFF"/>
                </a:solidFill>
                <a:effectLst>
                  <a:outerShdw sx="100000" sy="100000" kx="0" ky="0" algn="b" rotWithShape="0" blurRad="63500" dist="63500" dir="2588686">
                    <a:srgbClr val="000000"/>
                  </a:outerShdw>
                </a:effectLst>
                <a:latin typeface="Adelon"/>
                <a:ea typeface="Adelon"/>
                <a:cs typeface="Adelon"/>
                <a:sym typeface="Adelon"/>
              </a:rPr>
              <a:t>(Gal. 1:6-10; 2 Jn. 9-11; Rev. 22:18-19)</a:t>
            </a:r>
            <a:endParaRPr sz="3200">
              <a:solidFill>
                <a:srgbClr val="FFFFFF"/>
              </a:solidFill>
              <a:effectLst>
                <a:outerShdw sx="100000" sy="100000" kx="0" ky="0" algn="b" rotWithShape="0" blurRad="63500" dist="63500" dir="2588686">
                  <a:srgbClr val="000000"/>
                </a:outerShdw>
              </a:effectLst>
              <a:latin typeface="Denmark"/>
              <a:ea typeface="Denmark"/>
              <a:cs typeface="Denmark"/>
              <a:sym typeface="Denmark"/>
            </a:endParaRPr>
          </a:p>
          <a:p>
            <a:pPr lvl="0" marL="800099" indent="-800099" algn="l" defTabSz="914400">
              <a:spcBef>
                <a:spcPts val="600"/>
              </a:spcBef>
              <a:buClr>
                <a:srgbClr val="C1A243"/>
              </a:buClr>
              <a:buSzPct val="100000"/>
              <a:buFont typeface="Wingdings 2"/>
              <a:buChar char="✦"/>
              <a:defRPr sz="1800">
                <a:solidFill>
                  <a:srgbClr val="000000"/>
                </a:solidFill>
              </a:defRPr>
            </a:pPr>
            <a:r>
              <a:rPr sz="3200">
                <a:solidFill>
                  <a:srgbClr val="FFFFFF"/>
                </a:solidFill>
                <a:effectLst>
                  <a:outerShdw sx="100000" sy="100000" kx="0" ky="0" algn="b" rotWithShape="0" blurRad="63500" dist="63500" dir="2588686">
                    <a:srgbClr val="000000"/>
                  </a:outerShdw>
                </a:effectLst>
                <a:latin typeface="Denmark"/>
                <a:ea typeface="Denmark"/>
                <a:cs typeface="Denmark"/>
                <a:sym typeface="Denmark"/>
              </a:rPr>
              <a:t>The Saving Pattern - </a:t>
            </a:r>
            <a:r>
              <a:rPr sz="3200">
                <a:solidFill>
                  <a:srgbClr val="FFFFFF"/>
                </a:solidFill>
                <a:effectLst>
                  <a:outerShdw sx="100000" sy="100000" kx="0" ky="0" algn="b" rotWithShape="0" blurRad="63500" dist="63500" dir="2588686">
                    <a:srgbClr val="000000"/>
                  </a:outerShdw>
                </a:effectLst>
                <a:latin typeface="Adelon"/>
                <a:ea typeface="Adelon"/>
                <a:cs typeface="Adelon"/>
                <a:sym typeface="Adelon"/>
              </a:rPr>
              <a:t>(Rom. 1:16-17; Jas. 1:21-25; 1 Pet. 1:22-25)</a:t>
            </a:r>
            <a:endParaRPr sz="3200">
              <a:solidFill>
                <a:srgbClr val="FFFFFF"/>
              </a:solidFill>
              <a:effectLst>
                <a:outerShdw sx="100000" sy="100000" kx="0" ky="0" algn="b" rotWithShape="0" blurRad="63500" dist="63500" dir="2588686">
                  <a:srgbClr val="000000"/>
                </a:outerShdw>
              </a:effectLst>
              <a:latin typeface="Denmark"/>
              <a:ea typeface="Denmark"/>
              <a:cs typeface="Denmark"/>
              <a:sym typeface="Denmark"/>
            </a:endParaRPr>
          </a:p>
          <a:p>
            <a:pPr lvl="0" marL="800099" indent="-800099" algn="l" defTabSz="914400">
              <a:spcBef>
                <a:spcPts val="600"/>
              </a:spcBef>
              <a:buClr>
                <a:srgbClr val="C1A243"/>
              </a:buClr>
              <a:buSzPct val="100000"/>
              <a:buFont typeface="Wingdings 2"/>
              <a:buChar char="✦"/>
              <a:defRPr sz="1800">
                <a:solidFill>
                  <a:srgbClr val="000000"/>
                </a:solidFill>
              </a:defRPr>
            </a:pPr>
            <a:r>
              <a:rPr sz="3200">
                <a:solidFill>
                  <a:srgbClr val="FFFFFF"/>
                </a:solidFill>
                <a:effectLst>
                  <a:outerShdw sx="100000" sy="100000" kx="0" ky="0" algn="b" rotWithShape="0" blurRad="63500" dist="63500" dir="2588686">
                    <a:srgbClr val="000000"/>
                  </a:outerShdw>
                </a:effectLst>
                <a:latin typeface="Denmark"/>
                <a:ea typeface="Denmark"/>
                <a:cs typeface="Denmark"/>
                <a:sym typeface="Denmark"/>
              </a:rPr>
              <a:t>The Uniting Pattern </a:t>
            </a:r>
            <a:r>
              <a:rPr sz="3200">
                <a:solidFill>
                  <a:srgbClr val="FFFFFF"/>
                </a:solidFill>
                <a:effectLst>
                  <a:outerShdw sx="100000" sy="100000" kx="0" ky="0" algn="b" rotWithShape="0" blurRad="63500" dist="63500" dir="2588686">
                    <a:srgbClr val="000000"/>
                  </a:outerShdw>
                </a:effectLst>
                <a:latin typeface="Adelon"/>
                <a:ea typeface="Adelon"/>
                <a:cs typeface="Adelon"/>
                <a:sym typeface="Adelon"/>
              </a:rPr>
              <a:t>(John 17:10,21)</a:t>
            </a:r>
          </a:p>
        </p:txBody>
      </p:sp>
      <p:sp>
        <p:nvSpPr>
          <p:cNvPr id="213" name="Shape 213"/>
          <p:cNvSpPr/>
          <p:nvPr/>
        </p:nvSpPr>
        <p:spPr>
          <a:xfrm>
            <a:off x="-1" y="8019626"/>
            <a:ext cx="3793068" cy="803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b="1" sz="4400">
                <a:solidFill>
                  <a:srgbClr val="CC9D78"/>
                </a:solidFill>
                <a:effectLst>
                  <a:outerShdw sx="100000" sy="100000" kx="0" ky="0" algn="b" rotWithShape="0" blurRad="50800" dist="38100" dir="2700000">
                    <a:srgbClr val="000000">
                      <a:alpha val="40000"/>
                    </a:srgbClr>
                  </a:outerShdw>
                </a:effectLst>
                <a:latin typeface="Agency FB"/>
                <a:ea typeface="Agency FB"/>
                <a:cs typeface="Agency FB"/>
                <a:sym typeface="Agency FB"/>
              </a:defRPr>
            </a:lvl1pPr>
          </a:lstStyle>
          <a:p>
            <a:pPr lvl="0">
              <a:defRPr b="0" sz="1800">
                <a:solidFill>
                  <a:srgbClr val="000000"/>
                </a:solidFill>
                <a:effectLst/>
              </a:defRPr>
            </a:pPr>
            <a:r>
              <a:rPr b="1" sz="4400">
                <a:solidFill>
                  <a:srgbClr val="CC9D78"/>
                </a:solidFill>
                <a:effectLst>
                  <a:outerShdw sx="100000" sy="100000" kx="0" ky="0" algn="b" rotWithShape="0" blurRad="50800" dist="38100" dir="2700000">
                    <a:srgbClr val="000000">
                      <a:alpha val="40000"/>
                    </a:srgbClr>
                  </a:outerShdw>
                </a:effectLst>
              </a:rPr>
              <a:t>2 Timothy 3:15-17</a:t>
            </a: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212">
                                            <p:txEl>
                                              <p:pRg st="1" end="1"/>
                                            </p:txEl>
                                          </p:spTgt>
                                        </p:tgtEl>
                                        <p:attrNameLst>
                                          <p:attrName>style.visibility</p:attrName>
                                        </p:attrNameLst>
                                      </p:cBhvr>
                                      <p:to>
                                        <p:strVal val="visible"/>
                                      </p:to>
                                    </p:set>
                                    <p:animEffect filter="fade" transition="in">
                                      <p:cBhvr>
                                        <p:cTn id="7" dur="1500"/>
                                        <p:tgtEl>
                                          <p:spTgt spid="2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212">
                                            <p:txEl>
                                              <p:pRg st="2" end="2"/>
                                            </p:txEl>
                                          </p:spTgt>
                                        </p:tgtEl>
                                        <p:attrNameLst>
                                          <p:attrName>style.visibility</p:attrName>
                                        </p:attrNameLst>
                                      </p:cBhvr>
                                      <p:to>
                                        <p:strVal val="visible"/>
                                      </p:to>
                                    </p:set>
                                    <p:animEffect filter="fade" transition="in">
                                      <p:cBhvr>
                                        <p:cTn id="12" dur="1500"/>
                                        <p:tgtEl>
                                          <p:spTgt spid="2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212">
                                            <p:txEl>
                                              <p:pRg st="3" end="3"/>
                                            </p:txEl>
                                          </p:spTgt>
                                        </p:tgtEl>
                                        <p:attrNameLst>
                                          <p:attrName>style.visibility</p:attrName>
                                        </p:attrNameLst>
                                      </p:cBhvr>
                                      <p:to>
                                        <p:strVal val="visible"/>
                                      </p:to>
                                    </p:set>
                                    <p:animEffect filter="fade" transition="in">
                                      <p:cBhvr>
                                        <p:cTn id="17" dur="1500"/>
                                        <p:tgtEl>
                                          <p:spTgt spid="2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0" grpId="1" fill="hold">
                                  <p:stCondLst>
                                    <p:cond delay="0"/>
                                  </p:stCondLst>
                                  <p:iterate type="el" backwards="0">
                                    <p:tmAbs val="0"/>
                                  </p:iterate>
                                  <p:childTnLst>
                                    <p:set>
                                      <p:cBhvr>
                                        <p:cTn id="21" fill="hold"/>
                                        <p:tgtEl>
                                          <p:spTgt spid="212">
                                            <p:txEl>
                                              <p:pRg st="4" end="4"/>
                                            </p:txEl>
                                          </p:spTgt>
                                        </p:tgtEl>
                                        <p:attrNameLst>
                                          <p:attrName>style.visibility</p:attrName>
                                        </p:attrNameLst>
                                      </p:cBhvr>
                                      <p:to>
                                        <p:strVal val="visible"/>
                                      </p:to>
                                    </p:set>
                                    <p:animEffect filter="fade" transition="in">
                                      <p:cBhvr>
                                        <p:cTn id="22" dur="1500"/>
                                        <p:tgtEl>
                                          <p:spTgt spid="2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0" grpId="1" fill="hold">
                                  <p:stCondLst>
                                    <p:cond delay="0"/>
                                  </p:stCondLst>
                                  <p:iterate type="el" backwards="0">
                                    <p:tmAbs val="0"/>
                                  </p:iterate>
                                  <p:childTnLst>
                                    <p:set>
                                      <p:cBhvr>
                                        <p:cTn id="26" fill="hold"/>
                                        <p:tgtEl>
                                          <p:spTgt spid="212">
                                            <p:txEl>
                                              <p:pRg st="5" end="5"/>
                                            </p:txEl>
                                          </p:spTgt>
                                        </p:tgtEl>
                                        <p:attrNameLst>
                                          <p:attrName>style.visibility</p:attrName>
                                        </p:attrNameLst>
                                      </p:cBhvr>
                                      <p:to>
                                        <p:strVal val="visible"/>
                                      </p:to>
                                    </p:set>
                                    <p:animEffect filter="fade" transition="in">
                                      <p:cBhvr>
                                        <p:cTn id="27" dur="1500"/>
                                        <p:tgtEl>
                                          <p:spTgt spid="2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nodeType="clickEffect" presetClass="entr" presetSubtype="0" presetID="10" grpId="1" fill="hold">
                                  <p:stCondLst>
                                    <p:cond delay="0"/>
                                  </p:stCondLst>
                                  <p:iterate type="el" backwards="0">
                                    <p:tmAbs val="0"/>
                                  </p:iterate>
                                  <p:childTnLst>
                                    <p:set>
                                      <p:cBhvr>
                                        <p:cTn id="31" fill="hold"/>
                                        <p:tgtEl>
                                          <p:spTgt spid="212">
                                            <p:txEl>
                                              <p:pRg st="6" end="6"/>
                                            </p:txEl>
                                          </p:spTgt>
                                        </p:tgtEl>
                                        <p:attrNameLst>
                                          <p:attrName>style.visibility</p:attrName>
                                        </p:attrNameLst>
                                      </p:cBhvr>
                                      <p:to>
                                        <p:strVal val="visible"/>
                                      </p:to>
                                    </p:set>
                                    <p:animEffect filter="fade" transition="in">
                                      <p:cBhvr>
                                        <p:cTn id="32" dur="1500"/>
                                        <p:tgtEl>
                                          <p:spTgt spid="212">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2"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216" name="Shape 216"/>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217" name="Shape 217"/>
          <p:cNvSpPr/>
          <p:nvPr/>
        </p:nvSpPr>
        <p:spPr>
          <a:xfrm>
            <a:off x="1189262" y="1374197"/>
            <a:ext cx="10843023"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Seeking Permission For All We Believe, Teach &amp; Practice</a:t>
            </a:r>
          </a:p>
        </p:txBody>
      </p:sp>
      <p:sp>
        <p:nvSpPr>
          <p:cNvPr id="218" name="Shape 218"/>
          <p:cNvSpPr/>
          <p:nvPr/>
        </p:nvSpPr>
        <p:spPr>
          <a:xfrm>
            <a:off x="4995333" y="5809168"/>
            <a:ext cx="7337245" cy="43591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defTabSz="914400">
              <a:defRPr sz="1800">
                <a:solidFill>
                  <a:srgbClr val="000000"/>
                </a:solidFill>
              </a:defRPr>
            </a:pPr>
            <a:r>
              <a:rPr sz="9100">
                <a:solidFill>
                  <a:srgbClr val="FFFFFF"/>
                </a:solidFill>
                <a:effectLst>
                  <a:outerShdw sx="100000" sy="100000" kx="0" ky="0" algn="b" rotWithShape="0" blurRad="63500" dist="63500" dir="1158827">
                    <a:srgbClr val="000000">
                      <a:alpha val="32000"/>
                    </a:srgbClr>
                  </a:outerShdw>
                </a:effectLst>
                <a:latin typeface="Berlin"/>
                <a:ea typeface="Berlin"/>
                <a:cs typeface="Berlin"/>
                <a:sym typeface="Berlin"/>
              </a:rPr>
              <a:t>Ps 119:160</a:t>
            </a:r>
            <a:endParaRPr sz="9100">
              <a:solidFill>
                <a:srgbClr val="FFFFFF"/>
              </a:solidFill>
              <a:effectLst>
                <a:outerShdw sx="100000" sy="100000" kx="0" ky="0" algn="b" rotWithShape="0" blurRad="63500" dist="63500" dir="1158827">
                  <a:srgbClr val="000000">
                    <a:alpha val="32000"/>
                  </a:srgbClr>
                </a:outerShdw>
              </a:effectLst>
              <a:latin typeface="Berlin"/>
              <a:ea typeface="Berlin"/>
              <a:cs typeface="Berlin"/>
              <a:sym typeface="Berlin"/>
            </a:endParaRPr>
          </a:p>
          <a:p>
            <a:pPr lvl="0" defTabSz="914400">
              <a:defRPr sz="1800">
                <a:solidFill>
                  <a:srgbClr val="000000"/>
                </a:solidFill>
              </a:defRPr>
            </a:pPr>
            <a:r>
              <a:rPr sz="9100">
                <a:solidFill>
                  <a:srgbClr val="FFFFFF"/>
                </a:solidFill>
                <a:effectLst>
                  <a:outerShdw sx="100000" sy="100000" kx="0" ky="0" algn="b" rotWithShape="0" blurRad="63500" dist="63500" dir="1158827">
                    <a:srgbClr val="000000">
                      <a:alpha val="32000"/>
                    </a:srgbClr>
                  </a:outerShdw>
                </a:effectLst>
                <a:latin typeface="Berlin"/>
                <a:ea typeface="Berlin"/>
                <a:cs typeface="Berlin"/>
                <a:sym typeface="Berlin"/>
              </a:rPr>
              <a:t>2 Timothy 1:13; </a:t>
            </a:r>
            <a:endParaRPr sz="9100">
              <a:solidFill>
                <a:srgbClr val="FFFFFF"/>
              </a:solidFill>
              <a:effectLst>
                <a:outerShdw sx="100000" sy="100000" kx="0" ky="0" algn="b" rotWithShape="0" blurRad="63500" dist="63500" dir="1158827">
                  <a:srgbClr val="000000">
                    <a:alpha val="32000"/>
                  </a:srgbClr>
                </a:outerShdw>
              </a:effectLst>
              <a:latin typeface="Berlin"/>
              <a:ea typeface="Berlin"/>
              <a:cs typeface="Berlin"/>
              <a:sym typeface="Berlin"/>
            </a:endParaRPr>
          </a:p>
          <a:p>
            <a:pPr lvl="0" defTabSz="914400">
              <a:defRPr sz="1800">
                <a:solidFill>
                  <a:srgbClr val="000000"/>
                </a:solidFill>
              </a:defRPr>
            </a:pPr>
            <a:r>
              <a:rPr sz="9100">
                <a:solidFill>
                  <a:srgbClr val="FFFFFF"/>
                </a:solidFill>
                <a:effectLst>
                  <a:outerShdw sx="100000" sy="100000" kx="0" ky="0" algn="b" rotWithShape="0" blurRad="63500" dist="63500" dir="1158827">
                    <a:srgbClr val="000000">
                      <a:alpha val="32000"/>
                    </a:srgbClr>
                  </a:outerShdw>
                </a:effectLst>
                <a:latin typeface="Berlin"/>
                <a:ea typeface="Berlin"/>
                <a:cs typeface="Berlin"/>
                <a:sym typeface="Berlin"/>
              </a:rPr>
              <a:t>2 Peter 1:3</a:t>
            </a:r>
          </a:p>
        </p:txBody>
      </p:sp>
      <p:sp>
        <p:nvSpPr>
          <p:cNvPr id="219" name="Shape 219"/>
          <p:cNvSpPr/>
          <p:nvPr/>
        </p:nvSpPr>
        <p:spPr>
          <a:xfrm>
            <a:off x="4845752" y="2512906"/>
            <a:ext cx="7961183" cy="32415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4900">
                <a:ln w="4593">
                  <a:solidFill>
                    <a:srgbClr val="FFFC79"/>
                  </a:solidFill>
                </a:ln>
                <a:solidFill>
                  <a:srgbClr val="FFFC79"/>
                </a:solidFill>
                <a:effectLst>
                  <a:outerShdw sx="100000" sy="100000" kx="0" ky="0" algn="b" rotWithShape="0" blurRad="63500" dist="63500" dir="2241696">
                    <a:srgbClr val="000000"/>
                  </a:outerShdw>
                </a:effectLst>
                <a:latin typeface="Herculanum"/>
                <a:ea typeface="Herculanum"/>
                <a:cs typeface="Herculanum"/>
                <a:sym typeface="Herculanum"/>
              </a:defRPr>
            </a:lvl1pPr>
          </a:lstStyle>
          <a:p>
            <a:pPr lvl="0">
              <a:defRPr sz="1800">
                <a:ln w="9525">
                  <a:noFill/>
                </a:ln>
                <a:solidFill>
                  <a:srgbClr val="000000"/>
                </a:solidFill>
                <a:effectLst/>
              </a:defRPr>
            </a:pPr>
            <a:r>
              <a:rPr sz="4900">
                <a:ln w="4593">
                  <a:solidFill>
                    <a:srgbClr val="FFFC79"/>
                  </a:solidFill>
                </a:ln>
                <a:solidFill>
                  <a:srgbClr val="FFFC79"/>
                </a:solidFill>
                <a:effectLst>
                  <a:outerShdw sx="100000" sy="100000" kx="0" ky="0" algn="b" rotWithShape="0" blurRad="63500" dist="63500" dir="2241696">
                    <a:srgbClr val="000000"/>
                  </a:outerShdw>
                </a:effectLst>
              </a:rPr>
              <a:t>The totality of information revealed regarding any act of righteousness forms the pattern for that act!</a:t>
            </a:r>
          </a:p>
        </p:txBody>
      </p:sp>
      <p:sp>
        <p:nvSpPr>
          <p:cNvPr id="220" name="Shape 220"/>
          <p:cNvSpPr/>
          <p:nvPr/>
        </p:nvSpPr>
        <p:spPr>
          <a:xfrm>
            <a:off x="-1" y="3986276"/>
            <a:ext cx="3793069" cy="3813049"/>
          </a:xfrm>
          <a:prstGeom prst="rect">
            <a:avLst/>
          </a:prstGeom>
          <a:ln w="12700">
            <a:miter lim="400000"/>
          </a:ln>
          <a:effectLst>
            <a:outerShdw sx="100000" sy="100000" kx="0" ky="0" algn="b" rotWithShape="0" blurRad="50800" dist="63500" dir="2424382">
              <a:srgbClr val="000000">
                <a:alpha val="98675"/>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4000">
                <a:solidFill>
                  <a:srgbClr val="FFE689"/>
                </a:solidFill>
                <a:effectLst>
                  <a:outerShdw sx="100000" sy="100000" kx="0" ky="0" algn="b" rotWithShape="0" blurRad="88900" dist="76200" dir="2700000">
                    <a:srgbClr val="000000"/>
                  </a:outerShdw>
                </a:effectLst>
                <a:latin typeface="Thames Nude Roman"/>
                <a:ea typeface="Thames Nude Roman"/>
                <a:cs typeface="Thames Nude Roman"/>
                <a:sym typeface="Thames Nude Roman"/>
              </a:defRPr>
            </a:lvl1pPr>
          </a:lstStyle>
          <a:p>
            <a:pPr lvl="0">
              <a:defRPr sz="1800">
                <a:solidFill>
                  <a:srgbClr val="000000"/>
                </a:solidFill>
                <a:effectLst/>
              </a:defRPr>
            </a:pPr>
            <a:r>
              <a:rPr sz="4000">
                <a:solidFill>
                  <a:srgbClr val="FFE689"/>
                </a:solidFill>
                <a:effectLst>
                  <a:outerShdw sx="100000" sy="100000" kx="0" ky="0" algn="b" rotWithShape="0" blurRad="88900" dist="76200" dir="2700000">
                    <a:srgbClr val="000000"/>
                  </a:outerShdw>
                </a:effectLst>
              </a:rPr>
              <a:t>Is There A Pattern To Follow?</a:t>
            </a:r>
          </a:p>
        </p:txBody>
      </p:sp>
      <p:sp>
        <p:nvSpPr>
          <p:cNvPr id="221" name="Shape 221"/>
          <p:cNvSpPr/>
          <p:nvPr/>
        </p:nvSpPr>
        <p:spPr>
          <a:xfrm>
            <a:off x="-1" y="8019626"/>
            <a:ext cx="3793068" cy="803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b="1" sz="4400">
                <a:solidFill>
                  <a:srgbClr val="CC9D78"/>
                </a:solidFill>
                <a:effectLst>
                  <a:outerShdw sx="100000" sy="100000" kx="0" ky="0" algn="b" rotWithShape="0" blurRad="50800" dist="38100" dir="2700000">
                    <a:srgbClr val="000000">
                      <a:alpha val="40000"/>
                    </a:srgbClr>
                  </a:outerShdw>
                </a:effectLst>
                <a:latin typeface="Agency FB"/>
                <a:ea typeface="Agency FB"/>
                <a:cs typeface="Agency FB"/>
                <a:sym typeface="Agency FB"/>
              </a:defRPr>
            </a:lvl1pPr>
          </a:lstStyle>
          <a:p>
            <a:pPr lvl="0">
              <a:defRPr b="0" sz="1800">
                <a:solidFill>
                  <a:srgbClr val="000000"/>
                </a:solidFill>
                <a:effectLst/>
              </a:defRPr>
            </a:pPr>
            <a:r>
              <a:rPr b="1" sz="4400">
                <a:solidFill>
                  <a:srgbClr val="CC9D78"/>
                </a:solidFill>
                <a:effectLst>
                  <a:outerShdw sx="100000" sy="100000" kx="0" ky="0" algn="b" rotWithShape="0" blurRad="50800" dist="38100" dir="2700000">
                    <a:srgbClr val="000000">
                      <a:alpha val="40000"/>
                    </a:srgbClr>
                  </a:outerShdw>
                </a:effectLst>
              </a:rPr>
              <a:t>2 Timothy 3:15-17</a:t>
            </a:r>
          </a:p>
        </p:txBody>
      </p:sp>
    </p:spTree>
  </p:cSld>
  <p:clrMapOvr>
    <a:masterClrMapping/>
  </p:clrMapOvr>
  <p:transition spd="slow" advClick="1">
    <p:dissolve/>
  </p:transition>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Shape 223"/>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224" name="Shape 224"/>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225" name="Shape 225"/>
          <p:cNvSpPr/>
          <p:nvPr/>
        </p:nvSpPr>
        <p:spPr>
          <a:xfrm>
            <a:off x="1189262" y="1374197"/>
            <a:ext cx="10843023"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Seeking Permission For All We Believe, Teach &amp; Practice</a:t>
            </a:r>
          </a:p>
        </p:txBody>
      </p:sp>
      <p:sp>
        <p:nvSpPr>
          <p:cNvPr id="226" name="Shape 226"/>
          <p:cNvSpPr/>
          <p:nvPr/>
        </p:nvSpPr>
        <p:spPr>
          <a:xfrm>
            <a:off x="4353282" y="2601045"/>
            <a:ext cx="8326399" cy="6886449"/>
          </a:xfrm>
          <a:prstGeom prst="rect">
            <a:avLst/>
          </a:prstGeom>
          <a:ln w="12700">
            <a:miter lim="400000"/>
          </a:ln>
          <a:effectLst>
            <a:outerShdw sx="100000" sy="100000" kx="0" ky="0" algn="b" rotWithShape="0" blurRad="50800" dist="63500" dir="2424382">
              <a:srgbClr val="000000">
                <a:alpha val="98675"/>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863600" indent="-863600" algn="l" defTabSz="914400">
              <a:spcBef>
                <a:spcPts val="1500"/>
              </a:spcBef>
              <a:buClr>
                <a:srgbClr val="C0504D"/>
              </a:buClr>
              <a:buSzPct val="100000"/>
              <a:buFont typeface="Wingdings 2"/>
              <a:buChar char="⬥"/>
              <a:defRPr sz="1800">
                <a:solidFill>
                  <a:srgbClr val="000000"/>
                </a:solidFill>
              </a:defRPr>
            </a:pPr>
            <a:r>
              <a:rPr sz="3400">
                <a:solidFill>
                  <a:srgbClr val="FFFFFF"/>
                </a:solidFill>
                <a:effectLst>
                  <a:outerShdw sx="100000" sy="100000" kx="0" ky="0" algn="b" rotWithShape="0" blurRad="63500" dist="63500" dir="2058184">
                    <a:srgbClr val="000000"/>
                  </a:outerShdw>
                </a:effectLst>
                <a:latin typeface="Denmark"/>
                <a:ea typeface="Denmark"/>
                <a:cs typeface="Denmark"/>
                <a:sym typeface="Denmark"/>
              </a:rPr>
              <a:t>Most religious divisions arise, not from what the Bible says, but out of what the Bible does not say. </a:t>
            </a:r>
            <a:endParaRPr sz="3400">
              <a:solidFill>
                <a:srgbClr val="FFFFFF"/>
              </a:solidFill>
              <a:effectLst>
                <a:outerShdw sx="100000" sy="100000" kx="0" ky="0" algn="b" rotWithShape="0" blurRad="63500" dist="63500" dir="2058184">
                  <a:srgbClr val="000000"/>
                </a:outerShdw>
              </a:effectLst>
              <a:latin typeface="Denmark"/>
              <a:ea typeface="Denmark"/>
              <a:cs typeface="Denmark"/>
              <a:sym typeface="Denmark"/>
            </a:endParaRPr>
          </a:p>
          <a:p>
            <a:pPr lvl="0" marL="863600" indent="-863600" algn="l" defTabSz="914400">
              <a:spcBef>
                <a:spcPts val="1500"/>
              </a:spcBef>
              <a:buClr>
                <a:srgbClr val="C0504D"/>
              </a:buClr>
              <a:buSzPct val="100000"/>
              <a:buFont typeface="Wingdings 2"/>
              <a:buChar char="⬥"/>
              <a:defRPr sz="1800">
                <a:solidFill>
                  <a:srgbClr val="000000"/>
                </a:solidFill>
              </a:defRPr>
            </a:pPr>
            <a:r>
              <a:rPr sz="3400">
                <a:solidFill>
                  <a:srgbClr val="FFFFFF"/>
                </a:solidFill>
                <a:effectLst>
                  <a:outerShdw sx="100000" sy="100000" kx="0" ky="0" algn="b" rotWithShape="0" blurRad="63500" dist="63500" dir="2058184">
                    <a:srgbClr val="000000"/>
                  </a:outerShdw>
                </a:effectLst>
                <a:latin typeface="Denmark"/>
                <a:ea typeface="Denmark"/>
                <a:cs typeface="Denmark"/>
                <a:sym typeface="Denmark"/>
              </a:rPr>
              <a:t>Two extreme positions regarding the silence of scriptures:</a:t>
            </a:r>
            <a:endParaRPr sz="3400">
              <a:solidFill>
                <a:srgbClr val="FFFFFF"/>
              </a:solidFill>
              <a:effectLst>
                <a:outerShdw sx="100000" sy="100000" kx="0" ky="0" algn="b" rotWithShape="0" blurRad="63500" dist="63500" dir="2058184">
                  <a:srgbClr val="000000"/>
                </a:outerShdw>
              </a:effectLst>
              <a:latin typeface="Denmark"/>
              <a:ea typeface="Denmark"/>
              <a:cs typeface="Denmark"/>
              <a:sym typeface="Denmark"/>
            </a:endParaRPr>
          </a:p>
          <a:p>
            <a:pPr lvl="1" marL="1320800" indent="-863600" algn="l" defTabSz="914400">
              <a:spcBef>
                <a:spcPts val="1500"/>
              </a:spcBef>
              <a:buClr>
                <a:srgbClr val="F79646"/>
              </a:buClr>
              <a:buSzPct val="100000"/>
              <a:buFont typeface="Monotype Sorts"/>
              <a:buChar char=""/>
              <a:defRPr sz="1800">
                <a:solidFill>
                  <a:srgbClr val="000000"/>
                </a:solidFill>
              </a:defRPr>
            </a:pPr>
            <a:r>
              <a:rPr sz="3400">
                <a:solidFill>
                  <a:srgbClr val="FFFFFF"/>
                </a:solidFill>
                <a:effectLst>
                  <a:outerShdw sx="100000" sy="100000" kx="0" ky="0" algn="b" rotWithShape="0" blurRad="63500" dist="63500" dir="2058184">
                    <a:srgbClr val="000000"/>
                  </a:outerShdw>
                </a:effectLst>
                <a:latin typeface="Book Antiqua"/>
                <a:ea typeface="Book Antiqua"/>
                <a:cs typeface="Book Antiqua"/>
                <a:sym typeface="Book Antiqua"/>
              </a:rPr>
              <a:t>Silence is permissive and that we are free to do whatever we desire if God has not specifically condemned it. </a:t>
            </a:r>
            <a:endParaRPr sz="3400">
              <a:solidFill>
                <a:srgbClr val="FFFFFF"/>
              </a:solidFill>
              <a:effectLst>
                <a:outerShdw sx="100000" sy="100000" kx="0" ky="0" algn="b" rotWithShape="0" blurRad="63500" dist="63500" dir="2058184">
                  <a:srgbClr val="000000"/>
                </a:outerShdw>
              </a:effectLst>
              <a:latin typeface="Book Antiqua"/>
              <a:ea typeface="Book Antiqua"/>
              <a:cs typeface="Book Antiqua"/>
              <a:sym typeface="Book Antiqua"/>
            </a:endParaRPr>
          </a:p>
          <a:p>
            <a:pPr lvl="1" marL="1320800" indent="-863600" algn="l" defTabSz="914400">
              <a:spcBef>
                <a:spcPts val="1500"/>
              </a:spcBef>
              <a:buClr>
                <a:srgbClr val="F79646"/>
              </a:buClr>
              <a:buSzPct val="100000"/>
              <a:buFont typeface="Monotype Sorts"/>
              <a:buChar char=""/>
              <a:defRPr sz="1800">
                <a:solidFill>
                  <a:srgbClr val="000000"/>
                </a:solidFill>
              </a:defRPr>
            </a:pPr>
            <a:r>
              <a:rPr sz="3400">
                <a:solidFill>
                  <a:srgbClr val="FFFFFF"/>
                </a:solidFill>
                <a:effectLst>
                  <a:outerShdw sx="100000" sy="100000" kx="0" ky="0" algn="b" rotWithShape="0" blurRad="63500" dist="63500" dir="2058184">
                    <a:srgbClr val="000000"/>
                  </a:outerShdw>
                </a:effectLst>
                <a:latin typeface="Book Antiqua"/>
                <a:ea typeface="Book Antiqua"/>
                <a:cs typeface="Book Antiqua"/>
                <a:sym typeface="Book Antiqua"/>
              </a:rPr>
              <a:t>Silence is prohibitive and that we are to do only what God has commanded.  </a:t>
            </a:r>
          </a:p>
        </p:txBody>
      </p:sp>
      <p:pic>
        <p:nvPicPr>
          <p:cNvPr id="227" name=""/>
          <p:cNvPicPr/>
          <p:nvPr/>
        </p:nvPicPr>
        <p:blipFill>
          <a:blip r:embed="rId2">
            <a:extLst/>
          </a:blip>
          <a:stretch>
            <a:fillRect/>
          </a:stretch>
        </p:blipFill>
        <p:spPr>
          <a:xfrm>
            <a:off x="164253" y="5633720"/>
            <a:ext cx="4243494" cy="2822449"/>
          </a:xfrm>
          <a:prstGeom prst="rect">
            <a:avLst/>
          </a:prstGeom>
          <a:effectLst>
            <a:outerShdw sx="100000" sy="100000" kx="0" ky="0" algn="b" rotWithShape="0" blurRad="50800" dist="25400" dir="5400000">
              <a:srgbClr val="000000">
                <a:alpha val="38000"/>
              </a:srgbClr>
            </a:outerShdw>
          </a:effectLst>
        </p:spPr>
      </p:pic>
      <p:sp>
        <p:nvSpPr>
          <p:cNvPr id="228" name="Shape 228"/>
          <p:cNvSpPr/>
          <p:nvPr/>
        </p:nvSpPr>
        <p:spPr>
          <a:xfrm>
            <a:off x="3867573" y="5907024"/>
            <a:ext cx="866987" cy="2275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0"/>
                </a:lnTo>
                <a:cubicBezTo>
                  <a:pt x="5965" y="0"/>
                  <a:pt x="10800" y="307"/>
                  <a:pt x="10800" y="686"/>
                </a:cubicBezTo>
                <a:lnTo>
                  <a:pt x="10800" y="11657"/>
                </a:lnTo>
                <a:cubicBezTo>
                  <a:pt x="10800" y="12036"/>
                  <a:pt x="15635" y="12343"/>
                  <a:pt x="21600" y="12343"/>
                </a:cubicBezTo>
                <a:cubicBezTo>
                  <a:pt x="15635" y="12343"/>
                  <a:pt x="10800" y="12650"/>
                  <a:pt x="10800" y="13029"/>
                </a:cubicBezTo>
                <a:lnTo>
                  <a:pt x="10800" y="20914"/>
                </a:lnTo>
                <a:cubicBezTo>
                  <a:pt x="10800" y="21293"/>
                  <a:pt x="5965" y="21600"/>
                  <a:pt x="0" y="21600"/>
                </a:cubicBezTo>
              </a:path>
            </a:pathLst>
          </a:custGeom>
          <a:ln w="50800">
            <a:solidFill>
              <a:srgbClr val="FFFC79"/>
            </a:solidFill>
          </a:ln>
          <a:effectLst>
            <a:outerShdw sx="100000" sy="100000" kx="0" ky="0" algn="b" rotWithShape="0" blurRad="50800" dist="25400" dir="5400000">
              <a:srgbClr val="000000">
                <a:alpha val="35000"/>
              </a:srgbClr>
            </a:outerShdw>
          </a:effectLst>
        </p:spPr>
        <p:txBody>
          <a:bodyPr lIns="65023" tIns="65023" rIns="65023" bIns="65023" anchor="ctr"/>
          <a:lstStyle/>
          <a:p>
            <a:pPr lvl="0" defTabSz="914400">
              <a:defRPr sz="2400">
                <a:solidFill>
                  <a:srgbClr val="000000"/>
                </a:solidFill>
                <a:latin typeface="Berlin Sans FB Demi"/>
                <a:ea typeface="Berlin Sans FB Demi"/>
                <a:cs typeface="Berlin Sans FB Demi"/>
                <a:sym typeface="Berlin Sans FB Demi"/>
              </a:defRPr>
            </a:pP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226">
                                            <p:txEl>
                                              <p:pRg st="1" end="1"/>
                                            </p:txEl>
                                          </p:spTgt>
                                        </p:tgtEl>
                                        <p:attrNameLst>
                                          <p:attrName>style.visibility</p:attrName>
                                        </p:attrNameLst>
                                      </p:cBhvr>
                                      <p:to>
                                        <p:strVal val="visible"/>
                                      </p:to>
                                    </p:set>
                                    <p:animEffect filter="fade" transition="in">
                                      <p:cBhvr>
                                        <p:cTn id="7" dur="500"/>
                                        <p:tgtEl>
                                          <p:spTgt spid="2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226">
                                            <p:txEl>
                                              <p:pRg st="2" end="2"/>
                                            </p:txEl>
                                          </p:spTgt>
                                        </p:tgtEl>
                                        <p:attrNameLst>
                                          <p:attrName>style.visibility</p:attrName>
                                        </p:attrNameLst>
                                      </p:cBhvr>
                                      <p:to>
                                        <p:strVal val="visible"/>
                                      </p:to>
                                    </p:set>
                                    <p:animEffect filter="fade" transition="in">
                                      <p:cBhvr>
                                        <p:cTn id="12" dur="500"/>
                                        <p:tgtEl>
                                          <p:spTgt spid="2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226">
                                            <p:txEl>
                                              <p:pRg st="3" end="3"/>
                                            </p:txEl>
                                          </p:spTgt>
                                        </p:tgtEl>
                                        <p:attrNameLst>
                                          <p:attrName>style.visibility</p:attrName>
                                        </p:attrNameLst>
                                      </p:cBhvr>
                                      <p:to>
                                        <p:strVal val="visible"/>
                                      </p:to>
                                    </p:set>
                                    <p:animEffect filter="fade" transition="in">
                                      <p:cBhvr>
                                        <p:cTn id="17" dur="500"/>
                                        <p:tgtEl>
                                          <p:spTgt spid="22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0" grpId="2" fill="hold">
                                  <p:stCondLst>
                                    <p:cond delay="0"/>
                                  </p:stCondLst>
                                  <p:iterate type="el" backwards="0">
                                    <p:tmAbs val="0"/>
                                  </p:iterate>
                                  <p:childTnLst>
                                    <p:set>
                                      <p:cBhvr>
                                        <p:cTn id="21" fill="hold"/>
                                        <p:tgtEl>
                                          <p:spTgt spid="227"/>
                                        </p:tgtEl>
                                        <p:attrNameLst>
                                          <p:attrName>style.visibility</p:attrName>
                                        </p:attrNameLst>
                                      </p:cBhvr>
                                      <p:to>
                                        <p:strVal val="visible"/>
                                      </p:to>
                                    </p:set>
                                    <p:animEffect filter="fade" transition="in">
                                      <p:cBhvr>
                                        <p:cTn id="22" dur="500"/>
                                        <p:tgtEl>
                                          <p:spTgt spid="227"/>
                                        </p:tgtEl>
                                      </p:cBhvr>
                                    </p:animEffect>
                                  </p:childTnLst>
                                </p:cTn>
                              </p:par>
                            </p:childTnLst>
                          </p:cTn>
                        </p:par>
                        <p:par>
                          <p:cTn id="23" fill="hold">
                            <p:stCondLst>
                              <p:cond delay="500"/>
                            </p:stCondLst>
                            <p:childTnLst>
                              <p:par>
                                <p:cTn id="24" nodeType="afterEffect" presetClass="entr" presetSubtype="0" presetID="10" grpId="3" fill="hold">
                                  <p:stCondLst>
                                    <p:cond delay="0"/>
                                  </p:stCondLst>
                                  <p:iterate type="el" backwards="0">
                                    <p:tmAbs val="0"/>
                                  </p:iterate>
                                  <p:childTnLst>
                                    <p:set>
                                      <p:cBhvr>
                                        <p:cTn id="25" fill="hold"/>
                                        <p:tgtEl>
                                          <p:spTgt spid="228"/>
                                        </p:tgtEl>
                                        <p:attrNameLst>
                                          <p:attrName>style.visibility</p:attrName>
                                        </p:attrNameLst>
                                      </p:cBhvr>
                                      <p:to>
                                        <p:strVal val="visible"/>
                                      </p:to>
                                    </p:set>
                                    <p:animEffect filter="fade" transition="in">
                                      <p:cBhvr>
                                        <p:cTn id="26" dur="5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8" grpId="3"/>
      <p:bldP build="whole" bldLvl="1" animBg="1" rev="0" advAuto="0" spid="227" grpId="2"/>
      <p:bldP build="p" bldLvl="5" animBg="1" rev="0" advAuto="0" spid="226"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231" name="Shape 231"/>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232" name="Shape 232"/>
          <p:cNvSpPr/>
          <p:nvPr/>
        </p:nvSpPr>
        <p:spPr>
          <a:xfrm>
            <a:off x="1189262" y="1374197"/>
            <a:ext cx="10843023"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Seeking Permission For All We Believe, Teach &amp; Practice</a:t>
            </a:r>
          </a:p>
        </p:txBody>
      </p:sp>
      <p:pic>
        <p:nvPicPr>
          <p:cNvPr id="233" name=""/>
          <p:cNvPicPr/>
          <p:nvPr/>
        </p:nvPicPr>
        <p:blipFill>
          <a:blip r:embed="rId2">
            <a:extLst/>
          </a:blip>
          <a:stretch>
            <a:fillRect/>
          </a:stretch>
        </p:blipFill>
        <p:spPr>
          <a:xfrm flipH="1">
            <a:off x="9004176" y="3279986"/>
            <a:ext cx="4097145" cy="6077742"/>
          </a:xfrm>
          <a:prstGeom prst="rect">
            <a:avLst/>
          </a:prstGeom>
          <a:effectLst>
            <a:reflection blurRad="0" stA="30000" stPos="0" endA="0" endPos="40000" dist="0" dir="5400000" fadeDir="5400000" sx="100000" sy="-100000" kx="0" ky="0" algn="bl" rotWithShape="0"/>
          </a:effectLst>
        </p:spPr>
      </p:pic>
      <p:grpSp>
        <p:nvGrpSpPr>
          <p:cNvPr id="236" name="Group 236"/>
          <p:cNvGrpSpPr/>
          <p:nvPr/>
        </p:nvGrpSpPr>
        <p:grpSpPr>
          <a:xfrm>
            <a:off x="4721886" y="5734694"/>
            <a:ext cx="6153310" cy="3392044"/>
            <a:chOff x="0" y="0"/>
            <a:chExt cx="6153308" cy="3392042"/>
          </a:xfrm>
        </p:grpSpPr>
        <p:sp>
          <p:nvSpPr>
            <p:cNvPr id="234" name="Shape 234"/>
            <p:cNvSpPr/>
            <p:nvPr/>
          </p:nvSpPr>
          <p:spPr>
            <a:xfrm flipH="1">
              <a:off x="0" y="0"/>
              <a:ext cx="6153309" cy="33920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83" y="7798"/>
                  </a:moveTo>
                  <a:cubicBezTo>
                    <a:pt x="6383" y="6273"/>
                    <a:pt x="7064" y="5037"/>
                    <a:pt x="7905" y="5037"/>
                  </a:cubicBezTo>
                  <a:lnTo>
                    <a:pt x="8919" y="5037"/>
                  </a:lnTo>
                  <a:lnTo>
                    <a:pt x="20078" y="5037"/>
                  </a:lnTo>
                  <a:cubicBezTo>
                    <a:pt x="20919" y="5037"/>
                    <a:pt x="21600" y="6273"/>
                    <a:pt x="21600" y="7798"/>
                  </a:cubicBezTo>
                  <a:lnTo>
                    <a:pt x="21600" y="7798"/>
                  </a:lnTo>
                  <a:lnTo>
                    <a:pt x="21600" y="18840"/>
                  </a:lnTo>
                  <a:cubicBezTo>
                    <a:pt x="21600" y="20364"/>
                    <a:pt x="20919" y="21600"/>
                    <a:pt x="20078" y="21600"/>
                  </a:cubicBezTo>
                  <a:lnTo>
                    <a:pt x="7905" y="21600"/>
                  </a:lnTo>
                  <a:cubicBezTo>
                    <a:pt x="7064" y="21600"/>
                    <a:pt x="6383" y="20364"/>
                    <a:pt x="6383" y="18840"/>
                  </a:cubicBezTo>
                  <a:lnTo>
                    <a:pt x="6383" y="11939"/>
                  </a:lnTo>
                  <a:lnTo>
                    <a:pt x="0" y="0"/>
                  </a:lnTo>
                  <a:lnTo>
                    <a:pt x="6383" y="7798"/>
                  </a:lnTo>
                  <a:close/>
                </a:path>
              </a:pathLst>
            </a:custGeom>
            <a:gradFill flip="none" rotWithShape="1">
              <a:gsLst>
                <a:gs pos="0">
                  <a:srgbClr val="FFA5A3"/>
                </a:gs>
                <a:gs pos="35000">
                  <a:srgbClr val="FFBFBE"/>
                </a:gs>
                <a:gs pos="100000">
                  <a:srgbClr val="FFE6E6"/>
                </a:gs>
              </a:gsLst>
              <a:lin ang="16200000" scaled="0"/>
            </a:gradFill>
            <a:ln w="50800" cap="flat">
              <a:solidFill>
                <a:srgbClr val="000000"/>
              </a:solidFill>
              <a:prstDash val="solid"/>
              <a:bevel/>
            </a:ln>
            <a:effectLst>
              <a:outerShdw sx="100000" sy="100000" kx="0" ky="0" algn="b" rotWithShape="0" blurRad="317500" dist="63500" dir="5220000">
                <a:srgbClr val="000000">
                  <a:alpha val="33000"/>
                </a:srgbClr>
              </a:outerShdw>
            </a:effectLst>
          </p:spPr>
          <p:txBody>
            <a:bodyPr wrap="square" lIns="65023" tIns="65023" rIns="65023" bIns="65023" numCol="1" anchor="ctr">
              <a:noAutofit/>
            </a:bodyPr>
            <a:lstStyle/>
            <a:p>
              <a:pPr lvl="0" defTabSz="914400">
                <a:defRPr sz="3800">
                  <a:solidFill>
                    <a:srgbClr val="000000"/>
                  </a:solidFill>
                  <a:latin typeface="Book Antiqua"/>
                  <a:ea typeface="Book Antiqua"/>
                  <a:cs typeface="Book Antiqua"/>
                  <a:sym typeface="Book Antiqua"/>
                </a:defRPr>
              </a:pPr>
            </a:p>
          </p:txBody>
        </p:sp>
        <p:sp>
          <p:nvSpPr>
            <p:cNvPr id="235" name="Shape 235"/>
            <p:cNvSpPr/>
            <p:nvPr/>
          </p:nvSpPr>
          <p:spPr>
            <a:xfrm>
              <a:off x="126968" y="858138"/>
              <a:ext cx="4080997" cy="2466849"/>
            </a:xfrm>
            <a:prstGeom prst="rect">
              <a:avLst/>
            </a:prstGeom>
            <a:noFill/>
            <a:ln w="12700" cap="flat">
              <a:noFill/>
              <a:miter lim="400000"/>
            </a:ln>
            <a:effectLst>
              <a:outerShdw sx="100000" sy="100000" kx="0" ky="0" algn="b" rotWithShape="0" blurRad="317500" dist="63500" dir="5220000">
                <a:srgbClr val="000000">
                  <a:alpha val="33000"/>
                </a:srgbClr>
              </a:outerShdw>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914400">
                <a:defRPr sz="3800">
                  <a:solidFill>
                    <a:srgbClr val="000000"/>
                  </a:solidFill>
                  <a:latin typeface="Book Antiqua"/>
                  <a:ea typeface="Book Antiqua"/>
                  <a:cs typeface="Book Antiqua"/>
                  <a:sym typeface="Book Antiqua"/>
                </a:defRPr>
              </a:lvl1pPr>
            </a:lstStyle>
            <a:p>
              <a:pPr lvl="0">
                <a:defRPr sz="1800"/>
              </a:pPr>
              <a:r>
                <a:rPr sz="3800"/>
                <a:t>“What the Bible does not command we may not do,”</a:t>
              </a:r>
            </a:p>
          </p:txBody>
        </p:sp>
      </p:grpSp>
      <p:pic>
        <p:nvPicPr>
          <p:cNvPr id="237" name=""/>
          <p:cNvPicPr/>
          <p:nvPr/>
        </p:nvPicPr>
        <p:blipFill>
          <a:blip r:embed="rId3">
            <a:extLst/>
          </a:blip>
          <a:stretch>
            <a:fillRect/>
          </a:stretch>
        </p:blipFill>
        <p:spPr>
          <a:xfrm>
            <a:off x="45719" y="3430198"/>
            <a:ext cx="4243495" cy="6023865"/>
          </a:xfrm>
          <a:prstGeom prst="rect">
            <a:avLst/>
          </a:prstGeom>
          <a:effectLst>
            <a:reflection blurRad="0" stA="30000" stPos="0" endA="0" endPos="40000" dist="0" dir="5400000" fadeDir="5400000" sx="100000" sy="-100000" kx="0" ky="0" algn="bl" rotWithShape="0"/>
          </a:effectLst>
        </p:spPr>
      </p:pic>
      <p:grpSp>
        <p:nvGrpSpPr>
          <p:cNvPr id="240" name="Group 240"/>
          <p:cNvGrpSpPr/>
          <p:nvPr/>
        </p:nvGrpSpPr>
        <p:grpSpPr>
          <a:xfrm>
            <a:off x="3000401" y="3804051"/>
            <a:ext cx="5405306" cy="2723206"/>
            <a:chOff x="0" y="0"/>
            <a:chExt cx="5405305" cy="2723205"/>
          </a:xfrm>
        </p:grpSpPr>
        <p:sp>
          <p:nvSpPr>
            <p:cNvPr id="238" name="Shape 238"/>
            <p:cNvSpPr/>
            <p:nvPr/>
          </p:nvSpPr>
          <p:spPr>
            <a:xfrm>
              <a:off x="0" y="0"/>
              <a:ext cx="5405306" cy="27232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10" y="3438"/>
                  </a:moveTo>
                  <a:cubicBezTo>
                    <a:pt x="4710" y="1539"/>
                    <a:pt x="5486" y="0"/>
                    <a:pt x="6443" y="0"/>
                  </a:cubicBezTo>
                  <a:lnTo>
                    <a:pt x="7525" y="0"/>
                  </a:lnTo>
                  <a:lnTo>
                    <a:pt x="19868" y="0"/>
                  </a:lnTo>
                  <a:cubicBezTo>
                    <a:pt x="20824" y="0"/>
                    <a:pt x="21600" y="1539"/>
                    <a:pt x="21600" y="3438"/>
                  </a:cubicBezTo>
                  <a:lnTo>
                    <a:pt x="21600" y="17192"/>
                  </a:lnTo>
                  <a:cubicBezTo>
                    <a:pt x="21600" y="19091"/>
                    <a:pt x="20824" y="20630"/>
                    <a:pt x="19868" y="20630"/>
                  </a:cubicBezTo>
                  <a:lnTo>
                    <a:pt x="6443" y="20630"/>
                  </a:lnTo>
                  <a:cubicBezTo>
                    <a:pt x="5486" y="20630"/>
                    <a:pt x="4710" y="19091"/>
                    <a:pt x="4710" y="17192"/>
                  </a:cubicBezTo>
                  <a:lnTo>
                    <a:pt x="4710" y="17192"/>
                  </a:lnTo>
                  <a:lnTo>
                    <a:pt x="0" y="21600"/>
                  </a:lnTo>
                  <a:lnTo>
                    <a:pt x="4710" y="12034"/>
                  </a:lnTo>
                  <a:close/>
                </a:path>
              </a:pathLst>
            </a:custGeom>
            <a:gradFill flip="none" rotWithShape="1">
              <a:gsLst>
                <a:gs pos="0">
                  <a:srgbClr val="FFFFFF">
                    <a:alpha val="89000"/>
                  </a:srgbClr>
                </a:gs>
                <a:gs pos="100000">
                  <a:srgbClr val="FFD479">
                    <a:alpha val="83000"/>
                  </a:srgbClr>
                </a:gs>
              </a:gsLst>
              <a:lin ang="5400000" scaled="0"/>
            </a:gradFill>
            <a:ln w="50800" cap="flat">
              <a:solidFill>
                <a:srgbClr val="000000"/>
              </a:solidFill>
              <a:prstDash val="solid"/>
              <a:bevel/>
            </a:ln>
            <a:effectLst>
              <a:outerShdw sx="100000" sy="100000" kx="0" ky="0" algn="b" rotWithShape="0" blurRad="266700" dist="342900" dir="11520000">
                <a:srgbClr val="000000">
                  <a:alpha val="18000"/>
                </a:srgbClr>
              </a:outerShdw>
            </a:effectLst>
          </p:spPr>
          <p:txBody>
            <a:bodyPr wrap="square" lIns="65023" tIns="65023" rIns="65023" bIns="65023" numCol="1" anchor="ctr">
              <a:noAutofit/>
            </a:bodyPr>
            <a:lstStyle/>
            <a:p>
              <a:pPr lvl="0" defTabSz="914400">
                <a:defRPr sz="2400">
                  <a:solidFill>
                    <a:srgbClr val="000000"/>
                  </a:solidFill>
                  <a:latin typeface="Berlin Sans FB Demi"/>
                  <a:ea typeface="Berlin Sans FB Demi"/>
                  <a:cs typeface="Berlin Sans FB Demi"/>
                  <a:sym typeface="Berlin Sans FB Demi"/>
                </a:defRPr>
              </a:pPr>
            </a:p>
          </p:txBody>
        </p:sp>
        <p:sp>
          <p:nvSpPr>
            <p:cNvPr id="239" name="Shape 239"/>
            <p:cNvSpPr/>
            <p:nvPr/>
          </p:nvSpPr>
          <p:spPr>
            <a:xfrm>
              <a:off x="1305714" y="194056"/>
              <a:ext cx="3972623" cy="2212849"/>
            </a:xfrm>
            <a:prstGeom prst="rect">
              <a:avLst/>
            </a:prstGeom>
            <a:noFill/>
            <a:ln w="12700" cap="flat">
              <a:noFill/>
              <a:miter lim="400000"/>
            </a:ln>
            <a:effectLst>
              <a:outerShdw sx="100000" sy="100000" kx="0" ky="0" algn="b" rotWithShape="0" blurRad="317500" dist="63500" dir="5220000">
                <a:srgbClr val="000000">
                  <a:alpha val="33000"/>
                </a:srgbClr>
              </a:outerShdw>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914400">
                <a:defRPr sz="3400">
                  <a:solidFill>
                    <a:srgbClr val="000000"/>
                  </a:solidFill>
                  <a:latin typeface="Book Antiqua"/>
                  <a:ea typeface="Book Antiqua"/>
                  <a:cs typeface="Book Antiqua"/>
                  <a:sym typeface="Book Antiqua"/>
                </a:defRPr>
              </a:lvl1pPr>
            </a:lstStyle>
            <a:p>
              <a:pPr lvl="0">
                <a:defRPr sz="1800"/>
              </a:pPr>
              <a:r>
                <a:rPr sz="3400"/>
                <a:t>“Whatever is not against scripture is for scripture, and scripture for it” </a:t>
              </a:r>
            </a:p>
          </p:txBody>
        </p:sp>
      </p:grpSp>
      <p:sp>
        <p:nvSpPr>
          <p:cNvPr id="241" name="Shape 241"/>
          <p:cNvSpPr/>
          <p:nvPr/>
        </p:nvSpPr>
        <p:spPr>
          <a:xfrm>
            <a:off x="-162560" y="2456489"/>
            <a:ext cx="13004801" cy="930149"/>
          </a:xfrm>
          <a:prstGeom prst="rect">
            <a:avLst/>
          </a:prstGeom>
          <a:ln w="12700">
            <a:miter lim="400000"/>
          </a:ln>
          <a:effectLst>
            <a:outerShdw sx="100000" sy="100000" kx="0" ky="0" algn="b" rotWithShape="0" blurRad="63500" dist="635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5500">
                <a:solidFill>
                  <a:srgbClr val="FFD479"/>
                </a:solidFill>
                <a:effectLst>
                  <a:outerShdw sx="100000" sy="100000" kx="0" ky="0" algn="b" rotWithShape="0" blurRad="114300" dist="101600" dir="2700000">
                    <a:srgbClr val="000000"/>
                  </a:outerShdw>
                </a:effectLst>
                <a:latin typeface="Pythagoras"/>
                <a:ea typeface="Pythagoras"/>
                <a:cs typeface="Pythagoras"/>
                <a:sym typeface="Pythagoras"/>
              </a:defRPr>
            </a:lvl1pPr>
          </a:lstStyle>
          <a:p>
            <a:pPr lvl="0">
              <a:defRPr sz="1800">
                <a:solidFill>
                  <a:srgbClr val="000000"/>
                </a:solidFill>
                <a:effectLst/>
              </a:defRPr>
            </a:pPr>
            <a:r>
              <a:rPr sz="5500">
                <a:solidFill>
                  <a:srgbClr val="FFD479"/>
                </a:solidFill>
                <a:effectLst>
                  <a:outerShdw sx="100000" sy="100000" kx="0" ky="0" algn="b" rotWithShape="0" blurRad="114300" dist="101600" dir="2700000">
                    <a:srgbClr val="000000"/>
                  </a:outerShdw>
                </a:effectLst>
              </a:rPr>
              <a:t>Does God’s Silence Grant Permission?</a:t>
            </a:r>
          </a:p>
        </p:txBody>
      </p:sp>
      <p:sp>
        <p:nvSpPr>
          <p:cNvPr id="242" name="Shape 242"/>
          <p:cNvSpPr/>
          <p:nvPr/>
        </p:nvSpPr>
        <p:spPr>
          <a:xfrm>
            <a:off x="9570719" y="7945119"/>
            <a:ext cx="2932656" cy="83127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sz="2400">
                <a:effectLst>
                  <a:outerShdw sx="100000" sy="100000" kx="0" ky="0" algn="b" rotWithShape="0" blurRad="38100" dist="38100" dir="2700000">
                    <a:srgbClr val="000000"/>
                  </a:outerShdw>
                </a:effectLst>
                <a:latin typeface="Arial"/>
                <a:ea typeface="Arial"/>
                <a:cs typeface="Arial"/>
                <a:sym typeface="Arial"/>
              </a:defRPr>
            </a:lvl1pPr>
          </a:lstStyle>
          <a:p>
            <a:pPr lvl="0">
              <a:defRPr sz="1800">
                <a:solidFill>
                  <a:srgbClr val="000000"/>
                </a:solidFill>
                <a:effectLst/>
              </a:defRPr>
            </a:pPr>
            <a:r>
              <a:rPr sz="2400">
                <a:solidFill>
                  <a:srgbClr val="FFFFFF"/>
                </a:solidFill>
                <a:effectLst>
                  <a:outerShdw sx="100000" sy="100000" kx="0" ky="0" algn="b" rotWithShape="0" blurRad="38100" dist="38100" dir="2700000">
                    <a:srgbClr val="000000"/>
                  </a:outerShdw>
                </a:effectLst>
              </a:rPr>
              <a:t>Ulrich Zwingli – 1484-1531</a:t>
            </a:r>
          </a:p>
        </p:txBody>
      </p:sp>
      <p:sp>
        <p:nvSpPr>
          <p:cNvPr id="243" name="Shape 243"/>
          <p:cNvSpPr/>
          <p:nvPr/>
        </p:nvSpPr>
        <p:spPr>
          <a:xfrm>
            <a:off x="650239" y="8065530"/>
            <a:ext cx="2926081" cy="77214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914400">
              <a:lnSpc>
                <a:spcPct val="90000"/>
              </a:lnSpc>
              <a:defRPr sz="1800">
                <a:solidFill>
                  <a:srgbClr val="000000"/>
                </a:solidFill>
              </a:defRPr>
            </a:pPr>
            <a:r>
              <a:rPr sz="2400">
                <a:solidFill>
                  <a:srgbClr val="FFFFFF"/>
                </a:solidFill>
                <a:effectLst>
                  <a:outerShdw sx="100000" sy="100000" kx="0" ky="0" algn="b" rotWithShape="0" blurRad="38100" dist="38100" dir="2700000">
                    <a:srgbClr val="000000"/>
                  </a:outerShdw>
                </a:effectLst>
                <a:latin typeface="Arial"/>
                <a:ea typeface="Arial"/>
                <a:cs typeface="Arial"/>
                <a:sym typeface="Arial"/>
              </a:rPr>
              <a:t>Martin Luther </a:t>
            </a:r>
            <a:endParaRPr sz="2400">
              <a:solidFill>
                <a:srgbClr val="FFFFFF"/>
              </a:solidFill>
              <a:effectLst>
                <a:outerShdw sx="100000" sy="100000" kx="0" ky="0" algn="b" rotWithShape="0" blurRad="38100" dist="38100" dir="2700000">
                  <a:srgbClr val="000000"/>
                </a:outerShdw>
              </a:effectLst>
              <a:latin typeface="Arial"/>
              <a:ea typeface="Arial"/>
              <a:cs typeface="Arial"/>
              <a:sym typeface="Arial"/>
            </a:endParaRPr>
          </a:p>
          <a:p>
            <a:pPr lvl="0" defTabSz="914400">
              <a:lnSpc>
                <a:spcPct val="90000"/>
              </a:lnSpc>
              <a:defRPr sz="1800">
                <a:solidFill>
                  <a:srgbClr val="000000"/>
                </a:solidFill>
              </a:defRPr>
            </a:pPr>
            <a:r>
              <a:rPr sz="2200">
                <a:solidFill>
                  <a:srgbClr val="FFFFFF"/>
                </a:solidFill>
                <a:effectLst>
                  <a:outerShdw sx="100000" sy="100000" kx="0" ky="0" algn="b" rotWithShape="0" blurRad="38100" dist="38100" dir="2700000">
                    <a:srgbClr val="000000"/>
                  </a:outerShdw>
                </a:effectLst>
                <a:latin typeface="Arial"/>
                <a:ea typeface="Arial"/>
                <a:cs typeface="Arial"/>
                <a:sym typeface="Arial"/>
              </a:rPr>
              <a:t>1483-1546</a:t>
            </a:r>
          </a:p>
        </p:txBody>
      </p:sp>
      <p:sp>
        <p:nvSpPr>
          <p:cNvPr id="244" name="Shape 244"/>
          <p:cNvSpPr/>
          <p:nvPr/>
        </p:nvSpPr>
        <p:spPr>
          <a:xfrm>
            <a:off x="-1" y="9224940"/>
            <a:ext cx="13004800" cy="472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sz="2400">
                <a:latin typeface="Berlin Sans FB Demi"/>
                <a:ea typeface="Berlin Sans FB Demi"/>
                <a:cs typeface="Berlin Sans FB Demi"/>
                <a:sym typeface="Berlin Sans FB Demi"/>
              </a:defRPr>
            </a:lvl1pPr>
          </a:lstStyle>
          <a:p>
            <a:pPr lvl="0">
              <a:defRPr sz="1800">
                <a:solidFill>
                  <a:srgbClr val="000000"/>
                </a:solidFill>
              </a:defRPr>
            </a:pPr>
            <a:r>
              <a:rPr sz="2400">
                <a:solidFill>
                  <a:srgbClr val="FFFFFF"/>
                </a:solidFill>
              </a:rPr>
              <a:t>[Handbook of Denominations, pg. 132]</a:t>
            </a:r>
          </a:p>
        </p:txBody>
      </p:sp>
    </p:spTree>
  </p:cSld>
  <p:clrMapOvr>
    <a:masterClrMapping/>
  </p:clrMapOvr>
  <mc:AlternateContent xmlns:mc="http://schemas.openxmlformats.org/markup-compatibility/2006">
    <mc:Choice xmlns:p14="http://schemas.microsoft.com/office/powerpoint/2010/main" Requires="p14">
      <p:transition spd="slow" advClick="1">
        <p14:warp dir="in"/>
      </p:transition>
    </mc:Choice>
    <mc:Fallback>
      <p:transition xmlns:p14="http://schemas.microsoft.com/office/powerpoint/2010/main" spd="slow" advClick="1">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240"/>
                                        </p:tgtEl>
                                        <p:attrNameLst>
                                          <p:attrName>style.visibility</p:attrName>
                                        </p:attrNameLst>
                                      </p:cBhvr>
                                      <p:to>
                                        <p:strVal val="visible"/>
                                      </p:to>
                                    </p:set>
                                    <p:animEffect filter="wipe(left)" transition="in">
                                      <p:cBhvr>
                                        <p:cTn id="7" dur="1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2" presetID="22" grpId="2" fill="hold">
                                  <p:stCondLst>
                                    <p:cond delay="0"/>
                                  </p:stCondLst>
                                  <p:iterate type="el" backwards="0">
                                    <p:tmAbs val="0"/>
                                  </p:iterate>
                                  <p:childTnLst>
                                    <p:set>
                                      <p:cBhvr>
                                        <p:cTn id="11" fill="hold"/>
                                        <p:tgtEl>
                                          <p:spTgt spid="236"/>
                                        </p:tgtEl>
                                        <p:attrNameLst>
                                          <p:attrName>style.visibility</p:attrName>
                                        </p:attrNameLst>
                                      </p:cBhvr>
                                      <p:to>
                                        <p:strVal val="visible"/>
                                      </p:to>
                                    </p:set>
                                    <p:animEffect filter="wipe(right)" transition="in">
                                      <p:cBhvr>
                                        <p:cTn id="12" dur="15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6" grpId="2"/>
      <p:bldP build="whole" bldLvl="1" animBg="1" rev="0" advAuto="0" spid="240"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247" name="Shape 247"/>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248" name="Shape 248"/>
          <p:cNvSpPr/>
          <p:nvPr/>
        </p:nvSpPr>
        <p:spPr>
          <a:xfrm>
            <a:off x="1189262" y="1374197"/>
            <a:ext cx="10843023"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Seeking Permission For All We Believe, Teach &amp; Practice</a:t>
            </a:r>
          </a:p>
        </p:txBody>
      </p:sp>
      <p:sp>
        <p:nvSpPr>
          <p:cNvPr id="249" name="Shape 249"/>
          <p:cNvSpPr/>
          <p:nvPr/>
        </p:nvSpPr>
        <p:spPr>
          <a:xfrm>
            <a:off x="4649893" y="3159760"/>
            <a:ext cx="7878763" cy="6391149"/>
          </a:xfrm>
          <a:prstGeom prst="rect">
            <a:avLst/>
          </a:prstGeom>
          <a:ln w="12700">
            <a:miter lim="400000"/>
          </a:ln>
          <a:effectLst>
            <a:outerShdw sx="100000" sy="100000" kx="0" ky="0" algn="b" rotWithShape="0" blurRad="266700" dist="119600" dir="2243425">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defTabSz="914400">
              <a:defRPr sz="1800">
                <a:solidFill>
                  <a:srgbClr val="000000"/>
                </a:solidFill>
              </a:defRPr>
            </a:pPr>
            <a:r>
              <a:rPr sz="4900">
                <a:solidFill>
                  <a:srgbClr val="FFFFFF"/>
                </a:solidFill>
                <a:effectLst>
                  <a:outerShdw sx="100000" sy="100000" kx="0" ky="0" algn="b" rotWithShape="0" blurRad="63500" dist="63500" dir="3759774">
                    <a:srgbClr val="000000"/>
                  </a:outerShdw>
                </a:effectLst>
                <a:latin typeface="Abject Failure"/>
                <a:ea typeface="Abject Failure"/>
                <a:cs typeface="Abject Failure"/>
                <a:sym typeface="Abject Failure"/>
              </a:rPr>
              <a:t>1 Peter 4:11 (NKJV)</a:t>
            </a:r>
            <a:endParaRPr sz="4900">
              <a:solidFill>
                <a:srgbClr val="FFFFFF"/>
              </a:solidFill>
              <a:effectLst>
                <a:outerShdw sx="100000" sy="100000" kx="0" ky="0" algn="b" rotWithShape="0" blurRad="63500" dist="63500" dir="3759774">
                  <a:srgbClr val="000000"/>
                </a:outerShdw>
              </a:effectLst>
              <a:latin typeface="Abject Failure"/>
              <a:ea typeface="Abject Failure"/>
              <a:cs typeface="Abject Failure"/>
              <a:sym typeface="Abject Failure"/>
            </a:endParaRPr>
          </a:p>
          <a:p>
            <a:pPr lvl="0" defTabSz="914400">
              <a:defRPr sz="1800">
                <a:solidFill>
                  <a:srgbClr val="000000"/>
                </a:solidFill>
              </a:defRPr>
            </a:pPr>
            <a:r>
              <a:rPr baseline="30883" sz="4300">
                <a:solidFill>
                  <a:srgbClr val="FFFFFF"/>
                </a:solidFill>
                <a:effectLst>
                  <a:outerShdw sx="100000" sy="100000" kx="0" ky="0" algn="b" rotWithShape="0" blurRad="63500" dist="63500" dir="3759774">
                    <a:srgbClr val="000000"/>
                  </a:outerShdw>
                </a:effectLst>
                <a:latin typeface="Adelon"/>
                <a:ea typeface="Adelon"/>
                <a:cs typeface="Adelon"/>
                <a:sym typeface="Adelon"/>
              </a:rPr>
              <a:t>11 </a:t>
            </a:r>
            <a:r>
              <a:rPr sz="4300">
                <a:solidFill>
                  <a:srgbClr val="FFFFFF"/>
                </a:solidFill>
                <a:effectLst>
                  <a:outerShdw sx="100000" sy="100000" kx="0" ky="0" algn="b" rotWithShape="0" blurRad="63500" dist="63500" dir="3759774">
                    <a:srgbClr val="000000"/>
                  </a:outerShdw>
                </a:effectLst>
                <a:latin typeface="Adelon"/>
                <a:ea typeface="Adelon"/>
                <a:cs typeface="Adelon"/>
                <a:sym typeface="Adelon"/>
              </a:rPr>
              <a:t>If anyone speaks, </a:t>
            </a:r>
            <a:r>
              <a:rPr sz="4300">
                <a:solidFill>
                  <a:srgbClr val="FFFFFF"/>
                </a:solidFill>
                <a:effectLst>
                  <a:outerShdw sx="100000" sy="100000" kx="0" ky="0" algn="b" rotWithShape="0" blurRad="63500" dist="63500" dir="3759774">
                    <a:srgbClr val="000000"/>
                  </a:outerShdw>
                </a:effectLst>
                <a:latin typeface="Adelon"/>
                <a:ea typeface="Adelon"/>
                <a:cs typeface="Adelon"/>
                <a:sym typeface="Adelon"/>
              </a:rPr>
              <a:t>let him speak</a:t>
            </a:r>
            <a:r>
              <a:rPr sz="4300">
                <a:solidFill>
                  <a:srgbClr val="FFFFFF"/>
                </a:solidFill>
                <a:effectLst>
                  <a:outerShdw sx="100000" sy="100000" kx="0" ky="0" algn="b" rotWithShape="0" blurRad="63500" dist="63500" dir="3759774">
                    <a:srgbClr val="000000"/>
                  </a:outerShdw>
                </a:effectLst>
                <a:latin typeface="Adelon"/>
                <a:ea typeface="Adelon"/>
                <a:cs typeface="Adelon"/>
                <a:sym typeface="Adelon"/>
              </a:rPr>
              <a:t> as the oracles of God. If anyone ministers, </a:t>
            </a:r>
            <a:r>
              <a:rPr sz="4300">
                <a:solidFill>
                  <a:srgbClr val="FFFFFF"/>
                </a:solidFill>
                <a:effectLst>
                  <a:outerShdw sx="100000" sy="100000" kx="0" ky="0" algn="b" rotWithShape="0" blurRad="63500" dist="63500" dir="3759774">
                    <a:srgbClr val="000000"/>
                  </a:outerShdw>
                </a:effectLst>
                <a:latin typeface="Adelon"/>
                <a:ea typeface="Adelon"/>
                <a:cs typeface="Adelon"/>
                <a:sym typeface="Adelon"/>
              </a:rPr>
              <a:t>let him do it</a:t>
            </a:r>
            <a:r>
              <a:rPr sz="4300">
                <a:solidFill>
                  <a:srgbClr val="FFFFFF"/>
                </a:solidFill>
                <a:effectLst>
                  <a:outerShdw sx="100000" sy="100000" kx="0" ky="0" algn="b" rotWithShape="0" blurRad="63500" dist="63500" dir="3759774">
                    <a:srgbClr val="000000"/>
                  </a:outerShdw>
                </a:effectLst>
                <a:latin typeface="Adelon"/>
                <a:ea typeface="Adelon"/>
                <a:cs typeface="Adelon"/>
                <a:sym typeface="Adelon"/>
              </a:rPr>
              <a:t> as with the ability which God supplies, that in all things God may be glorified through Jesus Christ, to whom belong the glory and the dominion forever and ever. Amen. </a:t>
            </a:r>
          </a:p>
        </p:txBody>
      </p:sp>
      <p:sp>
        <p:nvSpPr>
          <p:cNvPr id="250" name="Shape 250"/>
          <p:cNvSpPr/>
          <p:nvPr/>
        </p:nvSpPr>
        <p:spPr>
          <a:xfrm>
            <a:off x="-162560" y="2456489"/>
            <a:ext cx="13004801" cy="930149"/>
          </a:xfrm>
          <a:prstGeom prst="rect">
            <a:avLst/>
          </a:prstGeom>
          <a:ln w="12700">
            <a:miter lim="400000"/>
          </a:ln>
          <a:effectLst>
            <a:outerShdw sx="100000" sy="100000" kx="0" ky="0" algn="b" rotWithShape="0" blurRad="63500" dist="635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5500">
                <a:solidFill>
                  <a:srgbClr val="FFD479"/>
                </a:solidFill>
                <a:effectLst>
                  <a:outerShdw sx="100000" sy="100000" kx="0" ky="0" algn="b" rotWithShape="0" blurRad="114300" dist="101600" dir="2700000">
                    <a:srgbClr val="000000"/>
                  </a:outerShdw>
                </a:effectLst>
                <a:latin typeface="Pythagoras"/>
                <a:ea typeface="Pythagoras"/>
                <a:cs typeface="Pythagoras"/>
                <a:sym typeface="Pythagoras"/>
              </a:defRPr>
            </a:lvl1pPr>
          </a:lstStyle>
          <a:p>
            <a:pPr lvl="0">
              <a:defRPr sz="1800">
                <a:solidFill>
                  <a:srgbClr val="000000"/>
                </a:solidFill>
                <a:effectLst/>
              </a:defRPr>
            </a:pPr>
            <a:r>
              <a:rPr sz="5500">
                <a:solidFill>
                  <a:srgbClr val="FFD479"/>
                </a:solidFill>
                <a:effectLst>
                  <a:outerShdw sx="100000" sy="100000" kx="0" ky="0" algn="b" rotWithShape="0" blurRad="114300" dist="101600" dir="2700000">
                    <a:srgbClr val="000000"/>
                  </a:outerShdw>
                </a:effectLst>
              </a:rPr>
              <a:t>Does God’s Silence Grant Permission?</a:t>
            </a:r>
          </a:p>
        </p:txBody>
      </p:sp>
    </p:spTree>
  </p:cSld>
  <p:clrMapOvr>
    <a:masterClrMapping/>
  </p:clrMapOvr>
  <p:transition spd="med" advClick="1">
    <p:dissolve/>
  </p:transition>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253" name="Shape 253"/>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254" name="Shape 254"/>
          <p:cNvSpPr/>
          <p:nvPr/>
        </p:nvSpPr>
        <p:spPr>
          <a:xfrm>
            <a:off x="1189262" y="1374197"/>
            <a:ext cx="10843023"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Seeking Permission For All We Believe, Teach &amp; Practice</a:t>
            </a:r>
          </a:p>
        </p:txBody>
      </p:sp>
      <p:sp>
        <p:nvSpPr>
          <p:cNvPr id="255" name="Shape 255"/>
          <p:cNvSpPr/>
          <p:nvPr/>
        </p:nvSpPr>
        <p:spPr>
          <a:xfrm>
            <a:off x="-1" y="2361239"/>
            <a:ext cx="13004801" cy="1057149"/>
          </a:xfrm>
          <a:prstGeom prst="rect">
            <a:avLst/>
          </a:prstGeom>
          <a:ln w="12700">
            <a:miter lim="400000"/>
          </a:ln>
          <a:effectLst>
            <a:outerShdw sx="100000" sy="100000" kx="0" ky="0" algn="b" rotWithShape="0" blurRad="63500" dist="635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6300">
                <a:solidFill>
                  <a:srgbClr val="FFD479"/>
                </a:solidFill>
                <a:effectLst>
                  <a:outerShdw sx="100000" sy="100000" kx="0" ky="0" algn="b" rotWithShape="0" blurRad="114300" dist="101600" dir="2700000">
                    <a:srgbClr val="000000"/>
                  </a:outerShdw>
                </a:effectLst>
                <a:latin typeface="Pythagoras"/>
                <a:ea typeface="Pythagoras"/>
                <a:cs typeface="Pythagoras"/>
                <a:sym typeface="Pythagoras"/>
              </a:defRPr>
            </a:lvl1pPr>
          </a:lstStyle>
          <a:p>
            <a:pPr lvl="0">
              <a:defRPr sz="1800">
                <a:solidFill>
                  <a:srgbClr val="000000"/>
                </a:solidFill>
                <a:effectLst/>
              </a:defRPr>
            </a:pPr>
            <a:r>
              <a:rPr sz="6300">
                <a:solidFill>
                  <a:srgbClr val="FFD479"/>
                </a:solidFill>
                <a:effectLst>
                  <a:outerShdw sx="100000" sy="100000" kx="0" ky="0" algn="b" rotWithShape="0" blurRad="114300" dist="101600" dir="2700000">
                    <a:srgbClr val="000000"/>
                  </a:outerShdw>
                </a:effectLst>
              </a:rPr>
              <a:t>God’s Silence To Be Respected!</a:t>
            </a:r>
          </a:p>
        </p:txBody>
      </p:sp>
      <p:sp>
        <p:nvSpPr>
          <p:cNvPr id="256" name="Shape 256"/>
          <p:cNvSpPr/>
          <p:nvPr/>
        </p:nvSpPr>
        <p:spPr>
          <a:xfrm>
            <a:off x="3750230" y="3513850"/>
            <a:ext cx="9115717" cy="6063423"/>
          </a:xfrm>
          <a:prstGeom prst="rect">
            <a:avLst/>
          </a:prstGeom>
          <a:ln w="12700">
            <a:miter lim="400000"/>
          </a:ln>
          <a:effectLst>
            <a:outerShdw sx="100000" sy="100000" kx="0" ky="0" algn="b" rotWithShape="0" blurRad="266700" dist="119600" dir="2243425">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620183" indent="-620183" algn="l" defTabSz="914400">
              <a:spcBef>
                <a:spcPts val="2300"/>
              </a:spcBef>
              <a:buClr>
                <a:srgbClr val="E8A433"/>
              </a:buClr>
              <a:buSzPct val="100000"/>
              <a:buFont typeface="Wingdings 2"/>
              <a:buChar char="✦"/>
              <a:defRPr sz="1800">
                <a:solidFill>
                  <a:srgbClr val="000000"/>
                </a:solidFill>
              </a:defRPr>
            </a:pPr>
            <a:r>
              <a:rPr sz="3900">
                <a:solidFill>
                  <a:srgbClr val="DCDEE0"/>
                </a:solidFill>
                <a:effectLst>
                  <a:outerShdw sx="100000" sy="100000" kx="0" ky="0" algn="b" rotWithShape="0" blurRad="63500" dist="63500" dir="1408181">
                    <a:srgbClr val="000000"/>
                  </a:outerShdw>
                </a:effectLst>
                <a:latin typeface="Berlin Sans FB Demi"/>
                <a:ea typeface="Berlin Sans FB Demi"/>
                <a:cs typeface="Berlin Sans FB Demi"/>
                <a:sym typeface="Berlin Sans FB Demi"/>
              </a:rPr>
              <a:t>Cain –  </a:t>
            </a:r>
            <a:r>
              <a:rPr sz="3900">
                <a:solidFill>
                  <a:srgbClr val="FFFFFF"/>
                </a:solidFill>
                <a:effectLst>
                  <a:outerShdw sx="100000" sy="100000" kx="0" ky="0" algn="b" rotWithShape="0" blurRad="63500" dist="63500" dir="1408181">
                    <a:srgbClr val="000000"/>
                  </a:outerShdw>
                </a:effectLst>
                <a:latin typeface="Book Antiqua"/>
                <a:ea typeface="Book Antiqua"/>
                <a:cs typeface="Book Antiqua"/>
                <a:sym typeface="Book Antiqua"/>
              </a:rPr>
              <a:t>(Gen. 4:7) – Heb 11:4</a:t>
            </a:r>
            <a:endParaRPr sz="3900">
              <a:solidFill>
                <a:srgbClr val="DCDEE0"/>
              </a:solidFill>
              <a:effectLst>
                <a:outerShdw sx="100000" sy="100000" kx="0" ky="0" algn="b" rotWithShape="0" blurRad="63500" dist="63500" dir="1408181">
                  <a:srgbClr val="000000"/>
                </a:outerShdw>
              </a:effectLst>
              <a:latin typeface="Book Antiqua"/>
              <a:ea typeface="Book Antiqua"/>
              <a:cs typeface="Book Antiqua"/>
              <a:sym typeface="Book Antiqua"/>
            </a:endParaRPr>
          </a:p>
          <a:p>
            <a:pPr lvl="0" marL="620183" indent="-620183" algn="l" defTabSz="914400">
              <a:spcBef>
                <a:spcPts val="2300"/>
              </a:spcBef>
              <a:buClr>
                <a:srgbClr val="E8A433"/>
              </a:buClr>
              <a:buSzPct val="100000"/>
              <a:buFont typeface="Wingdings 2"/>
              <a:buChar char="✦"/>
              <a:defRPr sz="1800">
                <a:solidFill>
                  <a:srgbClr val="000000"/>
                </a:solidFill>
              </a:defRPr>
            </a:pPr>
            <a:r>
              <a:rPr sz="3900">
                <a:solidFill>
                  <a:srgbClr val="DCDEE0"/>
                </a:solidFill>
                <a:effectLst>
                  <a:outerShdw sx="100000" sy="100000" kx="0" ky="0" algn="b" rotWithShape="0" blurRad="63500" dist="63500" dir="1408181">
                    <a:srgbClr val="000000"/>
                  </a:outerShdw>
                </a:effectLst>
                <a:latin typeface="Berlin Sans FB Demi"/>
                <a:ea typeface="Berlin Sans FB Demi"/>
                <a:cs typeface="Berlin Sans FB Demi"/>
                <a:sym typeface="Berlin Sans FB Demi"/>
              </a:rPr>
              <a:t>Nadab and Abihu – </a:t>
            </a:r>
            <a:r>
              <a:rPr sz="3900">
                <a:solidFill>
                  <a:srgbClr val="FFFFFF"/>
                </a:solidFill>
                <a:effectLst>
                  <a:outerShdw sx="100000" sy="100000" kx="0" ky="0" algn="b" rotWithShape="0" blurRad="63500" dist="63500" dir="1408181">
                    <a:srgbClr val="000000"/>
                  </a:outerShdw>
                </a:effectLst>
                <a:latin typeface="Book Antiqua"/>
                <a:ea typeface="Book Antiqua"/>
                <a:cs typeface="Book Antiqua"/>
                <a:sym typeface="Book Antiqua"/>
              </a:rPr>
              <a:t>(Lev. 10:1,2)</a:t>
            </a:r>
            <a:endParaRPr sz="3900">
              <a:solidFill>
                <a:srgbClr val="DCDEE0"/>
              </a:solidFill>
              <a:effectLst>
                <a:outerShdw sx="100000" sy="100000" kx="0" ky="0" algn="b" rotWithShape="0" blurRad="63500" dist="63500" dir="1408181">
                  <a:srgbClr val="000000"/>
                </a:outerShdw>
              </a:effectLst>
              <a:latin typeface="Book Antiqua"/>
              <a:ea typeface="Book Antiqua"/>
              <a:cs typeface="Book Antiqua"/>
              <a:sym typeface="Book Antiqua"/>
            </a:endParaRPr>
          </a:p>
          <a:p>
            <a:pPr lvl="0" marL="620183" indent="-620183" algn="l" defTabSz="914400">
              <a:spcBef>
                <a:spcPts val="2300"/>
              </a:spcBef>
              <a:buClr>
                <a:srgbClr val="E8A433"/>
              </a:buClr>
              <a:buSzPct val="100000"/>
              <a:buFont typeface="Wingdings 2"/>
              <a:buChar char="✦"/>
              <a:defRPr sz="1800">
                <a:solidFill>
                  <a:srgbClr val="000000"/>
                </a:solidFill>
              </a:defRPr>
            </a:pPr>
            <a:r>
              <a:rPr sz="3900">
                <a:solidFill>
                  <a:srgbClr val="DCDEE0"/>
                </a:solidFill>
                <a:effectLst>
                  <a:outerShdw sx="100000" sy="100000" kx="0" ky="0" algn="b" rotWithShape="0" blurRad="63500" dist="63500" dir="1408181">
                    <a:srgbClr val="000000"/>
                  </a:outerShdw>
                </a:effectLst>
                <a:latin typeface="Berlin Sans FB Demi"/>
                <a:ea typeface="Berlin Sans FB Demi"/>
                <a:cs typeface="Berlin Sans FB Demi"/>
                <a:sym typeface="Berlin Sans FB Demi"/>
              </a:rPr>
              <a:t>Moses – </a:t>
            </a:r>
            <a:r>
              <a:rPr sz="3900">
                <a:solidFill>
                  <a:srgbClr val="FFFFFF"/>
                </a:solidFill>
                <a:effectLst>
                  <a:outerShdw sx="100000" sy="100000" kx="0" ky="0" algn="b" rotWithShape="0" blurRad="63500" dist="63500" dir="1408181">
                    <a:srgbClr val="000000"/>
                  </a:outerShdw>
                </a:effectLst>
                <a:latin typeface="Book Antiqua"/>
                <a:ea typeface="Book Antiqua"/>
                <a:cs typeface="Book Antiqua"/>
                <a:sym typeface="Book Antiqua"/>
              </a:rPr>
              <a:t>(Num 20:8-24)</a:t>
            </a:r>
            <a:endParaRPr sz="3900">
              <a:solidFill>
                <a:srgbClr val="DCDEE0"/>
              </a:solidFill>
              <a:effectLst>
                <a:outerShdw sx="100000" sy="100000" kx="0" ky="0" algn="b" rotWithShape="0" blurRad="63500" dist="63500" dir="1408181">
                  <a:srgbClr val="000000"/>
                </a:outerShdw>
              </a:effectLst>
              <a:latin typeface="Book Antiqua"/>
              <a:ea typeface="Book Antiqua"/>
              <a:cs typeface="Book Antiqua"/>
              <a:sym typeface="Book Antiqua"/>
            </a:endParaRPr>
          </a:p>
          <a:p>
            <a:pPr lvl="0" marL="620183" indent="-620183" algn="l" defTabSz="914400">
              <a:spcBef>
                <a:spcPts val="2300"/>
              </a:spcBef>
              <a:buClr>
                <a:srgbClr val="E8A433"/>
              </a:buClr>
              <a:buSzPct val="100000"/>
              <a:buFont typeface="Wingdings 2"/>
              <a:buChar char="✦"/>
              <a:defRPr sz="1800">
                <a:solidFill>
                  <a:srgbClr val="000000"/>
                </a:solidFill>
              </a:defRPr>
            </a:pPr>
            <a:r>
              <a:rPr sz="3900">
                <a:solidFill>
                  <a:srgbClr val="DCDEE0"/>
                </a:solidFill>
                <a:effectLst>
                  <a:outerShdw sx="100000" sy="100000" kx="0" ky="0" algn="b" rotWithShape="0" blurRad="63500" dist="63500" dir="1408181">
                    <a:srgbClr val="000000"/>
                  </a:outerShdw>
                </a:effectLst>
                <a:latin typeface="Berlin Sans FB Demi"/>
                <a:ea typeface="Berlin Sans FB Demi"/>
                <a:cs typeface="Berlin Sans FB Demi"/>
                <a:sym typeface="Berlin Sans FB Demi"/>
              </a:rPr>
              <a:t>King Saul </a:t>
            </a:r>
            <a:r>
              <a:rPr sz="3900">
                <a:solidFill>
                  <a:srgbClr val="DCDEE0"/>
                </a:solidFill>
                <a:effectLst>
                  <a:outerShdw sx="100000" sy="100000" kx="0" ky="0" algn="b" rotWithShape="0" blurRad="63500" dist="63500" dir="1408181">
                    <a:srgbClr val="000000"/>
                  </a:outerShdw>
                </a:effectLst>
                <a:latin typeface="Book Antiqua"/>
                <a:ea typeface="Book Antiqua"/>
                <a:cs typeface="Book Antiqua"/>
                <a:sym typeface="Book Antiqua"/>
              </a:rPr>
              <a:t>– </a:t>
            </a:r>
            <a:r>
              <a:rPr sz="3900">
                <a:solidFill>
                  <a:srgbClr val="FFFFFF"/>
                </a:solidFill>
                <a:effectLst>
                  <a:outerShdw sx="100000" sy="100000" kx="0" ky="0" algn="b" rotWithShape="0" blurRad="63500" dist="63500" dir="1408181">
                    <a:srgbClr val="000000"/>
                  </a:outerShdw>
                </a:effectLst>
                <a:latin typeface="Book Antiqua"/>
                <a:ea typeface="Book Antiqua"/>
                <a:cs typeface="Book Antiqua"/>
                <a:sym typeface="Book Antiqua"/>
              </a:rPr>
              <a:t>(1 Sam. 13 &amp; 15)</a:t>
            </a:r>
            <a:endParaRPr sz="3900">
              <a:solidFill>
                <a:srgbClr val="DCDEE0"/>
              </a:solidFill>
              <a:effectLst>
                <a:outerShdw sx="100000" sy="100000" kx="0" ky="0" algn="b" rotWithShape="0" blurRad="63500" dist="63500" dir="1408181">
                  <a:srgbClr val="000000"/>
                </a:outerShdw>
              </a:effectLst>
              <a:latin typeface="Book Antiqua"/>
              <a:ea typeface="Book Antiqua"/>
              <a:cs typeface="Book Antiqua"/>
              <a:sym typeface="Book Antiqua"/>
            </a:endParaRPr>
          </a:p>
          <a:p>
            <a:pPr lvl="0" marL="620183" indent="-620183" algn="l" defTabSz="914400">
              <a:spcBef>
                <a:spcPts val="2300"/>
              </a:spcBef>
              <a:buClr>
                <a:srgbClr val="E8A433"/>
              </a:buClr>
              <a:buSzPct val="100000"/>
              <a:buFont typeface="Wingdings 2"/>
              <a:buChar char="✦"/>
              <a:defRPr sz="1800">
                <a:solidFill>
                  <a:srgbClr val="000000"/>
                </a:solidFill>
              </a:defRPr>
            </a:pPr>
            <a:r>
              <a:rPr sz="3900">
                <a:solidFill>
                  <a:srgbClr val="DCDEE0"/>
                </a:solidFill>
                <a:effectLst>
                  <a:outerShdw sx="100000" sy="100000" kx="0" ky="0" algn="b" rotWithShape="0" blurRad="63500" dist="63500" dir="1408181">
                    <a:srgbClr val="000000"/>
                  </a:outerShdw>
                </a:effectLst>
                <a:latin typeface="Berlin Sans FB Demi"/>
                <a:ea typeface="Berlin Sans FB Demi"/>
                <a:cs typeface="Berlin Sans FB Demi"/>
                <a:sym typeface="Berlin Sans FB Demi"/>
              </a:rPr>
              <a:t>David’s ox cart </a:t>
            </a:r>
            <a:r>
              <a:rPr sz="3900">
                <a:solidFill>
                  <a:srgbClr val="DCDEE0"/>
                </a:solidFill>
                <a:effectLst>
                  <a:outerShdw sx="100000" sy="100000" kx="0" ky="0" algn="b" rotWithShape="0" blurRad="63500" dist="63500" dir="1408181">
                    <a:srgbClr val="000000"/>
                  </a:outerShdw>
                </a:effectLst>
                <a:latin typeface="Book Antiqua"/>
                <a:ea typeface="Book Antiqua"/>
                <a:cs typeface="Book Antiqua"/>
                <a:sym typeface="Book Antiqua"/>
              </a:rPr>
              <a:t>–</a:t>
            </a:r>
            <a:r>
              <a:rPr sz="3900">
                <a:solidFill>
                  <a:srgbClr val="FFFFFF"/>
                </a:solidFill>
                <a:effectLst>
                  <a:outerShdw sx="100000" sy="100000" kx="0" ky="0" algn="b" rotWithShape="0" blurRad="63500" dist="63500" dir="1408181">
                    <a:srgbClr val="000000"/>
                  </a:outerShdw>
                </a:effectLst>
                <a:latin typeface="Book Antiqua"/>
                <a:ea typeface="Book Antiqua"/>
                <a:cs typeface="Book Antiqua"/>
                <a:sym typeface="Book Antiqua"/>
              </a:rPr>
              <a:t> (1 Chr. 13:7-12; 15:2)</a:t>
            </a:r>
            <a:endParaRPr sz="3900">
              <a:solidFill>
                <a:srgbClr val="DCDEE0"/>
              </a:solidFill>
              <a:effectLst>
                <a:outerShdw sx="100000" sy="100000" kx="0" ky="0" algn="b" rotWithShape="0" blurRad="63500" dist="63500" dir="1408181">
                  <a:srgbClr val="000000"/>
                </a:outerShdw>
              </a:effectLst>
              <a:latin typeface="Book Antiqua"/>
              <a:ea typeface="Book Antiqua"/>
              <a:cs typeface="Book Antiqua"/>
              <a:sym typeface="Book Antiqua"/>
            </a:endParaRPr>
          </a:p>
          <a:p>
            <a:pPr lvl="0" marL="620183" indent="-620183" algn="l" defTabSz="914400">
              <a:spcBef>
                <a:spcPts val="2300"/>
              </a:spcBef>
              <a:buClr>
                <a:srgbClr val="E8A433"/>
              </a:buClr>
              <a:buSzPct val="100000"/>
              <a:buFont typeface="Wingdings 2"/>
              <a:buChar char="✦"/>
              <a:defRPr sz="1800">
                <a:solidFill>
                  <a:srgbClr val="000000"/>
                </a:solidFill>
              </a:defRPr>
            </a:pPr>
            <a:r>
              <a:rPr sz="3900">
                <a:solidFill>
                  <a:srgbClr val="DCDEE0"/>
                </a:solidFill>
                <a:effectLst>
                  <a:outerShdw sx="100000" sy="100000" kx="0" ky="0" algn="b" rotWithShape="0" blurRad="63500" dist="63500" dir="1408181">
                    <a:srgbClr val="000000"/>
                  </a:outerShdw>
                </a:effectLst>
                <a:latin typeface="Berlin Sans FB Demi"/>
                <a:ea typeface="Berlin Sans FB Demi"/>
                <a:cs typeface="Berlin Sans FB Demi"/>
                <a:sym typeface="Berlin Sans FB Demi"/>
              </a:rPr>
              <a:t>Jeroboam – </a:t>
            </a:r>
            <a:r>
              <a:rPr sz="3900">
                <a:solidFill>
                  <a:srgbClr val="FFFFFF"/>
                </a:solidFill>
                <a:effectLst>
                  <a:outerShdw sx="100000" sy="100000" kx="0" ky="0" algn="b" rotWithShape="0" blurRad="63500" dist="63500" dir="1408181">
                    <a:srgbClr val="000000"/>
                  </a:outerShdw>
                </a:effectLst>
                <a:latin typeface="Book Antiqua"/>
                <a:ea typeface="Book Antiqua"/>
                <a:cs typeface="Book Antiqua"/>
                <a:sym typeface="Book Antiqua"/>
              </a:rPr>
              <a:t>(1 Kings 12:25-33)</a:t>
            </a:r>
            <a:endParaRPr sz="3900">
              <a:solidFill>
                <a:srgbClr val="DCDEE0"/>
              </a:solidFill>
              <a:effectLst>
                <a:outerShdw sx="100000" sy="100000" kx="0" ky="0" algn="b" rotWithShape="0" blurRad="63500" dist="63500" dir="1408181">
                  <a:srgbClr val="000000"/>
                </a:outerShdw>
              </a:effectLst>
              <a:latin typeface="Book Antiqua"/>
              <a:ea typeface="Book Antiqua"/>
              <a:cs typeface="Book Antiqua"/>
              <a:sym typeface="Book Antiqua"/>
            </a:endParaRPr>
          </a:p>
          <a:p>
            <a:pPr lvl="0" marL="620183" indent="-620183" algn="l" defTabSz="914400">
              <a:spcBef>
                <a:spcPts val="2300"/>
              </a:spcBef>
              <a:buClr>
                <a:srgbClr val="E8A433"/>
              </a:buClr>
              <a:buSzPct val="100000"/>
              <a:buFont typeface="Wingdings 2"/>
              <a:buChar char="✦"/>
              <a:defRPr sz="1800">
                <a:solidFill>
                  <a:srgbClr val="000000"/>
                </a:solidFill>
              </a:defRPr>
            </a:pPr>
            <a:r>
              <a:rPr sz="3900">
                <a:solidFill>
                  <a:srgbClr val="DCDEE0"/>
                </a:solidFill>
                <a:effectLst>
                  <a:outerShdw sx="100000" sy="100000" kx="0" ky="0" algn="b" rotWithShape="0" blurRad="63500" dist="63500" dir="1408181">
                    <a:srgbClr val="000000"/>
                  </a:outerShdw>
                </a:effectLst>
                <a:latin typeface="Berlin Sans FB Demi"/>
                <a:ea typeface="Berlin Sans FB Demi"/>
                <a:cs typeface="Berlin Sans FB Demi"/>
                <a:sym typeface="Berlin Sans FB Demi"/>
              </a:rPr>
              <a:t>Uzziah </a:t>
            </a:r>
            <a:r>
              <a:rPr sz="3900">
                <a:solidFill>
                  <a:srgbClr val="DCDEE0"/>
                </a:solidFill>
                <a:effectLst>
                  <a:outerShdw sx="100000" sy="100000" kx="0" ky="0" algn="b" rotWithShape="0" blurRad="63500" dist="63500" dir="1408181">
                    <a:srgbClr val="000000"/>
                  </a:outerShdw>
                </a:effectLst>
                <a:latin typeface="Book Antiqua"/>
                <a:ea typeface="Book Antiqua"/>
                <a:cs typeface="Book Antiqua"/>
                <a:sym typeface="Book Antiqua"/>
              </a:rPr>
              <a:t>– </a:t>
            </a:r>
            <a:r>
              <a:rPr sz="3900">
                <a:solidFill>
                  <a:srgbClr val="FFFFFF"/>
                </a:solidFill>
                <a:effectLst>
                  <a:outerShdw sx="100000" sy="100000" kx="0" ky="0" algn="b" rotWithShape="0" blurRad="63500" dist="63500" dir="1408181">
                    <a:srgbClr val="000000"/>
                  </a:outerShdw>
                </a:effectLst>
                <a:latin typeface="Book Antiqua"/>
                <a:ea typeface="Book Antiqua"/>
                <a:cs typeface="Book Antiqua"/>
                <a:sym typeface="Book Antiqua"/>
              </a:rPr>
              <a:t>(2 Chr. 26:16-23)</a:t>
            </a:r>
          </a:p>
        </p:txBody>
      </p:sp>
      <p:pic>
        <p:nvPicPr>
          <p:cNvPr id="257" name=""/>
          <p:cNvPicPr/>
          <p:nvPr/>
        </p:nvPicPr>
        <p:blipFill>
          <a:blip r:embed="rId2">
            <a:extLst/>
          </a:blip>
          <a:stretch>
            <a:fillRect/>
          </a:stretch>
        </p:blipFill>
        <p:spPr>
          <a:xfrm>
            <a:off x="-225214" y="3665371"/>
            <a:ext cx="3683107" cy="5819649"/>
          </a:xfrm>
          <a:prstGeom prst="rect">
            <a:avLst/>
          </a:prstGeom>
          <a:effectLst>
            <a:outerShdw sx="100000" sy="100000" kx="0" ky="0" algn="b" rotWithShape="0" blurRad="50800" dist="25400" dir="5400000">
              <a:srgbClr val="000000">
                <a:alpha val="38000"/>
              </a:srgbClr>
            </a:outerShdw>
          </a:effectLst>
        </p:spPr>
      </p:pic>
      <p:sp>
        <p:nvSpPr>
          <p:cNvPr id="258" name="Shape 258"/>
          <p:cNvSpPr/>
          <p:nvPr/>
        </p:nvSpPr>
        <p:spPr>
          <a:xfrm>
            <a:off x="2766906" y="3959690"/>
            <a:ext cx="866988" cy="5231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0"/>
                </a:lnTo>
                <a:cubicBezTo>
                  <a:pt x="5965" y="0"/>
                  <a:pt x="10800" y="307"/>
                  <a:pt x="10800" y="686"/>
                </a:cubicBezTo>
                <a:lnTo>
                  <a:pt x="10800" y="11657"/>
                </a:lnTo>
                <a:cubicBezTo>
                  <a:pt x="10800" y="12036"/>
                  <a:pt x="15635" y="12343"/>
                  <a:pt x="21600" y="12343"/>
                </a:cubicBezTo>
                <a:cubicBezTo>
                  <a:pt x="15635" y="12343"/>
                  <a:pt x="10800" y="12650"/>
                  <a:pt x="10800" y="13029"/>
                </a:cubicBezTo>
                <a:lnTo>
                  <a:pt x="10800" y="20914"/>
                </a:lnTo>
                <a:cubicBezTo>
                  <a:pt x="10800" y="21293"/>
                  <a:pt x="5965" y="21600"/>
                  <a:pt x="0" y="21600"/>
                </a:cubicBezTo>
              </a:path>
            </a:pathLst>
          </a:custGeom>
          <a:ln w="50800">
            <a:solidFill>
              <a:srgbClr val="FFFC79"/>
            </a:solidFill>
          </a:ln>
          <a:effectLst>
            <a:outerShdw sx="100000" sy="100000" kx="0" ky="0" algn="b" rotWithShape="0" blurRad="50800" dist="25400" dir="5400000">
              <a:srgbClr val="000000">
                <a:alpha val="35000"/>
              </a:srgbClr>
            </a:outerShdw>
          </a:effectLst>
        </p:spPr>
        <p:txBody>
          <a:bodyPr lIns="65023" tIns="65023" rIns="65023" bIns="65023" anchor="ctr"/>
          <a:lstStyle/>
          <a:p>
            <a:pPr lvl="0" defTabSz="914400">
              <a:defRPr sz="2400">
                <a:solidFill>
                  <a:srgbClr val="000000"/>
                </a:solidFill>
                <a:latin typeface="Berlin Sans FB Demi"/>
                <a:ea typeface="Berlin Sans FB Demi"/>
                <a:cs typeface="Berlin Sans FB Demi"/>
                <a:sym typeface="Berlin Sans FB Demi"/>
              </a:defRPr>
            </a:pP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32" presetID="23" grpId="1" fill="hold">
                                  <p:stCondLst>
                                    <p:cond delay="0"/>
                                  </p:stCondLst>
                                  <p:iterate type="el" backwards="0">
                                    <p:tmAbs val="0"/>
                                  </p:iterate>
                                  <p:childTnLst>
                                    <p:set>
                                      <p:cBhvr>
                                        <p:cTn id="6" fill="hold"/>
                                        <p:tgtEl>
                                          <p:spTgt spid="256">
                                            <p:bg/>
                                          </p:spTgt>
                                        </p:tgtEl>
                                        <p:attrNameLst>
                                          <p:attrName>style.visibility</p:attrName>
                                        </p:attrNameLst>
                                      </p:cBhvr>
                                      <p:to>
                                        <p:strVal val="visible"/>
                                      </p:to>
                                    </p:set>
                                    <p:anim calcmode="lin" valueType="num">
                                      <p:cBhvr>
                                        <p:cTn id="7" dur="500" fill="hold"/>
                                        <p:tgtEl>
                                          <p:spTgt spid="256">
                                            <p:bg/>
                                          </p:spTgt>
                                        </p:tgtEl>
                                        <p:attrNameLst>
                                          <p:attrName>ppt_w</p:attrName>
                                        </p:attrNameLst>
                                      </p:cBhvr>
                                      <p:tavLst>
                                        <p:tav tm="0">
                                          <p:val>
                                            <p:fltVal val="0"/>
                                          </p:val>
                                        </p:tav>
                                        <p:tav tm="100000">
                                          <p:val>
                                            <p:strVal val="#ppt_w"/>
                                          </p:val>
                                        </p:tav>
                                      </p:tavLst>
                                    </p:anim>
                                    <p:anim calcmode="lin" valueType="num">
                                      <p:cBhvr>
                                        <p:cTn id="8" dur="500" fill="hold"/>
                                        <p:tgtEl>
                                          <p:spTgt spid="256">
                                            <p:bg/>
                                          </p:spTgt>
                                        </p:tgtEl>
                                        <p:attrNameLst>
                                          <p:attrName>ppt_h</p:attrName>
                                        </p:attrNameLst>
                                      </p:cBhvr>
                                      <p:tavLst>
                                        <p:tav tm="0">
                                          <p:val>
                                            <p:fltVal val="0"/>
                                          </p:val>
                                        </p:tav>
                                        <p:tav tm="100000">
                                          <p:val>
                                            <p:strVal val="#ppt_h"/>
                                          </p:val>
                                        </p:tav>
                                      </p:tavLst>
                                    </p:anim>
                                  </p:childTnLst>
                                </p:cTn>
                              </p:par>
                              <p:par>
                                <p:cTn id="9" presetClass="entr" presetSubtype="32" presetID="23" grpId="1" fill="hold">
                                  <p:stCondLst>
                                    <p:cond delay="0"/>
                                  </p:stCondLst>
                                  <p:iterate type="el" backwards="0">
                                    <p:tmAbs val="0"/>
                                  </p:iterate>
                                  <p:childTnLst>
                                    <p:set>
                                      <p:cBhvr>
                                        <p:cTn id="10" fill="hold"/>
                                        <p:tgtEl>
                                          <p:spTgt spid="256">
                                            <p:txEl>
                                              <p:pRg st="0" end="0"/>
                                            </p:txEl>
                                          </p:spTgt>
                                        </p:tgtEl>
                                        <p:attrNameLst>
                                          <p:attrName>style.visibility</p:attrName>
                                        </p:attrNameLst>
                                      </p:cBhvr>
                                      <p:to>
                                        <p:strVal val="visible"/>
                                      </p:to>
                                    </p:set>
                                    <p:anim calcmode="lin" valueType="num">
                                      <p:cBhvr>
                                        <p:cTn id="11" dur="500" fill="hold"/>
                                        <p:tgtEl>
                                          <p:spTgt spid="25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5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32" presetID="23" grpId="1" fill="hold">
                                  <p:stCondLst>
                                    <p:cond delay="0"/>
                                  </p:stCondLst>
                                  <p:iterate type="el" backwards="0">
                                    <p:tmAbs val="0"/>
                                  </p:iterate>
                                  <p:childTnLst>
                                    <p:set>
                                      <p:cBhvr>
                                        <p:cTn id="16" fill="hold"/>
                                        <p:tgtEl>
                                          <p:spTgt spid="256">
                                            <p:txEl>
                                              <p:pRg st="1" end="1"/>
                                            </p:txEl>
                                          </p:spTgt>
                                        </p:tgtEl>
                                        <p:attrNameLst>
                                          <p:attrName>style.visibility</p:attrName>
                                        </p:attrNameLst>
                                      </p:cBhvr>
                                      <p:to>
                                        <p:strVal val="visible"/>
                                      </p:to>
                                    </p:set>
                                    <p:anim calcmode="lin" valueType="num">
                                      <p:cBhvr>
                                        <p:cTn id="17" dur="500" fill="hold"/>
                                        <p:tgtEl>
                                          <p:spTgt spid="25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5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32" presetID="23" grpId="1" fill="hold">
                                  <p:stCondLst>
                                    <p:cond delay="0"/>
                                  </p:stCondLst>
                                  <p:iterate type="el" backwards="0">
                                    <p:tmAbs val="0"/>
                                  </p:iterate>
                                  <p:childTnLst>
                                    <p:set>
                                      <p:cBhvr>
                                        <p:cTn id="22" fill="hold"/>
                                        <p:tgtEl>
                                          <p:spTgt spid="256">
                                            <p:txEl>
                                              <p:pRg st="2" end="2"/>
                                            </p:txEl>
                                          </p:spTgt>
                                        </p:tgtEl>
                                        <p:attrNameLst>
                                          <p:attrName>style.visibility</p:attrName>
                                        </p:attrNameLst>
                                      </p:cBhvr>
                                      <p:to>
                                        <p:strVal val="visible"/>
                                      </p:to>
                                    </p:set>
                                    <p:anim calcmode="lin" valueType="num">
                                      <p:cBhvr>
                                        <p:cTn id="23" dur="500" fill="hold"/>
                                        <p:tgtEl>
                                          <p:spTgt spid="25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5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32" presetID="23" grpId="1" fill="hold">
                                  <p:stCondLst>
                                    <p:cond delay="0"/>
                                  </p:stCondLst>
                                  <p:iterate type="el" backwards="0">
                                    <p:tmAbs val="0"/>
                                  </p:iterate>
                                  <p:childTnLst>
                                    <p:set>
                                      <p:cBhvr>
                                        <p:cTn id="28" fill="hold"/>
                                        <p:tgtEl>
                                          <p:spTgt spid="256">
                                            <p:txEl>
                                              <p:pRg st="3" end="3"/>
                                            </p:txEl>
                                          </p:spTgt>
                                        </p:tgtEl>
                                        <p:attrNameLst>
                                          <p:attrName>style.visibility</p:attrName>
                                        </p:attrNameLst>
                                      </p:cBhvr>
                                      <p:to>
                                        <p:strVal val="visible"/>
                                      </p:to>
                                    </p:set>
                                    <p:anim calcmode="lin" valueType="num">
                                      <p:cBhvr>
                                        <p:cTn id="29" dur="500" fill="hold"/>
                                        <p:tgtEl>
                                          <p:spTgt spid="256">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5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32" presetID="23" grpId="1" fill="hold">
                                  <p:stCondLst>
                                    <p:cond delay="0"/>
                                  </p:stCondLst>
                                  <p:iterate type="el" backwards="0">
                                    <p:tmAbs val="0"/>
                                  </p:iterate>
                                  <p:childTnLst>
                                    <p:set>
                                      <p:cBhvr>
                                        <p:cTn id="34" fill="hold"/>
                                        <p:tgtEl>
                                          <p:spTgt spid="256">
                                            <p:txEl>
                                              <p:pRg st="4" end="4"/>
                                            </p:txEl>
                                          </p:spTgt>
                                        </p:tgtEl>
                                        <p:attrNameLst>
                                          <p:attrName>style.visibility</p:attrName>
                                        </p:attrNameLst>
                                      </p:cBhvr>
                                      <p:to>
                                        <p:strVal val="visible"/>
                                      </p:to>
                                    </p:set>
                                    <p:anim calcmode="lin" valueType="num">
                                      <p:cBhvr>
                                        <p:cTn id="35" dur="500" fill="hold"/>
                                        <p:tgtEl>
                                          <p:spTgt spid="256">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56">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nodeType="clickEffect" presetClass="entr" presetSubtype="32" presetID="23" grpId="1" fill="hold">
                                  <p:stCondLst>
                                    <p:cond delay="0"/>
                                  </p:stCondLst>
                                  <p:iterate type="el" backwards="0">
                                    <p:tmAbs val="0"/>
                                  </p:iterate>
                                  <p:childTnLst>
                                    <p:set>
                                      <p:cBhvr>
                                        <p:cTn id="40" fill="hold"/>
                                        <p:tgtEl>
                                          <p:spTgt spid="256">
                                            <p:txEl>
                                              <p:pRg st="5" end="5"/>
                                            </p:txEl>
                                          </p:spTgt>
                                        </p:tgtEl>
                                        <p:attrNameLst>
                                          <p:attrName>style.visibility</p:attrName>
                                        </p:attrNameLst>
                                      </p:cBhvr>
                                      <p:to>
                                        <p:strVal val="visible"/>
                                      </p:to>
                                    </p:set>
                                    <p:anim calcmode="lin" valueType="num">
                                      <p:cBhvr>
                                        <p:cTn id="41" dur="500" fill="hold"/>
                                        <p:tgtEl>
                                          <p:spTgt spid="256">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256">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nodeType="clickEffect" presetClass="entr" presetSubtype="32" presetID="23" grpId="1" fill="hold">
                                  <p:stCondLst>
                                    <p:cond delay="0"/>
                                  </p:stCondLst>
                                  <p:iterate type="el" backwards="0">
                                    <p:tmAbs val="0"/>
                                  </p:iterate>
                                  <p:childTnLst>
                                    <p:set>
                                      <p:cBhvr>
                                        <p:cTn id="46" fill="hold"/>
                                        <p:tgtEl>
                                          <p:spTgt spid="256">
                                            <p:txEl>
                                              <p:pRg st="6" end="6"/>
                                            </p:txEl>
                                          </p:spTgt>
                                        </p:tgtEl>
                                        <p:attrNameLst>
                                          <p:attrName>style.visibility</p:attrName>
                                        </p:attrNameLst>
                                      </p:cBhvr>
                                      <p:to>
                                        <p:strVal val="visible"/>
                                      </p:to>
                                    </p:set>
                                    <p:anim calcmode="lin" valueType="num">
                                      <p:cBhvr>
                                        <p:cTn id="47" dur="500" fill="hold"/>
                                        <p:tgtEl>
                                          <p:spTgt spid="256">
                                            <p:txEl>
                                              <p:pRg st="6" end="6"/>
                                            </p:txEl>
                                          </p:spTgt>
                                        </p:tgtEl>
                                        <p:attrNameLst>
                                          <p:attrName>ppt_w</p:attrName>
                                        </p:attrNameLst>
                                      </p:cBhvr>
                                      <p:tavLst>
                                        <p:tav tm="0">
                                          <p:val>
                                            <p:fltVal val="0"/>
                                          </p:val>
                                        </p:tav>
                                        <p:tav tm="100000">
                                          <p:val>
                                            <p:strVal val="#ppt_w"/>
                                          </p:val>
                                        </p:tav>
                                      </p:tavLst>
                                    </p:anim>
                                    <p:anim calcmode="lin" valueType="num">
                                      <p:cBhvr>
                                        <p:cTn id="48" dur="500" fill="hold"/>
                                        <p:tgtEl>
                                          <p:spTgt spid="256">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nodeType="clickEffect" presetClass="entr" presetSubtype="0" presetID="10" grpId="2" fill="hold">
                                  <p:stCondLst>
                                    <p:cond delay="0"/>
                                  </p:stCondLst>
                                  <p:iterate type="el" backwards="0">
                                    <p:tmAbs val="0"/>
                                  </p:iterate>
                                  <p:childTnLst>
                                    <p:set>
                                      <p:cBhvr>
                                        <p:cTn id="52" fill="hold"/>
                                        <p:tgtEl>
                                          <p:spTgt spid="257"/>
                                        </p:tgtEl>
                                        <p:attrNameLst>
                                          <p:attrName>style.visibility</p:attrName>
                                        </p:attrNameLst>
                                      </p:cBhvr>
                                      <p:to>
                                        <p:strVal val="visible"/>
                                      </p:to>
                                    </p:set>
                                    <p:animEffect filter="fade" transition="in">
                                      <p:cBhvr>
                                        <p:cTn id="53" dur="500"/>
                                        <p:tgtEl>
                                          <p:spTgt spid="257"/>
                                        </p:tgtEl>
                                      </p:cBhvr>
                                    </p:animEffect>
                                  </p:childTnLst>
                                </p:cTn>
                              </p:par>
                            </p:childTnLst>
                          </p:cTn>
                        </p:par>
                        <p:par>
                          <p:cTn id="54" fill="hold">
                            <p:stCondLst>
                              <p:cond delay="500"/>
                            </p:stCondLst>
                            <p:childTnLst>
                              <p:par>
                                <p:cTn id="55" nodeType="afterEffect" presetClass="entr" presetSubtype="0" presetID="10" grpId="3" fill="hold">
                                  <p:stCondLst>
                                    <p:cond delay="0"/>
                                  </p:stCondLst>
                                  <p:iterate type="el" backwards="0">
                                    <p:tmAbs val="0"/>
                                  </p:iterate>
                                  <p:childTnLst>
                                    <p:set>
                                      <p:cBhvr>
                                        <p:cTn id="56" fill="hold"/>
                                        <p:tgtEl>
                                          <p:spTgt spid="258"/>
                                        </p:tgtEl>
                                        <p:attrNameLst>
                                          <p:attrName>style.visibility</p:attrName>
                                        </p:attrNameLst>
                                      </p:cBhvr>
                                      <p:to>
                                        <p:strVal val="visible"/>
                                      </p:to>
                                    </p:set>
                                    <p:animEffect filter="fade" transition="in">
                                      <p:cBhvr>
                                        <p:cTn id="57" dur="500"/>
                                        <p:tgtEl>
                                          <p:spTgt spid="2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P build="whole" bldLvl="1" animBg="1" rev="0" advAuto="0" spid="257" grpId="2"/>
      <p:bldP build="whole" bldLvl="1" animBg="1" rev="0" advAuto="0" spid="258" grpId="3"/>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261" name="Shape 261"/>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262" name="Shape 262"/>
          <p:cNvSpPr/>
          <p:nvPr/>
        </p:nvSpPr>
        <p:spPr>
          <a:xfrm>
            <a:off x="1189262" y="1374197"/>
            <a:ext cx="10843023"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Seeking Permission For All We Believe, Teach &amp; Practice</a:t>
            </a:r>
          </a:p>
        </p:txBody>
      </p:sp>
      <p:sp>
        <p:nvSpPr>
          <p:cNvPr id="263" name="Shape 263"/>
          <p:cNvSpPr/>
          <p:nvPr/>
        </p:nvSpPr>
        <p:spPr>
          <a:xfrm>
            <a:off x="-1" y="2361239"/>
            <a:ext cx="13004801" cy="980949"/>
          </a:xfrm>
          <a:prstGeom prst="rect">
            <a:avLst/>
          </a:prstGeom>
          <a:ln w="12700">
            <a:miter lim="400000"/>
          </a:ln>
          <a:effectLst>
            <a:outerShdw sx="100000" sy="100000" kx="0" ky="0" algn="b" rotWithShape="0" blurRad="63500" dist="635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5800">
                <a:solidFill>
                  <a:srgbClr val="FFD479"/>
                </a:solidFill>
                <a:effectLst>
                  <a:outerShdw sx="100000" sy="100000" kx="0" ky="0" algn="b" rotWithShape="0" blurRad="114300" dist="101600" dir="2700000">
                    <a:srgbClr val="000000"/>
                  </a:outerShdw>
                </a:effectLst>
                <a:latin typeface="Pythagoras"/>
                <a:ea typeface="Pythagoras"/>
                <a:cs typeface="Pythagoras"/>
                <a:sym typeface="Pythagoras"/>
              </a:defRPr>
            </a:lvl1pPr>
          </a:lstStyle>
          <a:p>
            <a:pPr lvl="0">
              <a:defRPr sz="1800">
                <a:solidFill>
                  <a:srgbClr val="000000"/>
                </a:solidFill>
                <a:effectLst/>
              </a:defRPr>
            </a:pPr>
            <a:r>
              <a:rPr sz="5800">
                <a:solidFill>
                  <a:srgbClr val="FFD479"/>
                </a:solidFill>
                <a:effectLst>
                  <a:outerShdw sx="100000" sy="100000" kx="0" ky="0" algn="b" rotWithShape="0" blurRad="114300" dist="101600" dir="2700000">
                    <a:srgbClr val="000000"/>
                  </a:outerShdw>
                </a:effectLst>
              </a:rPr>
              <a:t>No Such Command - Acts 15:6-24</a:t>
            </a:r>
          </a:p>
        </p:txBody>
      </p:sp>
      <p:sp>
        <p:nvSpPr>
          <p:cNvPr id="264" name="Shape 264"/>
          <p:cNvSpPr/>
          <p:nvPr/>
        </p:nvSpPr>
        <p:spPr>
          <a:xfrm>
            <a:off x="4082415" y="3437650"/>
            <a:ext cx="8664998" cy="6149849"/>
          </a:xfrm>
          <a:prstGeom prst="rect">
            <a:avLst/>
          </a:prstGeom>
          <a:ln w="12700">
            <a:miter lim="400000"/>
          </a:ln>
          <a:effectLst>
            <a:outerShdw sx="100000" sy="100000" kx="0" ky="0" algn="b" rotWithShape="0" blurRad="266700" dist="119600" dir="2243425">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620183" indent="-620183" algn="l" defTabSz="914400">
              <a:spcBef>
                <a:spcPts val="2300"/>
              </a:spcBef>
              <a:buClr>
                <a:srgbClr val="E8A433"/>
              </a:buClr>
              <a:buSzPct val="100000"/>
              <a:buFont typeface="Wingdings 2"/>
              <a:buChar char="✦"/>
              <a:defRPr sz="1800">
                <a:solidFill>
                  <a:srgbClr val="000000"/>
                </a:solidFill>
              </a:defRPr>
            </a:pPr>
            <a:r>
              <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rPr>
              <a:t>James appealed to direct statements. vs. 14-19</a:t>
            </a:r>
            <a:endPar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endParaRPr>
          </a:p>
          <a:p>
            <a:pPr lvl="0" marL="620183" indent="-620183" algn="l" defTabSz="914400">
              <a:spcBef>
                <a:spcPts val="2300"/>
              </a:spcBef>
              <a:buClr>
                <a:srgbClr val="E8A433"/>
              </a:buClr>
              <a:buSzPct val="100000"/>
              <a:buFont typeface="Wingdings 2"/>
              <a:buChar char="✦"/>
              <a:defRPr sz="1800">
                <a:solidFill>
                  <a:srgbClr val="000000"/>
                </a:solidFill>
              </a:defRPr>
            </a:pPr>
            <a:r>
              <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rPr>
              <a:t>Paul referenced how God exemplified His will. v. 12</a:t>
            </a:r>
            <a:endPar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endParaRPr>
          </a:p>
          <a:p>
            <a:pPr lvl="0" marL="620183" indent="-620183" algn="l" defTabSz="914400">
              <a:spcBef>
                <a:spcPts val="2300"/>
              </a:spcBef>
              <a:buClr>
                <a:srgbClr val="E8A433"/>
              </a:buClr>
              <a:buSzPct val="100000"/>
              <a:buFont typeface="Wingdings 2"/>
              <a:buChar char="✦"/>
              <a:defRPr sz="1800">
                <a:solidFill>
                  <a:srgbClr val="000000"/>
                </a:solidFill>
              </a:defRPr>
            </a:pPr>
            <a:r>
              <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rPr>
              <a:t>Peter argued by the implications of what God did. vs. 7-11</a:t>
            </a:r>
            <a:endPar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endParaRPr>
          </a:p>
          <a:p>
            <a:pPr lvl="0" marL="620183" indent="-620183" algn="l" defTabSz="914400">
              <a:spcBef>
                <a:spcPts val="2300"/>
              </a:spcBef>
              <a:buClr>
                <a:srgbClr val="E8A433"/>
              </a:buClr>
              <a:buSzPct val="100000"/>
              <a:buFont typeface="Wingdings 2"/>
              <a:buChar char="✦"/>
              <a:defRPr sz="1800">
                <a:solidFill>
                  <a:srgbClr val="000000"/>
                </a:solidFill>
              </a:defRPr>
            </a:pPr>
            <a:r>
              <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rPr>
              <a:t>Faith not based on God’s silence: “to whom we gave no such commandment.” v. 24</a:t>
            </a: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264">
                                            <p:txEl>
                                              <p:pRg st="1" end="1"/>
                                            </p:txEl>
                                          </p:spTgt>
                                        </p:tgtEl>
                                        <p:attrNameLst>
                                          <p:attrName>style.visibility</p:attrName>
                                        </p:attrNameLst>
                                      </p:cBhvr>
                                      <p:to>
                                        <p:strVal val="visible"/>
                                      </p:to>
                                    </p:set>
                                    <p:animEffect filter="wipe(left)" transition="in">
                                      <p:cBhvr>
                                        <p:cTn id="7" dur="1500"/>
                                        <p:tgtEl>
                                          <p:spTgt spid="26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264">
                                            <p:txEl>
                                              <p:pRg st="2" end="2"/>
                                            </p:txEl>
                                          </p:spTgt>
                                        </p:tgtEl>
                                        <p:attrNameLst>
                                          <p:attrName>style.visibility</p:attrName>
                                        </p:attrNameLst>
                                      </p:cBhvr>
                                      <p:to>
                                        <p:strVal val="visible"/>
                                      </p:to>
                                    </p:set>
                                    <p:animEffect filter="wipe(left)" transition="in">
                                      <p:cBhvr>
                                        <p:cTn id="12" dur="1500"/>
                                        <p:tgtEl>
                                          <p:spTgt spid="26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264">
                                            <p:txEl>
                                              <p:pRg st="3" end="3"/>
                                            </p:txEl>
                                          </p:spTgt>
                                        </p:tgtEl>
                                        <p:attrNameLst>
                                          <p:attrName>style.visibility</p:attrName>
                                        </p:attrNameLst>
                                      </p:cBhvr>
                                      <p:to>
                                        <p:strVal val="visible"/>
                                      </p:to>
                                    </p:set>
                                    <p:animEffect filter="wipe(left)" transition="in">
                                      <p:cBhvr>
                                        <p:cTn id="17" dur="1500"/>
                                        <p:tgtEl>
                                          <p:spTgt spid="26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4"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267" name="Shape 267"/>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268" name="Shape 268"/>
          <p:cNvSpPr/>
          <p:nvPr/>
        </p:nvSpPr>
        <p:spPr>
          <a:xfrm>
            <a:off x="1189262" y="1374197"/>
            <a:ext cx="10843023"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Seeking Permission For All We Believe, Teach &amp; Practice</a:t>
            </a:r>
          </a:p>
        </p:txBody>
      </p:sp>
      <p:sp>
        <p:nvSpPr>
          <p:cNvPr id="269" name="Shape 269"/>
          <p:cNvSpPr/>
          <p:nvPr/>
        </p:nvSpPr>
        <p:spPr>
          <a:xfrm>
            <a:off x="-1" y="2361239"/>
            <a:ext cx="13004801" cy="1095249"/>
          </a:xfrm>
          <a:prstGeom prst="rect">
            <a:avLst/>
          </a:prstGeom>
          <a:ln w="12700">
            <a:miter lim="400000"/>
          </a:ln>
          <a:effectLst>
            <a:outerShdw sx="100000" sy="100000" kx="0" ky="0" algn="b" rotWithShape="0" blurRad="63500" dist="635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6600">
                <a:solidFill>
                  <a:srgbClr val="FFD479"/>
                </a:solidFill>
                <a:effectLst>
                  <a:outerShdw sx="100000" sy="100000" kx="0" ky="0" algn="b" rotWithShape="0" blurRad="114300" dist="101600" dir="2700000">
                    <a:srgbClr val="000000"/>
                  </a:outerShdw>
                </a:effectLst>
                <a:latin typeface="Pythagoras"/>
                <a:ea typeface="Pythagoras"/>
                <a:cs typeface="Pythagoras"/>
                <a:sym typeface="Pythagoras"/>
              </a:defRPr>
            </a:lvl1pPr>
          </a:lstStyle>
          <a:p>
            <a:pPr lvl="0">
              <a:defRPr sz="1800">
                <a:solidFill>
                  <a:srgbClr val="000000"/>
                </a:solidFill>
                <a:effectLst/>
              </a:defRPr>
            </a:pPr>
            <a:r>
              <a:rPr sz="6600">
                <a:solidFill>
                  <a:srgbClr val="FFD479"/>
                </a:solidFill>
                <a:effectLst>
                  <a:outerShdw sx="100000" sy="100000" kx="0" ky="0" algn="b" rotWithShape="0" blurRad="114300" dist="101600" dir="2700000">
                    <a:srgbClr val="000000"/>
                  </a:outerShdw>
                </a:effectLst>
              </a:rPr>
              <a:t>Of which Moses Spoke Nothing</a:t>
            </a:r>
          </a:p>
        </p:txBody>
      </p:sp>
      <p:pic>
        <p:nvPicPr>
          <p:cNvPr id="270" name=""/>
          <p:cNvPicPr/>
          <p:nvPr/>
        </p:nvPicPr>
        <p:blipFill>
          <a:blip r:embed="rId2">
            <a:extLst/>
          </a:blip>
          <a:stretch>
            <a:fillRect/>
          </a:stretch>
        </p:blipFill>
        <p:spPr>
          <a:xfrm>
            <a:off x="897790" y="3211795"/>
            <a:ext cx="11425966" cy="4905249"/>
          </a:xfrm>
          <a:prstGeom prst="rect">
            <a:avLst/>
          </a:prstGeom>
        </p:spPr>
      </p:pic>
      <p:pic>
        <p:nvPicPr>
          <p:cNvPr id="271" name=""/>
          <p:cNvPicPr/>
          <p:nvPr/>
        </p:nvPicPr>
        <p:blipFill>
          <a:blip r:embed="rId3">
            <a:extLst/>
          </a:blip>
          <a:stretch>
            <a:fillRect/>
          </a:stretch>
        </p:blipFill>
        <p:spPr>
          <a:xfrm>
            <a:off x="7066281" y="7776647"/>
            <a:ext cx="6127339" cy="1806449"/>
          </a:xfrm>
          <a:prstGeom prst="rect">
            <a:avLst/>
          </a:prstGeom>
          <a:effectLst>
            <a:outerShdw sx="100000" sy="100000" kx="0" ky="0" algn="b" rotWithShape="0" blurRad="50800" dist="25400" dir="5400000">
              <a:srgbClr val="000000">
                <a:alpha val="38000"/>
              </a:srgbClr>
            </a:outerShdw>
          </a:effectLst>
        </p:spPr>
      </p:pic>
      <p:pic>
        <p:nvPicPr>
          <p:cNvPr id="272" name=""/>
          <p:cNvPicPr/>
          <p:nvPr/>
        </p:nvPicPr>
        <p:blipFill>
          <a:blip r:embed="rId4">
            <a:extLst/>
          </a:blip>
          <a:stretch>
            <a:fillRect/>
          </a:stretch>
        </p:blipFill>
        <p:spPr>
          <a:xfrm>
            <a:off x="62653" y="7776647"/>
            <a:ext cx="5652345" cy="1806449"/>
          </a:xfrm>
          <a:prstGeom prst="rect">
            <a:avLst/>
          </a:prstGeom>
          <a:effectLst>
            <a:outerShdw sx="100000" sy="100000" kx="0" ky="0" algn="b" rotWithShape="0" blurRad="50800" dist="25400" dir="5400000">
              <a:srgbClr val="000000">
                <a:alpha val="38000"/>
              </a:srgbClr>
            </a:outerShdw>
          </a:effectLst>
        </p:spPr>
      </p:pic>
      <p:sp>
        <p:nvSpPr>
          <p:cNvPr id="273" name="Shape 273"/>
          <p:cNvSpPr/>
          <p:nvPr/>
        </p:nvSpPr>
        <p:spPr>
          <a:xfrm>
            <a:off x="5482290" y="8192191"/>
            <a:ext cx="2048102" cy="9753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337" y="5400"/>
                </a:lnTo>
                <a:lnTo>
                  <a:pt x="337" y="16200"/>
                </a:lnTo>
                <a:lnTo>
                  <a:pt x="0" y="16200"/>
                </a:lnTo>
                <a:close/>
                <a:moveTo>
                  <a:pt x="675" y="5400"/>
                </a:moveTo>
                <a:lnTo>
                  <a:pt x="1350" y="5400"/>
                </a:lnTo>
                <a:lnTo>
                  <a:pt x="1350" y="16200"/>
                </a:lnTo>
                <a:lnTo>
                  <a:pt x="675" y="16200"/>
                </a:lnTo>
                <a:close/>
                <a:moveTo>
                  <a:pt x="1687" y="5400"/>
                </a:moveTo>
                <a:lnTo>
                  <a:pt x="16200" y="5400"/>
                </a:lnTo>
                <a:lnTo>
                  <a:pt x="16200" y="0"/>
                </a:lnTo>
                <a:lnTo>
                  <a:pt x="21600" y="10800"/>
                </a:lnTo>
                <a:lnTo>
                  <a:pt x="16200" y="21600"/>
                </a:lnTo>
                <a:lnTo>
                  <a:pt x="16200" y="16200"/>
                </a:lnTo>
                <a:lnTo>
                  <a:pt x="1687" y="16200"/>
                </a:lnTo>
                <a:close/>
              </a:path>
            </a:pathLst>
          </a:custGeom>
          <a:solidFill>
            <a:srgbClr val="E8A433"/>
          </a:solidFill>
          <a:ln w="50800">
            <a:solidFill/>
          </a:ln>
          <a:effectLst>
            <a:outerShdw sx="100000" sy="100000" kx="0" ky="0" algn="b" rotWithShape="0" blurRad="50800" dist="63500" dir="1925773">
              <a:srgbClr val="000000"/>
            </a:outerShdw>
          </a:effectLst>
        </p:spPr>
        <p:txBody>
          <a:bodyPr lIns="65023" tIns="65023" rIns="65023" bIns="65023" anchor="ctr"/>
          <a:lstStyle/>
          <a:p>
            <a:pPr lvl="0" defTabSz="914400">
              <a:defRPr sz="2400">
                <a:latin typeface="Berlin Sans FB Demi"/>
                <a:ea typeface="Berlin Sans FB Demi"/>
                <a:cs typeface="Berlin Sans FB Demi"/>
                <a:sym typeface="Berlin Sans FB Demi"/>
              </a:defRPr>
            </a:pP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272"/>
                                        </p:tgtEl>
                                        <p:attrNameLst>
                                          <p:attrName>style.visibility</p:attrName>
                                        </p:attrNameLst>
                                      </p:cBhvr>
                                      <p:to>
                                        <p:strVal val="visible"/>
                                      </p:to>
                                    </p:set>
                                    <p:animEffect filter="fade" transition="in">
                                      <p:cBhvr>
                                        <p:cTn id="7" dur="500"/>
                                        <p:tgtEl>
                                          <p:spTgt spid="272"/>
                                        </p:tgtEl>
                                      </p:cBhvr>
                                    </p:animEffect>
                                  </p:childTnLst>
                                </p:cTn>
                              </p:par>
                            </p:childTnLst>
                          </p:cTn>
                        </p:par>
                        <p:par>
                          <p:cTn id="8" fill="hold">
                            <p:stCondLst>
                              <p:cond delay="500"/>
                            </p:stCondLst>
                            <p:childTnLst>
                              <p:par>
                                <p:cTn id="9" nodeType="afterEffect" presetClass="entr" presetSubtype="0" presetID="10" grpId="2" fill="hold">
                                  <p:stCondLst>
                                    <p:cond delay="0"/>
                                  </p:stCondLst>
                                  <p:iterate type="el" backwards="0">
                                    <p:tmAbs val="0"/>
                                  </p:iterate>
                                  <p:childTnLst>
                                    <p:set>
                                      <p:cBhvr>
                                        <p:cTn id="10" fill="hold"/>
                                        <p:tgtEl>
                                          <p:spTgt spid="273"/>
                                        </p:tgtEl>
                                        <p:attrNameLst>
                                          <p:attrName>style.visibility</p:attrName>
                                        </p:attrNameLst>
                                      </p:cBhvr>
                                      <p:to>
                                        <p:strVal val="visible"/>
                                      </p:to>
                                    </p:set>
                                    <p:animEffect filter="fade" transition="in">
                                      <p:cBhvr>
                                        <p:cTn id="11" dur="500"/>
                                        <p:tgtEl>
                                          <p:spTgt spid="273"/>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8" presetID="22" grpId="3" fill="hold">
                                  <p:stCondLst>
                                    <p:cond delay="0"/>
                                  </p:stCondLst>
                                  <p:iterate type="el" backwards="0">
                                    <p:tmAbs val="0"/>
                                  </p:iterate>
                                  <p:childTnLst>
                                    <p:set>
                                      <p:cBhvr>
                                        <p:cTn id="15" fill="hold"/>
                                        <p:tgtEl>
                                          <p:spTgt spid="271"/>
                                        </p:tgtEl>
                                        <p:attrNameLst>
                                          <p:attrName>style.visibility</p:attrName>
                                        </p:attrNameLst>
                                      </p:cBhvr>
                                      <p:to>
                                        <p:strVal val="visible"/>
                                      </p:to>
                                    </p:set>
                                    <p:animEffect filter="wipe(left)" transition="in">
                                      <p:cBhvr>
                                        <p:cTn id="16" dur="500"/>
                                        <p:tgtEl>
                                          <p:spTgt spid="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3" grpId="2"/>
      <p:bldP build="whole" bldLvl="1" animBg="1" rev="0" advAuto="0" spid="271" grpId="3"/>
      <p:bldP build="whole" bldLvl="1" animBg="1" rev="0" advAuto="0" spid="272"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0" name=""/>
          <p:cNvPicPr/>
          <p:nvPr/>
        </p:nvPicPr>
        <p:blipFill>
          <a:blip r:embed="rId2">
            <a:extLst/>
          </a:blip>
          <a:stretch>
            <a:fillRect/>
          </a:stretch>
        </p:blipFill>
        <p:spPr>
          <a:xfrm>
            <a:off x="8461061" y="3454400"/>
            <a:ext cx="4399326" cy="4876800"/>
          </a:xfrm>
          <a:prstGeom prst="rect">
            <a:avLst/>
          </a:prstGeom>
          <a:effectLst>
            <a:outerShdw sx="100000" sy="100000" kx="0" ky="0" algn="b" rotWithShape="0" blurRad="63500" dist="63500" dir="2803505">
              <a:srgbClr val="000000">
                <a:alpha val="99879"/>
              </a:srgbClr>
            </a:outerShdw>
          </a:effectLst>
        </p:spPr>
      </p:pic>
      <p:pic>
        <p:nvPicPr>
          <p:cNvPr id="91" name=""/>
          <p:cNvPicPr/>
          <p:nvPr/>
        </p:nvPicPr>
        <p:blipFill>
          <a:blip r:embed="rId3">
            <a:extLst/>
          </a:blip>
          <a:stretch>
            <a:fillRect/>
          </a:stretch>
        </p:blipFill>
        <p:spPr>
          <a:xfrm>
            <a:off x="-122023" y="3454400"/>
            <a:ext cx="4752810" cy="4876800"/>
          </a:xfrm>
          <a:prstGeom prst="rect">
            <a:avLst/>
          </a:prstGeom>
          <a:effectLst>
            <a:outerShdw sx="100000" sy="100000" kx="0" ky="0" algn="b" rotWithShape="0" blurRad="63500" dist="63500" dir="2803505">
              <a:srgbClr val="000000">
                <a:alpha val="99879"/>
              </a:srgbClr>
            </a:outerShdw>
          </a:effectLst>
        </p:spPr>
      </p:pic>
      <p:pic>
        <p:nvPicPr>
          <p:cNvPr id="92" name=""/>
          <p:cNvPicPr/>
          <p:nvPr/>
        </p:nvPicPr>
        <p:blipFill>
          <a:blip r:embed="rId4">
            <a:extLst/>
          </a:blip>
          <a:stretch>
            <a:fillRect/>
          </a:stretch>
        </p:blipFill>
        <p:spPr>
          <a:xfrm>
            <a:off x="4463322" y="3136900"/>
            <a:ext cx="4397177" cy="5511800"/>
          </a:xfrm>
          <a:prstGeom prst="rect">
            <a:avLst/>
          </a:prstGeom>
          <a:effectLst>
            <a:outerShdw sx="100000" sy="100000" kx="0" ky="0" algn="b" rotWithShape="0" blurRad="38100" dist="25400" dir="5400000">
              <a:srgbClr val="000000">
                <a:alpha val="50000"/>
              </a:srgbClr>
            </a:outerShdw>
          </a:effectLst>
        </p:spPr>
      </p:pic>
      <p:sp>
        <p:nvSpPr>
          <p:cNvPr id="93" name="Shape 93"/>
          <p:cNvSpPr/>
          <p:nvPr/>
        </p:nvSpPr>
        <p:spPr>
          <a:xfrm>
            <a:off x="808005" y="910472"/>
            <a:ext cx="11388790" cy="1752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spcBef>
                <a:spcPts val="2000"/>
              </a:spcBef>
              <a:defRPr sz="55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5500">
                <a:solidFill>
                  <a:srgbClr val="E0DAA2"/>
                </a:solidFill>
                <a:effectLst>
                  <a:outerShdw sx="100000" sy="100000" kx="0" ky="0" algn="b" rotWithShape="0" blurRad="63500" dist="63500" dir="2256032">
                    <a:srgbClr val="000000"/>
                  </a:outerShdw>
                </a:effectLst>
              </a:rPr>
              <a:t>A Biblical Understanding of The Church Jesus Built</a:t>
            </a:r>
          </a:p>
        </p:txBody>
      </p:sp>
      <p:sp>
        <p:nvSpPr>
          <p:cNvPr id="94" name="Shape 94"/>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95" name="Shape 95"/>
          <p:cNvSpPr/>
          <p:nvPr/>
        </p:nvSpPr>
        <p:spPr>
          <a:xfrm rot="5400000">
            <a:off x="1258854" y="1843058"/>
            <a:ext cx="1991057" cy="1858161"/>
          </a:xfrm>
          <a:prstGeom prst="rightArrow">
            <a:avLst>
              <a:gd name="adj1" fmla="val 32000"/>
              <a:gd name="adj2" fmla="val 64000"/>
            </a:avLst>
          </a:prstGeom>
          <a:solidFill>
            <a:srgbClr val="F5D328"/>
          </a:solidFill>
          <a:ln w="25400">
            <a:solidFill/>
            <a:miter lim="400000"/>
          </a:ln>
          <a:effectLst>
            <a:outerShdw sx="100000" sy="100000" kx="0" ky="0" algn="b" rotWithShape="0" blurRad="38100" dist="25400" dir="5400000">
              <a:srgbClr val="000000">
                <a:alpha val="50000"/>
              </a:srgbClr>
            </a:outerShdw>
          </a:effectLst>
        </p:spPr>
        <p:txBody>
          <a:bodyPr lIns="0" tIns="0" rIns="0" bIns="0" anchor="ctr"/>
          <a:lstStyle/>
          <a:p>
            <a:pPr lvl="0">
              <a:defRPr sz="4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6" name="Shape 96"/>
          <p:cNvSpPr/>
          <p:nvPr/>
        </p:nvSpPr>
        <p:spPr>
          <a:xfrm rot="5400000">
            <a:off x="9530787" y="1843058"/>
            <a:ext cx="1991057" cy="1858161"/>
          </a:xfrm>
          <a:prstGeom prst="rightArrow">
            <a:avLst>
              <a:gd name="adj1" fmla="val 32000"/>
              <a:gd name="adj2" fmla="val 64000"/>
            </a:avLst>
          </a:prstGeom>
          <a:solidFill>
            <a:srgbClr val="F5D328"/>
          </a:solidFill>
          <a:ln w="25400">
            <a:solidFill/>
            <a:miter lim="400000"/>
          </a:ln>
          <a:effectLst>
            <a:outerShdw sx="100000" sy="100000" kx="0" ky="0" algn="b" rotWithShape="0" blurRad="38100" dist="25400" dir="5400000">
              <a:srgbClr val="000000">
                <a:alpha val="50000"/>
              </a:srgbClr>
            </a:outerShdw>
          </a:effectLst>
        </p:spPr>
        <p:txBody>
          <a:bodyPr lIns="0" tIns="0" rIns="0" bIns="0" anchor="ctr"/>
          <a:lstStyle/>
          <a:p>
            <a:pPr lvl="0">
              <a:defRPr sz="4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92"/>
                                        </p:tgtEl>
                                        <p:attrNameLst>
                                          <p:attrName>style.visibility</p:attrName>
                                        </p:attrNameLst>
                                      </p:cBhvr>
                                      <p:to>
                                        <p:strVal val="visible"/>
                                      </p:to>
                                    </p:set>
                                    <p:animEffect filter="wipe(left)" transition="in">
                                      <p:cBhvr>
                                        <p:cTn id="7" dur="2000"/>
                                        <p:tgtEl>
                                          <p:spTgt spid="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77" name="Group 277"/>
          <p:cNvGrpSpPr/>
          <p:nvPr/>
        </p:nvGrpSpPr>
        <p:grpSpPr>
          <a:xfrm>
            <a:off x="45720" y="3217462"/>
            <a:ext cx="4676987" cy="5577712"/>
            <a:chOff x="-279399" y="-330200"/>
            <a:chExt cx="4676986" cy="5577710"/>
          </a:xfrm>
        </p:grpSpPr>
        <p:pic>
          <p:nvPicPr>
            <p:cNvPr id="275" name=""/>
            <p:cNvPicPr/>
            <p:nvPr/>
          </p:nvPicPr>
          <p:blipFill>
            <a:blip r:embed="rId2">
              <a:extLst/>
            </a:blip>
            <a:stretch>
              <a:fillRect/>
            </a:stretch>
          </p:blipFill>
          <p:spPr>
            <a:xfrm>
              <a:off x="-279400" y="-330200"/>
              <a:ext cx="4676987" cy="5577711"/>
            </a:xfrm>
            <a:prstGeom prst="rect">
              <a:avLst/>
            </a:prstGeom>
            <a:effectLst/>
          </p:spPr>
        </p:pic>
        <p:sp>
          <p:nvSpPr>
            <p:cNvPr id="276" name="Shape 276"/>
            <p:cNvSpPr/>
            <p:nvPr/>
          </p:nvSpPr>
          <p:spPr>
            <a:xfrm>
              <a:off x="95185" y="88581"/>
              <a:ext cx="3901441" cy="4740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lvl="0" defTabSz="914400">
                <a:defRPr sz="1800">
                  <a:solidFill>
                    <a:srgbClr val="000000"/>
                  </a:solidFill>
                </a:defRPr>
              </a:pPr>
              <a:r>
                <a:rPr sz="3800">
                  <a:latin typeface="Denmark"/>
                  <a:ea typeface="Denmark"/>
                  <a:cs typeface="Denmark"/>
                  <a:sym typeface="Denmark"/>
                </a:rPr>
                <a:t>We cannot know the mind of God except through revelation </a:t>
              </a:r>
              <a:endParaRPr sz="3800">
                <a:latin typeface="Denmark"/>
                <a:ea typeface="Denmark"/>
                <a:cs typeface="Denmark"/>
                <a:sym typeface="Denmark"/>
              </a:endParaRPr>
            </a:p>
            <a:p>
              <a:pPr lvl="0" defTabSz="914400">
                <a:defRPr sz="1800">
                  <a:solidFill>
                    <a:srgbClr val="000000"/>
                  </a:solidFill>
                </a:defRPr>
              </a:pPr>
              <a:r>
                <a:rPr sz="3800">
                  <a:latin typeface="Book Antiqua"/>
                  <a:ea typeface="Book Antiqua"/>
                  <a:cs typeface="Book Antiqua"/>
                  <a:sym typeface="Book Antiqua"/>
                </a:rPr>
                <a:t>1 Cor 2:10, 11,14</a:t>
              </a:r>
              <a:endParaRPr sz="3800">
                <a:latin typeface="Book Antiqua"/>
                <a:ea typeface="Book Antiqua"/>
                <a:cs typeface="Book Antiqua"/>
                <a:sym typeface="Book Antiqua"/>
              </a:endParaRPr>
            </a:p>
            <a:p>
              <a:pPr lvl="0" defTabSz="914400">
                <a:defRPr sz="1800">
                  <a:solidFill>
                    <a:srgbClr val="000000"/>
                  </a:solidFill>
                </a:defRPr>
              </a:pPr>
              <a:r>
                <a:rPr sz="3800">
                  <a:latin typeface="Book Antiqua"/>
                  <a:ea typeface="Book Antiqua"/>
                  <a:cs typeface="Book Antiqua"/>
                  <a:sym typeface="Book Antiqua"/>
                </a:rPr>
                <a:t>Eph 3:3-5</a:t>
              </a:r>
              <a:endParaRPr sz="3800">
                <a:latin typeface="Book Antiqua"/>
                <a:ea typeface="Book Antiqua"/>
                <a:cs typeface="Book Antiqua"/>
                <a:sym typeface="Book Antiqua"/>
              </a:endParaRPr>
            </a:p>
            <a:p>
              <a:pPr lvl="0" defTabSz="914400">
                <a:defRPr sz="1800">
                  <a:solidFill>
                    <a:srgbClr val="000000"/>
                  </a:solidFill>
                </a:defRPr>
              </a:pPr>
              <a:r>
                <a:rPr sz="3800">
                  <a:latin typeface="Book Antiqua"/>
                  <a:ea typeface="Book Antiqua"/>
                  <a:cs typeface="Book Antiqua"/>
                  <a:sym typeface="Book Antiqua"/>
                </a:rPr>
                <a:t>Isaiah 55:8,9</a:t>
              </a:r>
            </a:p>
          </p:txBody>
        </p:sp>
      </p:grpSp>
      <p:grpSp>
        <p:nvGrpSpPr>
          <p:cNvPr id="280" name="Group 280"/>
          <p:cNvGrpSpPr/>
          <p:nvPr/>
        </p:nvGrpSpPr>
        <p:grpSpPr>
          <a:xfrm>
            <a:off x="8390466" y="3217463"/>
            <a:ext cx="4676988" cy="5577711"/>
            <a:chOff x="-279400" y="-330200"/>
            <a:chExt cx="4676986" cy="5577709"/>
          </a:xfrm>
        </p:grpSpPr>
        <p:pic>
          <p:nvPicPr>
            <p:cNvPr id="278" name=""/>
            <p:cNvPicPr/>
            <p:nvPr/>
          </p:nvPicPr>
          <p:blipFill>
            <a:blip r:embed="rId3">
              <a:extLst/>
            </a:blip>
            <a:stretch>
              <a:fillRect/>
            </a:stretch>
          </p:blipFill>
          <p:spPr>
            <a:xfrm flipH="1">
              <a:off x="-279401" y="-330200"/>
              <a:ext cx="4676988" cy="5577710"/>
            </a:xfrm>
            <a:prstGeom prst="rect">
              <a:avLst/>
            </a:prstGeom>
            <a:effectLst/>
          </p:spPr>
        </p:pic>
        <p:sp>
          <p:nvSpPr>
            <p:cNvPr id="279" name="Shape 279"/>
            <p:cNvSpPr/>
            <p:nvPr/>
          </p:nvSpPr>
          <p:spPr>
            <a:xfrm>
              <a:off x="229934" y="88580"/>
              <a:ext cx="3786294" cy="4740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lvl="0" defTabSz="914400">
                <a:defRPr sz="1800">
                  <a:solidFill>
                    <a:srgbClr val="000000"/>
                  </a:solidFill>
                </a:defRPr>
              </a:pPr>
              <a:r>
                <a:rPr sz="3800">
                  <a:latin typeface="Denmark"/>
                  <a:ea typeface="Denmark"/>
                  <a:cs typeface="Denmark"/>
                  <a:sym typeface="Denmark"/>
                </a:rPr>
                <a:t>God has revealed everything that He wants from us – </a:t>
              </a:r>
              <a:endParaRPr sz="3800">
                <a:latin typeface="Denmark"/>
                <a:ea typeface="Denmark"/>
                <a:cs typeface="Denmark"/>
                <a:sym typeface="Denmark"/>
              </a:endParaRPr>
            </a:p>
            <a:p>
              <a:pPr lvl="0" defTabSz="914400">
                <a:defRPr sz="1800">
                  <a:solidFill>
                    <a:srgbClr val="000000"/>
                  </a:solidFill>
                </a:defRPr>
              </a:pPr>
              <a:r>
                <a:rPr sz="3800">
                  <a:latin typeface="Book Antiqua"/>
                  <a:ea typeface="Book Antiqua"/>
                  <a:cs typeface="Book Antiqua"/>
                  <a:sym typeface="Book Antiqua"/>
                </a:rPr>
                <a:t>2 Pet 1:3; </a:t>
              </a:r>
              <a:endParaRPr sz="3800">
                <a:latin typeface="Book Antiqua"/>
                <a:ea typeface="Book Antiqua"/>
                <a:cs typeface="Book Antiqua"/>
                <a:sym typeface="Book Antiqua"/>
              </a:endParaRPr>
            </a:p>
            <a:p>
              <a:pPr lvl="0" defTabSz="914400">
                <a:defRPr sz="1800">
                  <a:solidFill>
                    <a:srgbClr val="000000"/>
                  </a:solidFill>
                </a:defRPr>
              </a:pPr>
              <a:r>
                <a:rPr sz="3800">
                  <a:latin typeface="Book Antiqua"/>
                  <a:ea typeface="Book Antiqua"/>
                  <a:cs typeface="Book Antiqua"/>
                  <a:sym typeface="Book Antiqua"/>
                </a:rPr>
                <a:t>2 Tim 3:16,17</a:t>
              </a:r>
              <a:endParaRPr sz="3800">
                <a:latin typeface="Book Antiqua"/>
                <a:ea typeface="Book Antiqua"/>
                <a:cs typeface="Book Antiqua"/>
                <a:sym typeface="Book Antiqua"/>
              </a:endParaRPr>
            </a:p>
            <a:p>
              <a:pPr lvl="0" defTabSz="914400">
                <a:defRPr sz="1800">
                  <a:solidFill>
                    <a:srgbClr val="000000"/>
                  </a:solidFill>
                </a:defRPr>
              </a:pPr>
              <a:r>
                <a:rPr sz="3800">
                  <a:latin typeface="Book Antiqua"/>
                  <a:ea typeface="Book Antiqua"/>
                  <a:cs typeface="Book Antiqua"/>
                  <a:sym typeface="Book Antiqua"/>
                </a:rPr>
                <a:t>Jude 3</a:t>
              </a:r>
            </a:p>
          </p:txBody>
        </p:sp>
      </p:grpSp>
      <p:grpSp>
        <p:nvGrpSpPr>
          <p:cNvPr id="291" name="Group 291"/>
          <p:cNvGrpSpPr/>
          <p:nvPr/>
        </p:nvGrpSpPr>
        <p:grpSpPr>
          <a:xfrm>
            <a:off x="4363936" y="3439155"/>
            <a:ext cx="4493675" cy="5134328"/>
            <a:chOff x="0" y="0"/>
            <a:chExt cx="4493673" cy="5134326"/>
          </a:xfrm>
        </p:grpSpPr>
        <p:sp>
          <p:nvSpPr>
            <p:cNvPr id="281" name="Shape 281"/>
            <p:cNvSpPr/>
            <p:nvPr/>
          </p:nvSpPr>
          <p:spPr>
            <a:xfrm>
              <a:off x="262130" y="0"/>
              <a:ext cx="3847709" cy="5054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37" y="21600"/>
                  </a:lnTo>
                  <a:lnTo>
                    <a:pt x="18709" y="21600"/>
                  </a:lnTo>
                  <a:lnTo>
                    <a:pt x="21600" y="0"/>
                  </a:lnTo>
                  <a:lnTo>
                    <a:pt x="0" y="0"/>
                  </a:lnTo>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algn="l" defTabSz="914400">
                <a:defRPr sz="2400">
                  <a:solidFill>
                    <a:srgbClr val="000000"/>
                  </a:solidFill>
                  <a:latin typeface="Berlin Sans FB Demi"/>
                  <a:ea typeface="Berlin Sans FB Demi"/>
                  <a:cs typeface="Berlin Sans FB Demi"/>
                  <a:sym typeface="Berlin Sans FB Demi"/>
                </a:defRPr>
              </a:pPr>
            </a:p>
          </p:txBody>
        </p:sp>
        <p:grpSp>
          <p:nvGrpSpPr>
            <p:cNvPr id="290" name="Group 290"/>
            <p:cNvGrpSpPr/>
            <p:nvPr/>
          </p:nvGrpSpPr>
          <p:grpSpPr>
            <a:xfrm>
              <a:off x="0" y="-1"/>
              <a:ext cx="4493674" cy="5134328"/>
              <a:chOff x="0" y="0"/>
              <a:chExt cx="4493673" cy="5134326"/>
            </a:xfrm>
          </p:grpSpPr>
          <p:sp>
            <p:nvSpPr>
              <p:cNvPr id="282" name="Shape 282"/>
              <p:cNvSpPr/>
              <p:nvPr/>
            </p:nvSpPr>
            <p:spPr>
              <a:xfrm>
                <a:off x="3005144" y="1722526"/>
                <a:ext cx="1488530" cy="21149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49"/>
                    </a:moveTo>
                    <a:lnTo>
                      <a:pt x="21600" y="21600"/>
                    </a:lnTo>
                    <a:lnTo>
                      <a:pt x="68" y="6725"/>
                    </a:lnTo>
                    <a:lnTo>
                      <a:pt x="0" y="7336"/>
                    </a:lnTo>
                    <a:lnTo>
                      <a:pt x="3125" y="0"/>
                    </a:lnTo>
                    <a:lnTo>
                      <a:pt x="21600" y="13449"/>
                    </a:lnTo>
                  </a:path>
                </a:pathLst>
              </a:custGeom>
              <a:solidFill>
                <a:srgbClr val="FFD479"/>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algn="l" defTabSz="914400">
                  <a:defRPr sz="2400">
                    <a:solidFill>
                      <a:srgbClr val="000000"/>
                    </a:solidFill>
                    <a:latin typeface="Berlin Sans FB Demi"/>
                    <a:ea typeface="Berlin Sans FB Demi"/>
                    <a:cs typeface="Berlin Sans FB Demi"/>
                    <a:sym typeface="Berlin Sans FB Demi"/>
                  </a:defRPr>
                </a:pPr>
              </a:p>
            </p:txBody>
          </p:sp>
          <p:sp>
            <p:nvSpPr>
              <p:cNvPr id="283" name="Shape 283"/>
              <p:cNvSpPr/>
              <p:nvPr/>
            </p:nvSpPr>
            <p:spPr>
              <a:xfrm>
                <a:off x="0" y="1722526"/>
                <a:ext cx="1488530" cy="21149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49"/>
                    </a:moveTo>
                    <a:lnTo>
                      <a:pt x="0" y="21600"/>
                    </a:lnTo>
                    <a:lnTo>
                      <a:pt x="21464" y="6725"/>
                    </a:lnTo>
                    <a:lnTo>
                      <a:pt x="21600" y="7336"/>
                    </a:lnTo>
                    <a:lnTo>
                      <a:pt x="18408" y="0"/>
                    </a:lnTo>
                    <a:lnTo>
                      <a:pt x="0" y="13449"/>
                    </a:lnTo>
                  </a:path>
                </a:pathLst>
              </a:custGeom>
              <a:solidFill>
                <a:srgbClr val="FFD479"/>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algn="l" defTabSz="914400">
                  <a:defRPr sz="2400">
                    <a:solidFill>
                      <a:srgbClr val="000000"/>
                    </a:solidFill>
                    <a:latin typeface="Berlin Sans FB Demi"/>
                    <a:ea typeface="Berlin Sans FB Demi"/>
                    <a:cs typeface="Berlin Sans FB Demi"/>
                    <a:sym typeface="Berlin Sans FB Demi"/>
                  </a:defRPr>
                </a:pPr>
              </a:p>
            </p:txBody>
          </p:sp>
          <p:sp>
            <p:nvSpPr>
              <p:cNvPr id="284" name="Shape 284"/>
              <p:cNvSpPr/>
              <p:nvPr/>
            </p:nvSpPr>
            <p:spPr>
              <a:xfrm flipH="1" rot="10800000">
                <a:off x="262130" y="0"/>
                <a:ext cx="3847709" cy="5134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99" y="0"/>
                    </a:lnTo>
                    <a:lnTo>
                      <a:pt x="21600" y="21600"/>
                    </a:lnTo>
                    <a:close/>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algn="l" defTabSz="914400">
                  <a:defRPr sz="2400">
                    <a:solidFill>
                      <a:srgbClr val="000000"/>
                    </a:solidFill>
                    <a:latin typeface="Berlin Sans FB Demi"/>
                    <a:ea typeface="Berlin Sans FB Demi"/>
                    <a:cs typeface="Berlin Sans FB Demi"/>
                    <a:sym typeface="Berlin Sans FB Demi"/>
                  </a:defRPr>
                </a:pPr>
              </a:p>
            </p:txBody>
          </p:sp>
          <p:sp>
            <p:nvSpPr>
              <p:cNvPr id="285" name="Shape 285"/>
              <p:cNvSpPr/>
              <p:nvPr/>
            </p:nvSpPr>
            <p:spPr>
              <a:xfrm>
                <a:off x="262130" y="0"/>
                <a:ext cx="1923855" cy="5134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823"/>
                    </a:lnTo>
                    <a:lnTo>
                      <a:pt x="6674" y="2098"/>
                    </a:lnTo>
                    <a:lnTo>
                      <a:pt x="0" y="0"/>
                    </a:lnTo>
                    <a:lnTo>
                      <a:pt x="21600" y="21600"/>
                    </a:lnTo>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algn="l" defTabSz="914400">
                  <a:defRPr sz="2400">
                    <a:solidFill>
                      <a:srgbClr val="000000"/>
                    </a:solidFill>
                    <a:latin typeface="Berlin Sans FB Demi"/>
                    <a:ea typeface="Berlin Sans FB Demi"/>
                    <a:cs typeface="Berlin Sans FB Demi"/>
                    <a:sym typeface="Berlin Sans FB Demi"/>
                  </a:defRPr>
                </a:pPr>
              </a:p>
            </p:txBody>
          </p:sp>
          <p:sp>
            <p:nvSpPr>
              <p:cNvPr id="286" name="Shape 286"/>
              <p:cNvSpPr/>
              <p:nvPr/>
            </p:nvSpPr>
            <p:spPr>
              <a:xfrm>
                <a:off x="2185984" y="0"/>
                <a:ext cx="1923856" cy="5134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7823"/>
                    </a:lnTo>
                    <a:lnTo>
                      <a:pt x="14873" y="2098"/>
                    </a:lnTo>
                    <a:lnTo>
                      <a:pt x="21600" y="0"/>
                    </a:lnTo>
                    <a:lnTo>
                      <a:pt x="0" y="21600"/>
                    </a:lnTo>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algn="l" defTabSz="914400">
                  <a:defRPr sz="2400">
                    <a:solidFill>
                      <a:srgbClr val="000000"/>
                    </a:solidFill>
                    <a:latin typeface="Berlin Sans FB Demi"/>
                    <a:ea typeface="Berlin Sans FB Demi"/>
                    <a:cs typeface="Berlin Sans FB Demi"/>
                    <a:sym typeface="Berlin Sans FB Demi"/>
                  </a:defRPr>
                </a:pPr>
              </a:p>
            </p:txBody>
          </p:sp>
          <p:sp>
            <p:nvSpPr>
              <p:cNvPr id="287" name="Shape 287"/>
              <p:cNvSpPr/>
              <p:nvPr/>
            </p:nvSpPr>
            <p:spPr>
              <a:xfrm>
                <a:off x="0" y="3112519"/>
                <a:ext cx="4488992" cy="724924"/>
              </a:xfrm>
              <a:prstGeom prst="rect">
                <a:avLst/>
              </a:prstGeom>
              <a:solidFill>
                <a:srgbClr val="FFD98F">
                  <a:alpha val="81000"/>
                </a:srgbClr>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lvl="0" algn="l" defTabSz="914400">
                  <a:defRPr sz="2400">
                    <a:solidFill>
                      <a:srgbClr val="000000"/>
                    </a:solidFill>
                    <a:latin typeface="Berlin Sans FB Demi"/>
                    <a:ea typeface="Berlin Sans FB Demi"/>
                    <a:cs typeface="Berlin Sans FB Demi"/>
                    <a:sym typeface="Berlin Sans FB Demi"/>
                  </a:defRPr>
                </a:pPr>
              </a:p>
            </p:txBody>
          </p:sp>
          <p:sp>
            <p:nvSpPr>
              <p:cNvPr id="288" name="Shape 288"/>
              <p:cNvSpPr/>
              <p:nvPr/>
            </p:nvSpPr>
            <p:spPr>
              <a:xfrm>
                <a:off x="770952" y="3300003"/>
                <a:ext cx="3192791" cy="62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l" defTabSz="914400">
                  <a:defRPr sz="2800">
                    <a:ln w="25781">
                      <a:solidFill>
                        <a:srgbClr val="720C04"/>
                      </a:solidFill>
                    </a:ln>
                    <a:solidFill>
                      <a:srgbClr val="720C04"/>
                    </a:solidFill>
                    <a:effectLst>
                      <a:outerShdw sx="100000" sy="100000" kx="0" ky="0" algn="b" rotWithShape="0" blurRad="63500" dist="0" dir="3600000">
                        <a:srgbClr val="000000">
                          <a:alpha val="70000"/>
                        </a:srgbClr>
                      </a:outerShdw>
                    </a:effectLst>
                    <a:latin typeface="Arial"/>
                    <a:ea typeface="Arial"/>
                    <a:cs typeface="Arial"/>
                    <a:sym typeface="Arial"/>
                  </a:defRPr>
                </a:lvl1pPr>
              </a:lstStyle>
              <a:p>
                <a:pPr lvl="0">
                  <a:defRPr sz="1800">
                    <a:ln w="9525">
                      <a:noFill/>
                    </a:ln>
                    <a:solidFill>
                      <a:srgbClr val="000000"/>
                    </a:solidFill>
                    <a:effectLst/>
                  </a:defRPr>
                </a:pPr>
                <a:r>
                  <a:rPr sz="2800">
                    <a:ln w="25781">
                      <a:solidFill>
                        <a:srgbClr val="720C04"/>
                      </a:solidFill>
                    </a:ln>
                    <a:solidFill>
                      <a:srgbClr val="720C04"/>
                    </a:solidFill>
                    <a:effectLst>
                      <a:outerShdw sx="100000" sy="100000" kx="0" ky="0" algn="b" rotWithShape="0" blurRad="63500" dist="0" dir="3600000">
                        <a:srgbClr val="000000">
                          <a:alpha val="70000"/>
                        </a:srgbClr>
                      </a:outerShdw>
                    </a:effectLst>
                  </a:rPr>
                  <a:t>ROMANS 10:17</a:t>
                </a:r>
              </a:p>
            </p:txBody>
          </p:sp>
          <p:sp>
            <p:nvSpPr>
              <p:cNvPr id="289" name="Shape 289"/>
              <p:cNvSpPr/>
              <p:nvPr/>
            </p:nvSpPr>
            <p:spPr>
              <a:xfrm>
                <a:off x="1042463" y="523564"/>
                <a:ext cx="2192002" cy="2613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914400">
                  <a:defRPr sz="3500">
                    <a:solidFill>
                      <a:srgbClr val="000000"/>
                    </a:solidFill>
                    <a:effectLst>
                      <a:outerShdw sx="100000" sy="100000" kx="0" ky="0" algn="b" rotWithShape="0" blurRad="63500" dist="0" dir="3600000">
                        <a:srgbClr val="000000">
                          <a:alpha val="70000"/>
                        </a:srgbClr>
                      </a:outerShdw>
                    </a:effectLst>
                    <a:latin typeface="Denmark"/>
                    <a:ea typeface="Denmark"/>
                    <a:cs typeface="Denmark"/>
                    <a:sym typeface="Denmark"/>
                  </a:defRPr>
                </a:lvl1pPr>
              </a:lstStyle>
              <a:p>
                <a:pPr lvl="0">
                  <a:defRPr sz="1800">
                    <a:effectLst/>
                  </a:defRPr>
                </a:pPr>
                <a:r>
                  <a:rPr sz="3500">
                    <a:effectLst>
                      <a:outerShdw sx="100000" sy="100000" kx="0" ky="0" algn="b" rotWithShape="0" blurRad="63500" dist="0" dir="3600000">
                        <a:srgbClr val="000000">
                          <a:alpha val="70000"/>
                        </a:srgbClr>
                      </a:outerShdw>
                    </a:effectLst>
                  </a:rPr>
                  <a:t>Faith comes by hearing</a:t>
                </a:r>
              </a:p>
            </p:txBody>
          </p:sp>
        </p:grpSp>
      </p:grpSp>
      <p:sp>
        <p:nvSpPr>
          <p:cNvPr id="292" name="Shape 292"/>
          <p:cNvSpPr/>
          <p:nvPr/>
        </p:nvSpPr>
        <p:spPr>
          <a:xfrm>
            <a:off x="-1" y="8619649"/>
            <a:ext cx="13004801" cy="1031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914400">
              <a:defRPr sz="1800">
                <a:solidFill>
                  <a:srgbClr val="000000"/>
                </a:solidFill>
              </a:defRPr>
            </a:pPr>
            <a:r>
              <a:rPr sz="2100">
                <a:solidFill>
                  <a:srgbClr val="FFFC79"/>
                </a:solidFill>
                <a:effectLst>
                  <a:outerShdw sx="100000" sy="100000" kx="0" ky="0" algn="b" rotWithShape="0" blurRad="63500" dist="63500" dir="2931536">
                    <a:srgbClr val="000000"/>
                  </a:outerShdw>
                </a:effectLst>
                <a:latin typeface="Thames Nude Roman"/>
                <a:ea typeface="Thames Nude Roman"/>
                <a:cs typeface="Thames Nude Roman"/>
                <a:sym typeface="Thames Nude Roman"/>
              </a:rPr>
              <a:t>Walking by faith means walking by what God has said</a:t>
            </a:r>
            <a:endParaRPr sz="2100">
              <a:solidFill>
                <a:srgbClr val="FFFC79"/>
              </a:solidFill>
              <a:effectLst>
                <a:outerShdw sx="100000" sy="100000" kx="0" ky="0" algn="b" rotWithShape="0" blurRad="63500" dist="63500" dir="2931536">
                  <a:srgbClr val="000000"/>
                </a:outerShdw>
              </a:effectLst>
              <a:latin typeface="Thames Nude Roman"/>
              <a:ea typeface="Thames Nude Roman"/>
              <a:cs typeface="Thames Nude Roman"/>
              <a:sym typeface="Thames Nude Roman"/>
            </a:endParaRPr>
          </a:p>
          <a:p>
            <a:pPr lvl="0" defTabSz="914400">
              <a:defRPr sz="1800">
                <a:solidFill>
                  <a:srgbClr val="000000"/>
                </a:solidFill>
              </a:defRPr>
            </a:pPr>
            <a:r>
              <a:rPr b="1" sz="3400">
                <a:solidFill>
                  <a:srgbClr val="FFFC79"/>
                </a:solidFill>
                <a:effectLst>
                  <a:outerShdw sx="100000" sy="100000" kx="0" ky="0" algn="b" rotWithShape="0" blurRad="63500" dist="63500" dir="2931536">
                    <a:srgbClr val="000000"/>
                  </a:outerShdw>
                </a:effectLst>
                <a:latin typeface="Book Antiqua"/>
                <a:ea typeface="Book Antiqua"/>
                <a:cs typeface="Book Antiqua"/>
                <a:sym typeface="Book Antiqua"/>
              </a:rPr>
              <a:t>2 Cor. 5:7; 1 Cor. 4:6; Gal. 1:6-9</a:t>
            </a:r>
          </a:p>
        </p:txBody>
      </p:sp>
      <p:sp>
        <p:nvSpPr>
          <p:cNvPr id="293" name="Shape 293"/>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294" name="Shape 294"/>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295" name="Shape 295"/>
          <p:cNvSpPr/>
          <p:nvPr/>
        </p:nvSpPr>
        <p:spPr>
          <a:xfrm>
            <a:off x="1189262" y="1374197"/>
            <a:ext cx="10843023"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Seeking Permission For All We Believe, Teach &amp; Practice</a:t>
            </a:r>
          </a:p>
        </p:txBody>
      </p:sp>
      <p:sp>
        <p:nvSpPr>
          <p:cNvPr id="296" name="Shape 296"/>
          <p:cNvSpPr/>
          <p:nvPr/>
        </p:nvSpPr>
        <p:spPr>
          <a:xfrm>
            <a:off x="-1" y="2361239"/>
            <a:ext cx="13004801" cy="1057149"/>
          </a:xfrm>
          <a:prstGeom prst="rect">
            <a:avLst/>
          </a:prstGeom>
          <a:ln w="12700">
            <a:miter lim="400000"/>
          </a:ln>
          <a:effectLst>
            <a:outerShdw sx="100000" sy="100000" kx="0" ky="0" algn="b" rotWithShape="0" blurRad="63500" dist="635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6300">
                <a:solidFill>
                  <a:srgbClr val="FFD479"/>
                </a:solidFill>
                <a:effectLst>
                  <a:outerShdw sx="100000" sy="100000" kx="0" ky="0" algn="b" rotWithShape="0" blurRad="114300" dist="101600" dir="2700000">
                    <a:srgbClr val="000000"/>
                  </a:outerShdw>
                </a:effectLst>
                <a:latin typeface="Pythagoras"/>
                <a:ea typeface="Pythagoras"/>
                <a:cs typeface="Pythagoras"/>
                <a:sym typeface="Pythagoras"/>
              </a:defRPr>
            </a:lvl1pPr>
          </a:lstStyle>
          <a:p>
            <a:pPr lvl="0">
              <a:defRPr sz="1800">
                <a:solidFill>
                  <a:srgbClr val="000000"/>
                </a:solidFill>
                <a:effectLst/>
              </a:defRPr>
            </a:pPr>
            <a:r>
              <a:rPr sz="6300">
                <a:solidFill>
                  <a:srgbClr val="FFD479"/>
                </a:solidFill>
                <a:effectLst>
                  <a:outerShdw sx="100000" sy="100000" kx="0" ky="0" algn="b" rotWithShape="0" blurRad="114300" dist="101600" dir="2700000">
                    <a:srgbClr val="000000"/>
                  </a:outerShdw>
                </a:effectLst>
              </a:rPr>
              <a:t>God’s Silence To Be Respected!</a:t>
            </a: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15" grpId="1" fill="hold">
                                  <p:stCondLst>
                                    <p:cond delay="0"/>
                                  </p:stCondLst>
                                  <p:iterate type="el" backwards="0">
                                    <p:tmAbs val="0"/>
                                  </p:iterate>
                                  <p:childTnLst>
                                    <p:set>
                                      <p:cBhvr>
                                        <p:cTn id="6" fill="hold"/>
                                        <p:tgtEl>
                                          <p:spTgt spid="291"/>
                                        </p:tgtEl>
                                        <p:attrNameLst>
                                          <p:attrName>style.visibility</p:attrName>
                                        </p:attrNameLst>
                                      </p:cBhvr>
                                      <p:to>
                                        <p:strVal val="visible"/>
                                      </p:to>
                                    </p:set>
                                    <p:anim calcmode="lin" valueType="num">
                                      <p:cBhvr>
                                        <p:cTn id="7" dur="1000" fill="hold"/>
                                        <p:tgtEl>
                                          <p:spTgt spid="291"/>
                                        </p:tgtEl>
                                        <p:attrNameLst>
                                          <p:attrName>ppt_w</p:attrName>
                                        </p:attrNameLst>
                                      </p:cBhvr>
                                      <p:tavLst>
                                        <p:tav tm="0">
                                          <p:val>
                                            <p:fltVal val="0"/>
                                          </p:val>
                                        </p:tav>
                                        <p:tav tm="100000">
                                          <p:val>
                                            <p:strVal val="#ppt_w"/>
                                          </p:val>
                                        </p:tav>
                                      </p:tavLst>
                                    </p:anim>
                                    <p:anim calcmode="lin" valueType="num">
                                      <p:cBhvr>
                                        <p:cTn id="8" dur="1000" fill="hold"/>
                                        <p:tgtEl>
                                          <p:spTgt spid="291"/>
                                        </p:tgtEl>
                                        <p:attrNameLst>
                                          <p:attrName>ppt_h</p:attrName>
                                        </p:attrNameLst>
                                      </p:cBhvr>
                                      <p:tavLst>
                                        <p:tav tm="0">
                                          <p:val>
                                            <p:fltVal val="0"/>
                                          </p:val>
                                        </p:tav>
                                        <p:tav tm="100000">
                                          <p:val>
                                            <p:strVal val="#ppt_h"/>
                                          </p:val>
                                        </p:tav>
                                      </p:tavLst>
                                    </p:anim>
                                    <p:anim calcmode="lin" valueType="num">
                                      <p:cBhvr>
                                        <p:cTn id="9" dur="1000" fill="hold"/>
                                        <p:tgtEl>
                                          <p:spTgt spid="29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2" presetID="22" grpId="2" fill="hold">
                                  <p:stCondLst>
                                    <p:cond delay="0"/>
                                  </p:stCondLst>
                                  <p:iterate type="el" backwards="0">
                                    <p:tmAbs val="0"/>
                                  </p:iterate>
                                  <p:childTnLst>
                                    <p:set>
                                      <p:cBhvr>
                                        <p:cTn id="14" fill="hold"/>
                                        <p:tgtEl>
                                          <p:spTgt spid="277"/>
                                        </p:tgtEl>
                                        <p:attrNameLst>
                                          <p:attrName>style.visibility</p:attrName>
                                        </p:attrNameLst>
                                      </p:cBhvr>
                                      <p:to>
                                        <p:strVal val="visible"/>
                                      </p:to>
                                    </p:set>
                                    <p:animEffect filter="wipe(right)" transition="in">
                                      <p:cBhvr>
                                        <p:cTn id="15" dur="2000"/>
                                        <p:tgtEl>
                                          <p:spTgt spid="277"/>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8" presetID="22" grpId="3" fill="hold">
                                  <p:stCondLst>
                                    <p:cond delay="0"/>
                                  </p:stCondLst>
                                  <p:iterate type="el" backwards="0">
                                    <p:tmAbs val="0"/>
                                  </p:iterate>
                                  <p:childTnLst>
                                    <p:set>
                                      <p:cBhvr>
                                        <p:cTn id="19" fill="hold"/>
                                        <p:tgtEl>
                                          <p:spTgt spid="280"/>
                                        </p:tgtEl>
                                        <p:attrNameLst>
                                          <p:attrName>style.visibility</p:attrName>
                                        </p:attrNameLst>
                                      </p:cBhvr>
                                      <p:to>
                                        <p:strVal val="visible"/>
                                      </p:to>
                                    </p:set>
                                    <p:animEffect filter="wipe(left)" transition="in">
                                      <p:cBhvr>
                                        <p:cTn id="20" dur="2000"/>
                                        <p:tgtEl>
                                          <p:spTgt spid="280"/>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8" presetID="22" grpId="4" fill="hold">
                                  <p:stCondLst>
                                    <p:cond delay="0"/>
                                  </p:stCondLst>
                                  <p:iterate type="el" backwards="0">
                                    <p:tmAbs val="0"/>
                                  </p:iterate>
                                  <p:childTnLst>
                                    <p:set>
                                      <p:cBhvr>
                                        <p:cTn id="24" fill="hold"/>
                                        <p:tgtEl>
                                          <p:spTgt spid="292"/>
                                        </p:tgtEl>
                                        <p:attrNameLst>
                                          <p:attrName>style.visibility</p:attrName>
                                        </p:attrNameLst>
                                      </p:cBhvr>
                                      <p:to>
                                        <p:strVal val="visible"/>
                                      </p:to>
                                    </p:set>
                                    <p:animEffect filter="wipe(left)" transition="in">
                                      <p:cBhvr>
                                        <p:cTn id="25" dur="15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1" grpId="1"/>
      <p:bldP build="whole" bldLvl="1" animBg="1" rev="0" advAuto="0" spid="280" grpId="3"/>
      <p:bldP build="whole" bldLvl="1" animBg="1" rev="0" advAuto="0" spid="277" grpId="2"/>
      <p:bldP build="whole" bldLvl="1" animBg="1" rev="0" advAuto="0" spid="292" grpId="4"/>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299" name="Shape 299"/>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300" name="Shape 300"/>
          <p:cNvSpPr/>
          <p:nvPr/>
        </p:nvSpPr>
        <p:spPr>
          <a:xfrm>
            <a:off x="1189262" y="1374197"/>
            <a:ext cx="10843023"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Seeking Permission For All We Believe, Teach &amp; Practice</a:t>
            </a:r>
          </a:p>
        </p:txBody>
      </p:sp>
      <p:sp>
        <p:nvSpPr>
          <p:cNvPr id="301" name="Shape 301"/>
          <p:cNvSpPr/>
          <p:nvPr/>
        </p:nvSpPr>
        <p:spPr>
          <a:xfrm>
            <a:off x="-1" y="2361239"/>
            <a:ext cx="13004801" cy="942849"/>
          </a:xfrm>
          <a:prstGeom prst="rect">
            <a:avLst/>
          </a:prstGeom>
          <a:ln w="12700">
            <a:miter lim="400000"/>
          </a:ln>
          <a:effectLst>
            <a:outerShdw sx="100000" sy="100000" kx="0" ky="0" algn="b" rotWithShape="0" blurRad="63500" dist="635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5600">
                <a:solidFill>
                  <a:srgbClr val="FFD479"/>
                </a:solidFill>
                <a:effectLst>
                  <a:outerShdw sx="100000" sy="100000" kx="0" ky="0" algn="b" rotWithShape="0" blurRad="114300" dist="101600" dir="2700000">
                    <a:srgbClr val="000000"/>
                  </a:outerShdw>
                </a:effectLst>
                <a:latin typeface="Pythagoras"/>
                <a:ea typeface="Pythagoras"/>
                <a:cs typeface="Pythagoras"/>
                <a:sym typeface="Pythagoras"/>
              </a:defRPr>
            </a:lvl1pPr>
          </a:lstStyle>
          <a:p>
            <a:pPr lvl="0">
              <a:defRPr sz="1800">
                <a:solidFill>
                  <a:srgbClr val="000000"/>
                </a:solidFill>
                <a:effectLst/>
              </a:defRPr>
            </a:pPr>
            <a:r>
              <a:rPr sz="5600">
                <a:solidFill>
                  <a:srgbClr val="FFD479"/>
                </a:solidFill>
                <a:effectLst>
                  <a:outerShdw sx="100000" sy="100000" kx="0" ky="0" algn="b" rotWithShape="0" blurRad="114300" dist="101600" dir="2700000">
                    <a:srgbClr val="000000"/>
                  </a:outerShdw>
                </a:effectLst>
              </a:rPr>
              <a:t>Things That Cannot Be Done By Faith</a:t>
            </a:r>
          </a:p>
        </p:txBody>
      </p:sp>
      <p:sp>
        <p:nvSpPr>
          <p:cNvPr id="302" name="Shape 302"/>
          <p:cNvSpPr/>
          <p:nvPr/>
        </p:nvSpPr>
        <p:spPr>
          <a:xfrm>
            <a:off x="3013696" y="3539250"/>
            <a:ext cx="9767584" cy="5984749"/>
          </a:xfrm>
          <a:prstGeom prst="rect">
            <a:avLst/>
          </a:prstGeom>
          <a:ln w="12700">
            <a:miter lim="400000"/>
          </a:ln>
          <a:effectLst>
            <a:outerShdw sx="100000" sy="100000" kx="0" ky="0" algn="b" rotWithShape="0" blurRad="266700" dist="119600" dir="2243425">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620183" indent="-620183" algn="l" defTabSz="914400">
              <a:spcBef>
                <a:spcPts val="1400"/>
              </a:spcBef>
              <a:buClr>
                <a:srgbClr val="E8A433"/>
              </a:buClr>
              <a:buSzPct val="100000"/>
              <a:buFont typeface="Wingdings 2"/>
              <a:buChar char="✦"/>
              <a:defRPr sz="1800">
                <a:solidFill>
                  <a:srgbClr val="000000"/>
                </a:solidFill>
              </a:defRPr>
            </a:pPr>
            <a:r>
              <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rPr>
              <a:t>Sprinkling in place of immersion -</a:t>
            </a:r>
            <a:endPar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endParaRPr>
          </a:p>
          <a:p>
            <a:pPr lvl="0" marL="620183" indent="-620183" algn="l" defTabSz="914400">
              <a:spcBef>
                <a:spcPts val="1400"/>
              </a:spcBef>
              <a:buClr>
                <a:srgbClr val="E8A433"/>
              </a:buClr>
              <a:buSzPct val="100000"/>
              <a:buFont typeface="Wingdings 2"/>
              <a:buChar char="✦"/>
              <a:defRPr sz="1800">
                <a:solidFill>
                  <a:srgbClr val="000000"/>
                </a:solidFill>
              </a:defRPr>
            </a:pPr>
            <a:r>
              <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rPr>
              <a:t>Baptizing / sprinkling babies</a:t>
            </a:r>
            <a:endPar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endParaRPr>
          </a:p>
          <a:p>
            <a:pPr lvl="0" marL="620183" indent="-620183" algn="l" defTabSz="914400">
              <a:spcBef>
                <a:spcPts val="1400"/>
              </a:spcBef>
              <a:buClr>
                <a:srgbClr val="E8A433"/>
              </a:buClr>
              <a:buSzPct val="100000"/>
              <a:buFont typeface="Wingdings 2"/>
              <a:buChar char="✦"/>
              <a:defRPr sz="1800">
                <a:solidFill>
                  <a:srgbClr val="000000"/>
                </a:solidFill>
              </a:defRPr>
            </a:pPr>
            <a:r>
              <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rPr>
              <a:t>Saying the sinners prayer for salvation -</a:t>
            </a:r>
            <a:endPar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endParaRPr>
          </a:p>
          <a:p>
            <a:pPr lvl="0" marL="620183" indent="-620183" algn="l" defTabSz="914400">
              <a:spcBef>
                <a:spcPts val="1400"/>
              </a:spcBef>
              <a:buClr>
                <a:srgbClr val="E8A433"/>
              </a:buClr>
              <a:buSzPct val="100000"/>
              <a:buFont typeface="Wingdings 2"/>
              <a:buChar char="✦"/>
              <a:defRPr sz="1800">
                <a:solidFill>
                  <a:srgbClr val="000000"/>
                </a:solidFill>
              </a:defRPr>
            </a:pPr>
            <a:r>
              <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rPr>
              <a:t>Asking Jesus to come into your heart and save you -</a:t>
            </a:r>
            <a:endPar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endParaRPr>
          </a:p>
          <a:p>
            <a:pPr lvl="0" marL="620183" indent="-620183" algn="l" defTabSz="914400">
              <a:spcBef>
                <a:spcPts val="1400"/>
              </a:spcBef>
              <a:buClr>
                <a:srgbClr val="E8A433"/>
              </a:buClr>
              <a:buSzPct val="100000"/>
              <a:buFont typeface="Wingdings 2"/>
              <a:buChar char="✦"/>
              <a:defRPr sz="1800">
                <a:solidFill>
                  <a:srgbClr val="000000"/>
                </a:solidFill>
              </a:defRPr>
            </a:pPr>
            <a:r>
              <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rPr>
              <a:t>Teaching salvation by faith alone - i.e., at the point of faith before &amp; without being baptized - </a:t>
            </a: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302">
                                            <p:txEl>
                                              <p:pRg st="1" end="1"/>
                                            </p:txEl>
                                          </p:spTgt>
                                        </p:tgtEl>
                                        <p:attrNameLst>
                                          <p:attrName>style.visibility</p:attrName>
                                        </p:attrNameLst>
                                      </p:cBhvr>
                                      <p:to>
                                        <p:strVal val="visible"/>
                                      </p:to>
                                    </p:set>
                                    <p:animEffect filter="wipe(left)" transition="in">
                                      <p:cBhvr>
                                        <p:cTn id="7" dur="2000"/>
                                        <p:tgtEl>
                                          <p:spTgt spid="3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1" fill="hold">
                                  <p:stCondLst>
                                    <p:cond delay="0"/>
                                  </p:stCondLst>
                                  <p:iterate type="el" backwards="0">
                                    <p:tmAbs val="0"/>
                                  </p:iterate>
                                  <p:childTnLst>
                                    <p:set>
                                      <p:cBhvr>
                                        <p:cTn id="11" fill="hold"/>
                                        <p:tgtEl>
                                          <p:spTgt spid="302">
                                            <p:txEl>
                                              <p:pRg st="2" end="2"/>
                                            </p:txEl>
                                          </p:spTgt>
                                        </p:tgtEl>
                                        <p:attrNameLst>
                                          <p:attrName>style.visibility</p:attrName>
                                        </p:attrNameLst>
                                      </p:cBhvr>
                                      <p:to>
                                        <p:strVal val="visible"/>
                                      </p:to>
                                    </p:set>
                                    <p:animEffect filter="wipe(left)" transition="in">
                                      <p:cBhvr>
                                        <p:cTn id="12" dur="2000"/>
                                        <p:tgtEl>
                                          <p:spTgt spid="30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2" grpId="1" fill="hold">
                                  <p:stCondLst>
                                    <p:cond delay="0"/>
                                  </p:stCondLst>
                                  <p:iterate type="el" backwards="0">
                                    <p:tmAbs val="0"/>
                                  </p:iterate>
                                  <p:childTnLst>
                                    <p:set>
                                      <p:cBhvr>
                                        <p:cTn id="16" fill="hold"/>
                                        <p:tgtEl>
                                          <p:spTgt spid="302">
                                            <p:txEl>
                                              <p:pRg st="3" end="3"/>
                                            </p:txEl>
                                          </p:spTgt>
                                        </p:tgtEl>
                                        <p:attrNameLst>
                                          <p:attrName>style.visibility</p:attrName>
                                        </p:attrNameLst>
                                      </p:cBhvr>
                                      <p:to>
                                        <p:strVal val="visible"/>
                                      </p:to>
                                    </p:set>
                                    <p:animEffect filter="wipe(left)" transition="in">
                                      <p:cBhvr>
                                        <p:cTn id="17" dur="2000"/>
                                        <p:tgtEl>
                                          <p:spTgt spid="30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8" presetID="22" grpId="1" fill="hold">
                                  <p:stCondLst>
                                    <p:cond delay="0"/>
                                  </p:stCondLst>
                                  <p:iterate type="el" backwards="0">
                                    <p:tmAbs val="0"/>
                                  </p:iterate>
                                  <p:childTnLst>
                                    <p:set>
                                      <p:cBhvr>
                                        <p:cTn id="21" fill="hold"/>
                                        <p:tgtEl>
                                          <p:spTgt spid="302">
                                            <p:txEl>
                                              <p:pRg st="4" end="4"/>
                                            </p:txEl>
                                          </p:spTgt>
                                        </p:tgtEl>
                                        <p:attrNameLst>
                                          <p:attrName>style.visibility</p:attrName>
                                        </p:attrNameLst>
                                      </p:cBhvr>
                                      <p:to>
                                        <p:strVal val="visible"/>
                                      </p:to>
                                    </p:set>
                                    <p:animEffect filter="wipe(left)" transition="in">
                                      <p:cBhvr>
                                        <p:cTn id="22" dur="2000"/>
                                        <p:tgtEl>
                                          <p:spTgt spid="30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2"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305" name="Shape 305"/>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306" name="Shape 306"/>
          <p:cNvSpPr/>
          <p:nvPr/>
        </p:nvSpPr>
        <p:spPr>
          <a:xfrm>
            <a:off x="1189262" y="1374197"/>
            <a:ext cx="10843023"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Seeking Permission For All We Believe, Teach &amp; Practice</a:t>
            </a:r>
          </a:p>
        </p:txBody>
      </p:sp>
      <p:sp>
        <p:nvSpPr>
          <p:cNvPr id="307" name="Shape 307"/>
          <p:cNvSpPr/>
          <p:nvPr/>
        </p:nvSpPr>
        <p:spPr>
          <a:xfrm>
            <a:off x="-1" y="2361239"/>
            <a:ext cx="13004801" cy="942849"/>
          </a:xfrm>
          <a:prstGeom prst="rect">
            <a:avLst/>
          </a:prstGeom>
          <a:ln w="12700">
            <a:miter lim="400000"/>
          </a:ln>
          <a:effectLst>
            <a:outerShdw sx="100000" sy="100000" kx="0" ky="0" algn="b" rotWithShape="0" blurRad="63500" dist="635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5600">
                <a:solidFill>
                  <a:srgbClr val="FFD479"/>
                </a:solidFill>
                <a:effectLst>
                  <a:outerShdw sx="100000" sy="100000" kx="0" ky="0" algn="b" rotWithShape="0" blurRad="114300" dist="101600" dir="2700000">
                    <a:srgbClr val="000000"/>
                  </a:outerShdw>
                </a:effectLst>
                <a:latin typeface="Pythagoras"/>
                <a:ea typeface="Pythagoras"/>
                <a:cs typeface="Pythagoras"/>
                <a:sym typeface="Pythagoras"/>
              </a:defRPr>
            </a:lvl1pPr>
          </a:lstStyle>
          <a:p>
            <a:pPr lvl="0">
              <a:defRPr sz="1800">
                <a:solidFill>
                  <a:srgbClr val="000000"/>
                </a:solidFill>
                <a:effectLst/>
              </a:defRPr>
            </a:pPr>
            <a:r>
              <a:rPr sz="5600">
                <a:solidFill>
                  <a:srgbClr val="FFD479"/>
                </a:solidFill>
                <a:effectLst>
                  <a:outerShdw sx="100000" sy="100000" kx="0" ky="0" algn="b" rotWithShape="0" blurRad="114300" dist="101600" dir="2700000">
                    <a:srgbClr val="000000"/>
                  </a:outerShdw>
                </a:effectLst>
              </a:rPr>
              <a:t>Things That Cannot Be Done By Faith</a:t>
            </a:r>
          </a:p>
        </p:txBody>
      </p:sp>
      <p:sp>
        <p:nvSpPr>
          <p:cNvPr id="308" name="Shape 308"/>
          <p:cNvSpPr/>
          <p:nvPr/>
        </p:nvSpPr>
        <p:spPr>
          <a:xfrm>
            <a:off x="3013696" y="3539250"/>
            <a:ext cx="9767584" cy="5946649"/>
          </a:xfrm>
          <a:prstGeom prst="rect">
            <a:avLst/>
          </a:prstGeom>
          <a:ln w="12700">
            <a:miter lim="400000"/>
          </a:ln>
          <a:effectLst>
            <a:outerShdw sx="100000" sy="100000" kx="0" ky="0" algn="b" rotWithShape="0" blurRad="266700" dist="119600" dir="2243425">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620183" indent="-620183" algn="l" defTabSz="914400">
              <a:spcBef>
                <a:spcPts val="1400"/>
              </a:spcBef>
              <a:buClr>
                <a:srgbClr val="E8A433"/>
              </a:buClr>
              <a:buSzPct val="100000"/>
              <a:buFont typeface="Wingdings 2"/>
              <a:buChar char="✦"/>
              <a:defRPr sz="1800">
                <a:solidFill>
                  <a:srgbClr val="000000"/>
                </a:solidFill>
              </a:defRPr>
            </a:pPr>
            <a:r>
              <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rPr>
              <a:t>Peanut butter on the bread –</a:t>
            </a:r>
            <a:endPar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endParaRPr>
          </a:p>
          <a:p>
            <a:pPr lvl="0" marL="620183" indent="-620183" algn="l" defTabSz="914400">
              <a:spcBef>
                <a:spcPts val="1400"/>
              </a:spcBef>
              <a:buClr>
                <a:srgbClr val="E8A433"/>
              </a:buClr>
              <a:buSzPct val="100000"/>
              <a:buFont typeface="Wingdings 2"/>
              <a:buChar char="✦"/>
              <a:defRPr sz="1800">
                <a:solidFill>
                  <a:srgbClr val="000000"/>
                </a:solidFill>
              </a:defRPr>
            </a:pPr>
            <a:r>
              <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rPr>
              <a:t>Piano / Orchestras / rock bands -</a:t>
            </a:r>
            <a:endPar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endParaRPr>
          </a:p>
          <a:p>
            <a:pPr lvl="0" marL="620183" indent="-620183" algn="l" defTabSz="914400">
              <a:spcBef>
                <a:spcPts val="1400"/>
              </a:spcBef>
              <a:buClr>
                <a:srgbClr val="E8A433"/>
              </a:buClr>
              <a:buSzPct val="100000"/>
              <a:buFont typeface="Wingdings 2"/>
              <a:buChar char="✦"/>
              <a:defRPr sz="1800">
                <a:solidFill>
                  <a:srgbClr val="000000"/>
                </a:solidFill>
              </a:defRPr>
            </a:pPr>
            <a:r>
              <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rPr>
              <a:t>Pagan holiday observances –</a:t>
            </a:r>
            <a:endPar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endParaRPr>
          </a:p>
          <a:p>
            <a:pPr lvl="0" marL="620183" indent="-620183" algn="l" defTabSz="914400">
              <a:spcBef>
                <a:spcPts val="1400"/>
              </a:spcBef>
              <a:buClr>
                <a:srgbClr val="E8A433"/>
              </a:buClr>
              <a:buSzPct val="100000"/>
              <a:buFont typeface="Wingdings 2"/>
              <a:buChar char="✦"/>
              <a:defRPr sz="1800">
                <a:solidFill>
                  <a:srgbClr val="000000"/>
                </a:solidFill>
              </a:defRPr>
            </a:pPr>
            <a:r>
              <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rPr>
              <a:t>Political / secular speeches-</a:t>
            </a:r>
            <a:endPar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endParaRPr>
          </a:p>
          <a:p>
            <a:pPr lvl="0" marL="620183" indent="-620183" algn="l" defTabSz="914400">
              <a:spcBef>
                <a:spcPts val="1400"/>
              </a:spcBef>
              <a:buClr>
                <a:srgbClr val="E8A433"/>
              </a:buClr>
              <a:buSzPct val="100000"/>
              <a:buFont typeface="Wingdings 2"/>
              <a:buChar char="✦"/>
              <a:defRPr sz="1800">
                <a:solidFill>
                  <a:srgbClr val="000000"/>
                </a:solidFill>
              </a:defRPr>
            </a:pPr>
            <a:r>
              <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rPr>
              <a:t>Fund raising campaigns -</a:t>
            </a:r>
            <a:endPar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endParaRPr>
          </a:p>
          <a:p>
            <a:pPr lvl="0" marL="620183" indent="-620183" algn="l" defTabSz="914400">
              <a:spcBef>
                <a:spcPts val="1400"/>
              </a:spcBef>
              <a:buClr>
                <a:srgbClr val="E8A433"/>
              </a:buClr>
              <a:buSzPct val="100000"/>
              <a:buFont typeface="Wingdings 2"/>
              <a:buChar char="✦"/>
              <a:defRPr sz="1800">
                <a:solidFill>
                  <a:srgbClr val="000000"/>
                </a:solidFill>
              </a:defRPr>
            </a:pPr>
            <a:r>
              <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rPr>
              <a:t>Social programs –</a:t>
            </a:r>
            <a:endPar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endParaRPr>
          </a:p>
          <a:p>
            <a:pPr lvl="0" marL="620183" indent="-620183" algn="l" defTabSz="914400">
              <a:spcBef>
                <a:spcPts val="1400"/>
              </a:spcBef>
              <a:buClr>
                <a:srgbClr val="E8A433"/>
              </a:buClr>
              <a:buSzPct val="100000"/>
              <a:buFont typeface="Wingdings 2"/>
              <a:buChar char="✦"/>
              <a:defRPr sz="1800">
                <a:solidFill>
                  <a:srgbClr val="000000"/>
                </a:solidFill>
              </a:defRPr>
            </a:pPr>
            <a:r>
              <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rPr>
              <a:t>Recreational activities –</a:t>
            </a:r>
            <a:endPar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endParaRPr>
          </a:p>
          <a:p>
            <a:pPr lvl="0" marL="620183" indent="-620183" algn="l" defTabSz="914400">
              <a:spcBef>
                <a:spcPts val="1400"/>
              </a:spcBef>
              <a:buClr>
                <a:srgbClr val="E8A433"/>
              </a:buClr>
              <a:buSzPct val="100000"/>
              <a:buFont typeface="Wingdings 2"/>
              <a:buChar char="✦"/>
              <a:defRPr sz="1800">
                <a:solidFill>
                  <a:srgbClr val="000000"/>
                </a:solidFill>
              </a:defRPr>
            </a:pPr>
            <a:r>
              <a:rPr sz="3800">
                <a:solidFill>
                  <a:srgbClr val="DCDEE0"/>
                </a:solidFill>
                <a:effectLst>
                  <a:outerShdw sx="100000" sy="100000" kx="0" ky="0" algn="b" rotWithShape="0" blurRad="63500" dist="63500" dir="1408181">
                    <a:srgbClr val="000000"/>
                  </a:outerShdw>
                </a:effectLst>
                <a:latin typeface="Denmark"/>
                <a:ea typeface="Denmark"/>
                <a:cs typeface="Denmark"/>
                <a:sym typeface="Denmark"/>
              </a:rPr>
              <a:t>Entertainment centers . . . . Etc. </a:t>
            </a: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308">
                                            <p:txEl>
                                              <p:pRg st="1" end="1"/>
                                            </p:txEl>
                                          </p:spTgt>
                                        </p:tgtEl>
                                        <p:attrNameLst>
                                          <p:attrName>style.visibility</p:attrName>
                                        </p:attrNameLst>
                                      </p:cBhvr>
                                      <p:to>
                                        <p:strVal val="visible"/>
                                      </p:to>
                                    </p:set>
                                    <p:animEffect filter="fade" transition="in">
                                      <p:cBhvr>
                                        <p:cTn id="7" dur="1500"/>
                                        <p:tgtEl>
                                          <p:spTgt spid="30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308">
                                            <p:txEl>
                                              <p:pRg st="2" end="2"/>
                                            </p:txEl>
                                          </p:spTgt>
                                        </p:tgtEl>
                                        <p:attrNameLst>
                                          <p:attrName>style.visibility</p:attrName>
                                        </p:attrNameLst>
                                      </p:cBhvr>
                                      <p:to>
                                        <p:strVal val="visible"/>
                                      </p:to>
                                    </p:set>
                                    <p:animEffect filter="fade" transition="in">
                                      <p:cBhvr>
                                        <p:cTn id="12" dur="1500"/>
                                        <p:tgtEl>
                                          <p:spTgt spid="3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308">
                                            <p:txEl>
                                              <p:pRg st="3" end="3"/>
                                            </p:txEl>
                                          </p:spTgt>
                                        </p:tgtEl>
                                        <p:attrNameLst>
                                          <p:attrName>style.visibility</p:attrName>
                                        </p:attrNameLst>
                                      </p:cBhvr>
                                      <p:to>
                                        <p:strVal val="visible"/>
                                      </p:to>
                                    </p:set>
                                    <p:animEffect filter="fade" transition="in">
                                      <p:cBhvr>
                                        <p:cTn id="17" dur="1500"/>
                                        <p:tgtEl>
                                          <p:spTgt spid="30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0" grpId="1" fill="hold">
                                  <p:stCondLst>
                                    <p:cond delay="0"/>
                                  </p:stCondLst>
                                  <p:iterate type="el" backwards="0">
                                    <p:tmAbs val="0"/>
                                  </p:iterate>
                                  <p:childTnLst>
                                    <p:set>
                                      <p:cBhvr>
                                        <p:cTn id="21" fill="hold"/>
                                        <p:tgtEl>
                                          <p:spTgt spid="308">
                                            <p:txEl>
                                              <p:pRg st="4" end="4"/>
                                            </p:txEl>
                                          </p:spTgt>
                                        </p:tgtEl>
                                        <p:attrNameLst>
                                          <p:attrName>style.visibility</p:attrName>
                                        </p:attrNameLst>
                                      </p:cBhvr>
                                      <p:to>
                                        <p:strVal val="visible"/>
                                      </p:to>
                                    </p:set>
                                    <p:animEffect filter="fade" transition="in">
                                      <p:cBhvr>
                                        <p:cTn id="22" dur="1500"/>
                                        <p:tgtEl>
                                          <p:spTgt spid="30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0" grpId="1" fill="hold">
                                  <p:stCondLst>
                                    <p:cond delay="0"/>
                                  </p:stCondLst>
                                  <p:iterate type="el" backwards="0">
                                    <p:tmAbs val="0"/>
                                  </p:iterate>
                                  <p:childTnLst>
                                    <p:set>
                                      <p:cBhvr>
                                        <p:cTn id="26" fill="hold"/>
                                        <p:tgtEl>
                                          <p:spTgt spid="308">
                                            <p:txEl>
                                              <p:pRg st="5" end="5"/>
                                            </p:txEl>
                                          </p:spTgt>
                                        </p:tgtEl>
                                        <p:attrNameLst>
                                          <p:attrName>style.visibility</p:attrName>
                                        </p:attrNameLst>
                                      </p:cBhvr>
                                      <p:to>
                                        <p:strVal val="visible"/>
                                      </p:to>
                                    </p:set>
                                    <p:animEffect filter="fade" transition="in">
                                      <p:cBhvr>
                                        <p:cTn id="27" dur="1500"/>
                                        <p:tgtEl>
                                          <p:spTgt spid="30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nodeType="clickEffect" presetClass="entr" presetSubtype="0" presetID="10" grpId="1" fill="hold">
                                  <p:stCondLst>
                                    <p:cond delay="0"/>
                                  </p:stCondLst>
                                  <p:iterate type="el" backwards="0">
                                    <p:tmAbs val="0"/>
                                  </p:iterate>
                                  <p:childTnLst>
                                    <p:set>
                                      <p:cBhvr>
                                        <p:cTn id="31" fill="hold"/>
                                        <p:tgtEl>
                                          <p:spTgt spid="308">
                                            <p:txEl>
                                              <p:pRg st="6" end="6"/>
                                            </p:txEl>
                                          </p:spTgt>
                                        </p:tgtEl>
                                        <p:attrNameLst>
                                          <p:attrName>style.visibility</p:attrName>
                                        </p:attrNameLst>
                                      </p:cBhvr>
                                      <p:to>
                                        <p:strVal val="visible"/>
                                      </p:to>
                                    </p:set>
                                    <p:animEffect filter="fade" transition="in">
                                      <p:cBhvr>
                                        <p:cTn id="32" dur="1500"/>
                                        <p:tgtEl>
                                          <p:spTgt spid="30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0" presetID="10" grpId="1" fill="hold">
                                  <p:stCondLst>
                                    <p:cond delay="0"/>
                                  </p:stCondLst>
                                  <p:iterate type="el" backwards="0">
                                    <p:tmAbs val="0"/>
                                  </p:iterate>
                                  <p:childTnLst>
                                    <p:set>
                                      <p:cBhvr>
                                        <p:cTn id="36" fill="hold"/>
                                        <p:tgtEl>
                                          <p:spTgt spid="308">
                                            <p:txEl>
                                              <p:pRg st="7" end="7"/>
                                            </p:txEl>
                                          </p:spTgt>
                                        </p:tgtEl>
                                        <p:attrNameLst>
                                          <p:attrName>style.visibility</p:attrName>
                                        </p:attrNameLst>
                                      </p:cBhvr>
                                      <p:to>
                                        <p:strVal val="visible"/>
                                      </p:to>
                                    </p:set>
                                    <p:animEffect filter="fade" transition="in">
                                      <p:cBhvr>
                                        <p:cTn id="37" dur="1500"/>
                                        <p:tgtEl>
                                          <p:spTgt spid="308">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8"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0" name="image75.png"/>
          <p:cNvPicPr/>
          <p:nvPr/>
        </p:nvPicPr>
        <p:blipFill>
          <a:blip r:embed="rId2">
            <a:extLst/>
          </a:blip>
          <a:stretch>
            <a:fillRect/>
          </a:stretch>
        </p:blipFill>
        <p:spPr>
          <a:xfrm>
            <a:off x="152400" y="3392653"/>
            <a:ext cx="6160464" cy="6479481"/>
          </a:xfrm>
          <a:prstGeom prst="rect">
            <a:avLst/>
          </a:prstGeom>
          <a:ln w="12700">
            <a:miter lim="400000"/>
          </a:ln>
        </p:spPr>
      </p:pic>
      <p:sp>
        <p:nvSpPr>
          <p:cNvPr id="311" name="Shape 311"/>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312" name="Shape 312"/>
          <p:cNvSpPr/>
          <p:nvPr/>
        </p:nvSpPr>
        <p:spPr>
          <a:xfrm rot="740936">
            <a:off x="433916" y="5276970"/>
            <a:ext cx="2057401" cy="1676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62" y="4342"/>
                </a:moveTo>
                <a:lnTo>
                  <a:pt x="9722" y="1887"/>
                </a:lnTo>
                <a:lnTo>
                  <a:pt x="8550" y="6382"/>
                </a:lnTo>
                <a:lnTo>
                  <a:pt x="4502" y="3625"/>
                </a:lnTo>
                <a:lnTo>
                  <a:pt x="5372" y="7817"/>
                </a:lnTo>
                <a:lnTo>
                  <a:pt x="1172" y="8270"/>
                </a:lnTo>
                <a:lnTo>
                  <a:pt x="3935" y="11592"/>
                </a:lnTo>
                <a:lnTo>
                  <a:pt x="0" y="12877"/>
                </a:lnTo>
                <a:lnTo>
                  <a:pt x="3330" y="15370"/>
                </a:lnTo>
                <a:lnTo>
                  <a:pt x="1285" y="17825"/>
                </a:lnTo>
                <a:lnTo>
                  <a:pt x="4805" y="18240"/>
                </a:lnTo>
                <a:lnTo>
                  <a:pt x="4917" y="21600"/>
                </a:lnTo>
                <a:lnTo>
                  <a:pt x="7527" y="18125"/>
                </a:lnTo>
                <a:lnTo>
                  <a:pt x="8700" y="19712"/>
                </a:lnTo>
                <a:lnTo>
                  <a:pt x="9872" y="17370"/>
                </a:lnTo>
                <a:lnTo>
                  <a:pt x="11612" y="18842"/>
                </a:lnTo>
                <a:lnTo>
                  <a:pt x="12180" y="15935"/>
                </a:lnTo>
                <a:lnTo>
                  <a:pt x="14942" y="17370"/>
                </a:lnTo>
                <a:lnTo>
                  <a:pt x="14640" y="14350"/>
                </a:lnTo>
                <a:lnTo>
                  <a:pt x="18877" y="15632"/>
                </a:lnTo>
                <a:lnTo>
                  <a:pt x="16380" y="12310"/>
                </a:lnTo>
                <a:lnTo>
                  <a:pt x="18270" y="11290"/>
                </a:lnTo>
                <a:lnTo>
                  <a:pt x="16985" y="9402"/>
                </a:lnTo>
                <a:lnTo>
                  <a:pt x="21600" y="6645"/>
                </a:lnTo>
                <a:lnTo>
                  <a:pt x="16380" y="6532"/>
                </a:lnTo>
                <a:lnTo>
                  <a:pt x="18007" y="3172"/>
                </a:lnTo>
                <a:lnTo>
                  <a:pt x="14525" y="5777"/>
                </a:lnTo>
                <a:lnTo>
                  <a:pt x="14790" y="0"/>
                </a:lnTo>
                <a:close/>
              </a:path>
            </a:pathLst>
          </a:custGeom>
          <a:gradFill>
            <a:gsLst>
              <a:gs pos="0">
                <a:srgbClr val="FFFF35">
                  <a:alpha val="30000"/>
                </a:srgbClr>
              </a:gs>
              <a:gs pos="100000">
                <a:srgbClr val="FFFF00">
                  <a:alpha val="66999"/>
                </a:srgbClr>
              </a:gs>
            </a:gsLst>
            <a:lin ang="16200000"/>
          </a:gradFill>
          <a:ln>
            <a:solidFill>
              <a:srgbClr val="FFFF00"/>
            </a:solidFill>
            <a:round/>
          </a:ln>
        </p:spPr>
        <p:txBody>
          <a:bodyPr lIns="45719" rIns="45719" anchor="ctr"/>
          <a:lstStyle/>
          <a:p>
            <a:pPr lvl="0" algn="l" defTabSz="914400">
              <a:defRPr sz="1800">
                <a:solidFill>
                  <a:srgbClr val="000000"/>
                </a:solidFill>
                <a:latin typeface="Arial"/>
                <a:ea typeface="Arial"/>
                <a:cs typeface="Arial"/>
                <a:sym typeface="Arial"/>
              </a:defRPr>
            </a:pPr>
          </a:p>
        </p:txBody>
      </p:sp>
      <p:sp>
        <p:nvSpPr>
          <p:cNvPr id="313" name="Shape 313"/>
          <p:cNvSpPr/>
          <p:nvPr/>
        </p:nvSpPr>
        <p:spPr>
          <a:xfrm rot="740936">
            <a:off x="575733" y="2199268"/>
            <a:ext cx="2057401" cy="1676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62" y="4342"/>
                </a:moveTo>
                <a:lnTo>
                  <a:pt x="9722" y="1887"/>
                </a:lnTo>
                <a:lnTo>
                  <a:pt x="8550" y="6382"/>
                </a:lnTo>
                <a:lnTo>
                  <a:pt x="4502" y="3625"/>
                </a:lnTo>
                <a:lnTo>
                  <a:pt x="5372" y="7817"/>
                </a:lnTo>
                <a:lnTo>
                  <a:pt x="1172" y="8270"/>
                </a:lnTo>
                <a:lnTo>
                  <a:pt x="3935" y="11592"/>
                </a:lnTo>
                <a:lnTo>
                  <a:pt x="0" y="12877"/>
                </a:lnTo>
                <a:lnTo>
                  <a:pt x="3330" y="15370"/>
                </a:lnTo>
                <a:lnTo>
                  <a:pt x="1285" y="17825"/>
                </a:lnTo>
                <a:lnTo>
                  <a:pt x="4805" y="18240"/>
                </a:lnTo>
                <a:lnTo>
                  <a:pt x="4917" y="21600"/>
                </a:lnTo>
                <a:lnTo>
                  <a:pt x="7527" y="18125"/>
                </a:lnTo>
                <a:lnTo>
                  <a:pt x="8700" y="19712"/>
                </a:lnTo>
                <a:lnTo>
                  <a:pt x="9872" y="17370"/>
                </a:lnTo>
                <a:lnTo>
                  <a:pt x="11612" y="18842"/>
                </a:lnTo>
                <a:lnTo>
                  <a:pt x="12180" y="15935"/>
                </a:lnTo>
                <a:lnTo>
                  <a:pt x="14942" y="17370"/>
                </a:lnTo>
                <a:lnTo>
                  <a:pt x="14640" y="14350"/>
                </a:lnTo>
                <a:lnTo>
                  <a:pt x="18877" y="15632"/>
                </a:lnTo>
                <a:lnTo>
                  <a:pt x="16380" y="12310"/>
                </a:lnTo>
                <a:lnTo>
                  <a:pt x="18270" y="11290"/>
                </a:lnTo>
                <a:lnTo>
                  <a:pt x="16985" y="9402"/>
                </a:lnTo>
                <a:lnTo>
                  <a:pt x="21600" y="6645"/>
                </a:lnTo>
                <a:lnTo>
                  <a:pt x="16380" y="6532"/>
                </a:lnTo>
                <a:lnTo>
                  <a:pt x="18007" y="3172"/>
                </a:lnTo>
                <a:lnTo>
                  <a:pt x="14525" y="5777"/>
                </a:lnTo>
                <a:lnTo>
                  <a:pt x="14790" y="0"/>
                </a:lnTo>
                <a:close/>
              </a:path>
            </a:pathLst>
          </a:custGeom>
          <a:gradFill>
            <a:gsLst>
              <a:gs pos="0">
                <a:srgbClr val="FFFF35">
                  <a:alpha val="30000"/>
                </a:srgbClr>
              </a:gs>
              <a:gs pos="100000">
                <a:srgbClr val="FFFF00">
                  <a:alpha val="66999"/>
                </a:srgbClr>
              </a:gs>
            </a:gsLst>
            <a:lin ang="16200000"/>
          </a:gradFill>
          <a:ln>
            <a:solidFill>
              <a:srgbClr val="FFFF00"/>
            </a:solidFill>
            <a:round/>
          </a:ln>
        </p:spPr>
        <p:txBody>
          <a:bodyPr lIns="45719" rIns="45719" anchor="ctr"/>
          <a:lstStyle/>
          <a:p>
            <a:pPr lvl="0" algn="l" defTabSz="914400">
              <a:defRPr sz="1800">
                <a:solidFill>
                  <a:srgbClr val="000000"/>
                </a:solidFill>
                <a:latin typeface="Arial"/>
                <a:ea typeface="Arial"/>
                <a:cs typeface="Arial"/>
                <a:sym typeface="Arial"/>
              </a:defRPr>
            </a:pPr>
          </a:p>
        </p:txBody>
      </p:sp>
      <p:sp>
        <p:nvSpPr>
          <p:cNvPr id="314" name="Shape 314"/>
          <p:cNvSpPr/>
          <p:nvPr/>
        </p:nvSpPr>
        <p:spPr>
          <a:xfrm rot="740936">
            <a:off x="2624666" y="2380766"/>
            <a:ext cx="2057401" cy="1676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62" y="4342"/>
                </a:moveTo>
                <a:lnTo>
                  <a:pt x="9722" y="1887"/>
                </a:lnTo>
                <a:lnTo>
                  <a:pt x="8550" y="6382"/>
                </a:lnTo>
                <a:lnTo>
                  <a:pt x="4502" y="3625"/>
                </a:lnTo>
                <a:lnTo>
                  <a:pt x="5372" y="7817"/>
                </a:lnTo>
                <a:lnTo>
                  <a:pt x="1172" y="8270"/>
                </a:lnTo>
                <a:lnTo>
                  <a:pt x="3935" y="11592"/>
                </a:lnTo>
                <a:lnTo>
                  <a:pt x="0" y="12877"/>
                </a:lnTo>
                <a:lnTo>
                  <a:pt x="3330" y="15370"/>
                </a:lnTo>
                <a:lnTo>
                  <a:pt x="1285" y="17825"/>
                </a:lnTo>
                <a:lnTo>
                  <a:pt x="4805" y="18240"/>
                </a:lnTo>
                <a:lnTo>
                  <a:pt x="4917" y="21600"/>
                </a:lnTo>
                <a:lnTo>
                  <a:pt x="7527" y="18125"/>
                </a:lnTo>
                <a:lnTo>
                  <a:pt x="8700" y="19712"/>
                </a:lnTo>
                <a:lnTo>
                  <a:pt x="9872" y="17370"/>
                </a:lnTo>
                <a:lnTo>
                  <a:pt x="11612" y="18842"/>
                </a:lnTo>
                <a:lnTo>
                  <a:pt x="12180" y="15935"/>
                </a:lnTo>
                <a:lnTo>
                  <a:pt x="14942" y="17370"/>
                </a:lnTo>
                <a:lnTo>
                  <a:pt x="14640" y="14350"/>
                </a:lnTo>
                <a:lnTo>
                  <a:pt x="18877" y="15632"/>
                </a:lnTo>
                <a:lnTo>
                  <a:pt x="16380" y="12310"/>
                </a:lnTo>
                <a:lnTo>
                  <a:pt x="18270" y="11290"/>
                </a:lnTo>
                <a:lnTo>
                  <a:pt x="16985" y="9402"/>
                </a:lnTo>
                <a:lnTo>
                  <a:pt x="21600" y="6645"/>
                </a:lnTo>
                <a:lnTo>
                  <a:pt x="16380" y="6532"/>
                </a:lnTo>
                <a:lnTo>
                  <a:pt x="18007" y="3172"/>
                </a:lnTo>
                <a:lnTo>
                  <a:pt x="14525" y="5777"/>
                </a:lnTo>
                <a:lnTo>
                  <a:pt x="14790" y="0"/>
                </a:lnTo>
                <a:close/>
              </a:path>
            </a:pathLst>
          </a:custGeom>
          <a:gradFill>
            <a:gsLst>
              <a:gs pos="0">
                <a:srgbClr val="FFFF35">
                  <a:alpha val="30000"/>
                </a:srgbClr>
              </a:gs>
              <a:gs pos="100000">
                <a:srgbClr val="FFFF00">
                  <a:alpha val="66999"/>
                </a:srgbClr>
              </a:gs>
            </a:gsLst>
            <a:lin ang="16200000"/>
          </a:gradFill>
          <a:ln>
            <a:solidFill>
              <a:srgbClr val="FFFF00"/>
            </a:solidFill>
            <a:round/>
          </a:ln>
        </p:spPr>
        <p:txBody>
          <a:bodyPr lIns="45719" rIns="45719" anchor="ctr"/>
          <a:lstStyle/>
          <a:p>
            <a:pPr lvl="0" algn="l" defTabSz="914400">
              <a:defRPr sz="1800">
                <a:solidFill>
                  <a:srgbClr val="000000"/>
                </a:solidFill>
                <a:latin typeface="Arial"/>
                <a:ea typeface="Arial"/>
                <a:cs typeface="Arial"/>
                <a:sym typeface="Arial"/>
              </a:defRPr>
            </a:pPr>
          </a:p>
        </p:txBody>
      </p:sp>
      <p:sp>
        <p:nvSpPr>
          <p:cNvPr id="315" name="Shape 315"/>
          <p:cNvSpPr/>
          <p:nvPr/>
        </p:nvSpPr>
        <p:spPr>
          <a:xfrm rot="740936">
            <a:off x="4504266" y="3875668"/>
            <a:ext cx="2057401" cy="1676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62" y="4342"/>
                </a:moveTo>
                <a:lnTo>
                  <a:pt x="9722" y="1887"/>
                </a:lnTo>
                <a:lnTo>
                  <a:pt x="8550" y="6382"/>
                </a:lnTo>
                <a:lnTo>
                  <a:pt x="4502" y="3625"/>
                </a:lnTo>
                <a:lnTo>
                  <a:pt x="5372" y="7817"/>
                </a:lnTo>
                <a:lnTo>
                  <a:pt x="1172" y="8270"/>
                </a:lnTo>
                <a:lnTo>
                  <a:pt x="3935" y="11592"/>
                </a:lnTo>
                <a:lnTo>
                  <a:pt x="0" y="12877"/>
                </a:lnTo>
                <a:lnTo>
                  <a:pt x="3330" y="15370"/>
                </a:lnTo>
                <a:lnTo>
                  <a:pt x="1285" y="17825"/>
                </a:lnTo>
                <a:lnTo>
                  <a:pt x="4805" y="18240"/>
                </a:lnTo>
                <a:lnTo>
                  <a:pt x="4917" y="21600"/>
                </a:lnTo>
                <a:lnTo>
                  <a:pt x="7527" y="18125"/>
                </a:lnTo>
                <a:lnTo>
                  <a:pt x="8700" y="19712"/>
                </a:lnTo>
                <a:lnTo>
                  <a:pt x="9872" y="17370"/>
                </a:lnTo>
                <a:lnTo>
                  <a:pt x="11612" y="18842"/>
                </a:lnTo>
                <a:lnTo>
                  <a:pt x="12180" y="15935"/>
                </a:lnTo>
                <a:lnTo>
                  <a:pt x="14942" y="17370"/>
                </a:lnTo>
                <a:lnTo>
                  <a:pt x="14640" y="14350"/>
                </a:lnTo>
                <a:lnTo>
                  <a:pt x="18877" y="15632"/>
                </a:lnTo>
                <a:lnTo>
                  <a:pt x="16380" y="12310"/>
                </a:lnTo>
                <a:lnTo>
                  <a:pt x="18270" y="11290"/>
                </a:lnTo>
                <a:lnTo>
                  <a:pt x="16985" y="9402"/>
                </a:lnTo>
                <a:lnTo>
                  <a:pt x="21600" y="6645"/>
                </a:lnTo>
                <a:lnTo>
                  <a:pt x="16380" y="6532"/>
                </a:lnTo>
                <a:lnTo>
                  <a:pt x="18007" y="3172"/>
                </a:lnTo>
                <a:lnTo>
                  <a:pt x="14525" y="5777"/>
                </a:lnTo>
                <a:lnTo>
                  <a:pt x="14790" y="0"/>
                </a:lnTo>
                <a:close/>
              </a:path>
            </a:pathLst>
          </a:custGeom>
          <a:gradFill>
            <a:gsLst>
              <a:gs pos="0">
                <a:srgbClr val="FFFF35">
                  <a:alpha val="30000"/>
                </a:srgbClr>
              </a:gs>
              <a:gs pos="100000">
                <a:srgbClr val="FFFF00">
                  <a:alpha val="66999"/>
                </a:srgbClr>
              </a:gs>
            </a:gsLst>
            <a:lin ang="16200000"/>
          </a:gradFill>
          <a:ln>
            <a:solidFill>
              <a:srgbClr val="FFFF00"/>
            </a:solidFill>
            <a:round/>
          </a:ln>
        </p:spPr>
        <p:txBody>
          <a:bodyPr lIns="45719" rIns="45719" anchor="ctr"/>
          <a:lstStyle/>
          <a:p>
            <a:pPr lvl="0" algn="l" defTabSz="914400">
              <a:defRPr sz="1800">
                <a:solidFill>
                  <a:srgbClr val="000000"/>
                </a:solidFill>
                <a:latin typeface="Arial"/>
                <a:ea typeface="Arial"/>
                <a:cs typeface="Arial"/>
                <a:sym typeface="Arial"/>
              </a:defRPr>
            </a:pPr>
          </a:p>
        </p:txBody>
      </p:sp>
      <p:sp>
        <p:nvSpPr>
          <p:cNvPr id="316" name="Shape 316"/>
          <p:cNvSpPr/>
          <p:nvPr/>
        </p:nvSpPr>
        <p:spPr>
          <a:xfrm rot="740936">
            <a:off x="3166533" y="6765395"/>
            <a:ext cx="3116263" cy="1979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62" y="4342"/>
                </a:moveTo>
                <a:lnTo>
                  <a:pt x="9722" y="1887"/>
                </a:lnTo>
                <a:lnTo>
                  <a:pt x="8550" y="6382"/>
                </a:lnTo>
                <a:lnTo>
                  <a:pt x="4502" y="3625"/>
                </a:lnTo>
                <a:lnTo>
                  <a:pt x="5372" y="7817"/>
                </a:lnTo>
                <a:lnTo>
                  <a:pt x="1172" y="8270"/>
                </a:lnTo>
                <a:lnTo>
                  <a:pt x="3935" y="11592"/>
                </a:lnTo>
                <a:lnTo>
                  <a:pt x="0" y="12877"/>
                </a:lnTo>
                <a:lnTo>
                  <a:pt x="3330" y="15370"/>
                </a:lnTo>
                <a:lnTo>
                  <a:pt x="1285" y="17825"/>
                </a:lnTo>
                <a:lnTo>
                  <a:pt x="4805" y="18240"/>
                </a:lnTo>
                <a:lnTo>
                  <a:pt x="4917" y="21600"/>
                </a:lnTo>
                <a:lnTo>
                  <a:pt x="7527" y="18125"/>
                </a:lnTo>
                <a:lnTo>
                  <a:pt x="8700" y="19712"/>
                </a:lnTo>
                <a:lnTo>
                  <a:pt x="9872" y="17370"/>
                </a:lnTo>
                <a:lnTo>
                  <a:pt x="11612" y="18842"/>
                </a:lnTo>
                <a:lnTo>
                  <a:pt x="12180" y="15935"/>
                </a:lnTo>
                <a:lnTo>
                  <a:pt x="14942" y="17370"/>
                </a:lnTo>
                <a:lnTo>
                  <a:pt x="14640" y="14350"/>
                </a:lnTo>
                <a:lnTo>
                  <a:pt x="18877" y="15632"/>
                </a:lnTo>
                <a:lnTo>
                  <a:pt x="16380" y="12310"/>
                </a:lnTo>
                <a:lnTo>
                  <a:pt x="18270" y="11290"/>
                </a:lnTo>
                <a:lnTo>
                  <a:pt x="16985" y="9402"/>
                </a:lnTo>
                <a:lnTo>
                  <a:pt x="21600" y="6645"/>
                </a:lnTo>
                <a:lnTo>
                  <a:pt x="16380" y="6532"/>
                </a:lnTo>
                <a:lnTo>
                  <a:pt x="18007" y="3172"/>
                </a:lnTo>
                <a:lnTo>
                  <a:pt x="14525" y="5777"/>
                </a:lnTo>
                <a:lnTo>
                  <a:pt x="14790" y="0"/>
                </a:lnTo>
                <a:close/>
              </a:path>
            </a:pathLst>
          </a:custGeom>
          <a:gradFill>
            <a:gsLst>
              <a:gs pos="0">
                <a:srgbClr val="FFFF35">
                  <a:alpha val="30000"/>
                </a:srgbClr>
              </a:gs>
              <a:gs pos="100000">
                <a:srgbClr val="FFFF00">
                  <a:alpha val="66999"/>
                </a:srgbClr>
              </a:gs>
            </a:gsLst>
            <a:lin ang="16200000"/>
          </a:gradFill>
          <a:ln>
            <a:solidFill>
              <a:srgbClr val="FFFF00"/>
            </a:solidFill>
            <a:round/>
          </a:ln>
        </p:spPr>
        <p:txBody>
          <a:bodyPr lIns="45719" rIns="45719" anchor="ctr"/>
          <a:lstStyle/>
          <a:p>
            <a:pPr lvl="0" algn="l" defTabSz="914400">
              <a:defRPr sz="1800">
                <a:solidFill>
                  <a:srgbClr val="000000"/>
                </a:solidFill>
                <a:latin typeface="Arial"/>
                <a:ea typeface="Arial"/>
                <a:cs typeface="Arial"/>
                <a:sym typeface="Arial"/>
              </a:defRPr>
            </a:pPr>
          </a:p>
        </p:txBody>
      </p:sp>
      <p:sp>
        <p:nvSpPr>
          <p:cNvPr id="317" name="Shape 317"/>
          <p:cNvSpPr/>
          <p:nvPr/>
        </p:nvSpPr>
        <p:spPr>
          <a:xfrm>
            <a:off x="491066" y="4622920"/>
            <a:ext cx="238126" cy="6762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758951">
              <a:defRPr sz="4399">
                <a:ln w="6561">
                  <a:solidFill>
                    <a:srgbClr val="FFFC79"/>
                  </a:solidFill>
                </a:ln>
                <a:solidFill>
                  <a:srgbClr val="FFFC79"/>
                </a:solidFill>
                <a:effectLst>
                  <a:outerShdw sx="100000" sy="100000" kx="0" ky="0" algn="b" rotWithShape="0" blurRad="52705" dist="44721" dir="2700000">
                    <a:srgbClr val="000000">
                      <a:alpha val="80000"/>
                    </a:srgbClr>
                  </a:outerShdw>
                </a:effectLst>
                <a:latin typeface="Impact"/>
                <a:ea typeface="Impact"/>
                <a:cs typeface="Impact"/>
                <a:sym typeface="Impact"/>
              </a:defRPr>
            </a:lvl1pPr>
          </a:lstStyle>
          <a:p>
            <a:pPr lvl="0">
              <a:defRPr sz="1800">
                <a:ln w="9525">
                  <a:noFill/>
                </a:ln>
                <a:solidFill>
                  <a:srgbClr val="000000"/>
                </a:solidFill>
                <a:effectLst/>
              </a:defRPr>
            </a:pPr>
            <a:r>
              <a:rPr sz="4399">
                <a:ln w="6561">
                  <a:solidFill>
                    <a:srgbClr val="FFFC79"/>
                  </a:solidFill>
                </a:ln>
                <a:solidFill>
                  <a:srgbClr val="FFFC79"/>
                </a:solidFill>
                <a:effectLst>
                  <a:outerShdw sx="100000" sy="100000" kx="0" ky="0" algn="b" rotWithShape="0" blurRad="52705" dist="44721" dir="2700000">
                    <a:srgbClr val="000000">
                      <a:alpha val="80000"/>
                    </a:srgbClr>
                  </a:outerShdw>
                </a:effectLst>
              </a:rPr>
              <a:t>1</a:t>
            </a:r>
          </a:p>
        </p:txBody>
      </p:sp>
      <p:sp>
        <p:nvSpPr>
          <p:cNvPr id="318" name="Shape 318"/>
          <p:cNvSpPr/>
          <p:nvPr/>
        </p:nvSpPr>
        <p:spPr>
          <a:xfrm>
            <a:off x="1413933" y="3875668"/>
            <a:ext cx="238126" cy="6762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758951">
              <a:defRPr sz="4399">
                <a:ln w="6561">
                  <a:solidFill>
                    <a:srgbClr val="FFFC79"/>
                  </a:solidFill>
                </a:ln>
                <a:solidFill>
                  <a:srgbClr val="FFFC79"/>
                </a:solidFill>
                <a:effectLst>
                  <a:outerShdw sx="100000" sy="100000" kx="0" ky="0" algn="b" rotWithShape="0" blurRad="52705" dist="44721" dir="2700000">
                    <a:srgbClr val="000000">
                      <a:alpha val="80000"/>
                    </a:srgbClr>
                  </a:outerShdw>
                </a:effectLst>
                <a:latin typeface="Impact"/>
                <a:ea typeface="Impact"/>
                <a:cs typeface="Impact"/>
                <a:sym typeface="Impact"/>
              </a:defRPr>
            </a:lvl1pPr>
          </a:lstStyle>
          <a:p>
            <a:pPr lvl="0">
              <a:defRPr sz="1800">
                <a:ln w="9525">
                  <a:noFill/>
                </a:ln>
                <a:solidFill>
                  <a:srgbClr val="000000"/>
                </a:solidFill>
                <a:effectLst/>
              </a:defRPr>
            </a:pPr>
            <a:r>
              <a:rPr sz="4399">
                <a:ln w="6561">
                  <a:solidFill>
                    <a:srgbClr val="FFFC79"/>
                  </a:solidFill>
                </a:ln>
                <a:solidFill>
                  <a:srgbClr val="FFFC79"/>
                </a:solidFill>
                <a:effectLst>
                  <a:outerShdw sx="100000" sy="100000" kx="0" ky="0" algn="b" rotWithShape="0" blurRad="52705" dist="44721" dir="2700000">
                    <a:srgbClr val="000000">
                      <a:alpha val="80000"/>
                    </a:srgbClr>
                  </a:outerShdw>
                </a:effectLst>
              </a:rPr>
              <a:t>2</a:t>
            </a:r>
          </a:p>
        </p:txBody>
      </p:sp>
      <p:sp>
        <p:nvSpPr>
          <p:cNvPr id="319" name="Shape 319"/>
          <p:cNvSpPr/>
          <p:nvPr/>
        </p:nvSpPr>
        <p:spPr>
          <a:xfrm>
            <a:off x="2396066" y="3676166"/>
            <a:ext cx="238126" cy="6762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758951">
              <a:defRPr sz="4399">
                <a:ln w="6561">
                  <a:solidFill>
                    <a:srgbClr val="FFFC79"/>
                  </a:solidFill>
                </a:ln>
                <a:solidFill>
                  <a:srgbClr val="FFFC79"/>
                </a:solidFill>
                <a:effectLst>
                  <a:outerShdw sx="100000" sy="100000" kx="0" ky="0" algn="b" rotWithShape="0" blurRad="52705" dist="44721" dir="2700000">
                    <a:srgbClr val="000000">
                      <a:alpha val="80000"/>
                    </a:srgbClr>
                  </a:outerShdw>
                </a:effectLst>
                <a:latin typeface="Impact"/>
                <a:ea typeface="Impact"/>
                <a:cs typeface="Impact"/>
                <a:sym typeface="Impact"/>
              </a:defRPr>
            </a:lvl1pPr>
          </a:lstStyle>
          <a:p>
            <a:pPr lvl="0">
              <a:defRPr sz="1800">
                <a:ln w="9525">
                  <a:noFill/>
                </a:ln>
                <a:solidFill>
                  <a:srgbClr val="000000"/>
                </a:solidFill>
                <a:effectLst/>
              </a:defRPr>
            </a:pPr>
            <a:r>
              <a:rPr sz="4399">
                <a:ln w="6561">
                  <a:solidFill>
                    <a:srgbClr val="FFFC79"/>
                  </a:solidFill>
                </a:ln>
                <a:solidFill>
                  <a:srgbClr val="FFFC79"/>
                </a:solidFill>
                <a:effectLst>
                  <a:outerShdw sx="100000" sy="100000" kx="0" ky="0" algn="b" rotWithShape="0" blurRad="52705" dist="44721" dir="2700000">
                    <a:srgbClr val="000000">
                      <a:alpha val="80000"/>
                    </a:srgbClr>
                  </a:outerShdw>
                </a:effectLst>
              </a:rPr>
              <a:t>3</a:t>
            </a:r>
          </a:p>
        </p:txBody>
      </p:sp>
      <p:sp>
        <p:nvSpPr>
          <p:cNvPr id="320" name="Shape 320"/>
          <p:cNvSpPr/>
          <p:nvPr/>
        </p:nvSpPr>
        <p:spPr>
          <a:xfrm>
            <a:off x="3970866" y="3875668"/>
            <a:ext cx="238126" cy="6762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758951">
              <a:defRPr sz="4399">
                <a:ln w="6561">
                  <a:solidFill>
                    <a:srgbClr val="FFFC79"/>
                  </a:solidFill>
                </a:ln>
                <a:solidFill>
                  <a:srgbClr val="FFFC79"/>
                </a:solidFill>
                <a:effectLst>
                  <a:outerShdw sx="100000" sy="100000" kx="0" ky="0" algn="b" rotWithShape="0" blurRad="52705" dist="44721" dir="2700000">
                    <a:srgbClr val="000000">
                      <a:alpha val="80000"/>
                    </a:srgbClr>
                  </a:outerShdw>
                </a:effectLst>
                <a:latin typeface="Impact"/>
                <a:ea typeface="Impact"/>
                <a:cs typeface="Impact"/>
                <a:sym typeface="Impact"/>
              </a:defRPr>
            </a:lvl1pPr>
          </a:lstStyle>
          <a:p>
            <a:pPr lvl="0">
              <a:defRPr sz="1800">
                <a:ln w="9525">
                  <a:noFill/>
                </a:ln>
                <a:solidFill>
                  <a:srgbClr val="000000"/>
                </a:solidFill>
                <a:effectLst/>
              </a:defRPr>
            </a:pPr>
            <a:r>
              <a:rPr sz="4399">
                <a:ln w="6561">
                  <a:solidFill>
                    <a:srgbClr val="FFFC79"/>
                  </a:solidFill>
                </a:ln>
                <a:solidFill>
                  <a:srgbClr val="FFFC79"/>
                </a:solidFill>
                <a:effectLst>
                  <a:outerShdw sx="100000" sy="100000" kx="0" ky="0" algn="b" rotWithShape="0" blurRad="52705" dist="44721" dir="2700000">
                    <a:srgbClr val="000000">
                      <a:alpha val="80000"/>
                    </a:srgbClr>
                  </a:outerShdw>
                </a:effectLst>
              </a:rPr>
              <a:t>4</a:t>
            </a:r>
          </a:p>
        </p:txBody>
      </p:sp>
      <p:sp>
        <p:nvSpPr>
          <p:cNvPr id="321" name="Shape 321"/>
          <p:cNvSpPr/>
          <p:nvPr/>
        </p:nvSpPr>
        <p:spPr>
          <a:xfrm>
            <a:off x="5630333" y="6443133"/>
            <a:ext cx="238126" cy="6762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758951">
              <a:defRPr sz="4399">
                <a:ln w="6561">
                  <a:solidFill>
                    <a:srgbClr val="FFFC79"/>
                  </a:solidFill>
                </a:ln>
                <a:solidFill>
                  <a:srgbClr val="FFFC79"/>
                </a:solidFill>
                <a:effectLst>
                  <a:outerShdw sx="100000" sy="100000" kx="0" ky="0" algn="b" rotWithShape="0" blurRad="52705" dist="44721" dir="2700000">
                    <a:srgbClr val="000000">
                      <a:alpha val="80000"/>
                    </a:srgbClr>
                  </a:outerShdw>
                </a:effectLst>
                <a:latin typeface="Impact"/>
                <a:ea typeface="Impact"/>
                <a:cs typeface="Impact"/>
                <a:sym typeface="Impact"/>
              </a:defRPr>
            </a:lvl1pPr>
          </a:lstStyle>
          <a:p>
            <a:pPr lvl="0">
              <a:defRPr sz="1800">
                <a:ln w="9525">
                  <a:noFill/>
                </a:ln>
                <a:solidFill>
                  <a:srgbClr val="000000"/>
                </a:solidFill>
                <a:effectLst/>
              </a:defRPr>
            </a:pPr>
            <a:r>
              <a:rPr sz="4399">
                <a:ln w="6561">
                  <a:solidFill>
                    <a:srgbClr val="FFFC79"/>
                  </a:solidFill>
                </a:ln>
                <a:solidFill>
                  <a:srgbClr val="FFFC79"/>
                </a:solidFill>
                <a:effectLst>
                  <a:outerShdw sx="100000" sy="100000" kx="0" ky="0" algn="b" rotWithShape="0" blurRad="52705" dist="44721" dir="2700000">
                    <a:srgbClr val="000000">
                      <a:alpha val="80000"/>
                    </a:srgbClr>
                  </a:outerShdw>
                </a:effectLst>
              </a:rPr>
              <a:t>5</a:t>
            </a:r>
          </a:p>
        </p:txBody>
      </p:sp>
      <p:sp>
        <p:nvSpPr>
          <p:cNvPr id="322" name="Shape 322"/>
          <p:cNvSpPr/>
          <p:nvPr/>
        </p:nvSpPr>
        <p:spPr>
          <a:xfrm>
            <a:off x="804333" y="2732668"/>
            <a:ext cx="1258774" cy="507366"/>
          </a:xfrm>
          <a:prstGeom prst="rect">
            <a:avLst/>
          </a:prstGeom>
          <a:solidFill>
            <a:srgbClr val="FFFFFF"/>
          </a:solidFill>
          <a:ln>
            <a:solidFill/>
            <a:round/>
          </a:ln>
          <a:effectLst>
            <a:outerShdw sx="100000" sy="100000" kx="0" ky="0" algn="b" rotWithShape="0" blurRad="63500" dist="107763" dir="2700000">
              <a:srgbClr val="808080">
                <a:alpha val="50000"/>
              </a:srgbClr>
            </a:outerShdw>
          </a:effectLst>
          <a:extLst>
            <a:ext uri="{C572A759-6A51-4108-AA02-DFA0A04FC94B}">
              <ma14:wrappingTextBoxFlag xmlns:ma14="http://schemas.microsoft.com/office/mac/drawingml/2011/main" val="1"/>
            </a:ext>
          </a:extLst>
        </p:spPr>
        <p:txBody>
          <a:bodyPr wrap="none" lIns="45719" rIns="45719">
            <a:spAutoFit/>
          </a:bodyPr>
          <a:lstStyle>
            <a:lvl1pPr algn="l" defTabSz="914400">
              <a:defRPr sz="2800">
                <a:solidFill>
                  <a:srgbClr val="000000"/>
                </a:solidFill>
                <a:latin typeface="Berlin Sans FB Demi"/>
                <a:ea typeface="Berlin Sans FB Demi"/>
                <a:cs typeface="Berlin Sans FB Demi"/>
                <a:sym typeface="Berlin Sans FB Demi"/>
              </a:defRPr>
            </a:lvl1pPr>
          </a:lstStyle>
          <a:p>
            <a:pPr lvl="0">
              <a:defRPr sz="1800"/>
            </a:pPr>
            <a:r>
              <a:rPr sz="2800"/>
              <a:t>Believe</a:t>
            </a:r>
          </a:p>
        </p:txBody>
      </p:sp>
      <p:sp>
        <p:nvSpPr>
          <p:cNvPr id="323" name="Shape 323"/>
          <p:cNvSpPr/>
          <p:nvPr/>
        </p:nvSpPr>
        <p:spPr>
          <a:xfrm>
            <a:off x="872066" y="5918320"/>
            <a:ext cx="901265" cy="507366"/>
          </a:xfrm>
          <a:prstGeom prst="rect">
            <a:avLst/>
          </a:prstGeom>
          <a:solidFill>
            <a:srgbClr val="FFFFFF"/>
          </a:solidFill>
          <a:ln>
            <a:solidFill/>
            <a:round/>
          </a:ln>
          <a:effectLst>
            <a:outerShdw sx="100000" sy="100000" kx="0" ky="0" algn="b" rotWithShape="0" blurRad="63500" dist="107763" dir="2700000">
              <a:srgbClr val="808080">
                <a:alpha val="50000"/>
              </a:srgbClr>
            </a:outerShdw>
          </a:effectLst>
          <a:extLst>
            <a:ext uri="{C572A759-6A51-4108-AA02-DFA0A04FC94B}">
              <ma14:wrappingTextBoxFlag xmlns:ma14="http://schemas.microsoft.com/office/mac/drawingml/2011/main" val="1"/>
            </a:ext>
          </a:extLst>
        </p:spPr>
        <p:txBody>
          <a:bodyPr wrap="none" lIns="45719" rIns="45719">
            <a:spAutoFit/>
          </a:bodyPr>
          <a:lstStyle>
            <a:lvl1pPr algn="l" defTabSz="914400">
              <a:defRPr sz="2800">
                <a:solidFill>
                  <a:srgbClr val="000000"/>
                </a:solidFill>
                <a:latin typeface="Berlin Sans FB Demi"/>
                <a:ea typeface="Berlin Sans FB Demi"/>
                <a:cs typeface="Berlin Sans FB Demi"/>
                <a:sym typeface="Berlin Sans FB Demi"/>
              </a:defRPr>
            </a:lvl1pPr>
          </a:lstStyle>
          <a:p>
            <a:pPr lvl="0">
              <a:defRPr sz="1800"/>
            </a:pPr>
            <a:r>
              <a:rPr sz="2800"/>
              <a:t>Hear</a:t>
            </a:r>
          </a:p>
        </p:txBody>
      </p:sp>
      <p:sp>
        <p:nvSpPr>
          <p:cNvPr id="324" name="Shape 324"/>
          <p:cNvSpPr/>
          <p:nvPr/>
        </p:nvSpPr>
        <p:spPr>
          <a:xfrm>
            <a:off x="2853266" y="2990366"/>
            <a:ext cx="1246620" cy="507366"/>
          </a:xfrm>
          <a:prstGeom prst="rect">
            <a:avLst/>
          </a:prstGeom>
          <a:solidFill>
            <a:srgbClr val="FFFFFF"/>
          </a:solidFill>
          <a:ln>
            <a:solidFill/>
            <a:round/>
          </a:ln>
          <a:effectLst>
            <a:outerShdw sx="100000" sy="100000" kx="0" ky="0" algn="b" rotWithShape="0" blurRad="63500" dist="107763" dir="2700000">
              <a:srgbClr val="808080">
                <a:alpha val="50000"/>
              </a:srgbClr>
            </a:outerShdw>
          </a:effectLst>
          <a:extLst>
            <a:ext uri="{C572A759-6A51-4108-AA02-DFA0A04FC94B}">
              <ma14:wrappingTextBoxFlag xmlns:ma14="http://schemas.microsoft.com/office/mac/drawingml/2011/main" val="1"/>
            </a:ext>
          </a:extLst>
        </p:spPr>
        <p:txBody>
          <a:bodyPr wrap="none" lIns="45719" rIns="45719">
            <a:spAutoFit/>
          </a:bodyPr>
          <a:lstStyle>
            <a:lvl1pPr algn="l" defTabSz="914400">
              <a:defRPr sz="2800">
                <a:solidFill>
                  <a:srgbClr val="000000"/>
                </a:solidFill>
                <a:latin typeface="Berlin Sans FB Demi"/>
                <a:ea typeface="Berlin Sans FB Demi"/>
                <a:cs typeface="Berlin Sans FB Demi"/>
                <a:sym typeface="Berlin Sans FB Demi"/>
              </a:defRPr>
            </a:lvl1pPr>
          </a:lstStyle>
          <a:p>
            <a:pPr lvl="0">
              <a:defRPr sz="1800"/>
            </a:pPr>
            <a:r>
              <a:rPr sz="2800"/>
              <a:t>Repent</a:t>
            </a:r>
          </a:p>
        </p:txBody>
      </p:sp>
      <p:sp>
        <p:nvSpPr>
          <p:cNvPr id="325" name="Shape 325"/>
          <p:cNvSpPr/>
          <p:nvPr/>
        </p:nvSpPr>
        <p:spPr>
          <a:xfrm>
            <a:off x="4732866" y="4409068"/>
            <a:ext cx="1281694" cy="507366"/>
          </a:xfrm>
          <a:prstGeom prst="rect">
            <a:avLst/>
          </a:prstGeom>
          <a:solidFill>
            <a:srgbClr val="FFFFFF"/>
          </a:solidFill>
          <a:ln>
            <a:solidFill/>
            <a:round/>
          </a:ln>
          <a:effectLst>
            <a:outerShdw sx="100000" sy="100000" kx="0" ky="0" algn="b" rotWithShape="0" blurRad="63500" dist="107763" dir="2700000">
              <a:srgbClr val="808080">
                <a:alpha val="50000"/>
              </a:srgbClr>
            </a:outerShdw>
          </a:effectLst>
          <a:extLst>
            <a:ext uri="{C572A759-6A51-4108-AA02-DFA0A04FC94B}">
              <ma14:wrappingTextBoxFlag xmlns:ma14="http://schemas.microsoft.com/office/mac/drawingml/2011/main" val="1"/>
            </a:ext>
          </a:extLst>
        </p:spPr>
        <p:txBody>
          <a:bodyPr wrap="none" lIns="45719" rIns="45719">
            <a:spAutoFit/>
          </a:bodyPr>
          <a:lstStyle>
            <a:lvl1pPr algn="l" defTabSz="914400">
              <a:defRPr sz="2800">
                <a:solidFill>
                  <a:srgbClr val="000000"/>
                </a:solidFill>
                <a:latin typeface="Berlin Sans FB Demi"/>
                <a:ea typeface="Berlin Sans FB Demi"/>
                <a:cs typeface="Berlin Sans FB Demi"/>
                <a:sym typeface="Berlin Sans FB Demi"/>
              </a:defRPr>
            </a:lvl1pPr>
          </a:lstStyle>
          <a:p>
            <a:pPr lvl="0">
              <a:defRPr sz="1800"/>
            </a:pPr>
            <a:r>
              <a:rPr sz="2800"/>
              <a:t>Confess</a:t>
            </a:r>
          </a:p>
        </p:txBody>
      </p:sp>
      <p:sp>
        <p:nvSpPr>
          <p:cNvPr id="326" name="Shape 326"/>
          <p:cNvSpPr/>
          <p:nvPr/>
        </p:nvSpPr>
        <p:spPr>
          <a:xfrm>
            <a:off x="3623733" y="7459133"/>
            <a:ext cx="2044810" cy="507366"/>
          </a:xfrm>
          <a:prstGeom prst="rect">
            <a:avLst/>
          </a:prstGeom>
          <a:solidFill>
            <a:srgbClr val="FFFFFF"/>
          </a:solidFill>
          <a:ln>
            <a:solidFill/>
            <a:round/>
          </a:ln>
          <a:effectLst>
            <a:outerShdw sx="100000" sy="100000" kx="0" ky="0" algn="b" rotWithShape="0" blurRad="63500" dist="107763" dir="2700000">
              <a:srgbClr val="808080">
                <a:alpha val="50000"/>
              </a:srgbClr>
            </a:outerShdw>
          </a:effectLst>
          <a:extLst>
            <a:ext uri="{C572A759-6A51-4108-AA02-DFA0A04FC94B}">
              <ma14:wrappingTextBoxFlag xmlns:ma14="http://schemas.microsoft.com/office/mac/drawingml/2011/main" val="1"/>
            </a:ext>
          </a:extLst>
        </p:spPr>
        <p:txBody>
          <a:bodyPr wrap="none" lIns="45719" rIns="45719">
            <a:spAutoFit/>
          </a:bodyPr>
          <a:lstStyle>
            <a:lvl1pPr algn="l" defTabSz="914400">
              <a:defRPr sz="2800">
                <a:solidFill>
                  <a:srgbClr val="000000"/>
                </a:solidFill>
                <a:latin typeface="Berlin Sans FB Demi"/>
                <a:ea typeface="Berlin Sans FB Demi"/>
                <a:cs typeface="Berlin Sans FB Demi"/>
                <a:sym typeface="Berlin Sans FB Demi"/>
              </a:defRPr>
            </a:lvl1pPr>
          </a:lstStyle>
          <a:p>
            <a:pPr lvl="0">
              <a:defRPr sz="1800"/>
            </a:pPr>
            <a:r>
              <a:rPr sz="2800"/>
              <a:t>Be Baptized</a:t>
            </a:r>
          </a:p>
        </p:txBody>
      </p:sp>
      <p:cxnSp>
        <p:nvCxnSpPr>
          <p:cNvPr id="327" name="Connector 327"/>
          <p:cNvCxnSpPr>
            <a:stCxn id="323" idx="0"/>
            <a:endCxn id="317" idx="0"/>
          </p:cNvCxnSpPr>
          <p:nvPr/>
        </p:nvCxnSpPr>
        <p:spPr>
          <a:xfrm flipH="1" flipV="1">
            <a:off x="610129" y="4961058"/>
            <a:ext cx="712570" cy="1210946"/>
          </a:xfrm>
          <a:prstGeom prst="straightConnector1">
            <a:avLst/>
          </a:prstGeom>
          <a:ln w="76200">
            <a:solidFill>
              <a:srgbClr val="FF0000">
                <a:alpha val="58000"/>
              </a:srgbClr>
            </a:solidFill>
            <a:round/>
            <a:headEnd type="triangle"/>
            <a:tailEnd type="triangle"/>
          </a:ln>
        </p:spPr>
      </p:cxnSp>
      <p:cxnSp>
        <p:nvCxnSpPr>
          <p:cNvPr id="328" name="Connector 328"/>
          <p:cNvCxnSpPr>
            <a:stCxn id="318" idx="0"/>
            <a:endCxn id="322" idx="0"/>
          </p:cNvCxnSpPr>
          <p:nvPr/>
        </p:nvCxnSpPr>
        <p:spPr>
          <a:xfrm flipH="1" flipV="1">
            <a:off x="1433720" y="2986350"/>
            <a:ext cx="99276" cy="1227456"/>
          </a:xfrm>
          <a:prstGeom prst="straightConnector1">
            <a:avLst/>
          </a:prstGeom>
          <a:ln w="76200">
            <a:solidFill>
              <a:srgbClr val="FF0000">
                <a:alpha val="58000"/>
              </a:srgbClr>
            </a:solidFill>
            <a:round/>
            <a:headEnd type="triangle"/>
            <a:tailEnd type="triangle"/>
          </a:ln>
        </p:spPr>
      </p:cxnSp>
      <p:cxnSp>
        <p:nvCxnSpPr>
          <p:cNvPr id="329" name="Connector 329"/>
          <p:cNvCxnSpPr>
            <a:stCxn id="319" idx="0"/>
            <a:endCxn id="324" idx="0"/>
          </p:cNvCxnSpPr>
          <p:nvPr/>
        </p:nvCxnSpPr>
        <p:spPr>
          <a:xfrm flipV="1">
            <a:off x="2515129" y="3244049"/>
            <a:ext cx="961448" cy="770256"/>
          </a:xfrm>
          <a:prstGeom prst="straightConnector1">
            <a:avLst/>
          </a:prstGeom>
          <a:ln w="76200">
            <a:solidFill>
              <a:srgbClr val="FF0000">
                <a:alpha val="58000"/>
              </a:srgbClr>
            </a:solidFill>
            <a:round/>
            <a:headEnd type="triangle"/>
            <a:tailEnd type="triangle"/>
          </a:ln>
        </p:spPr>
      </p:cxnSp>
      <p:cxnSp>
        <p:nvCxnSpPr>
          <p:cNvPr id="330" name="Connector 330"/>
          <p:cNvCxnSpPr>
            <a:stCxn id="320" idx="0"/>
            <a:endCxn id="325" idx="0"/>
          </p:cNvCxnSpPr>
          <p:nvPr/>
        </p:nvCxnSpPr>
        <p:spPr>
          <a:xfrm>
            <a:off x="4089929" y="4213805"/>
            <a:ext cx="1283785" cy="448946"/>
          </a:xfrm>
          <a:prstGeom prst="straightConnector1">
            <a:avLst/>
          </a:prstGeom>
          <a:ln w="76200">
            <a:solidFill>
              <a:srgbClr val="FF0000">
                <a:alpha val="58000"/>
              </a:srgbClr>
            </a:solidFill>
            <a:round/>
            <a:headEnd type="triangle"/>
            <a:tailEnd type="triangle"/>
          </a:ln>
        </p:spPr>
      </p:cxnSp>
      <p:sp>
        <p:nvSpPr>
          <p:cNvPr id="336" name="Shape 336"/>
          <p:cNvSpPr/>
          <p:nvPr/>
        </p:nvSpPr>
        <p:spPr>
          <a:xfrm>
            <a:off x="4938217" y="6800322"/>
            <a:ext cx="739169" cy="6540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400" y="7200"/>
                  <a:pt x="7200" y="14400"/>
                  <a:pt x="0" y="21600"/>
                </a:cubicBezTo>
              </a:path>
            </a:pathLst>
          </a:custGeom>
          <a:ln w="76200">
            <a:solidFill>
              <a:srgbClr val="FF0000">
                <a:alpha val="58000"/>
              </a:srgbClr>
            </a:solidFill>
            <a:round/>
            <a:headEnd type="triangle"/>
            <a:tailEnd type="triangle"/>
          </a:ln>
        </p:spPr>
        <p:txBody>
          <a:bodyPr/>
          <a:lstStyle/>
          <a:p>
            <a:pPr lvl="0"/>
          </a:p>
        </p:txBody>
      </p:sp>
      <p:pic>
        <p:nvPicPr>
          <p:cNvPr id="332" name=""/>
          <p:cNvPicPr/>
          <p:nvPr/>
        </p:nvPicPr>
        <p:blipFill>
          <a:blip r:embed="rId3">
            <a:extLst/>
          </a:blip>
          <a:stretch>
            <a:fillRect/>
          </a:stretch>
        </p:blipFill>
        <p:spPr>
          <a:xfrm>
            <a:off x="6302841" y="2295159"/>
            <a:ext cx="6524089" cy="2108201"/>
          </a:xfrm>
          <a:prstGeom prst="rect">
            <a:avLst/>
          </a:prstGeom>
          <a:effectLst>
            <a:outerShdw sx="100000" sy="100000" kx="0" ky="0" algn="b" rotWithShape="0" blurRad="63500" dist="88900" dir="3218734">
              <a:srgbClr val="000000"/>
            </a:outerShdw>
          </a:effectLst>
        </p:spPr>
      </p:pic>
      <p:sp>
        <p:nvSpPr>
          <p:cNvPr id="333" name="Shape 333"/>
          <p:cNvSpPr/>
          <p:nvPr/>
        </p:nvSpPr>
        <p:spPr>
          <a:xfrm>
            <a:off x="6538434" y="4836647"/>
            <a:ext cx="6524089" cy="3889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800099" indent="-800099" algn="l" defTabSz="914400">
              <a:spcBef>
                <a:spcPts val="2400"/>
              </a:spcBef>
              <a:buClr>
                <a:srgbClr val="C1A243"/>
              </a:buClr>
              <a:buSzPct val="100000"/>
              <a:buFont typeface="Wingdings 2"/>
              <a:buChar char="✦"/>
              <a:defRPr sz="1800">
                <a:solidFill>
                  <a:srgbClr val="000000"/>
                </a:solidFill>
              </a:defRPr>
            </a:pPr>
            <a:r>
              <a:rPr sz="3400">
                <a:solidFill>
                  <a:srgbClr val="FFFFFF"/>
                </a:solidFill>
                <a:effectLst>
                  <a:outerShdw sx="100000" sy="100000" kx="0" ky="0" algn="b" rotWithShape="0" blurRad="63500" dist="63500" dir="2588686">
                    <a:srgbClr val="000000"/>
                  </a:outerShdw>
                </a:effectLst>
                <a:latin typeface="Denmark"/>
                <a:ea typeface="Denmark"/>
                <a:cs typeface="Denmark"/>
                <a:sym typeface="Denmark"/>
              </a:rPr>
              <a:t>Luke 8:11; Rom. 10:17</a:t>
            </a:r>
            <a:endParaRPr sz="3400">
              <a:solidFill>
                <a:srgbClr val="FFFFFF"/>
              </a:solidFill>
              <a:effectLst>
                <a:outerShdw sx="100000" sy="100000" kx="0" ky="0" algn="b" rotWithShape="0" blurRad="63500" dist="63500" dir="2588686">
                  <a:srgbClr val="000000"/>
                </a:outerShdw>
              </a:effectLst>
              <a:latin typeface="Denmark"/>
              <a:ea typeface="Denmark"/>
              <a:cs typeface="Denmark"/>
              <a:sym typeface="Denmark"/>
            </a:endParaRPr>
          </a:p>
          <a:p>
            <a:pPr lvl="0" marL="800099" indent="-800099" algn="l" defTabSz="914400">
              <a:spcBef>
                <a:spcPts val="2400"/>
              </a:spcBef>
              <a:buClr>
                <a:srgbClr val="C1A243"/>
              </a:buClr>
              <a:buSzPct val="100000"/>
              <a:buFont typeface="Wingdings 2"/>
              <a:buChar char="✦"/>
              <a:defRPr sz="1800">
                <a:solidFill>
                  <a:srgbClr val="000000"/>
                </a:solidFill>
              </a:defRPr>
            </a:pPr>
            <a:r>
              <a:rPr sz="3400">
                <a:solidFill>
                  <a:srgbClr val="FFFFFF"/>
                </a:solidFill>
                <a:effectLst>
                  <a:outerShdw sx="100000" sy="100000" kx="0" ky="0" algn="b" rotWithShape="0" blurRad="63500" dist="63500" dir="2588686">
                    <a:srgbClr val="000000"/>
                  </a:outerShdw>
                </a:effectLst>
                <a:latin typeface="Denmark"/>
                <a:ea typeface="Denmark"/>
                <a:cs typeface="Denmark"/>
                <a:sym typeface="Denmark"/>
              </a:rPr>
              <a:t>John 8:24; Heb 11:6</a:t>
            </a:r>
            <a:endParaRPr sz="3400">
              <a:solidFill>
                <a:srgbClr val="FFFFFF"/>
              </a:solidFill>
              <a:effectLst>
                <a:outerShdw sx="100000" sy="100000" kx="0" ky="0" algn="b" rotWithShape="0" blurRad="63500" dist="63500" dir="2588686">
                  <a:srgbClr val="000000"/>
                </a:outerShdw>
              </a:effectLst>
              <a:latin typeface="Denmark"/>
              <a:ea typeface="Denmark"/>
              <a:cs typeface="Denmark"/>
              <a:sym typeface="Denmark"/>
            </a:endParaRPr>
          </a:p>
          <a:p>
            <a:pPr lvl="0" marL="800099" indent="-800099" algn="l" defTabSz="914400">
              <a:spcBef>
                <a:spcPts val="2400"/>
              </a:spcBef>
              <a:buClr>
                <a:srgbClr val="C1A243"/>
              </a:buClr>
              <a:buSzPct val="100000"/>
              <a:buFont typeface="Wingdings 2"/>
              <a:buChar char="✦"/>
              <a:defRPr sz="1800">
                <a:solidFill>
                  <a:srgbClr val="000000"/>
                </a:solidFill>
              </a:defRPr>
            </a:pPr>
            <a:r>
              <a:rPr sz="3400">
                <a:solidFill>
                  <a:srgbClr val="FFFFFF"/>
                </a:solidFill>
                <a:effectLst>
                  <a:outerShdw sx="100000" sy="100000" kx="0" ky="0" algn="b" rotWithShape="0" blurRad="63500" dist="63500" dir="2588686">
                    <a:srgbClr val="000000"/>
                  </a:outerShdw>
                </a:effectLst>
                <a:latin typeface="Denmark"/>
                <a:ea typeface="Denmark"/>
                <a:cs typeface="Denmark"/>
                <a:sym typeface="Denmark"/>
              </a:rPr>
              <a:t>Luke 13:3,5; Acts 17:30</a:t>
            </a:r>
            <a:endParaRPr sz="3400">
              <a:solidFill>
                <a:srgbClr val="FFFFFF"/>
              </a:solidFill>
              <a:effectLst>
                <a:outerShdw sx="100000" sy="100000" kx="0" ky="0" algn="b" rotWithShape="0" blurRad="63500" dist="63500" dir="2588686">
                  <a:srgbClr val="000000"/>
                </a:outerShdw>
              </a:effectLst>
              <a:latin typeface="Denmark"/>
              <a:ea typeface="Denmark"/>
              <a:cs typeface="Denmark"/>
              <a:sym typeface="Denmark"/>
            </a:endParaRPr>
          </a:p>
          <a:p>
            <a:pPr lvl="0" marL="800099" indent="-800099" algn="l" defTabSz="914400">
              <a:spcBef>
                <a:spcPts val="2400"/>
              </a:spcBef>
              <a:buClr>
                <a:srgbClr val="C1A243"/>
              </a:buClr>
              <a:buSzPct val="100000"/>
              <a:buFont typeface="Wingdings 2"/>
              <a:buChar char="✦"/>
              <a:defRPr sz="1800">
                <a:solidFill>
                  <a:srgbClr val="000000"/>
                </a:solidFill>
              </a:defRPr>
            </a:pPr>
            <a:r>
              <a:rPr sz="3400">
                <a:solidFill>
                  <a:srgbClr val="FFFFFF"/>
                </a:solidFill>
                <a:effectLst>
                  <a:outerShdw sx="100000" sy="100000" kx="0" ky="0" algn="b" rotWithShape="0" blurRad="63500" dist="63500" dir="2588686">
                    <a:srgbClr val="000000"/>
                  </a:outerShdw>
                </a:effectLst>
                <a:latin typeface="Denmark"/>
                <a:ea typeface="Denmark"/>
                <a:cs typeface="Denmark"/>
                <a:sym typeface="Denmark"/>
              </a:rPr>
              <a:t>Mat. 10:32,33; Rom 10:9</a:t>
            </a:r>
            <a:endParaRPr sz="3400">
              <a:solidFill>
                <a:srgbClr val="FFFFFF"/>
              </a:solidFill>
              <a:effectLst>
                <a:outerShdw sx="100000" sy="100000" kx="0" ky="0" algn="b" rotWithShape="0" blurRad="63500" dist="63500" dir="2588686">
                  <a:srgbClr val="000000"/>
                </a:outerShdw>
              </a:effectLst>
              <a:latin typeface="Denmark"/>
              <a:ea typeface="Denmark"/>
              <a:cs typeface="Denmark"/>
              <a:sym typeface="Denmark"/>
            </a:endParaRPr>
          </a:p>
          <a:p>
            <a:pPr lvl="0" marL="800099" indent="-800099" algn="l" defTabSz="914400">
              <a:spcBef>
                <a:spcPts val="2400"/>
              </a:spcBef>
              <a:buClr>
                <a:srgbClr val="C1A243"/>
              </a:buClr>
              <a:buSzPct val="100000"/>
              <a:buFont typeface="Wingdings 2"/>
              <a:buChar char="✦"/>
              <a:defRPr sz="1800">
                <a:solidFill>
                  <a:srgbClr val="000000"/>
                </a:solidFill>
              </a:defRPr>
            </a:pPr>
            <a:r>
              <a:rPr sz="3400">
                <a:solidFill>
                  <a:srgbClr val="FFFFFF"/>
                </a:solidFill>
                <a:effectLst>
                  <a:outerShdw sx="100000" sy="100000" kx="0" ky="0" algn="b" rotWithShape="0" blurRad="63500" dist="63500" dir="2588686">
                    <a:srgbClr val="000000"/>
                  </a:outerShdw>
                </a:effectLst>
                <a:latin typeface="Denmark"/>
                <a:ea typeface="Denmark"/>
                <a:cs typeface="Denmark"/>
                <a:sym typeface="Denmark"/>
              </a:rPr>
              <a:t>Acts 2:38; 1 Pet 3:21</a:t>
            </a:r>
          </a:p>
        </p:txBody>
      </p:sp>
      <p:sp>
        <p:nvSpPr>
          <p:cNvPr id="334" name="Shape 334"/>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335" name="Shape 335"/>
          <p:cNvSpPr/>
          <p:nvPr/>
        </p:nvSpPr>
        <p:spPr>
          <a:xfrm>
            <a:off x="1189262" y="1374197"/>
            <a:ext cx="10843023"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Seeking Permission For All We Believe, Teach &amp; Practice</a:t>
            </a: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333">
                                            <p:bg/>
                                          </p:spTgt>
                                        </p:tgtEl>
                                        <p:attrNameLst>
                                          <p:attrName>style.visibility</p:attrName>
                                        </p:attrNameLst>
                                      </p:cBhvr>
                                      <p:to>
                                        <p:strVal val="visible"/>
                                      </p:to>
                                    </p:set>
                                    <p:animEffect filter="wipe(left)" transition="in">
                                      <p:cBhvr>
                                        <p:cTn id="7" dur="500"/>
                                        <p:tgtEl>
                                          <p:spTgt spid="333">
                                            <p:bg/>
                                          </p:spTgt>
                                        </p:tgtEl>
                                      </p:cBhvr>
                                    </p:animEffect>
                                  </p:childTnLst>
                                </p:cTn>
                              </p:par>
                              <p:par>
                                <p:cTn id="8" presetClass="entr" presetSubtype="8" presetID="22" grpId="1" fill="hold">
                                  <p:stCondLst>
                                    <p:cond delay="0"/>
                                  </p:stCondLst>
                                  <p:iterate type="el" backwards="0">
                                    <p:tmAbs val="0"/>
                                  </p:iterate>
                                  <p:childTnLst>
                                    <p:set>
                                      <p:cBhvr>
                                        <p:cTn id="9" fill="hold"/>
                                        <p:tgtEl>
                                          <p:spTgt spid="333">
                                            <p:txEl>
                                              <p:pRg st="0" end="0"/>
                                            </p:txEl>
                                          </p:spTgt>
                                        </p:tgtEl>
                                        <p:attrNameLst>
                                          <p:attrName>style.visibility</p:attrName>
                                        </p:attrNameLst>
                                      </p:cBhvr>
                                      <p:to>
                                        <p:strVal val="visible"/>
                                      </p:to>
                                    </p:set>
                                    <p:animEffect filter="wipe(left)" transition="in">
                                      <p:cBhvr>
                                        <p:cTn id="10" dur="500"/>
                                        <p:tgtEl>
                                          <p:spTgt spid="3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8" presetID="22" grpId="1" fill="hold">
                                  <p:stCondLst>
                                    <p:cond delay="0"/>
                                  </p:stCondLst>
                                  <p:iterate type="el" backwards="0">
                                    <p:tmAbs val="0"/>
                                  </p:iterate>
                                  <p:childTnLst>
                                    <p:set>
                                      <p:cBhvr>
                                        <p:cTn id="14" fill="hold"/>
                                        <p:tgtEl>
                                          <p:spTgt spid="333">
                                            <p:txEl>
                                              <p:pRg st="1" end="1"/>
                                            </p:txEl>
                                          </p:spTgt>
                                        </p:tgtEl>
                                        <p:attrNameLst>
                                          <p:attrName>style.visibility</p:attrName>
                                        </p:attrNameLst>
                                      </p:cBhvr>
                                      <p:to>
                                        <p:strVal val="visible"/>
                                      </p:to>
                                    </p:set>
                                    <p:animEffect filter="wipe(left)" transition="in">
                                      <p:cBhvr>
                                        <p:cTn id="15" dur="500"/>
                                        <p:tgtEl>
                                          <p:spTgt spid="3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8" presetID="22" grpId="1" fill="hold">
                                  <p:stCondLst>
                                    <p:cond delay="0"/>
                                  </p:stCondLst>
                                  <p:iterate type="el" backwards="0">
                                    <p:tmAbs val="0"/>
                                  </p:iterate>
                                  <p:childTnLst>
                                    <p:set>
                                      <p:cBhvr>
                                        <p:cTn id="19" fill="hold"/>
                                        <p:tgtEl>
                                          <p:spTgt spid="333">
                                            <p:txEl>
                                              <p:pRg st="2" end="2"/>
                                            </p:txEl>
                                          </p:spTgt>
                                        </p:tgtEl>
                                        <p:attrNameLst>
                                          <p:attrName>style.visibility</p:attrName>
                                        </p:attrNameLst>
                                      </p:cBhvr>
                                      <p:to>
                                        <p:strVal val="visible"/>
                                      </p:to>
                                    </p:set>
                                    <p:animEffect filter="wipe(left)" transition="in">
                                      <p:cBhvr>
                                        <p:cTn id="20" dur="500"/>
                                        <p:tgtEl>
                                          <p:spTgt spid="33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8" presetID="22" grpId="1" fill="hold">
                                  <p:stCondLst>
                                    <p:cond delay="0"/>
                                  </p:stCondLst>
                                  <p:iterate type="el" backwards="0">
                                    <p:tmAbs val="0"/>
                                  </p:iterate>
                                  <p:childTnLst>
                                    <p:set>
                                      <p:cBhvr>
                                        <p:cTn id="24" fill="hold"/>
                                        <p:tgtEl>
                                          <p:spTgt spid="333">
                                            <p:txEl>
                                              <p:pRg st="3" end="3"/>
                                            </p:txEl>
                                          </p:spTgt>
                                        </p:tgtEl>
                                        <p:attrNameLst>
                                          <p:attrName>style.visibility</p:attrName>
                                        </p:attrNameLst>
                                      </p:cBhvr>
                                      <p:to>
                                        <p:strVal val="visible"/>
                                      </p:to>
                                    </p:set>
                                    <p:animEffect filter="wipe(left)" transition="in">
                                      <p:cBhvr>
                                        <p:cTn id="25" dur="500"/>
                                        <p:tgtEl>
                                          <p:spTgt spid="33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8" presetID="22" grpId="1" fill="hold">
                                  <p:stCondLst>
                                    <p:cond delay="0"/>
                                  </p:stCondLst>
                                  <p:iterate type="el" backwards="0">
                                    <p:tmAbs val="0"/>
                                  </p:iterate>
                                  <p:childTnLst>
                                    <p:set>
                                      <p:cBhvr>
                                        <p:cTn id="29" fill="hold"/>
                                        <p:tgtEl>
                                          <p:spTgt spid="333">
                                            <p:txEl>
                                              <p:pRg st="4" end="4"/>
                                            </p:txEl>
                                          </p:spTgt>
                                        </p:tgtEl>
                                        <p:attrNameLst>
                                          <p:attrName>style.visibility</p:attrName>
                                        </p:attrNameLst>
                                      </p:cBhvr>
                                      <p:to>
                                        <p:strVal val="visible"/>
                                      </p:to>
                                    </p:set>
                                    <p:animEffect filter="wipe(left)" transition="in">
                                      <p:cBhvr>
                                        <p:cTn id="30" dur="500"/>
                                        <p:tgtEl>
                                          <p:spTgt spid="33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3"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Shape 338"/>
          <p:cNvSpPr/>
          <p:nvPr/>
        </p:nvSpPr>
        <p:spPr>
          <a:xfrm>
            <a:off x="-1" y="9582150"/>
            <a:ext cx="4551681" cy="3429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i="1" sz="1600">
                <a:solidFill>
                  <a:srgbClr val="B4B4BA"/>
                </a:solidFill>
                <a:uFill>
                  <a:solidFill>
                    <a:srgbClr val="B4B4BA"/>
                  </a:solidFill>
                </a:uFill>
                <a:latin typeface="Times"/>
                <a:ea typeface="Times"/>
                <a:cs typeface="Times"/>
                <a:sym typeface="Times"/>
              </a:defRPr>
            </a:lvl1pPr>
          </a:lstStyle>
          <a:p>
            <a:pPr lvl="0">
              <a:defRPr i="0" sz="1800">
                <a:solidFill>
                  <a:srgbClr val="000000"/>
                </a:solidFill>
                <a:uFillTx/>
              </a:defRPr>
            </a:pPr>
            <a:r>
              <a:rPr i="1" sz="1600">
                <a:solidFill>
                  <a:srgbClr val="B4B4BA"/>
                </a:solidFill>
                <a:uFill>
                  <a:solidFill>
                    <a:srgbClr val="B4B4BA"/>
                  </a:solidFill>
                </a:uFill>
              </a:rPr>
              <a:t>Don McClain</a:t>
            </a:r>
          </a:p>
        </p:txBody>
      </p:sp>
      <p:sp>
        <p:nvSpPr>
          <p:cNvPr id="339" name="Shape 339"/>
          <p:cNvSpPr/>
          <p:nvPr/>
        </p:nvSpPr>
        <p:spPr>
          <a:xfrm>
            <a:off x="-1" y="-1"/>
            <a:ext cx="13004801" cy="9753601"/>
          </a:xfrm>
          <a:prstGeom prst="rect">
            <a:avLst/>
          </a:prstGeom>
          <a:solidFill/>
          <a:ln w="25400">
            <a:solidFill/>
            <a:round/>
          </a:ln>
        </p:spPr>
        <p:txBody>
          <a:bodyPr lIns="0" tIns="0" rIns="0" bIns="0" anchor="ctr"/>
          <a:lstStyle/>
          <a:p>
            <a:pPr lvl="0">
              <a:defRPr i="1" sz="4000">
                <a:effectLst>
                  <a:outerShdw sx="100000" sy="100000" kx="0" ky="0" algn="b" rotWithShape="0" blurRad="50800" dist="12700" dir="5400000">
                    <a:srgbClr val="000000">
                      <a:alpha val="30000"/>
                    </a:srgbClr>
                  </a:outerShdw>
                </a:effectLst>
                <a:uFill>
                  <a:solidFill>
                    <a:srgbClr val="FFFFFF"/>
                  </a:solidFill>
                </a:uFill>
                <a:latin typeface="Times"/>
                <a:ea typeface="Times"/>
                <a:cs typeface="Times"/>
                <a:sym typeface="Times"/>
              </a:defRPr>
            </a:pPr>
          </a:p>
        </p:txBody>
      </p:sp>
    </p:spTree>
  </p:cSld>
  <p:clrMapOvr>
    <a:masterClrMapping/>
  </p:clrMapOvr>
  <p:transition spd="slow" advClick="1">
    <p:dissolve/>
  </p:transition>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ph type="title"/>
          </p:nvPr>
        </p:nvSpPr>
        <p:spPr>
          <a:prstGeom prst="rect">
            <a:avLst/>
          </a:prstGeom>
        </p:spPr>
        <p:txBody>
          <a:bodyPr/>
          <a:lstStyle/>
          <a:p>
            <a:pPr lvl="0"/>
          </a:p>
        </p:txBody>
      </p:sp>
      <p:sp>
        <p:nvSpPr>
          <p:cNvPr id="342" name="Shape 342"/>
          <p:cNvSpPr/>
          <p:nvPr>
            <p:ph type="body" idx="1"/>
          </p:nvPr>
        </p:nvSpPr>
        <p:spPr>
          <a:prstGeom prst="rect">
            <a:avLst/>
          </a:prstGeom>
        </p:spPr>
        <p:txBody>
          <a:bodyPr/>
          <a:lstStyle/>
          <a:p>
            <a:pPr lvl="0"/>
          </a:p>
        </p:txBody>
      </p:sp>
      <p:pic>
        <p:nvPicPr>
          <p:cNvPr id="343" name=""/>
          <p:cNvPicPr/>
          <p:nvPr/>
        </p:nvPicPr>
        <p:blipFill>
          <a:blip r:embed="rId2">
            <a:extLst/>
          </a:blip>
          <a:stretch>
            <a:fillRect/>
          </a:stretch>
        </p:blipFill>
        <p:spPr>
          <a:xfrm>
            <a:off x="-275167" y="-312635"/>
            <a:ext cx="13555134" cy="10378870"/>
          </a:xfrm>
          <a:prstGeom prst="rect">
            <a:avLst/>
          </a:prstGeom>
        </p:spPr>
      </p:pic>
      <p:pic>
        <p:nvPicPr>
          <p:cNvPr id="344" name=""/>
          <p:cNvPicPr/>
          <p:nvPr/>
        </p:nvPicPr>
        <p:blipFill>
          <a:blip r:embed="rId3">
            <a:extLst/>
          </a:blip>
          <a:stretch>
            <a:fillRect/>
          </a:stretch>
        </p:blipFill>
        <p:spPr>
          <a:xfrm>
            <a:off x="-1" y="6608542"/>
            <a:ext cx="13004802" cy="3228186"/>
          </a:xfrm>
          <a:prstGeom prst="rect">
            <a:avLst/>
          </a:prstGeom>
        </p:spPr>
      </p:pic>
      <p:sp>
        <p:nvSpPr>
          <p:cNvPr id="345" name="Shape 345"/>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346" name="Shape 346"/>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church of Christ Are Those In Christ!</a:t>
            </a:r>
          </a:p>
        </p:txBody>
      </p:sp>
    </p:spTree>
  </p:cSld>
  <p:clrMapOvr>
    <a:masterClrMapping/>
  </p:clrMapOvr>
  <p:transition spd="slow" advClick="1">
    <p:dissolve/>
  </p:transition>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Shape 348"/>
          <p:cNvSpPr/>
          <p:nvPr/>
        </p:nvSpPr>
        <p:spPr>
          <a:xfrm>
            <a:off x="349961" y="-50800"/>
            <a:ext cx="12304878" cy="84582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rPr>
              <a:t>Acts 15:22–30 (NKJV)</a:t>
            </a:r>
            <a:endPar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100">
                <a:solidFill>
                  <a:srgbClr val="FFFFFF"/>
                </a:solidFill>
                <a:effectLst>
                  <a:outerShdw sx="100000" sy="100000" kx="0" ky="0" algn="b" rotWithShape="0" blurRad="63500" dist="63500" dir="1713171">
                    <a:srgbClr val="000000"/>
                  </a:outerShdw>
                </a:effectLst>
                <a:latin typeface="Adelon"/>
                <a:ea typeface="Adelon"/>
                <a:cs typeface="Adelon"/>
                <a:sym typeface="Adelon"/>
              </a:rPr>
              <a:t>22</a:t>
            </a:r>
            <a:r>
              <a:rPr sz="5100">
                <a:solidFill>
                  <a:srgbClr val="FFFFFF"/>
                </a:solidFill>
                <a:effectLst>
                  <a:outerShdw sx="100000" sy="100000" kx="0" ky="0" algn="b" rotWithShape="0" blurRad="63500" dist="63500" dir="1713171">
                    <a:srgbClr val="000000"/>
                  </a:outerShdw>
                </a:effectLst>
                <a:latin typeface="Adelon"/>
                <a:ea typeface="Adelon"/>
                <a:cs typeface="Adelon"/>
                <a:sym typeface="Adelon"/>
              </a:rPr>
              <a:t> Then it pleased the apostles and elders, with the whole church, to send chosen men of their own company to Antioch with Paul and Barnabas, </a:t>
            </a:r>
            <a:r>
              <a:rPr sz="5100">
                <a:solidFill>
                  <a:srgbClr val="FFFFFF"/>
                </a:solidFill>
                <a:effectLst>
                  <a:outerShdw sx="100000" sy="100000" kx="0" ky="0" algn="b" rotWithShape="0" blurRad="63500" dist="63500" dir="1713171">
                    <a:srgbClr val="000000"/>
                  </a:outerShdw>
                </a:effectLst>
                <a:latin typeface="Adelon"/>
                <a:ea typeface="Adelon"/>
                <a:cs typeface="Adelon"/>
                <a:sym typeface="Adelon"/>
              </a:rPr>
              <a:t>namely,</a:t>
            </a:r>
            <a:r>
              <a:rPr sz="5100">
                <a:solidFill>
                  <a:srgbClr val="FFFFFF"/>
                </a:solidFill>
                <a:effectLst>
                  <a:outerShdw sx="100000" sy="100000" kx="0" ky="0" algn="b" rotWithShape="0" blurRad="63500" dist="63500" dir="1713171">
                    <a:srgbClr val="000000"/>
                  </a:outerShdw>
                </a:effectLst>
                <a:latin typeface="Adelon"/>
                <a:ea typeface="Adelon"/>
                <a:cs typeface="Adelon"/>
                <a:sym typeface="Adelon"/>
              </a:rPr>
              <a:t> Judas who was also named Barsabas, and Silas, leading men among the brethren. </a:t>
            </a:r>
            <a:r>
              <a:rPr baseline="31999" sz="5100">
                <a:solidFill>
                  <a:srgbClr val="FFFFFF"/>
                </a:solidFill>
                <a:effectLst>
                  <a:outerShdw sx="100000" sy="100000" kx="0" ky="0" algn="b" rotWithShape="0" blurRad="63500" dist="63500" dir="1713171">
                    <a:srgbClr val="000000"/>
                  </a:outerShdw>
                </a:effectLst>
                <a:latin typeface="Adelon"/>
                <a:ea typeface="Adelon"/>
                <a:cs typeface="Adelon"/>
                <a:sym typeface="Adelon"/>
              </a:rPr>
              <a:t>23</a:t>
            </a:r>
            <a:r>
              <a:rPr sz="5100">
                <a:solidFill>
                  <a:srgbClr val="FFFFFF"/>
                </a:solidFill>
                <a:effectLst>
                  <a:outerShdw sx="100000" sy="100000" kx="0" ky="0" algn="b" rotWithShape="0" blurRad="63500" dist="63500" dir="1713171">
                    <a:srgbClr val="000000"/>
                  </a:outerShdw>
                </a:effectLst>
                <a:latin typeface="Adelon"/>
                <a:ea typeface="Adelon"/>
                <a:cs typeface="Adelon"/>
                <a:sym typeface="Adelon"/>
              </a:rPr>
              <a:t> They wrote this, </a:t>
            </a:r>
            <a:r>
              <a:rPr sz="5100">
                <a:solidFill>
                  <a:srgbClr val="FFFFFF"/>
                </a:solidFill>
                <a:effectLst>
                  <a:outerShdw sx="100000" sy="100000" kx="0" ky="0" algn="b" rotWithShape="0" blurRad="63500" dist="63500" dir="1713171">
                    <a:srgbClr val="000000"/>
                  </a:outerShdw>
                </a:effectLst>
                <a:latin typeface="Adelon"/>
                <a:ea typeface="Adelon"/>
                <a:cs typeface="Adelon"/>
                <a:sym typeface="Adelon"/>
              </a:rPr>
              <a:t>letter</a:t>
            </a:r>
            <a:r>
              <a:rPr sz="5100">
                <a:solidFill>
                  <a:srgbClr val="FFFFFF"/>
                </a:solidFill>
                <a:effectLst>
                  <a:outerShdw sx="100000" sy="100000" kx="0" ky="0" algn="b" rotWithShape="0" blurRad="63500" dist="63500" dir="1713171">
                    <a:srgbClr val="000000"/>
                  </a:outerShdw>
                </a:effectLst>
                <a:latin typeface="Adelon"/>
                <a:ea typeface="Adelon"/>
                <a:cs typeface="Adelon"/>
                <a:sym typeface="Adelon"/>
              </a:rPr>
              <a:t> by them: The apostles, the elders, and the brethren, To the brethren who are of the Gentiles in Antioch, Syria, and Cilicia: Greetings. </a:t>
            </a:r>
          </a:p>
        </p:txBody>
      </p:sp>
    </p:spTree>
  </p:cSld>
  <p:clrMapOvr>
    <a:masterClrMapping/>
  </p:clrMapOvr>
  <p:transition spd="slow" advClick="1">
    <p:dissolve/>
  </p:transition>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nvSpPr>
        <p:spPr>
          <a:xfrm>
            <a:off x="349961" y="-50800"/>
            <a:ext cx="12304878" cy="93726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rPr>
              <a:t>Acts 15:22–30 (NKJV)</a:t>
            </a:r>
            <a:endPar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800">
                <a:solidFill>
                  <a:srgbClr val="FFFFFF"/>
                </a:solidFill>
                <a:effectLst>
                  <a:outerShdw sx="100000" sy="100000" kx="0" ky="0" algn="b" rotWithShape="0" blurRad="63500" dist="63500" dir="1713171">
                    <a:srgbClr val="000000"/>
                  </a:outerShdw>
                </a:effectLst>
                <a:latin typeface="Adelon"/>
                <a:ea typeface="Adelon"/>
                <a:cs typeface="Adelon"/>
                <a:sym typeface="Adelon"/>
              </a:rPr>
              <a:t>24</a:t>
            </a:r>
            <a:r>
              <a:rPr sz="5800">
                <a:solidFill>
                  <a:srgbClr val="FFFFFF"/>
                </a:solidFill>
                <a:effectLst>
                  <a:outerShdw sx="100000" sy="100000" kx="0" ky="0" algn="b" rotWithShape="0" blurRad="63500" dist="63500" dir="1713171">
                    <a:srgbClr val="000000"/>
                  </a:outerShdw>
                </a:effectLst>
                <a:latin typeface="Adelon"/>
                <a:ea typeface="Adelon"/>
                <a:cs typeface="Adelon"/>
                <a:sym typeface="Adelon"/>
              </a:rPr>
              <a:t> Since we have heard that some who went out from us have troubled you with words, unsettling your souls, saying, “</a:t>
            </a:r>
            <a:r>
              <a:rPr sz="5800">
                <a:solidFill>
                  <a:srgbClr val="FFFFFF"/>
                </a:solidFill>
                <a:effectLst>
                  <a:outerShdw sx="100000" sy="100000" kx="0" ky="0" algn="b" rotWithShape="0" blurRad="63500" dist="63500" dir="1713171">
                    <a:srgbClr val="000000"/>
                  </a:outerShdw>
                </a:effectLst>
                <a:latin typeface="Adelon"/>
                <a:ea typeface="Adelon"/>
                <a:cs typeface="Adelon"/>
                <a:sym typeface="Adelon"/>
              </a:rPr>
              <a:t>You must</a:t>
            </a:r>
            <a:r>
              <a:rPr sz="5800">
                <a:solidFill>
                  <a:srgbClr val="FFFFFF"/>
                </a:solidFill>
                <a:effectLst>
                  <a:outerShdw sx="100000" sy="100000" kx="0" ky="0" algn="b" rotWithShape="0" blurRad="63500" dist="63500" dir="1713171">
                    <a:srgbClr val="000000"/>
                  </a:outerShdw>
                </a:effectLst>
                <a:latin typeface="Adelon"/>
                <a:ea typeface="Adelon"/>
                <a:cs typeface="Adelon"/>
                <a:sym typeface="Adelon"/>
              </a:rPr>
              <a:t> be circumcised and keep the law”—to whom we gave no </a:t>
            </a:r>
            <a:r>
              <a:rPr sz="5800">
                <a:solidFill>
                  <a:srgbClr val="FFFFFF"/>
                </a:solidFill>
                <a:effectLst>
                  <a:outerShdw sx="100000" sy="100000" kx="0" ky="0" algn="b" rotWithShape="0" blurRad="63500" dist="63500" dir="1713171">
                    <a:srgbClr val="000000"/>
                  </a:outerShdw>
                </a:effectLst>
                <a:latin typeface="Adelon"/>
                <a:ea typeface="Adelon"/>
                <a:cs typeface="Adelon"/>
                <a:sym typeface="Adelon"/>
              </a:rPr>
              <a:t>such</a:t>
            </a:r>
            <a:r>
              <a:rPr sz="5800">
                <a:solidFill>
                  <a:srgbClr val="FFFFFF"/>
                </a:solidFill>
                <a:effectLst>
                  <a:outerShdw sx="100000" sy="100000" kx="0" ky="0" algn="b" rotWithShape="0" blurRad="63500" dist="63500" dir="1713171">
                    <a:srgbClr val="000000"/>
                  </a:outerShdw>
                </a:effectLst>
                <a:latin typeface="Adelon"/>
                <a:ea typeface="Adelon"/>
                <a:cs typeface="Adelon"/>
                <a:sym typeface="Adelon"/>
              </a:rPr>
              <a:t> commandment—</a:t>
            </a:r>
            <a:r>
              <a:rPr baseline="31999" sz="5800">
                <a:solidFill>
                  <a:srgbClr val="FFFFFF"/>
                </a:solidFill>
                <a:effectLst>
                  <a:outerShdw sx="100000" sy="100000" kx="0" ky="0" algn="b" rotWithShape="0" blurRad="63500" dist="63500" dir="1713171">
                    <a:srgbClr val="000000"/>
                  </a:outerShdw>
                </a:effectLst>
                <a:latin typeface="Adelon"/>
                <a:ea typeface="Adelon"/>
                <a:cs typeface="Adelon"/>
                <a:sym typeface="Adelon"/>
              </a:rPr>
              <a:t>25</a:t>
            </a:r>
            <a:r>
              <a:rPr sz="5800">
                <a:solidFill>
                  <a:srgbClr val="FFFFFF"/>
                </a:solidFill>
                <a:effectLst>
                  <a:outerShdw sx="100000" sy="100000" kx="0" ky="0" algn="b" rotWithShape="0" blurRad="63500" dist="63500" dir="1713171">
                    <a:srgbClr val="000000"/>
                  </a:outerShdw>
                </a:effectLst>
                <a:latin typeface="Adelon"/>
                <a:ea typeface="Adelon"/>
                <a:cs typeface="Adelon"/>
                <a:sym typeface="Adelon"/>
              </a:rPr>
              <a:t> it seemed good to us, being assembled with one accord, to send chosen men to you with our beloved Barnabas and Paul, </a:t>
            </a:r>
          </a:p>
        </p:txBody>
      </p:sp>
    </p:spTree>
  </p:cSld>
  <p:clrMapOvr>
    <a:masterClrMapping/>
  </p:clrMapOvr>
  <p:transition spd="slow" advClick="1">
    <p:dissolve/>
  </p:transition>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2" name="Shape 352"/>
          <p:cNvSpPr/>
          <p:nvPr/>
        </p:nvSpPr>
        <p:spPr>
          <a:xfrm>
            <a:off x="349961" y="-50800"/>
            <a:ext cx="12304878" cy="91440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rPr>
              <a:t>Acts 15:22–30 (NKJV)</a:t>
            </a:r>
            <a:endPar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6300">
                <a:solidFill>
                  <a:srgbClr val="FFFFFF"/>
                </a:solidFill>
                <a:effectLst>
                  <a:outerShdw sx="100000" sy="100000" kx="0" ky="0" algn="b" rotWithShape="0" blurRad="63500" dist="63500" dir="1713171">
                    <a:srgbClr val="000000"/>
                  </a:outerShdw>
                </a:effectLst>
                <a:latin typeface="Adelon"/>
                <a:ea typeface="Adelon"/>
                <a:cs typeface="Adelon"/>
                <a:sym typeface="Adelon"/>
              </a:rPr>
              <a:t>26</a:t>
            </a:r>
            <a:r>
              <a:rPr sz="6300">
                <a:solidFill>
                  <a:srgbClr val="FFFFFF"/>
                </a:solidFill>
                <a:effectLst>
                  <a:outerShdw sx="100000" sy="100000" kx="0" ky="0" algn="b" rotWithShape="0" blurRad="63500" dist="63500" dir="1713171">
                    <a:srgbClr val="000000"/>
                  </a:outerShdw>
                </a:effectLst>
                <a:latin typeface="Adelon"/>
                <a:ea typeface="Adelon"/>
                <a:cs typeface="Adelon"/>
                <a:sym typeface="Adelon"/>
              </a:rPr>
              <a:t> men who have risked their lives for the name of our Lord Jesus Christ. </a:t>
            </a:r>
            <a:r>
              <a:rPr baseline="31999" sz="6300">
                <a:solidFill>
                  <a:srgbClr val="FFFFFF"/>
                </a:solidFill>
                <a:effectLst>
                  <a:outerShdw sx="100000" sy="100000" kx="0" ky="0" algn="b" rotWithShape="0" blurRad="63500" dist="63500" dir="1713171">
                    <a:srgbClr val="000000"/>
                  </a:outerShdw>
                </a:effectLst>
                <a:latin typeface="Adelon"/>
                <a:ea typeface="Adelon"/>
                <a:cs typeface="Adelon"/>
                <a:sym typeface="Adelon"/>
              </a:rPr>
              <a:t>27</a:t>
            </a:r>
            <a:r>
              <a:rPr sz="6300">
                <a:solidFill>
                  <a:srgbClr val="FFFFFF"/>
                </a:solidFill>
                <a:effectLst>
                  <a:outerShdw sx="100000" sy="100000" kx="0" ky="0" algn="b" rotWithShape="0" blurRad="63500" dist="63500" dir="1713171">
                    <a:srgbClr val="000000"/>
                  </a:outerShdw>
                </a:effectLst>
                <a:latin typeface="Adelon"/>
                <a:ea typeface="Adelon"/>
                <a:cs typeface="Adelon"/>
                <a:sym typeface="Adelon"/>
              </a:rPr>
              <a:t> We have therefore sent Judas and Silas, who will also report the same things by word of mouth. </a:t>
            </a:r>
            <a:r>
              <a:rPr baseline="31999" sz="6300">
                <a:solidFill>
                  <a:srgbClr val="FFFFFF"/>
                </a:solidFill>
                <a:effectLst>
                  <a:outerShdw sx="100000" sy="100000" kx="0" ky="0" algn="b" rotWithShape="0" blurRad="63500" dist="63500" dir="1713171">
                    <a:srgbClr val="000000"/>
                  </a:outerShdw>
                </a:effectLst>
                <a:latin typeface="Adelon"/>
                <a:ea typeface="Adelon"/>
                <a:cs typeface="Adelon"/>
                <a:sym typeface="Adelon"/>
              </a:rPr>
              <a:t>28</a:t>
            </a:r>
            <a:r>
              <a:rPr sz="6300">
                <a:solidFill>
                  <a:srgbClr val="FFFFFF"/>
                </a:solidFill>
                <a:effectLst>
                  <a:outerShdw sx="100000" sy="100000" kx="0" ky="0" algn="b" rotWithShape="0" blurRad="63500" dist="63500" dir="1713171">
                    <a:srgbClr val="000000"/>
                  </a:outerShdw>
                </a:effectLst>
                <a:latin typeface="Adelon"/>
                <a:ea typeface="Adelon"/>
                <a:cs typeface="Adelon"/>
                <a:sym typeface="Adelon"/>
              </a:rPr>
              <a:t> For it seemed good to the Holy Spirit, and to us, to lay upon you no greater burden than these necessary things: </a:t>
            </a:r>
          </a:p>
        </p:txBody>
      </p:sp>
    </p:spTree>
  </p:cSld>
  <p:clrMapOvr>
    <a:masterClrMapping/>
  </p:clrMapOvr>
  <p:transition spd="slow" advClick="1">
    <p:dissolve/>
  </p:transition>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Shape 354"/>
          <p:cNvSpPr/>
          <p:nvPr/>
        </p:nvSpPr>
        <p:spPr>
          <a:xfrm>
            <a:off x="349961" y="-50800"/>
            <a:ext cx="12304878" cy="8636001"/>
          </a:xfrm>
          <a:prstGeom prst="rect">
            <a:avLst/>
          </a:prstGeom>
          <a:ln w="12700">
            <a:miter lim="400000"/>
          </a:ln>
          <a:effectLst>
            <a:outerShdw sx="100000" sy="100000" kx="0" ky="0" algn="b" rotWithShape="0" blurRad="76200" dist="76200" dir="245108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rPr>
              <a:t>Acts 15:22–30 (NKJV)</a:t>
            </a:r>
            <a:endParaRPr sz="6600">
              <a:solidFill>
                <a:srgbClr val="FFFFFF"/>
              </a:solidFill>
              <a:effectLst>
                <a:outerShdw sx="100000" sy="100000" kx="0" ky="0" algn="b" rotWithShape="0" blurRad="63500" dist="63500" dir="1713171">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900">
                <a:solidFill>
                  <a:srgbClr val="FFFFFF"/>
                </a:solidFill>
                <a:effectLst>
                  <a:outerShdw sx="100000" sy="100000" kx="0" ky="0" algn="b" rotWithShape="0" blurRad="63500" dist="63500" dir="1713171">
                    <a:srgbClr val="000000"/>
                  </a:outerShdw>
                </a:effectLst>
                <a:latin typeface="Adelon"/>
                <a:ea typeface="Adelon"/>
                <a:cs typeface="Adelon"/>
                <a:sym typeface="Adelon"/>
              </a:rPr>
              <a:t>29</a:t>
            </a:r>
            <a:r>
              <a:rPr sz="5900">
                <a:solidFill>
                  <a:srgbClr val="FFFFFF"/>
                </a:solidFill>
                <a:effectLst>
                  <a:outerShdw sx="100000" sy="100000" kx="0" ky="0" algn="b" rotWithShape="0" blurRad="63500" dist="63500" dir="1713171">
                    <a:srgbClr val="000000"/>
                  </a:outerShdw>
                </a:effectLst>
                <a:latin typeface="Adelon"/>
                <a:ea typeface="Adelon"/>
                <a:cs typeface="Adelon"/>
                <a:sym typeface="Adelon"/>
              </a:rPr>
              <a:t> that you abstain from things offered to idols, from blood, from things strangled, and from sexual immorality. If you keep yourselves from these, you will do well. Farewell. </a:t>
            </a:r>
            <a:r>
              <a:rPr baseline="31999" sz="5900">
                <a:solidFill>
                  <a:srgbClr val="FFFFFF"/>
                </a:solidFill>
                <a:effectLst>
                  <a:outerShdw sx="100000" sy="100000" kx="0" ky="0" algn="b" rotWithShape="0" blurRad="63500" dist="63500" dir="1713171">
                    <a:srgbClr val="000000"/>
                  </a:outerShdw>
                </a:effectLst>
                <a:latin typeface="Adelon"/>
                <a:ea typeface="Adelon"/>
                <a:cs typeface="Adelon"/>
                <a:sym typeface="Adelon"/>
              </a:rPr>
              <a:t>30</a:t>
            </a:r>
            <a:r>
              <a:rPr sz="5900">
                <a:solidFill>
                  <a:srgbClr val="FFFFFF"/>
                </a:solidFill>
                <a:effectLst>
                  <a:outerShdw sx="100000" sy="100000" kx="0" ky="0" algn="b" rotWithShape="0" blurRad="63500" dist="63500" dir="1713171">
                    <a:srgbClr val="000000"/>
                  </a:outerShdw>
                </a:effectLst>
                <a:latin typeface="Adelon"/>
                <a:ea typeface="Adelon"/>
                <a:cs typeface="Adelon"/>
                <a:sym typeface="Adelon"/>
              </a:rPr>
              <a:t> So when they were sent off, they came to Antioch; and when they had gathered the multitude together, they delivered the letter.</a:t>
            </a:r>
          </a:p>
        </p:txBody>
      </p:sp>
    </p:spTree>
  </p:cSld>
  <p:clrMapOvr>
    <a:masterClrMapping/>
  </p:clrMapOvr>
  <p:transition spd="slow" advClick="1">
    <p:dissolve/>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8" name="image68.pdf"/>
          <p:cNvPicPr/>
          <p:nvPr/>
        </p:nvPicPr>
        <p:blipFill>
          <a:blip r:embed="rId3">
            <a:extLst/>
          </a:blip>
          <a:stretch>
            <a:fillRect/>
          </a:stretch>
        </p:blipFill>
        <p:spPr>
          <a:xfrm>
            <a:off x="325119" y="5140960"/>
            <a:ext cx="2397761" cy="3779521"/>
          </a:xfrm>
          <a:prstGeom prst="rect">
            <a:avLst/>
          </a:prstGeom>
          <a:ln w="12700">
            <a:miter lim="400000"/>
          </a:ln>
          <a:effectLst>
            <a:outerShdw sx="100000" sy="100000" kx="0" ky="0" algn="b" rotWithShape="0" blurRad="101600" dist="127000" dir="4534215">
              <a:srgbClr val="F5D328"/>
            </a:outerShdw>
          </a:effectLst>
        </p:spPr>
      </p:pic>
      <p:pic>
        <p:nvPicPr>
          <p:cNvPr id="99" name="image69.pdf"/>
          <p:cNvPicPr/>
          <p:nvPr/>
        </p:nvPicPr>
        <p:blipFill>
          <a:blip r:embed="rId4">
            <a:extLst/>
          </a:blip>
          <a:stretch>
            <a:fillRect/>
          </a:stretch>
        </p:blipFill>
        <p:spPr>
          <a:xfrm>
            <a:off x="10539307" y="5168053"/>
            <a:ext cx="2248747" cy="3725335"/>
          </a:xfrm>
          <a:prstGeom prst="rect">
            <a:avLst/>
          </a:prstGeom>
          <a:ln w="12700">
            <a:miter lim="400000"/>
          </a:ln>
          <a:effectLst>
            <a:outerShdw sx="100000" sy="100000" kx="0" ky="0" algn="b" rotWithShape="0" blurRad="101600" dist="114300" dir="9899940">
              <a:srgbClr val="F5D328">
                <a:alpha val="98768"/>
              </a:srgbClr>
            </a:outerShdw>
          </a:effectLst>
        </p:spPr>
      </p:pic>
      <p:grpSp>
        <p:nvGrpSpPr>
          <p:cNvPr id="102" name="Group 102"/>
          <p:cNvGrpSpPr/>
          <p:nvPr/>
        </p:nvGrpSpPr>
        <p:grpSpPr>
          <a:xfrm>
            <a:off x="1624201" y="2401147"/>
            <a:ext cx="4007826" cy="3797582"/>
            <a:chOff x="0" y="0"/>
            <a:chExt cx="4007825" cy="3797581"/>
          </a:xfrm>
        </p:grpSpPr>
        <p:sp>
          <p:nvSpPr>
            <p:cNvPr id="100" name="Shape 100"/>
            <p:cNvSpPr/>
            <p:nvPr/>
          </p:nvSpPr>
          <p:spPr>
            <a:xfrm flipH="1">
              <a:off x="159040" y="212231"/>
              <a:ext cx="3848786"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1" name="Shape 101"/>
            <p:cNvSpPr/>
            <p:nvPr/>
          </p:nvSpPr>
          <p:spPr>
            <a:xfrm flipH="1">
              <a:off x="0" y="0"/>
              <a:ext cx="3848785"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03" name="Shape 103"/>
          <p:cNvSpPr/>
          <p:nvPr/>
        </p:nvSpPr>
        <p:spPr>
          <a:xfrm>
            <a:off x="2059093" y="8344746"/>
            <a:ext cx="9549647" cy="1192108"/>
          </a:xfrm>
          <a:prstGeom prst="rect">
            <a:avLst/>
          </a:prstGeom>
          <a:solidFill>
            <a:srgbClr val="FFFFFF"/>
          </a:solidFill>
          <a:ln w="12700">
            <a:solidFill/>
            <a:miter/>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grpSp>
        <p:nvGrpSpPr>
          <p:cNvPr id="106" name="Group 106"/>
          <p:cNvGrpSpPr/>
          <p:nvPr/>
        </p:nvGrpSpPr>
        <p:grpSpPr>
          <a:xfrm>
            <a:off x="7687733" y="2401147"/>
            <a:ext cx="4007826" cy="3797582"/>
            <a:chOff x="0" y="0"/>
            <a:chExt cx="4007825" cy="3797581"/>
          </a:xfrm>
        </p:grpSpPr>
        <p:sp>
          <p:nvSpPr>
            <p:cNvPr id="104" name="Shape 104"/>
            <p:cNvSpPr/>
            <p:nvPr/>
          </p:nvSpPr>
          <p:spPr>
            <a:xfrm>
              <a:off x="0" y="212231"/>
              <a:ext cx="3848785"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05" name="Shape 105"/>
            <p:cNvSpPr/>
            <p:nvPr/>
          </p:nvSpPr>
          <p:spPr>
            <a:xfrm>
              <a:off x="159040" y="0"/>
              <a:ext cx="3848786"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07" name="Shape 107"/>
          <p:cNvSpPr/>
          <p:nvPr/>
        </p:nvSpPr>
        <p:spPr>
          <a:xfrm>
            <a:off x="1592303" y="2515501"/>
            <a:ext cx="3713045" cy="25247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sz="3400">
                <a:solidFill>
                  <a:srgbClr val="000000"/>
                </a:solidFill>
                <a:latin typeface="Times New Roman"/>
                <a:ea typeface="Times New Roman"/>
                <a:cs typeface="Times New Roman"/>
                <a:sym typeface="Times New Roman"/>
              </a:defRPr>
            </a:lvl1pPr>
          </a:lstStyle>
          <a:p>
            <a:pPr lvl="0">
              <a:defRPr sz="1800"/>
            </a:pPr>
            <a:r>
              <a:rPr sz="3400"/>
              <a:t>“I don’t think it makes any difference what CHURCH you join!”</a:t>
            </a:r>
          </a:p>
        </p:txBody>
      </p:sp>
      <p:sp>
        <p:nvSpPr>
          <p:cNvPr id="108" name="Shape 108"/>
          <p:cNvSpPr/>
          <p:nvPr/>
        </p:nvSpPr>
        <p:spPr>
          <a:xfrm>
            <a:off x="7774368" y="2515501"/>
            <a:ext cx="3834555" cy="25247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sz="3400">
                <a:solidFill>
                  <a:srgbClr val="000000"/>
                </a:solidFill>
                <a:latin typeface="Times New Roman"/>
                <a:ea typeface="Times New Roman"/>
                <a:cs typeface="Times New Roman"/>
                <a:sym typeface="Times New Roman"/>
              </a:defRPr>
            </a:lvl1pPr>
          </a:lstStyle>
          <a:p>
            <a:pPr lvl="0">
              <a:defRPr sz="1800"/>
            </a:pPr>
            <a:r>
              <a:rPr sz="3400"/>
              <a:t>“You have to be a member of “MY” denomination in order to go to heaven!!”</a:t>
            </a:r>
          </a:p>
        </p:txBody>
      </p:sp>
      <p:sp>
        <p:nvSpPr>
          <p:cNvPr id="109" name="Shape 109"/>
          <p:cNvSpPr/>
          <p:nvPr/>
        </p:nvSpPr>
        <p:spPr>
          <a:xfrm>
            <a:off x="1733973" y="8236373"/>
            <a:ext cx="9753601" cy="1222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sz="3800">
                <a:solidFill>
                  <a:srgbClr val="000000"/>
                </a:solidFill>
                <a:latin typeface="Berlin Sans FB Demi"/>
                <a:ea typeface="Berlin Sans FB Demi"/>
                <a:cs typeface="Berlin Sans FB Demi"/>
                <a:sym typeface="Berlin Sans FB Demi"/>
              </a:defRPr>
            </a:lvl1pPr>
          </a:lstStyle>
          <a:p>
            <a:pPr lvl="0">
              <a:defRPr sz="1800"/>
            </a:pPr>
            <a:r>
              <a:rPr sz="3800"/>
              <a:t>. . . The Lord added daily to the church those who were being saved – Acts 2:47</a:t>
            </a:r>
          </a:p>
        </p:txBody>
      </p:sp>
      <p:pic>
        <p:nvPicPr>
          <p:cNvPr id="110" name="image72.png"/>
          <p:cNvPicPr/>
          <p:nvPr/>
        </p:nvPicPr>
        <p:blipFill>
          <a:blip r:embed="rId5">
            <a:extLst/>
          </a:blip>
          <a:stretch>
            <a:fillRect/>
          </a:stretch>
        </p:blipFill>
        <p:spPr>
          <a:xfrm>
            <a:off x="2602478" y="5284025"/>
            <a:ext cx="8462876" cy="2867985"/>
          </a:xfrm>
          <a:prstGeom prst="rect">
            <a:avLst/>
          </a:prstGeom>
          <a:ln w="12700">
            <a:miter lim="400000"/>
          </a:ln>
        </p:spPr>
      </p:pic>
      <p:sp>
        <p:nvSpPr>
          <p:cNvPr id="111" name="Shape 111"/>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112" name="Shape 112"/>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church of Christ Submits To Christ!</a:t>
            </a:r>
          </a:p>
        </p:txBody>
      </p:sp>
      <p:sp>
        <p:nvSpPr>
          <p:cNvPr id="113" name="Shape 113"/>
          <p:cNvSpPr/>
          <p:nvPr/>
        </p:nvSpPr>
        <p:spPr>
          <a:xfrm>
            <a:off x="1011561" y="1374197"/>
            <a:ext cx="11198424"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Therefore, just as the church is subject to Christ,… Eph 5:24</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4" presetID="22" grpId="1" fill="hold">
                                  <p:stCondLst>
                                    <p:cond delay="0"/>
                                  </p:stCondLst>
                                  <p:iterate type="el" backwards="0">
                                    <p:tmAbs val="0"/>
                                  </p:iterate>
                                  <p:childTnLst>
                                    <p:set>
                                      <p:cBhvr>
                                        <p:cTn id="6" fill="hold"/>
                                        <p:tgtEl>
                                          <p:spTgt spid="106"/>
                                        </p:tgtEl>
                                        <p:attrNameLst>
                                          <p:attrName>style.visibility</p:attrName>
                                        </p:attrNameLst>
                                      </p:cBhvr>
                                      <p:to>
                                        <p:strVal val="visible"/>
                                      </p:to>
                                    </p:set>
                                    <p:animEffect filter="wipe(down)" transition="in">
                                      <p:cBhvr>
                                        <p:cTn id="7" dur="500"/>
                                        <p:tgtEl>
                                          <p:spTgt spid="106"/>
                                        </p:tgtEl>
                                      </p:cBhvr>
                                    </p:animEffect>
                                  </p:childTnLst>
                                </p:cTn>
                              </p:par>
                            </p:childTnLst>
                          </p:cTn>
                        </p:par>
                        <p:par>
                          <p:cTn id="8" fill="hold">
                            <p:stCondLst>
                              <p:cond delay="500"/>
                            </p:stCondLst>
                            <p:childTnLst>
                              <p:par>
                                <p:cTn id="9" nodeType="afterEffect" presetClass="entr" presetSubtype="4" presetID="22" grpId="2" fill="hold">
                                  <p:stCondLst>
                                    <p:cond delay="0"/>
                                  </p:stCondLst>
                                  <p:iterate type="el" backwards="0">
                                    <p:tmAbs val="0"/>
                                  </p:iterate>
                                  <p:childTnLst>
                                    <p:set>
                                      <p:cBhvr>
                                        <p:cTn id="10" fill="hold"/>
                                        <p:tgtEl>
                                          <p:spTgt spid="108"/>
                                        </p:tgtEl>
                                        <p:attrNameLst>
                                          <p:attrName>style.visibility</p:attrName>
                                        </p:attrNameLst>
                                      </p:cBhvr>
                                      <p:to>
                                        <p:strVal val="visible"/>
                                      </p:to>
                                    </p:set>
                                    <p:animEffect filter="wipe(down)" transition="in">
                                      <p:cBhvr>
                                        <p:cTn id="11" dur="500"/>
                                        <p:tgtEl>
                                          <p:spTgt spid="108"/>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4" presetID="22" grpId="3" fill="hold">
                                  <p:stCondLst>
                                    <p:cond delay="0"/>
                                  </p:stCondLst>
                                  <p:iterate type="el" backwards="0">
                                    <p:tmAbs val="0"/>
                                  </p:iterate>
                                  <p:childTnLst>
                                    <p:set>
                                      <p:cBhvr>
                                        <p:cTn id="15" fill="hold"/>
                                        <p:tgtEl>
                                          <p:spTgt spid="102"/>
                                        </p:tgtEl>
                                        <p:attrNameLst>
                                          <p:attrName>style.visibility</p:attrName>
                                        </p:attrNameLst>
                                      </p:cBhvr>
                                      <p:to>
                                        <p:strVal val="visible"/>
                                      </p:to>
                                    </p:set>
                                    <p:animEffect filter="wipe(down)" transition="in">
                                      <p:cBhvr>
                                        <p:cTn id="16" dur="500"/>
                                        <p:tgtEl>
                                          <p:spTgt spid="102"/>
                                        </p:tgtEl>
                                      </p:cBhvr>
                                    </p:animEffect>
                                  </p:childTnLst>
                                </p:cTn>
                              </p:par>
                            </p:childTnLst>
                          </p:cTn>
                        </p:par>
                        <p:par>
                          <p:cTn id="17" fill="hold">
                            <p:stCondLst>
                              <p:cond delay="500"/>
                            </p:stCondLst>
                            <p:childTnLst>
                              <p:par>
                                <p:cTn id="18" nodeType="afterEffect" presetClass="entr" presetSubtype="4" presetID="22" grpId="4" fill="hold">
                                  <p:stCondLst>
                                    <p:cond delay="0"/>
                                  </p:stCondLst>
                                  <p:iterate type="el" backwards="0">
                                    <p:tmAbs val="0"/>
                                  </p:iterate>
                                  <p:childTnLst>
                                    <p:set>
                                      <p:cBhvr>
                                        <p:cTn id="19" fill="hold"/>
                                        <p:tgtEl>
                                          <p:spTgt spid="107"/>
                                        </p:tgtEl>
                                        <p:attrNameLst>
                                          <p:attrName>style.visibility</p:attrName>
                                        </p:attrNameLst>
                                      </p:cBhvr>
                                      <p:to>
                                        <p:strVal val="visible"/>
                                      </p:to>
                                    </p:set>
                                    <p:animEffect filter="wipe(down)" transition="in">
                                      <p:cBhvr>
                                        <p:cTn id="20" dur="500"/>
                                        <p:tgtEl>
                                          <p:spTgt spid="107"/>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32" presetID="23" grpId="5" fill="hold">
                                  <p:stCondLst>
                                    <p:cond delay="0"/>
                                  </p:stCondLst>
                                  <p:iterate type="el" backwards="0">
                                    <p:tmAbs val="0"/>
                                  </p:iterate>
                                  <p:childTnLst>
                                    <p:set>
                                      <p:cBhvr>
                                        <p:cTn id="24" fill="hold"/>
                                        <p:tgtEl>
                                          <p:spTgt spid="103"/>
                                        </p:tgtEl>
                                        <p:attrNameLst>
                                          <p:attrName>style.visibility</p:attrName>
                                        </p:attrNameLst>
                                      </p:cBhvr>
                                      <p:to>
                                        <p:strVal val="visible"/>
                                      </p:to>
                                    </p:set>
                                    <p:anim calcmode="lin" valueType="num">
                                      <p:cBhvr>
                                        <p:cTn id="25" dur="500" fill="hold"/>
                                        <p:tgtEl>
                                          <p:spTgt spid="103"/>
                                        </p:tgtEl>
                                        <p:attrNameLst>
                                          <p:attrName>ppt_w</p:attrName>
                                        </p:attrNameLst>
                                      </p:cBhvr>
                                      <p:tavLst>
                                        <p:tav tm="0">
                                          <p:val>
                                            <p:fltVal val="0"/>
                                          </p:val>
                                        </p:tav>
                                        <p:tav tm="100000">
                                          <p:val>
                                            <p:strVal val="#ppt_w"/>
                                          </p:val>
                                        </p:tav>
                                      </p:tavLst>
                                    </p:anim>
                                    <p:anim calcmode="lin" valueType="num">
                                      <p:cBhvr>
                                        <p:cTn id="26" dur="500" fill="hold"/>
                                        <p:tgtEl>
                                          <p:spTgt spid="103"/>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nodeType="afterEffect" presetClass="entr" presetSubtype="32" presetID="23" grpId="6" fill="hold">
                                  <p:stCondLst>
                                    <p:cond delay="0"/>
                                  </p:stCondLst>
                                  <p:iterate type="el" backwards="0">
                                    <p:tmAbs val="0"/>
                                  </p:iterate>
                                  <p:childTnLst>
                                    <p:set>
                                      <p:cBhvr>
                                        <p:cTn id="29" fill="hold"/>
                                        <p:tgtEl>
                                          <p:spTgt spid="109"/>
                                        </p:tgtEl>
                                        <p:attrNameLst>
                                          <p:attrName>style.visibility</p:attrName>
                                        </p:attrNameLst>
                                      </p:cBhvr>
                                      <p:to>
                                        <p:strVal val="visible"/>
                                      </p:to>
                                    </p:set>
                                    <p:anim calcmode="lin" valueType="num">
                                      <p:cBhvr>
                                        <p:cTn id="30" dur="500" fill="hold"/>
                                        <p:tgtEl>
                                          <p:spTgt spid="109"/>
                                        </p:tgtEl>
                                        <p:attrNameLst>
                                          <p:attrName>ppt_w</p:attrName>
                                        </p:attrNameLst>
                                      </p:cBhvr>
                                      <p:tavLst>
                                        <p:tav tm="0">
                                          <p:val>
                                            <p:fltVal val="0"/>
                                          </p:val>
                                        </p:tav>
                                        <p:tav tm="100000">
                                          <p:val>
                                            <p:strVal val="#ppt_w"/>
                                          </p:val>
                                        </p:tav>
                                      </p:tavLst>
                                    </p:anim>
                                    <p:anim calcmode="lin" valueType="num">
                                      <p:cBhvr>
                                        <p:cTn id="31" dur="500" fill="hold"/>
                                        <p:tgtEl>
                                          <p:spTgt spid="1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8" grpId="2"/>
      <p:bldP build="whole" bldLvl="1" animBg="1" rev="0" advAuto="0" spid="102" grpId="3"/>
      <p:bldP build="whole" bldLvl="1" animBg="1" rev="0" advAuto="0" spid="107" grpId="4"/>
      <p:bldP build="whole" bldLvl="1" animBg="1" rev="0" advAuto="0" spid="103" grpId="5"/>
      <p:bldP build="whole" bldLvl="1" animBg="1" rev="0" advAuto="0" spid="106" grpId="1"/>
      <p:bldP build="whole" bldLvl="1" animBg="1" rev="0" advAuto="0" spid="109" grpId="6"/>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 name="Shape 11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fld>
          </a:p>
        </p:txBody>
      </p:sp>
      <p:pic>
        <p:nvPicPr>
          <p:cNvPr id="118" name="image60.pdf"/>
          <p:cNvPicPr/>
          <p:nvPr/>
        </p:nvPicPr>
        <p:blipFill>
          <a:blip r:embed="rId2">
            <a:extLst/>
          </a:blip>
          <a:stretch>
            <a:fillRect/>
          </a:stretch>
        </p:blipFill>
        <p:spPr>
          <a:xfrm>
            <a:off x="4416213" y="3019778"/>
            <a:ext cx="1110828" cy="3488267"/>
          </a:xfrm>
          <a:prstGeom prst="rect">
            <a:avLst/>
          </a:prstGeom>
          <a:ln w="12700">
            <a:miter lim="400000"/>
          </a:ln>
        </p:spPr>
      </p:pic>
      <p:pic>
        <p:nvPicPr>
          <p:cNvPr id="119" name="image61.pdf"/>
          <p:cNvPicPr/>
          <p:nvPr/>
        </p:nvPicPr>
        <p:blipFill>
          <a:blip r:embed="rId3">
            <a:extLst/>
          </a:blip>
          <a:stretch>
            <a:fillRect/>
          </a:stretch>
        </p:blipFill>
        <p:spPr>
          <a:xfrm>
            <a:off x="1503679" y="3125893"/>
            <a:ext cx="1083735" cy="3278294"/>
          </a:xfrm>
          <a:prstGeom prst="rect">
            <a:avLst/>
          </a:prstGeom>
          <a:ln w="12700">
            <a:miter lim="400000"/>
          </a:ln>
        </p:spPr>
      </p:pic>
      <p:sp>
        <p:nvSpPr>
          <p:cNvPr id="120" name="Shape 120"/>
          <p:cNvSpPr/>
          <p:nvPr/>
        </p:nvSpPr>
        <p:spPr>
          <a:xfrm rot="16200000">
            <a:off x="4777457" y="6521591"/>
            <a:ext cx="523806" cy="740552"/>
          </a:xfrm>
          <a:prstGeom prst="rightArrow">
            <a:avLst>
              <a:gd name="adj1" fmla="val 75000"/>
              <a:gd name="adj2" fmla="val 35160"/>
            </a:avLst>
          </a:prstGeom>
          <a:solidFill>
            <a:srgbClr val="FF7C80"/>
          </a:solidFill>
          <a:ln w="12700">
            <a:solidFill/>
            <a:miter/>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121" name="Shape 121"/>
          <p:cNvSpPr/>
          <p:nvPr/>
        </p:nvSpPr>
        <p:spPr>
          <a:xfrm rot="16200000">
            <a:off x="7703537" y="6521591"/>
            <a:ext cx="523805" cy="740552"/>
          </a:xfrm>
          <a:prstGeom prst="rightArrow">
            <a:avLst>
              <a:gd name="adj1" fmla="val 75000"/>
              <a:gd name="adj2" fmla="val 35160"/>
            </a:avLst>
          </a:prstGeom>
          <a:solidFill>
            <a:srgbClr val="FF7C80"/>
          </a:solidFill>
          <a:ln w="12700">
            <a:solidFill/>
            <a:miter/>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122" name="Shape 122"/>
          <p:cNvSpPr/>
          <p:nvPr/>
        </p:nvSpPr>
        <p:spPr>
          <a:xfrm rot="16200000">
            <a:off x="10629617" y="6521591"/>
            <a:ext cx="523806" cy="740552"/>
          </a:xfrm>
          <a:prstGeom prst="rightArrow">
            <a:avLst>
              <a:gd name="adj1" fmla="val 75000"/>
              <a:gd name="adj2" fmla="val 35160"/>
            </a:avLst>
          </a:prstGeom>
          <a:solidFill>
            <a:srgbClr val="FF7C80"/>
          </a:solidFill>
          <a:ln w="12700">
            <a:solidFill/>
            <a:miter/>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pic>
        <p:nvPicPr>
          <p:cNvPr id="123" name="image62.pdf"/>
          <p:cNvPicPr/>
          <p:nvPr/>
        </p:nvPicPr>
        <p:blipFill>
          <a:blip r:embed="rId4">
            <a:extLst/>
          </a:blip>
          <a:stretch>
            <a:fillRect/>
          </a:stretch>
        </p:blipFill>
        <p:spPr>
          <a:xfrm>
            <a:off x="4009813" y="7176346"/>
            <a:ext cx="1923628" cy="2549033"/>
          </a:xfrm>
          <a:prstGeom prst="rect">
            <a:avLst/>
          </a:prstGeom>
          <a:ln w="12700">
            <a:miter lim="400000"/>
          </a:ln>
        </p:spPr>
      </p:pic>
      <p:pic>
        <p:nvPicPr>
          <p:cNvPr id="124" name="image63.pdf"/>
          <p:cNvPicPr/>
          <p:nvPr/>
        </p:nvPicPr>
        <p:blipFill>
          <a:blip r:embed="rId5">
            <a:extLst/>
          </a:blip>
          <a:stretch>
            <a:fillRect/>
          </a:stretch>
        </p:blipFill>
        <p:spPr>
          <a:xfrm>
            <a:off x="7114258" y="7271173"/>
            <a:ext cx="1783645" cy="2359379"/>
          </a:xfrm>
          <a:prstGeom prst="rect">
            <a:avLst/>
          </a:prstGeom>
          <a:ln w="12700">
            <a:miter lim="400000"/>
          </a:ln>
        </p:spPr>
      </p:pic>
      <p:pic>
        <p:nvPicPr>
          <p:cNvPr id="125" name="image64.pdf"/>
          <p:cNvPicPr/>
          <p:nvPr/>
        </p:nvPicPr>
        <p:blipFill>
          <a:blip r:embed="rId6">
            <a:extLst/>
          </a:blip>
          <a:stretch>
            <a:fillRect/>
          </a:stretch>
        </p:blipFill>
        <p:spPr>
          <a:xfrm>
            <a:off x="1158240" y="7379546"/>
            <a:ext cx="1774614" cy="2357121"/>
          </a:xfrm>
          <a:prstGeom prst="rect">
            <a:avLst/>
          </a:prstGeom>
          <a:ln w="12700">
            <a:miter lim="400000"/>
          </a:ln>
        </p:spPr>
      </p:pic>
      <p:pic>
        <p:nvPicPr>
          <p:cNvPr id="126" name="image65.pdf"/>
          <p:cNvPicPr/>
          <p:nvPr/>
        </p:nvPicPr>
        <p:blipFill>
          <a:blip r:embed="rId7">
            <a:extLst/>
          </a:blip>
          <a:stretch>
            <a:fillRect/>
          </a:stretch>
        </p:blipFill>
        <p:spPr>
          <a:xfrm>
            <a:off x="9990667" y="7354711"/>
            <a:ext cx="1885245" cy="2192303"/>
          </a:xfrm>
          <a:prstGeom prst="rect">
            <a:avLst/>
          </a:prstGeom>
          <a:ln w="12700">
            <a:miter lim="400000"/>
          </a:ln>
        </p:spPr>
      </p:pic>
      <p:sp>
        <p:nvSpPr>
          <p:cNvPr id="127" name="Shape 127"/>
          <p:cNvSpPr/>
          <p:nvPr/>
        </p:nvSpPr>
        <p:spPr>
          <a:xfrm rot="16200000">
            <a:off x="1851377" y="6521591"/>
            <a:ext cx="523806" cy="740552"/>
          </a:xfrm>
          <a:prstGeom prst="rightArrow">
            <a:avLst>
              <a:gd name="adj1" fmla="val 75000"/>
              <a:gd name="adj2" fmla="val 35160"/>
            </a:avLst>
          </a:prstGeom>
          <a:solidFill>
            <a:srgbClr val="FF7C80"/>
          </a:solidFill>
          <a:ln w="12700">
            <a:solidFill/>
            <a:miter/>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pic>
        <p:nvPicPr>
          <p:cNvPr id="128" name="image66.pdf"/>
          <p:cNvPicPr/>
          <p:nvPr/>
        </p:nvPicPr>
        <p:blipFill>
          <a:blip r:embed="rId8">
            <a:extLst/>
          </a:blip>
          <a:stretch>
            <a:fillRect/>
          </a:stretch>
        </p:blipFill>
        <p:spPr>
          <a:xfrm>
            <a:off x="10286435" y="2936239"/>
            <a:ext cx="1291450" cy="3657601"/>
          </a:xfrm>
          <a:prstGeom prst="rect">
            <a:avLst/>
          </a:prstGeom>
          <a:ln w="12700">
            <a:miter lim="400000"/>
          </a:ln>
        </p:spPr>
      </p:pic>
      <p:pic>
        <p:nvPicPr>
          <p:cNvPr id="129" name="image67.pdf"/>
          <p:cNvPicPr/>
          <p:nvPr/>
        </p:nvPicPr>
        <p:blipFill>
          <a:blip r:embed="rId9">
            <a:extLst/>
          </a:blip>
          <a:stretch>
            <a:fillRect/>
          </a:stretch>
        </p:blipFill>
        <p:spPr>
          <a:xfrm>
            <a:off x="7540977" y="3044613"/>
            <a:ext cx="930206" cy="3440854"/>
          </a:xfrm>
          <a:prstGeom prst="rect">
            <a:avLst/>
          </a:prstGeom>
          <a:ln w="12700">
            <a:miter lim="400000"/>
          </a:ln>
        </p:spPr>
      </p:pic>
      <p:sp>
        <p:nvSpPr>
          <p:cNvPr id="130" name="Shape 130"/>
          <p:cNvSpPr/>
          <p:nvPr/>
        </p:nvSpPr>
        <p:spPr>
          <a:xfrm>
            <a:off x="216746" y="4670213"/>
            <a:ext cx="3793068" cy="837636"/>
          </a:xfrm>
          <a:prstGeom prst="rect">
            <a:avLst/>
          </a:prstGeom>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63217" tIns="63217" rIns="63217" bIns="63217">
            <a:spAutoFit/>
          </a:bodyPr>
          <a:lstStyle>
            <a:lvl1pPr marL="342900" indent="-342900" defTabSz="914400">
              <a:spcBef>
                <a:spcPts val="800"/>
              </a:spcBef>
              <a:defRPr sz="5000">
                <a:effectLst>
                  <a:outerShdw sx="100000" sy="100000" kx="0" ky="0" algn="b" rotWithShape="0" blurRad="38100" dist="38100" dir="2700000">
                    <a:srgbClr val="000000"/>
                  </a:outerShdw>
                </a:effectLst>
                <a:latin typeface="Berlin Sans FB Demi"/>
                <a:ea typeface="Berlin Sans FB Demi"/>
                <a:cs typeface="Berlin Sans FB Demi"/>
                <a:sym typeface="Berlin Sans FB Demi"/>
              </a:defRPr>
            </a:lvl1pPr>
          </a:lstStyle>
          <a:p>
            <a:pPr lvl="0">
              <a:defRPr sz="1800">
                <a:solidFill>
                  <a:srgbClr val="000000"/>
                </a:solidFill>
                <a:effectLst/>
              </a:defRPr>
            </a:pPr>
            <a:r>
              <a:rPr sz="5000">
                <a:solidFill>
                  <a:srgbClr val="FFFFFF"/>
                </a:solidFill>
                <a:effectLst>
                  <a:outerShdw sx="100000" sy="100000" kx="0" ky="0" algn="b" rotWithShape="0" blurRad="38100" dist="38100" dir="2700000">
                    <a:srgbClr val="000000"/>
                  </a:outerShdw>
                </a:effectLst>
              </a:rPr>
              <a:t>Mennonite</a:t>
            </a:r>
          </a:p>
        </p:txBody>
      </p:sp>
      <p:sp>
        <p:nvSpPr>
          <p:cNvPr id="131" name="Shape 131"/>
          <p:cNvSpPr/>
          <p:nvPr/>
        </p:nvSpPr>
        <p:spPr>
          <a:xfrm>
            <a:off x="8994986" y="4019973"/>
            <a:ext cx="3793068" cy="837636"/>
          </a:xfrm>
          <a:prstGeom prst="rect">
            <a:avLst/>
          </a:prstGeom>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63217" tIns="63217" rIns="63217" bIns="63217">
            <a:spAutoFit/>
          </a:bodyPr>
          <a:lstStyle>
            <a:lvl1pPr marL="952500" indent="-952500" algn="l" defTabSz="914400">
              <a:spcBef>
                <a:spcPts val="800"/>
              </a:spcBef>
              <a:buClr>
                <a:srgbClr val="333399"/>
              </a:buClr>
              <a:buSzPct val="100000"/>
              <a:buFont typeface="Berlin Sans FB Demi"/>
              <a:buChar char=" "/>
              <a:defRPr sz="5000">
                <a:effectLst>
                  <a:outerShdw sx="100000" sy="100000" kx="0" ky="0" algn="b" rotWithShape="0" blurRad="38100" dist="38100" dir="2700000">
                    <a:srgbClr val="000000"/>
                  </a:outerShdw>
                </a:effectLst>
                <a:latin typeface="Berlin Sans FB Demi"/>
                <a:ea typeface="Berlin Sans FB Demi"/>
                <a:cs typeface="Berlin Sans FB Demi"/>
                <a:sym typeface="Berlin Sans FB Demi"/>
              </a:defRPr>
            </a:lvl1pPr>
          </a:lstStyle>
          <a:p>
            <a:pPr lvl="0">
              <a:defRPr sz="1800">
                <a:solidFill>
                  <a:srgbClr val="000000"/>
                </a:solidFill>
                <a:effectLst/>
              </a:defRPr>
            </a:pPr>
            <a:r>
              <a:rPr sz="5000">
                <a:solidFill>
                  <a:srgbClr val="FFFFFF"/>
                </a:solidFill>
                <a:effectLst>
                  <a:outerShdw sx="100000" sy="100000" kx="0" ky="0" algn="b" rotWithShape="0" blurRad="38100" dist="38100" dir="2700000">
                    <a:srgbClr val="000000"/>
                  </a:outerShdw>
                </a:effectLst>
              </a:rPr>
              <a:t>Christian</a:t>
            </a:r>
          </a:p>
        </p:txBody>
      </p:sp>
      <p:pic>
        <p:nvPicPr>
          <p:cNvPr id="132" name="image58.png"/>
          <p:cNvPicPr/>
          <p:nvPr/>
        </p:nvPicPr>
        <p:blipFill>
          <a:blip r:embed="rId10">
            <a:extLst/>
          </a:blip>
          <a:stretch>
            <a:fillRect/>
          </a:stretch>
        </p:blipFill>
        <p:spPr>
          <a:xfrm>
            <a:off x="1847991" y="2166657"/>
            <a:ext cx="9308818" cy="1388533"/>
          </a:xfrm>
          <a:prstGeom prst="rect">
            <a:avLst/>
          </a:prstGeom>
          <a:ln w="12700">
            <a:miter lim="400000"/>
          </a:ln>
          <a:effectLst>
            <a:outerShdw sx="100000" sy="100000" kx="0" ky="0" algn="b" rotWithShape="0" blurRad="12700" dist="50800" dir="2700000">
              <a:srgbClr val="808080"/>
            </a:outerShdw>
          </a:effectLst>
        </p:spPr>
      </p:pic>
      <p:sp>
        <p:nvSpPr>
          <p:cNvPr id="133" name="Shape 133"/>
          <p:cNvSpPr/>
          <p:nvPr/>
        </p:nvSpPr>
        <p:spPr>
          <a:xfrm>
            <a:off x="3152878" y="4019973"/>
            <a:ext cx="3637497" cy="812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marL="734218" indent="-734218" algn="l" defTabSz="914400">
              <a:spcBef>
                <a:spcPts val="800"/>
              </a:spcBef>
              <a:buClr>
                <a:srgbClr val="FFFFFF"/>
              </a:buClr>
              <a:buSzPct val="70000"/>
              <a:buFont typeface="Berlin Sans FB Demi"/>
              <a:buChar char=" "/>
              <a:defRPr sz="5000">
                <a:effectLst>
                  <a:outerShdw sx="100000" sy="100000" kx="0" ky="0" algn="b" rotWithShape="0" blurRad="38100" dist="38100" dir="2700000">
                    <a:srgbClr val="000000"/>
                  </a:outerShdw>
                </a:effectLst>
                <a:latin typeface="Berlin Sans FB Demi"/>
                <a:ea typeface="Berlin Sans FB Demi"/>
                <a:cs typeface="Berlin Sans FB Demi"/>
                <a:sym typeface="Berlin Sans FB Demi"/>
              </a:defRPr>
            </a:lvl1pPr>
          </a:lstStyle>
          <a:p>
            <a:pPr lvl="0">
              <a:defRPr sz="1800">
                <a:solidFill>
                  <a:srgbClr val="000000"/>
                </a:solidFill>
                <a:effectLst/>
              </a:defRPr>
            </a:pPr>
            <a:r>
              <a:rPr sz="5000">
                <a:solidFill>
                  <a:srgbClr val="FFFFFF"/>
                </a:solidFill>
                <a:effectLst>
                  <a:outerShdw sx="100000" sy="100000" kx="0" ky="0" algn="b" rotWithShape="0" blurRad="38100" dist="38100" dir="2700000">
                    <a:srgbClr val="000000"/>
                  </a:outerShdw>
                </a:effectLst>
              </a:rPr>
              <a:t>Methodist</a:t>
            </a:r>
          </a:p>
        </p:txBody>
      </p:sp>
      <p:sp>
        <p:nvSpPr>
          <p:cNvPr id="134" name="Shape 134"/>
          <p:cNvSpPr/>
          <p:nvPr/>
        </p:nvSpPr>
        <p:spPr>
          <a:xfrm>
            <a:off x="5743341" y="4859866"/>
            <a:ext cx="3821052" cy="812801"/>
          </a:xfrm>
          <a:prstGeom prst="rect">
            <a:avLst/>
          </a:prstGeom>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0" tIns="0" rIns="0" bIns="0">
            <a:spAutoFit/>
          </a:bodyPr>
          <a:lstStyle>
            <a:lvl1pPr marL="952500" indent="-952500" defTabSz="914400">
              <a:spcBef>
                <a:spcPts val="800"/>
              </a:spcBef>
              <a:buClr>
                <a:srgbClr val="333399"/>
              </a:buClr>
              <a:buSzPct val="100000"/>
              <a:buFont typeface="Berlin Sans FB Demi"/>
              <a:buChar char=" "/>
              <a:defRPr sz="5000">
                <a:effectLst>
                  <a:outerShdw sx="100000" sy="100000" kx="0" ky="0" algn="b" rotWithShape="0" blurRad="38100" dist="38100" dir="2700000">
                    <a:srgbClr val="000000"/>
                  </a:outerShdw>
                </a:effectLst>
                <a:latin typeface="Berlin Sans FB Demi"/>
                <a:ea typeface="Berlin Sans FB Demi"/>
                <a:cs typeface="Berlin Sans FB Demi"/>
                <a:sym typeface="Berlin Sans FB Demi"/>
              </a:defRPr>
            </a:lvl1pPr>
          </a:lstStyle>
          <a:p>
            <a:pPr lvl="0">
              <a:defRPr sz="1800">
                <a:solidFill>
                  <a:srgbClr val="000000"/>
                </a:solidFill>
                <a:effectLst/>
              </a:defRPr>
            </a:pPr>
            <a:r>
              <a:rPr sz="5000">
                <a:solidFill>
                  <a:srgbClr val="FFFFFF"/>
                </a:solidFill>
                <a:effectLst>
                  <a:outerShdw sx="100000" sy="100000" kx="0" ky="0" algn="b" rotWithShape="0" blurRad="38100" dist="38100" dir="2700000">
                    <a:srgbClr val="000000"/>
                  </a:outerShdw>
                </a:effectLst>
              </a:rPr>
              <a:t>Nazarene</a:t>
            </a:r>
          </a:p>
        </p:txBody>
      </p:sp>
      <p:sp>
        <p:nvSpPr>
          <p:cNvPr id="135" name="Shape 135"/>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136" name="Shape 136"/>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church of Christ Submits To Christ!</a:t>
            </a:r>
          </a:p>
        </p:txBody>
      </p:sp>
      <p:sp>
        <p:nvSpPr>
          <p:cNvPr id="137" name="Shape 137"/>
          <p:cNvSpPr/>
          <p:nvPr/>
        </p:nvSpPr>
        <p:spPr>
          <a:xfrm>
            <a:off x="1011561" y="1374197"/>
            <a:ext cx="11198424"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Therefore, just as the church is subject to Christ,… Eph 5:24</a:t>
            </a:r>
          </a:p>
        </p:txBody>
      </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28"/>
                                        </p:tgtEl>
                                        <p:attrNameLst>
                                          <p:attrName>style.visibility</p:attrName>
                                        </p:attrNameLst>
                                      </p:cBhvr>
                                      <p:to>
                                        <p:strVal val="visible"/>
                                      </p:to>
                                    </p:set>
                                    <p:animEffect filter="fade" transition="in">
                                      <p:cBhvr>
                                        <p:cTn id="7" dur="1500"/>
                                        <p:tgtEl>
                                          <p:spTgt spid="128"/>
                                        </p:tgtEl>
                                      </p:cBhvr>
                                    </p:animEffect>
                                  </p:childTnLst>
                                </p:cTn>
                              </p:par>
                            </p:childTnLst>
                          </p:cTn>
                        </p:par>
                        <p:par>
                          <p:cTn id="8" fill="hold">
                            <p:stCondLst>
                              <p:cond delay="1500"/>
                            </p:stCondLst>
                            <p:childTnLst>
                              <p:par>
                                <p:cTn id="9" nodeType="afterEffect" presetClass="entr" presetSubtype="0" presetID="10" grpId="2" fill="hold">
                                  <p:stCondLst>
                                    <p:cond delay="0"/>
                                  </p:stCondLst>
                                  <p:iterate type="el" backwards="0">
                                    <p:tmAbs val="0"/>
                                  </p:iterate>
                                  <p:childTnLst>
                                    <p:set>
                                      <p:cBhvr>
                                        <p:cTn id="10" fill="hold"/>
                                        <p:tgtEl>
                                          <p:spTgt spid="131"/>
                                        </p:tgtEl>
                                        <p:attrNameLst>
                                          <p:attrName>style.visibility</p:attrName>
                                        </p:attrNameLst>
                                      </p:cBhvr>
                                      <p:to>
                                        <p:strVal val="visible"/>
                                      </p:to>
                                    </p:set>
                                    <p:animEffect filter="fade" transition="in">
                                      <p:cBhvr>
                                        <p:cTn id="11" dur="1500"/>
                                        <p:tgtEl>
                                          <p:spTgt spid="131"/>
                                        </p:tgtEl>
                                      </p:cBhvr>
                                    </p:animEffect>
                                  </p:childTnLst>
                                </p:cTn>
                              </p:par>
                            </p:childTnLst>
                          </p:cTn>
                        </p:par>
                        <p:par>
                          <p:cTn id="12" fill="hold">
                            <p:stCondLst>
                              <p:cond delay="3000"/>
                            </p:stCondLst>
                            <p:childTnLst>
                              <p:par>
                                <p:cTn id="13" nodeType="afterEffect" presetClass="entr" presetSubtype="0" presetID="10" grpId="3" fill="hold">
                                  <p:stCondLst>
                                    <p:cond delay="0"/>
                                  </p:stCondLst>
                                  <p:iterate type="el" backwards="0">
                                    <p:tmAbs val="0"/>
                                  </p:iterate>
                                  <p:childTnLst>
                                    <p:set>
                                      <p:cBhvr>
                                        <p:cTn id="14" fill="hold"/>
                                        <p:tgtEl>
                                          <p:spTgt spid="122"/>
                                        </p:tgtEl>
                                        <p:attrNameLst>
                                          <p:attrName>style.visibility</p:attrName>
                                        </p:attrNameLst>
                                      </p:cBhvr>
                                      <p:to>
                                        <p:strVal val="visible"/>
                                      </p:to>
                                    </p:set>
                                    <p:animEffect filter="fade" transition="in">
                                      <p:cBhvr>
                                        <p:cTn id="15" dur="15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8" grpId="1"/>
      <p:bldP build="whole" bldLvl="1" animBg="1" rev="0" advAuto="0" spid="131" grpId="2"/>
      <p:bldP build="whole" bldLvl="1" animBg="1" rev="0" advAuto="0" spid="122" grpId="3"/>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9" name="image68.pdf"/>
          <p:cNvPicPr/>
          <p:nvPr/>
        </p:nvPicPr>
        <p:blipFill>
          <a:blip r:embed="rId3">
            <a:extLst/>
          </a:blip>
          <a:stretch>
            <a:fillRect/>
          </a:stretch>
        </p:blipFill>
        <p:spPr>
          <a:xfrm>
            <a:off x="325119" y="5140960"/>
            <a:ext cx="2397761" cy="3779521"/>
          </a:xfrm>
          <a:prstGeom prst="rect">
            <a:avLst/>
          </a:prstGeom>
          <a:ln w="12700">
            <a:miter lim="400000"/>
          </a:ln>
          <a:effectLst>
            <a:outerShdw sx="100000" sy="100000" kx="0" ky="0" algn="b" rotWithShape="0" blurRad="101600" dist="127000" dir="4534215">
              <a:srgbClr val="F5D328"/>
            </a:outerShdw>
          </a:effectLst>
        </p:spPr>
      </p:pic>
      <p:pic>
        <p:nvPicPr>
          <p:cNvPr id="140" name="image69.pdf"/>
          <p:cNvPicPr/>
          <p:nvPr/>
        </p:nvPicPr>
        <p:blipFill>
          <a:blip r:embed="rId4">
            <a:extLst/>
          </a:blip>
          <a:stretch>
            <a:fillRect/>
          </a:stretch>
        </p:blipFill>
        <p:spPr>
          <a:xfrm>
            <a:off x="10539307" y="5168053"/>
            <a:ext cx="2248747" cy="3725335"/>
          </a:xfrm>
          <a:prstGeom prst="rect">
            <a:avLst/>
          </a:prstGeom>
          <a:ln w="12700">
            <a:miter lim="400000"/>
          </a:ln>
          <a:effectLst>
            <a:outerShdw sx="100000" sy="100000" kx="0" ky="0" algn="b" rotWithShape="0" blurRad="101600" dist="114300" dir="9899940">
              <a:srgbClr val="F5D328">
                <a:alpha val="98768"/>
              </a:srgbClr>
            </a:outerShdw>
          </a:effectLst>
        </p:spPr>
      </p:pic>
      <p:grpSp>
        <p:nvGrpSpPr>
          <p:cNvPr id="143" name="Group 143"/>
          <p:cNvGrpSpPr/>
          <p:nvPr/>
        </p:nvGrpSpPr>
        <p:grpSpPr>
          <a:xfrm>
            <a:off x="1522601" y="2308390"/>
            <a:ext cx="4007826" cy="3797582"/>
            <a:chOff x="0" y="0"/>
            <a:chExt cx="4007825" cy="3797581"/>
          </a:xfrm>
        </p:grpSpPr>
        <p:sp>
          <p:nvSpPr>
            <p:cNvPr id="141" name="Shape 141"/>
            <p:cNvSpPr/>
            <p:nvPr/>
          </p:nvSpPr>
          <p:spPr>
            <a:xfrm flipH="1">
              <a:off x="159040" y="212231"/>
              <a:ext cx="3848786"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2" name="Shape 142"/>
            <p:cNvSpPr/>
            <p:nvPr/>
          </p:nvSpPr>
          <p:spPr>
            <a:xfrm flipH="1">
              <a:off x="0" y="0"/>
              <a:ext cx="3848785"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44" name="Shape 144"/>
          <p:cNvSpPr/>
          <p:nvPr/>
        </p:nvSpPr>
        <p:spPr>
          <a:xfrm>
            <a:off x="2059093" y="7586133"/>
            <a:ext cx="9103361" cy="1950721"/>
          </a:xfrm>
          <a:prstGeom prst="rect">
            <a:avLst/>
          </a:prstGeom>
          <a:solidFill>
            <a:srgbClr val="FFFFFF"/>
          </a:solidFill>
          <a:ln w="12700">
            <a:solidFill/>
            <a:miter/>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grpSp>
        <p:nvGrpSpPr>
          <p:cNvPr id="147" name="Group 147"/>
          <p:cNvGrpSpPr/>
          <p:nvPr/>
        </p:nvGrpSpPr>
        <p:grpSpPr>
          <a:xfrm>
            <a:off x="7721599" y="2308390"/>
            <a:ext cx="4007827" cy="3797582"/>
            <a:chOff x="0" y="0"/>
            <a:chExt cx="4007825" cy="3797581"/>
          </a:xfrm>
        </p:grpSpPr>
        <p:sp>
          <p:nvSpPr>
            <p:cNvPr id="145" name="Shape 145"/>
            <p:cNvSpPr/>
            <p:nvPr/>
          </p:nvSpPr>
          <p:spPr>
            <a:xfrm>
              <a:off x="0" y="212231"/>
              <a:ext cx="3848785"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sp>
          <p:nvSpPr>
            <p:cNvPr id="146" name="Shape 146"/>
            <p:cNvSpPr/>
            <p:nvPr/>
          </p:nvSpPr>
          <p:spPr>
            <a:xfrm>
              <a:off x="159040" y="0"/>
              <a:ext cx="3848786" cy="358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65023" tIns="65023" rIns="65023" bIns="65023" numCol="1" anchor="t">
              <a:noAutofit/>
            </a:bodyPr>
            <a:lstStyle/>
            <a:p>
              <a:pPr lvl="0" algn="l" defTabSz="914400">
                <a:defRPr sz="2400">
                  <a:solidFill>
                    <a:srgbClr val="000000"/>
                  </a:solidFill>
                  <a:latin typeface="Arial"/>
                  <a:ea typeface="Arial"/>
                  <a:cs typeface="Arial"/>
                  <a:sym typeface="Arial"/>
                </a:defRPr>
              </a:pPr>
            </a:p>
          </p:txBody>
        </p:sp>
      </p:grpSp>
      <p:sp>
        <p:nvSpPr>
          <p:cNvPr id="148" name="Shape 148"/>
          <p:cNvSpPr/>
          <p:nvPr/>
        </p:nvSpPr>
        <p:spPr>
          <a:xfrm>
            <a:off x="1628986" y="2531909"/>
            <a:ext cx="3576321" cy="20421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sz="3400">
                <a:solidFill>
                  <a:srgbClr val="000000"/>
                </a:solidFill>
                <a:latin typeface="Times New Roman"/>
                <a:ea typeface="Times New Roman"/>
                <a:cs typeface="Times New Roman"/>
                <a:sym typeface="Times New Roman"/>
              </a:defRPr>
            </a:lvl1pPr>
          </a:lstStyle>
          <a:p>
            <a:pPr lvl="0">
              <a:defRPr sz="1800"/>
            </a:pPr>
            <a:r>
              <a:rPr sz="3400"/>
              <a:t>Ask Jesus to come into your heart . . . Say the sinners prayer! </a:t>
            </a:r>
          </a:p>
        </p:txBody>
      </p:sp>
      <p:sp>
        <p:nvSpPr>
          <p:cNvPr id="149" name="Shape 149"/>
          <p:cNvSpPr/>
          <p:nvPr/>
        </p:nvSpPr>
        <p:spPr>
          <a:xfrm>
            <a:off x="7938346" y="2423535"/>
            <a:ext cx="3790811" cy="20421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sz="3400">
                <a:solidFill>
                  <a:srgbClr val="000000"/>
                </a:solidFill>
                <a:latin typeface="Times New Roman"/>
                <a:ea typeface="Times New Roman"/>
                <a:cs typeface="Times New Roman"/>
                <a:sym typeface="Times New Roman"/>
              </a:defRPr>
            </a:lvl1pPr>
          </a:lstStyle>
          <a:p>
            <a:pPr lvl="0">
              <a:defRPr sz="1800"/>
            </a:pPr>
            <a:r>
              <a:rPr sz="3400"/>
              <a:t>There is ABSOLUTELY NOTHING you can do to be saved!</a:t>
            </a:r>
          </a:p>
        </p:txBody>
      </p:sp>
      <p:sp>
        <p:nvSpPr>
          <p:cNvPr id="150" name="Shape 150"/>
          <p:cNvSpPr/>
          <p:nvPr/>
        </p:nvSpPr>
        <p:spPr>
          <a:xfrm>
            <a:off x="1950719" y="7586133"/>
            <a:ext cx="9211735" cy="1704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914400">
              <a:defRPr sz="1800">
                <a:solidFill>
                  <a:srgbClr val="000000"/>
                </a:solidFill>
              </a:defRPr>
            </a:pPr>
            <a:r>
              <a:rPr sz="3800">
                <a:latin typeface="Berlin Sans FB Demi"/>
                <a:ea typeface="Berlin Sans FB Demi"/>
                <a:cs typeface="Berlin Sans FB Demi"/>
                <a:sym typeface="Berlin Sans FB Demi"/>
              </a:rPr>
              <a:t>Believe, repent, confess, and be baptized into Christ – </a:t>
            </a:r>
            <a:r>
              <a:rPr sz="3400">
                <a:latin typeface="Berlin Sans FB Demi"/>
                <a:ea typeface="Berlin Sans FB Demi"/>
                <a:cs typeface="Berlin Sans FB Demi"/>
                <a:sym typeface="Berlin Sans FB Demi"/>
              </a:rPr>
              <a:t>Mark 16:16; Acts 2:38; Rom. 10:9; Rom. 6:3-6; Col. 2:11-13 </a:t>
            </a:r>
          </a:p>
        </p:txBody>
      </p:sp>
      <p:pic>
        <p:nvPicPr>
          <p:cNvPr id="151" name="image71.png"/>
          <p:cNvPicPr/>
          <p:nvPr/>
        </p:nvPicPr>
        <p:blipFill>
          <a:blip r:embed="rId5">
            <a:extLst/>
          </a:blip>
          <a:stretch>
            <a:fillRect/>
          </a:stretch>
        </p:blipFill>
        <p:spPr>
          <a:xfrm>
            <a:off x="3557706" y="4840146"/>
            <a:ext cx="6106135" cy="3057044"/>
          </a:xfrm>
          <a:prstGeom prst="rect">
            <a:avLst/>
          </a:prstGeom>
          <a:ln w="12700">
            <a:miter lim="400000"/>
          </a:ln>
        </p:spPr>
      </p:pic>
      <p:sp>
        <p:nvSpPr>
          <p:cNvPr id="152" name="Shape 152"/>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153" name="Shape 153"/>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church of Christ Submits To Christ!</a:t>
            </a:r>
          </a:p>
        </p:txBody>
      </p:sp>
      <p:sp>
        <p:nvSpPr>
          <p:cNvPr id="154" name="Shape 154"/>
          <p:cNvSpPr/>
          <p:nvPr/>
        </p:nvSpPr>
        <p:spPr>
          <a:xfrm>
            <a:off x="1011561" y="1374197"/>
            <a:ext cx="11198424"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Therefore, just as the church is subject to Christ,… Eph 5:24</a:t>
            </a:r>
          </a:p>
        </p:txBody>
      </p:sp>
    </p:spTree>
  </p:cSld>
  <p:clrMapOvr>
    <a:masterClrMapping/>
  </p:clrMapOvr>
  <p:transition spd="med" advClick="1">
    <p:push dir="l"/>
  </p:transition>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8" name="pasted-image.pdf"/>
          <p:cNvPicPr/>
          <p:nvPr/>
        </p:nvPicPr>
        <p:blipFill>
          <a:blip r:embed="rId2">
            <a:extLst/>
          </a:blip>
          <a:stretch>
            <a:fillRect/>
          </a:stretch>
        </p:blipFill>
        <p:spPr>
          <a:xfrm>
            <a:off x="3193975" y="2237251"/>
            <a:ext cx="9746143" cy="7443656"/>
          </a:xfrm>
          <a:prstGeom prst="rect">
            <a:avLst/>
          </a:prstGeom>
          <a:ln w="12700">
            <a:miter lim="400000"/>
          </a:ln>
        </p:spPr>
      </p:pic>
      <p:sp>
        <p:nvSpPr>
          <p:cNvPr id="159" name="Shape 159"/>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160" name="Shape 160"/>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church of Christ Are Those In Christ!</a:t>
            </a:r>
          </a:p>
        </p:txBody>
      </p:sp>
      <p:sp>
        <p:nvSpPr>
          <p:cNvPr id="161" name="Shape 161"/>
          <p:cNvSpPr/>
          <p:nvPr/>
        </p:nvSpPr>
        <p:spPr>
          <a:xfrm>
            <a:off x="-132109" y="1415791"/>
            <a:ext cx="13121591" cy="808392"/>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29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2900">
                <a:solidFill>
                  <a:srgbClr val="FFFFFF"/>
                </a:solidFill>
                <a:effectLst>
                  <a:outerShdw sx="100000" sy="100000" kx="0" ky="0" algn="b" rotWithShape="0" blurRad="76200" dist="63500" dir="3415760">
                    <a:srgbClr val="000000"/>
                  </a:outerShdw>
                </a:effectLst>
              </a:rPr>
              <a:t>For as many of you as were baptized into Christ have put on Christ. - Gal 3:27</a:t>
            </a:r>
          </a:p>
        </p:txBody>
      </p:sp>
      <p:sp>
        <p:nvSpPr>
          <p:cNvPr id="162" name="Shape 162"/>
          <p:cNvSpPr/>
          <p:nvPr/>
        </p:nvSpPr>
        <p:spPr>
          <a:xfrm>
            <a:off x="204813" y="2448865"/>
            <a:ext cx="2839127" cy="702042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defRPr sz="3700">
                <a:effectLst>
                  <a:outerShdw sx="100000" sy="100000" kx="0" ky="0" algn="b" rotWithShape="0" blurRad="76200" dist="63500" dir="1409773">
                    <a:srgbClr val="000000"/>
                  </a:outerShdw>
                </a:effectLst>
                <a:latin typeface="Arial"/>
                <a:ea typeface="Arial"/>
                <a:cs typeface="Arial"/>
                <a:sym typeface="Arial"/>
              </a:defRPr>
            </a:lvl1pPr>
          </a:lstStyle>
          <a:p>
            <a:pPr lvl="0">
              <a:defRPr sz="1800">
                <a:solidFill>
                  <a:srgbClr val="000000"/>
                </a:solidFill>
                <a:effectLst/>
              </a:defRPr>
            </a:pPr>
            <a:r>
              <a:rPr sz="3700">
                <a:solidFill>
                  <a:srgbClr val="FFFFFF"/>
                </a:solidFill>
                <a:effectLst>
                  <a:outerShdw sx="100000" sy="100000" kx="0" ky="0" algn="b" rotWithShape="0" blurRad="76200" dist="63500" dir="1409773">
                    <a:srgbClr val="000000"/>
                  </a:outerShdw>
                </a:effectLst>
              </a:rPr>
              <a:t>“The idea that a person could receive Christ as Savior and not be baptized was completely foreign to the early church.”</a:t>
            </a:r>
          </a:p>
        </p:txBody>
      </p:sp>
    </p:spTree>
  </p:cSld>
  <p:clrMapOvr>
    <a:masterClrMapping/>
  </p:clrMapOvr>
  <p:transition spd="med" advClick="1">
    <p:dissolve/>
  </p:transition>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4" name=""/>
          <p:cNvPicPr/>
          <p:nvPr/>
        </p:nvPicPr>
        <p:blipFill>
          <a:blip r:embed="rId2">
            <a:alphaModFix amt="50000"/>
            <a:extLst/>
          </a:blip>
          <a:stretch>
            <a:fillRect/>
          </a:stretch>
        </p:blipFill>
        <p:spPr>
          <a:xfrm>
            <a:off x="-127430" y="2349500"/>
            <a:ext cx="13259661" cy="6789109"/>
          </a:xfrm>
          <a:prstGeom prst="rect">
            <a:avLst/>
          </a:prstGeom>
        </p:spPr>
      </p:pic>
      <p:pic>
        <p:nvPicPr>
          <p:cNvPr id="165" name=""/>
          <p:cNvPicPr/>
          <p:nvPr/>
        </p:nvPicPr>
        <p:blipFill>
          <a:blip r:embed="rId3">
            <a:extLst/>
          </a:blip>
          <a:stretch>
            <a:fillRect/>
          </a:stretch>
        </p:blipFill>
        <p:spPr>
          <a:xfrm>
            <a:off x="8466" y="343711"/>
            <a:ext cx="3162766" cy="2809312"/>
          </a:xfrm>
          <a:prstGeom prst="rect">
            <a:avLst/>
          </a:prstGeom>
        </p:spPr>
      </p:pic>
      <p:sp>
        <p:nvSpPr>
          <p:cNvPr id="166" name="Shape 166"/>
          <p:cNvSpPr/>
          <p:nvPr>
            <p:ph type="sldNum" sz="quarter" idx="2"/>
          </p:nvPr>
        </p:nvSpPr>
        <p:spPr>
          <a:xfrm>
            <a:off x="12390182" y="0"/>
            <a:ext cx="435043" cy="780158"/>
          </a:xfrm>
          <a:prstGeom prst="rect">
            <a:avLst/>
          </a:prstGeom>
          <a:extLst>
            <a:ext uri="{C572A759-6A51-4108-AA02-DFA0A04FC94B}">
              <ma14:wrappingTextBoxFlag xmlns:ma14="http://schemas.microsoft.com/office/mac/drawingml/2011/main" val="1"/>
            </a:ext>
          </a:extLst>
        </p:spPr>
        <p:txBody>
          <a:bodyPr/>
          <a:lstStyle/>
          <a:p>
            <a:pPr lvl="0">
              <a:defRPr spc="0" sz="1800">
                <a:solidFill>
                  <a:srgbClr val="000000"/>
                </a:solidFill>
              </a:defRPr>
            </a:pPr>
            <a:fld id="{86CB4B4D-7CA3-9044-876B-883B54F8677D}" type="slidenum">
              <a:rPr spc="-144" sz="4800">
                <a:solidFill>
                  <a:srgbClr val="53D5FD">
                    <a:alpha val="50000"/>
                  </a:srgbClr>
                </a:solidFill>
              </a:rPr>
            </a:fld>
          </a:p>
        </p:txBody>
      </p:sp>
      <p:sp>
        <p:nvSpPr>
          <p:cNvPr id="167" name="Shape 167"/>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168" name="Shape 168"/>
          <p:cNvSpPr/>
          <p:nvPr/>
        </p:nvSpPr>
        <p:spPr>
          <a:xfrm>
            <a:off x="1961752" y="9079276"/>
            <a:ext cx="9081295" cy="558205"/>
          </a:xfrm>
          <a:prstGeom prst="rect">
            <a:avLst/>
          </a:prstGeom>
          <a:ln w="12700">
            <a:miter lim="400000"/>
          </a:ln>
          <a:effectLst>
            <a:outerShdw sx="100000" sy="100000" kx="0" ky="0" algn="b" rotWithShape="0" blurRad="63500" dist="63500" dir="1187423">
              <a:srgbClr val="000000">
                <a:alpha val="99879"/>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l">
              <a:lnSpc>
                <a:spcPct val="120000"/>
              </a:lnSpc>
              <a:spcBef>
                <a:spcPts val="4800"/>
              </a:spcBef>
              <a:buClr>
                <a:srgbClr val="AAAAAA"/>
              </a:buClr>
              <a:buFont typeface="Lucida Grande"/>
              <a:defRPr sz="3200">
                <a:solidFill>
                  <a:srgbClr val="51A7F9"/>
                </a:solidFill>
                <a:effectLst>
                  <a:outerShdw sx="100000" sy="100000" kx="0" ky="0" algn="b" rotWithShape="0" blurRad="63500" dist="63500" dir="1211009">
                    <a:srgbClr val="000000"/>
                  </a:outerShdw>
                </a:effectLst>
                <a:latin typeface="Arial"/>
                <a:ea typeface="Arial"/>
                <a:cs typeface="Arial"/>
                <a:sym typeface="Arial"/>
              </a:defRPr>
            </a:lvl1pPr>
          </a:lstStyle>
          <a:p>
            <a:pPr lvl="0">
              <a:defRPr sz="1800">
                <a:solidFill>
                  <a:srgbClr val="000000"/>
                </a:solidFill>
                <a:effectLst/>
              </a:defRPr>
            </a:pPr>
            <a:r>
              <a:rPr sz="3200">
                <a:solidFill>
                  <a:srgbClr val="51A7F9"/>
                </a:solidFill>
                <a:effectLst>
                  <a:outerShdw sx="100000" sy="100000" kx="0" ky="0" algn="b" rotWithShape="0" blurRad="63500" dist="63500" dir="1211009">
                    <a:srgbClr val="000000"/>
                  </a:outerShdw>
                </a:effectLst>
              </a:rPr>
              <a:t>http://www.gotquestions.org/Church-of-Christ.html</a:t>
            </a:r>
          </a:p>
        </p:txBody>
      </p:sp>
      <p:pic>
        <p:nvPicPr>
          <p:cNvPr id="169" name=""/>
          <p:cNvPicPr/>
          <p:nvPr/>
        </p:nvPicPr>
        <p:blipFill>
          <a:blip r:embed="rId4">
            <a:extLst/>
          </a:blip>
          <a:stretch>
            <a:fillRect/>
          </a:stretch>
        </p:blipFill>
        <p:spPr>
          <a:xfrm>
            <a:off x="2510366" y="586316"/>
            <a:ext cx="5918201" cy="2324101"/>
          </a:xfrm>
          <a:prstGeom prst="rect">
            <a:avLst/>
          </a:prstGeom>
        </p:spPr>
      </p:pic>
      <p:pic>
        <p:nvPicPr>
          <p:cNvPr id="170" name=""/>
          <p:cNvPicPr/>
          <p:nvPr/>
        </p:nvPicPr>
        <p:blipFill>
          <a:blip r:embed="rId5">
            <a:extLst/>
          </a:blip>
          <a:stretch>
            <a:fillRect/>
          </a:stretch>
        </p:blipFill>
        <p:spPr>
          <a:xfrm>
            <a:off x="-84171" y="2019299"/>
            <a:ext cx="9089232" cy="1219202"/>
          </a:xfrm>
          <a:prstGeom prst="rect">
            <a:avLst/>
          </a:prstGeom>
          <a:effectLst>
            <a:outerShdw sx="100000" sy="100000" kx="0" ky="0" algn="b" rotWithShape="0" blurRad="38100" dist="25400" dir="5400000">
              <a:srgbClr val="000000">
                <a:alpha val="50000"/>
              </a:srgbClr>
            </a:outerShdw>
          </a:effectLst>
        </p:spPr>
      </p:pic>
      <p:sp>
        <p:nvSpPr>
          <p:cNvPr id="171" name="Shape 171"/>
          <p:cNvSpPr/>
          <p:nvPr/>
        </p:nvSpPr>
        <p:spPr>
          <a:xfrm>
            <a:off x="234989" y="3108686"/>
            <a:ext cx="12534822" cy="542022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sz="3700">
                <a:solidFill>
                  <a:srgbClr val="000000"/>
                </a:solidFill>
                <a:latin typeface="Arial"/>
                <a:ea typeface="Arial"/>
                <a:cs typeface="Arial"/>
                <a:sym typeface="Arial"/>
              </a:defRPr>
            </a:lvl1pPr>
          </a:lstStyle>
          <a:p>
            <a:pPr lvl="0">
              <a:defRPr sz="1800"/>
            </a:pPr>
            <a:r>
              <a:rPr sz="3700"/>
              <a:t>One “minor” issue is the Church of Christ policy of not allowing musical instruments in their church services. While we entirely agree that a church is well within the freedom God gives to not use musical instruments in worship, the problem is that some within the Church of Christ are fanatically against musical instruments. Some are fanatical to the point of declaring any church that uses musical instruments as not being a true, biblical, or godly church. Such dogmatism on a clearly non-essential issue is often the mark of a cult, not the mark of a good biblical church.</a:t>
            </a:r>
          </a:p>
        </p:txBody>
      </p:sp>
    </p:spTree>
  </p:cSld>
  <p:clrMapOvr>
    <a:masterClrMapping/>
  </p:clrMapOvr>
  <p:transition spd="slow" advClick="1">
    <p:dissolve/>
  </p:transition>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nvSpPr>
        <p:spPr>
          <a:xfrm>
            <a:off x="5107954" y="2529839"/>
            <a:ext cx="7044270" cy="2974850"/>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10000">
                <a:ln w="9375">
                  <a:solidFill>
                    <a:srgbClr val="E8A433"/>
                  </a:solidFill>
                </a:ln>
                <a:solidFill>
                  <a:srgbClr val="E8A433"/>
                </a:solidFill>
                <a:effectLst>
                  <a:outerShdw sx="100000" sy="100000" kx="0" ky="0" algn="b" rotWithShape="0" blurRad="63500" dist="63500" dir="2241696">
                    <a:srgbClr val="000000"/>
                  </a:outerShdw>
                </a:effectLst>
                <a:latin typeface="Berlin Sans FB Demi"/>
                <a:ea typeface="Berlin Sans FB Demi"/>
                <a:cs typeface="Berlin Sans FB Demi"/>
                <a:sym typeface="Berlin Sans FB Demi"/>
              </a:defRPr>
            </a:lvl1pPr>
          </a:lstStyle>
          <a:p>
            <a:pPr lvl="0">
              <a:defRPr sz="1800">
                <a:ln w="9525">
                  <a:noFill/>
                </a:ln>
                <a:solidFill>
                  <a:srgbClr val="000000"/>
                </a:solidFill>
                <a:effectLst/>
              </a:defRPr>
            </a:pPr>
            <a:r>
              <a:rPr sz="10000">
                <a:ln w="9375">
                  <a:solidFill>
                    <a:srgbClr val="E8A433"/>
                  </a:solidFill>
                </a:ln>
                <a:solidFill>
                  <a:srgbClr val="E8A433"/>
                </a:solidFill>
                <a:effectLst>
                  <a:outerShdw sx="100000" sy="100000" kx="0" ky="0" algn="b" rotWithShape="0" blurRad="63500" dist="63500" dir="2241696">
                    <a:srgbClr val="000000"/>
                  </a:outerShdw>
                </a:effectLst>
              </a:rPr>
              <a:t>Walking By  Faith …</a:t>
            </a:r>
          </a:p>
        </p:txBody>
      </p:sp>
      <p:sp>
        <p:nvSpPr>
          <p:cNvPr id="174" name="Shape 174"/>
          <p:cNvSpPr/>
          <p:nvPr/>
        </p:nvSpPr>
        <p:spPr>
          <a:xfrm>
            <a:off x="4961467" y="5296491"/>
            <a:ext cx="7337244" cy="43591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defTabSz="914400">
              <a:defRPr sz="1800">
                <a:solidFill>
                  <a:srgbClr val="000000"/>
                </a:solidFill>
              </a:defRPr>
            </a:pPr>
            <a:r>
              <a:rPr sz="10200">
                <a:solidFill>
                  <a:srgbClr val="FFFFFF"/>
                </a:solidFill>
                <a:effectLst>
                  <a:outerShdw sx="100000" sy="100000" kx="0" ky="0" algn="b" rotWithShape="0" blurRad="63500" dist="63500" dir="1158827">
                    <a:srgbClr val="000000">
                      <a:alpha val="32000"/>
                    </a:srgbClr>
                  </a:outerShdw>
                </a:effectLst>
                <a:latin typeface="Berlin"/>
                <a:ea typeface="Berlin"/>
                <a:cs typeface="Berlin"/>
                <a:sym typeface="Berlin"/>
              </a:rPr>
              <a:t>2 Corinthians 5:7</a:t>
            </a:r>
            <a:endParaRPr sz="10200">
              <a:solidFill>
                <a:srgbClr val="FFFFFF"/>
              </a:solidFill>
              <a:effectLst>
                <a:outerShdw sx="100000" sy="100000" kx="0" ky="0" algn="b" rotWithShape="0" blurRad="63500" dist="63500" dir="1158827">
                  <a:srgbClr val="000000">
                    <a:alpha val="32000"/>
                  </a:srgbClr>
                </a:outerShdw>
              </a:effectLst>
              <a:latin typeface="Berlin"/>
              <a:ea typeface="Berlin"/>
              <a:cs typeface="Berlin"/>
              <a:sym typeface="Berlin"/>
            </a:endParaRPr>
          </a:p>
          <a:p>
            <a:pPr lvl="0" defTabSz="914400">
              <a:defRPr sz="1800">
                <a:solidFill>
                  <a:srgbClr val="000000"/>
                </a:solidFill>
              </a:defRPr>
            </a:pPr>
            <a:r>
              <a:rPr sz="10200">
                <a:solidFill>
                  <a:srgbClr val="FFFFFF"/>
                </a:solidFill>
                <a:effectLst>
                  <a:outerShdw sx="100000" sy="100000" kx="0" ky="0" algn="b" rotWithShape="0" blurRad="63500" dist="63500" dir="1158827">
                    <a:srgbClr val="000000">
                      <a:alpha val="32000"/>
                    </a:srgbClr>
                  </a:outerShdw>
                </a:effectLst>
                <a:latin typeface="Berlin"/>
                <a:ea typeface="Berlin"/>
                <a:cs typeface="Berlin"/>
                <a:sym typeface="Berlin"/>
              </a:rPr>
              <a:t>Hebrews 1:1</a:t>
            </a:r>
            <a:endParaRPr sz="10200">
              <a:solidFill>
                <a:srgbClr val="FFFFFF"/>
              </a:solidFill>
              <a:effectLst>
                <a:outerShdw sx="100000" sy="100000" kx="0" ky="0" algn="b" rotWithShape="0" blurRad="63500" dist="63500" dir="1158827">
                  <a:srgbClr val="000000">
                    <a:alpha val="32000"/>
                  </a:srgbClr>
                </a:outerShdw>
              </a:effectLst>
              <a:latin typeface="Berlin"/>
              <a:ea typeface="Berlin"/>
              <a:cs typeface="Berlin"/>
              <a:sym typeface="Berlin"/>
            </a:endParaRPr>
          </a:p>
          <a:p>
            <a:pPr lvl="0" defTabSz="914400">
              <a:defRPr sz="1800">
                <a:solidFill>
                  <a:srgbClr val="000000"/>
                </a:solidFill>
              </a:defRPr>
            </a:pPr>
            <a:r>
              <a:rPr sz="10200">
                <a:solidFill>
                  <a:srgbClr val="FFFFFF"/>
                </a:solidFill>
                <a:effectLst>
                  <a:outerShdw sx="100000" sy="100000" kx="0" ky="0" algn="b" rotWithShape="0" blurRad="63500" dist="63500" dir="1158827">
                    <a:srgbClr val="000000">
                      <a:alpha val="32000"/>
                    </a:srgbClr>
                  </a:outerShdw>
                </a:effectLst>
                <a:latin typeface="Berlin"/>
                <a:ea typeface="Berlin"/>
                <a:cs typeface="Berlin"/>
                <a:sym typeface="Berlin"/>
              </a:rPr>
              <a:t>James 2:14-26</a:t>
            </a:r>
          </a:p>
        </p:txBody>
      </p:sp>
      <p:sp>
        <p:nvSpPr>
          <p:cNvPr id="175" name="Shape 175"/>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176" name="Shape 176"/>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177" name="Shape 177"/>
          <p:cNvSpPr/>
          <p:nvPr/>
        </p:nvSpPr>
        <p:spPr>
          <a:xfrm>
            <a:off x="1189262" y="1374197"/>
            <a:ext cx="10843023"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Seeking Permission For All We Believe, Teach &amp; Practice</a:t>
            </a:r>
          </a:p>
        </p:txBody>
      </p:sp>
    </p:spTree>
  </p:cSld>
  <p:clrMapOvr>
    <a:masterClrMapping/>
  </p:clrMapOvr>
  <p:transition spd="slow" advClick="1">
    <p:dissolve/>
  </p:transition>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nvSpPr>
        <p:spPr>
          <a:xfrm>
            <a:off x="165946" y="4015078"/>
            <a:ext cx="4009814" cy="4414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21600" y="0"/>
                </a:lnTo>
                <a:lnTo>
                  <a:pt x="21600" y="18704"/>
                </a:lnTo>
                <a:cubicBezTo>
                  <a:pt x="21600" y="20304"/>
                  <a:pt x="19988" y="21600"/>
                  <a:pt x="18000" y="21600"/>
                </a:cubicBezTo>
                <a:lnTo>
                  <a:pt x="0" y="21600"/>
                </a:lnTo>
                <a:lnTo>
                  <a:pt x="0" y="2896"/>
                </a:lnTo>
                <a:cubicBezTo>
                  <a:pt x="0" y="1296"/>
                  <a:pt x="1612" y="0"/>
                  <a:pt x="3600" y="0"/>
                </a:cubicBezTo>
                <a:close/>
              </a:path>
            </a:pathLst>
          </a:custGeom>
          <a:gradFill>
            <a:gsLst>
              <a:gs pos="0">
                <a:srgbClr val="FFD1BB"/>
              </a:gs>
              <a:gs pos="35000">
                <a:srgbClr val="FFDECF"/>
              </a:gs>
              <a:gs pos="100000">
                <a:srgbClr val="FFF2ED"/>
              </a:gs>
            </a:gsLst>
            <a:lin ang="16200000"/>
          </a:gradFill>
          <a:ln w="12700">
            <a:solidFill>
              <a:srgbClr val="F69240"/>
            </a:solidFill>
          </a:ln>
          <a:effectLst>
            <a:outerShdw sx="100000" sy="100000" kx="0" ky="0" algn="b" rotWithShape="0" blurRad="50800" dist="25400" dir="5400000">
              <a:srgbClr val="000000">
                <a:alpha val="38000"/>
              </a:srgbClr>
            </a:outerShdw>
          </a:effectLst>
        </p:spPr>
        <p:txBody>
          <a:bodyPr lIns="65023" tIns="65023" rIns="65023" bIns="65023" anchor="ctr"/>
          <a:lstStyle/>
          <a:p>
            <a:pPr lvl="0" defTabSz="914400">
              <a:defRPr sz="2400">
                <a:solidFill>
                  <a:srgbClr val="000000"/>
                </a:solidFill>
                <a:latin typeface="Berlin Sans FB Demi"/>
                <a:ea typeface="Berlin Sans FB Demi"/>
                <a:cs typeface="Berlin Sans FB Demi"/>
                <a:sym typeface="Berlin Sans FB Demi"/>
              </a:defRPr>
            </a:pPr>
          </a:p>
        </p:txBody>
      </p:sp>
      <p:sp>
        <p:nvSpPr>
          <p:cNvPr id="180" name="Shape 180"/>
          <p:cNvSpPr/>
          <p:nvPr/>
        </p:nvSpPr>
        <p:spPr>
          <a:xfrm flipH="1">
            <a:off x="8727440" y="4015078"/>
            <a:ext cx="4009814" cy="4414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21600" y="0"/>
                </a:lnTo>
                <a:lnTo>
                  <a:pt x="21600" y="18704"/>
                </a:lnTo>
                <a:cubicBezTo>
                  <a:pt x="21600" y="20304"/>
                  <a:pt x="19988" y="21600"/>
                  <a:pt x="18000" y="21600"/>
                </a:cubicBezTo>
                <a:lnTo>
                  <a:pt x="0" y="21600"/>
                </a:lnTo>
                <a:lnTo>
                  <a:pt x="0" y="2896"/>
                </a:lnTo>
                <a:cubicBezTo>
                  <a:pt x="0" y="1296"/>
                  <a:pt x="1612" y="0"/>
                  <a:pt x="3600" y="0"/>
                </a:cubicBezTo>
                <a:close/>
              </a:path>
            </a:pathLst>
          </a:custGeom>
          <a:gradFill>
            <a:gsLst>
              <a:gs pos="0">
                <a:srgbClr val="FFD1BB"/>
              </a:gs>
              <a:gs pos="35000">
                <a:srgbClr val="FFDECF"/>
              </a:gs>
              <a:gs pos="100000">
                <a:srgbClr val="FFF2ED"/>
              </a:gs>
            </a:gsLst>
            <a:lin ang="16200000"/>
          </a:gradFill>
          <a:ln w="12700">
            <a:solidFill>
              <a:srgbClr val="F69240"/>
            </a:solidFill>
          </a:ln>
          <a:effectLst>
            <a:outerShdw sx="100000" sy="100000" kx="0" ky="0" algn="b" rotWithShape="0" blurRad="50800" dist="25400" dir="5400000">
              <a:srgbClr val="000000">
                <a:alpha val="38000"/>
              </a:srgbClr>
            </a:outerShdw>
          </a:effectLst>
        </p:spPr>
        <p:txBody>
          <a:bodyPr lIns="65023" tIns="65023" rIns="65023" bIns="65023" anchor="ctr"/>
          <a:lstStyle/>
          <a:p>
            <a:pPr lvl="0" defTabSz="914400">
              <a:defRPr sz="2400">
                <a:solidFill>
                  <a:srgbClr val="000000"/>
                </a:solidFill>
                <a:latin typeface="Berlin Sans FB Demi"/>
                <a:ea typeface="Berlin Sans FB Demi"/>
                <a:cs typeface="Berlin Sans FB Demi"/>
                <a:sym typeface="Berlin Sans FB Demi"/>
              </a:defRPr>
            </a:pPr>
          </a:p>
        </p:txBody>
      </p:sp>
      <p:sp>
        <p:nvSpPr>
          <p:cNvPr id="181" name="Shape 181"/>
          <p:cNvSpPr/>
          <p:nvPr/>
        </p:nvSpPr>
        <p:spPr>
          <a:xfrm>
            <a:off x="-1" y="8450193"/>
            <a:ext cx="13004801" cy="1285749"/>
          </a:xfrm>
          <a:prstGeom prst="rect">
            <a:avLst/>
          </a:prstGeom>
          <a:ln w="12700">
            <a:miter lim="400000"/>
          </a:ln>
          <a:effectLst>
            <a:outerShdw sx="100000" sy="100000" kx="0" ky="0" algn="b" rotWithShape="0" blurRad="266700" dist="342900" dir="11520000">
              <a:srgbClr val="000000">
                <a:alpha val="18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7700">
                <a:effectLst>
                  <a:outerShdw sx="100000" sy="100000" kx="0" ky="0" algn="b" rotWithShape="0" blurRad="63500" dist="101600" dir="2700000">
                    <a:srgbClr val="000000"/>
                  </a:outerShdw>
                </a:effectLst>
                <a:latin typeface="Denmark"/>
                <a:ea typeface="Denmark"/>
                <a:cs typeface="Denmark"/>
                <a:sym typeface="Denmark"/>
              </a:defRPr>
            </a:lvl1pPr>
          </a:lstStyle>
          <a:p>
            <a:pPr lvl="0">
              <a:defRPr sz="1800">
                <a:solidFill>
                  <a:srgbClr val="000000"/>
                </a:solidFill>
                <a:effectLst/>
              </a:defRPr>
            </a:pPr>
            <a:r>
              <a:rPr sz="7700">
                <a:solidFill>
                  <a:srgbClr val="FFFFFF"/>
                </a:solidFill>
                <a:effectLst>
                  <a:outerShdw sx="100000" sy="100000" kx="0" ky="0" algn="b" rotWithShape="0" blurRad="63500" dist="101600" dir="2700000">
                    <a:srgbClr val="000000"/>
                  </a:outerShdw>
                </a:effectLst>
              </a:rPr>
              <a:t>From Heaven or Men?</a:t>
            </a:r>
          </a:p>
        </p:txBody>
      </p:sp>
      <p:pic>
        <p:nvPicPr>
          <p:cNvPr id="182" name=""/>
          <p:cNvPicPr/>
          <p:nvPr/>
        </p:nvPicPr>
        <p:blipFill>
          <a:blip r:embed="rId2">
            <a:extLst/>
          </a:blip>
          <a:stretch>
            <a:fillRect/>
          </a:stretch>
        </p:blipFill>
        <p:spPr>
          <a:xfrm>
            <a:off x="10349727" y="2012338"/>
            <a:ext cx="2469653" cy="2346114"/>
          </a:xfrm>
          <a:prstGeom prst="rect">
            <a:avLst/>
          </a:prstGeom>
        </p:spPr>
      </p:pic>
      <p:pic>
        <p:nvPicPr>
          <p:cNvPr id="183" name="image6.png"/>
          <p:cNvPicPr/>
          <p:nvPr/>
        </p:nvPicPr>
        <p:blipFill>
          <a:blip r:embed="rId3">
            <a:extLst/>
          </a:blip>
          <a:stretch>
            <a:fillRect/>
          </a:stretch>
        </p:blipFill>
        <p:spPr>
          <a:xfrm>
            <a:off x="33866" y="2282613"/>
            <a:ext cx="3034454" cy="2089198"/>
          </a:xfrm>
          <a:prstGeom prst="rect">
            <a:avLst/>
          </a:prstGeom>
          <a:ln w="12700">
            <a:miter lim="400000"/>
          </a:ln>
        </p:spPr>
      </p:pic>
      <p:sp>
        <p:nvSpPr>
          <p:cNvPr id="184" name="Shape 184"/>
          <p:cNvSpPr/>
          <p:nvPr/>
        </p:nvSpPr>
        <p:spPr>
          <a:xfrm>
            <a:off x="8808332" y="4332562"/>
            <a:ext cx="3901442" cy="391972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342900" indent="-342900" defTabSz="914400">
              <a:spcBef>
                <a:spcPts val="700"/>
              </a:spcBef>
              <a:defRPr sz="1800">
                <a:solidFill>
                  <a:srgbClr val="000000"/>
                </a:solidFill>
              </a:defRPr>
            </a:pPr>
            <a:r>
              <a:rPr sz="4200" u="sng">
                <a:solidFill>
                  <a:srgbClr val="971817"/>
                </a:solidFill>
                <a:latin typeface="Denmark"/>
                <a:ea typeface="Denmark"/>
                <a:cs typeface="Denmark"/>
                <a:sym typeface="Denmark"/>
              </a:rPr>
              <a:t>From Men</a:t>
            </a:r>
            <a:endParaRPr sz="4200">
              <a:solidFill>
                <a:srgbClr val="971817"/>
              </a:solidFill>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Mt. 15:1-9</a:t>
            </a:r>
            <a:endParaRPr sz="3600">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1 Cor. 4:6</a:t>
            </a:r>
            <a:endParaRPr sz="3600">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Gal. 1:10-17</a:t>
            </a:r>
            <a:endParaRPr sz="3600">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Col. 2:8</a:t>
            </a:r>
            <a:endParaRPr sz="3600">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2 Thess. 2:2-4</a:t>
            </a:r>
          </a:p>
        </p:txBody>
      </p:sp>
      <p:sp>
        <p:nvSpPr>
          <p:cNvPr id="185" name="Shape 185"/>
          <p:cNvSpPr/>
          <p:nvPr/>
        </p:nvSpPr>
        <p:spPr>
          <a:xfrm>
            <a:off x="-118534" y="4332562"/>
            <a:ext cx="4443308" cy="391972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342900" indent="-342900" defTabSz="914400">
              <a:spcBef>
                <a:spcPts val="700"/>
              </a:spcBef>
              <a:defRPr sz="1800">
                <a:solidFill>
                  <a:srgbClr val="000000"/>
                </a:solidFill>
              </a:defRPr>
            </a:pPr>
            <a:r>
              <a:rPr sz="4200" u="sng">
                <a:solidFill>
                  <a:srgbClr val="971817"/>
                </a:solidFill>
                <a:latin typeface="Denmark"/>
                <a:ea typeface="Denmark"/>
                <a:cs typeface="Denmark"/>
                <a:sym typeface="Denmark"/>
              </a:rPr>
              <a:t>From Heaven</a:t>
            </a:r>
            <a:endParaRPr sz="4200" u="sng">
              <a:solidFill>
                <a:srgbClr val="971817"/>
              </a:solidFill>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Mt. 21:23-27</a:t>
            </a:r>
            <a:endParaRPr sz="3600">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1 John 4:4-6</a:t>
            </a:r>
            <a:endParaRPr sz="3600">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Gal. 1:6-9</a:t>
            </a:r>
            <a:endParaRPr sz="3600">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Col. 2:6-10</a:t>
            </a:r>
            <a:endParaRPr sz="3600">
              <a:latin typeface="Denmark"/>
              <a:ea typeface="Denmark"/>
              <a:cs typeface="Denmark"/>
              <a:sym typeface="Denmark"/>
            </a:endParaRPr>
          </a:p>
          <a:p>
            <a:pPr lvl="0" marL="342900" indent="-342900" defTabSz="914400">
              <a:spcBef>
                <a:spcPts val="700"/>
              </a:spcBef>
              <a:defRPr sz="1800">
                <a:solidFill>
                  <a:srgbClr val="000000"/>
                </a:solidFill>
              </a:defRPr>
            </a:pPr>
            <a:r>
              <a:rPr sz="3600">
                <a:latin typeface="Denmark"/>
                <a:ea typeface="Denmark"/>
                <a:cs typeface="Denmark"/>
                <a:sym typeface="Denmark"/>
              </a:rPr>
              <a:t>2 Thess. 2:15</a:t>
            </a:r>
          </a:p>
        </p:txBody>
      </p:sp>
      <p:pic>
        <p:nvPicPr>
          <p:cNvPr id="186" name="image7.png"/>
          <p:cNvPicPr/>
          <p:nvPr/>
        </p:nvPicPr>
        <p:blipFill>
          <a:blip r:embed="rId4">
            <a:extLst/>
          </a:blip>
          <a:stretch>
            <a:fillRect/>
          </a:stretch>
        </p:blipFill>
        <p:spPr>
          <a:xfrm rot="4429752">
            <a:off x="8480859" y="2028692"/>
            <a:ext cx="1444701" cy="1989573"/>
          </a:xfrm>
          <a:prstGeom prst="rect">
            <a:avLst/>
          </a:prstGeom>
          <a:ln w="12700">
            <a:miter lim="400000"/>
          </a:ln>
        </p:spPr>
      </p:pic>
      <p:pic>
        <p:nvPicPr>
          <p:cNvPr id="187" name="image8.png"/>
          <p:cNvPicPr/>
          <p:nvPr/>
        </p:nvPicPr>
        <p:blipFill>
          <a:blip r:embed="rId5">
            <a:extLst/>
          </a:blip>
          <a:stretch>
            <a:fillRect/>
          </a:stretch>
        </p:blipFill>
        <p:spPr>
          <a:xfrm rot="17186021">
            <a:off x="2907585" y="2190609"/>
            <a:ext cx="1651088" cy="1989572"/>
          </a:xfrm>
          <a:prstGeom prst="rect">
            <a:avLst/>
          </a:prstGeom>
          <a:ln w="12700">
            <a:miter lim="400000"/>
          </a:ln>
        </p:spPr>
      </p:pic>
      <p:sp>
        <p:nvSpPr>
          <p:cNvPr id="188" name="Shape 188"/>
          <p:cNvSpPr/>
          <p:nvPr/>
        </p:nvSpPr>
        <p:spPr>
          <a:xfrm>
            <a:off x="4175759" y="2886201"/>
            <a:ext cx="4551681" cy="5543805"/>
          </a:xfrm>
          <a:prstGeom prst="rect">
            <a:avLst/>
          </a:prstGeom>
          <a:ln w="12700">
            <a:miter lim="400000"/>
          </a:ln>
          <a:effectLst>
            <a:outerShdw sx="100000" sy="100000" kx="0" ky="0" algn="b" rotWithShape="0" blurRad="101600" dist="127000" dir="4534215">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1" indent="6350" defTabSz="914400">
              <a:spcBef>
                <a:spcPts val="400"/>
              </a:spcBef>
              <a:defRPr sz="1800">
                <a:solidFill>
                  <a:srgbClr val="000000"/>
                </a:solidFill>
              </a:defRPr>
            </a:pPr>
            <a:r>
              <a:rPr i="1" sz="3600">
                <a:solidFill>
                  <a:srgbClr val="FFD479"/>
                </a:solidFill>
                <a:effectLst>
                  <a:outerShdw sx="100000" sy="100000" kx="0" ky="0" algn="b" rotWithShape="0" blurRad="88900" dist="76200" dir="2700000">
                    <a:srgbClr val="000000"/>
                  </a:outerShdw>
                </a:effectLst>
                <a:latin typeface="Book Antiqua"/>
                <a:ea typeface="Book Antiqua"/>
                <a:cs typeface="Book Antiqua"/>
                <a:sym typeface="Book Antiqua"/>
              </a:rPr>
              <a:t>Matthew 21:25-26</a:t>
            </a:r>
            <a:endParaRPr b="1" sz="3600">
              <a:solidFill>
                <a:srgbClr val="FFD479"/>
              </a:solidFill>
              <a:effectLst>
                <a:outerShdw sx="100000" sy="100000" kx="0" ky="0" algn="b" rotWithShape="0" blurRad="88900" dist="76200" dir="2700000">
                  <a:srgbClr val="000000"/>
                </a:outerShdw>
              </a:effectLst>
              <a:latin typeface="Book Antiqua"/>
              <a:ea typeface="Book Antiqua"/>
              <a:cs typeface="Book Antiqua"/>
              <a:sym typeface="Book Antiqua"/>
            </a:endParaRPr>
          </a:p>
          <a:p>
            <a:pPr lvl="1" indent="6350" defTabSz="914400">
              <a:spcBef>
                <a:spcPts val="1700"/>
              </a:spcBef>
              <a:defRPr sz="1800">
                <a:solidFill>
                  <a:srgbClr val="000000"/>
                </a:solidFill>
              </a:defRPr>
            </a:pPr>
            <a:r>
              <a:rPr b="1" sz="10200">
                <a:solidFill>
                  <a:srgbClr val="FFD479"/>
                </a:solidFill>
                <a:effectLst>
                  <a:outerShdw sx="100000" sy="100000" kx="0" ky="0" algn="b" rotWithShape="0" blurRad="88900" dist="76200" dir="2700000">
                    <a:srgbClr val="000000"/>
                  </a:outerShdw>
                </a:effectLst>
                <a:latin typeface="Agency FB"/>
                <a:ea typeface="Agency FB"/>
                <a:cs typeface="Agency FB"/>
                <a:sym typeface="Agency FB"/>
              </a:rPr>
              <a:t>Only Two Possible Sources</a:t>
            </a:r>
          </a:p>
        </p:txBody>
      </p:sp>
      <p:sp>
        <p:nvSpPr>
          <p:cNvPr id="189" name="Shape 189"/>
          <p:cNvSpPr/>
          <p:nvPr/>
        </p:nvSpPr>
        <p:spPr>
          <a:xfrm>
            <a:off x="159880" y="-54422"/>
            <a:ext cx="12685039" cy="8890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a:defRPr i="1" sz="5500">
                <a:effectLst>
                  <a:outerShdw sx="100000" sy="100000" kx="0" ky="0" algn="b" rotWithShape="0" blurRad="76200" dist="63500" dir="2920767">
                    <a:srgbClr val="000000"/>
                  </a:outerShdw>
                </a:effectLst>
                <a:latin typeface="Baskerville"/>
                <a:ea typeface="Baskerville"/>
                <a:cs typeface="Baskerville"/>
                <a:sym typeface="Baskerville"/>
              </a:defRPr>
            </a:lvl1pPr>
          </a:lstStyle>
          <a:p>
            <a:pPr lvl="0">
              <a:defRPr i="0" sz="1800">
                <a:solidFill>
                  <a:srgbClr val="000000"/>
                </a:solidFill>
                <a:effectLst/>
              </a:defRPr>
            </a:pPr>
            <a:r>
              <a:rPr i="1" sz="5500">
                <a:solidFill>
                  <a:srgbClr val="FFFFFF"/>
                </a:solidFill>
                <a:effectLst>
                  <a:outerShdw sx="100000" sy="100000" kx="0" ky="0" algn="b" rotWithShape="0" blurRad="76200" dist="63500" dir="2920767">
                    <a:srgbClr val="000000"/>
                  </a:outerShdw>
                </a:effectLst>
              </a:rPr>
              <a:t>Is The Church of CHRIST A Biblical Church?</a:t>
            </a:r>
          </a:p>
        </p:txBody>
      </p:sp>
      <p:sp>
        <p:nvSpPr>
          <p:cNvPr id="190" name="Shape 190"/>
          <p:cNvSpPr/>
          <p:nvPr/>
        </p:nvSpPr>
        <p:spPr>
          <a:xfrm>
            <a:off x="-58395" y="847928"/>
            <a:ext cx="1312159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000"/>
              </a:spcBef>
              <a:defRPr sz="4900">
                <a:solidFill>
                  <a:srgbClr val="E0DAA2"/>
                </a:solidFill>
                <a:effectLst>
                  <a:outerShdw sx="100000" sy="100000" kx="0" ky="0" algn="b" rotWithShape="0" blurRad="63500" dist="63500" dir="2256032">
                    <a:srgbClr val="000000"/>
                  </a:outerShdw>
                </a:effectLst>
                <a:latin typeface="Denmark"/>
                <a:ea typeface="Denmark"/>
                <a:cs typeface="Denmark"/>
                <a:sym typeface="Denmark"/>
              </a:defRPr>
            </a:lvl1pPr>
          </a:lstStyle>
          <a:p>
            <a:pPr lvl="0">
              <a:defRPr sz="1800">
                <a:solidFill>
                  <a:srgbClr val="000000"/>
                </a:solidFill>
                <a:effectLst/>
              </a:defRPr>
            </a:pPr>
            <a:r>
              <a:rPr sz="4900">
                <a:solidFill>
                  <a:srgbClr val="E0DAA2"/>
                </a:solidFill>
                <a:effectLst>
                  <a:outerShdw sx="100000" sy="100000" kx="0" ky="0" algn="b" rotWithShape="0" blurRad="63500" dist="63500" dir="2256032">
                    <a:srgbClr val="000000"/>
                  </a:outerShdw>
                </a:effectLst>
              </a:rPr>
              <a:t>The Principle of Submission </a:t>
            </a:r>
          </a:p>
        </p:txBody>
      </p:sp>
      <p:sp>
        <p:nvSpPr>
          <p:cNvPr id="191" name="Shape 191"/>
          <p:cNvSpPr/>
          <p:nvPr/>
        </p:nvSpPr>
        <p:spPr>
          <a:xfrm>
            <a:off x="1189262" y="1374197"/>
            <a:ext cx="10843023" cy="891580"/>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57200">
              <a:defRPr sz="3200">
                <a:effectLst>
                  <a:outerShdw sx="100000" sy="100000" kx="0" ky="0" algn="b" rotWithShape="0" blurRad="76200" dist="63500" dir="3415760">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3200">
                <a:solidFill>
                  <a:srgbClr val="FFFFFF"/>
                </a:solidFill>
                <a:effectLst>
                  <a:outerShdw sx="100000" sy="100000" kx="0" ky="0" algn="b" rotWithShape="0" blurRad="76200" dist="63500" dir="3415760">
                    <a:srgbClr val="000000"/>
                  </a:outerShdw>
                </a:effectLst>
              </a:rPr>
              <a:t>Seeking Permission For All We Believe, Teach &amp; Practice</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32" presetID="23" grpId="1" fill="hold">
                                  <p:stCondLst>
                                    <p:cond delay="0"/>
                                  </p:stCondLst>
                                  <p:iterate type="el" backwards="0">
                                    <p:tmAbs val="0"/>
                                  </p:iterate>
                                  <p:childTnLst>
                                    <p:set>
                                      <p:cBhvr>
                                        <p:cTn id="6" fill="hold"/>
                                        <p:tgtEl>
                                          <p:spTgt spid="179"/>
                                        </p:tgtEl>
                                        <p:attrNameLst>
                                          <p:attrName>style.visibility</p:attrName>
                                        </p:attrNameLst>
                                      </p:cBhvr>
                                      <p:to>
                                        <p:strVal val="visible"/>
                                      </p:to>
                                    </p:set>
                                    <p:anim calcmode="lin" valueType="num">
                                      <p:cBhvr>
                                        <p:cTn id="7" dur="500" fill="hold"/>
                                        <p:tgtEl>
                                          <p:spTgt spid="179"/>
                                        </p:tgtEl>
                                        <p:attrNameLst>
                                          <p:attrName>ppt_w</p:attrName>
                                        </p:attrNameLst>
                                      </p:cBhvr>
                                      <p:tavLst>
                                        <p:tav tm="0">
                                          <p:val>
                                            <p:fltVal val="0"/>
                                          </p:val>
                                        </p:tav>
                                        <p:tav tm="100000">
                                          <p:val>
                                            <p:strVal val="#ppt_w"/>
                                          </p:val>
                                        </p:tav>
                                      </p:tavLst>
                                    </p:anim>
                                    <p:anim calcmode="lin" valueType="num">
                                      <p:cBhvr>
                                        <p:cTn id="8" dur="500" fill="hold"/>
                                        <p:tgtEl>
                                          <p:spTgt spid="17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nodeType="afterEffect" presetClass="entr" presetSubtype="32" presetID="23" grpId="2" fill="hold">
                                  <p:stCondLst>
                                    <p:cond delay="0"/>
                                  </p:stCondLst>
                                  <p:iterate type="el" backwards="0">
                                    <p:tmAbs val="0"/>
                                  </p:iterate>
                                  <p:childTnLst>
                                    <p:set>
                                      <p:cBhvr>
                                        <p:cTn id="11" fill="hold"/>
                                        <p:tgtEl>
                                          <p:spTgt spid="185">
                                            <p:bg/>
                                          </p:spTgt>
                                        </p:tgtEl>
                                        <p:attrNameLst>
                                          <p:attrName>style.visibility</p:attrName>
                                        </p:attrNameLst>
                                      </p:cBhvr>
                                      <p:to>
                                        <p:strVal val="visible"/>
                                      </p:to>
                                    </p:set>
                                    <p:anim calcmode="lin" valueType="num">
                                      <p:cBhvr>
                                        <p:cTn id="12" dur="500" fill="hold"/>
                                        <p:tgtEl>
                                          <p:spTgt spid="185">
                                            <p:bg/>
                                          </p:spTgt>
                                        </p:tgtEl>
                                        <p:attrNameLst>
                                          <p:attrName>ppt_w</p:attrName>
                                        </p:attrNameLst>
                                      </p:cBhvr>
                                      <p:tavLst>
                                        <p:tav tm="0">
                                          <p:val>
                                            <p:fltVal val="0"/>
                                          </p:val>
                                        </p:tav>
                                        <p:tav tm="100000">
                                          <p:val>
                                            <p:strVal val="#ppt_w"/>
                                          </p:val>
                                        </p:tav>
                                      </p:tavLst>
                                    </p:anim>
                                    <p:anim calcmode="lin" valueType="num">
                                      <p:cBhvr>
                                        <p:cTn id="13" dur="500" fill="hold"/>
                                        <p:tgtEl>
                                          <p:spTgt spid="185">
                                            <p:bg/>
                                          </p:spTgt>
                                        </p:tgtEl>
                                        <p:attrNameLst>
                                          <p:attrName>ppt_h</p:attrName>
                                        </p:attrNameLst>
                                      </p:cBhvr>
                                      <p:tavLst>
                                        <p:tav tm="0">
                                          <p:val>
                                            <p:fltVal val="0"/>
                                          </p:val>
                                        </p:tav>
                                        <p:tav tm="100000">
                                          <p:val>
                                            <p:strVal val="#ppt_h"/>
                                          </p:val>
                                        </p:tav>
                                      </p:tavLst>
                                    </p:anim>
                                  </p:childTnLst>
                                </p:cTn>
                              </p:par>
                              <p:par>
                                <p:cTn id="14" presetClass="entr" presetSubtype="32" presetID="23" grpId="2" fill="hold">
                                  <p:stCondLst>
                                    <p:cond delay="0"/>
                                  </p:stCondLst>
                                  <p:iterate type="el" backwards="0">
                                    <p:tmAbs val="0"/>
                                  </p:iterate>
                                  <p:childTnLst>
                                    <p:set>
                                      <p:cBhvr>
                                        <p:cTn id="15" fill="hold"/>
                                        <p:tgtEl>
                                          <p:spTgt spid="185">
                                            <p:txEl>
                                              <p:pRg st="0" end="0"/>
                                            </p:txEl>
                                          </p:spTgt>
                                        </p:tgtEl>
                                        <p:attrNameLst>
                                          <p:attrName>style.visibility</p:attrName>
                                        </p:attrNameLst>
                                      </p:cBhvr>
                                      <p:to>
                                        <p:strVal val="visible"/>
                                      </p:to>
                                    </p:set>
                                    <p:anim calcmode="lin" valueType="num">
                                      <p:cBhvr>
                                        <p:cTn id="16" dur="500" fill="hold"/>
                                        <p:tgtEl>
                                          <p:spTgt spid="185">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85">
                                            <p:txEl>
                                              <p:pRg st="0" end="0"/>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nodeType="afterEffect" presetClass="entr" presetSubtype="32" presetID="23" grpId="2" fill="hold">
                                  <p:stCondLst>
                                    <p:cond delay="0"/>
                                  </p:stCondLst>
                                  <p:iterate type="el" backwards="0">
                                    <p:tmAbs val="0"/>
                                  </p:iterate>
                                  <p:childTnLst>
                                    <p:set>
                                      <p:cBhvr>
                                        <p:cTn id="20" fill="hold"/>
                                        <p:tgtEl>
                                          <p:spTgt spid="185">
                                            <p:txEl>
                                              <p:pRg st="1" end="1"/>
                                            </p:txEl>
                                          </p:spTgt>
                                        </p:tgtEl>
                                        <p:attrNameLst>
                                          <p:attrName>style.visibility</p:attrName>
                                        </p:attrNameLst>
                                      </p:cBhvr>
                                      <p:to>
                                        <p:strVal val="visible"/>
                                      </p:to>
                                    </p:set>
                                    <p:anim calcmode="lin" valueType="num">
                                      <p:cBhvr>
                                        <p:cTn id="21" dur="500" fill="hold"/>
                                        <p:tgtEl>
                                          <p:spTgt spid="18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8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32" presetID="23" grpId="2" fill="hold">
                                  <p:stCondLst>
                                    <p:cond delay="0"/>
                                  </p:stCondLst>
                                  <p:iterate type="el" backwards="0">
                                    <p:tmAbs val="0"/>
                                  </p:iterate>
                                  <p:childTnLst>
                                    <p:set>
                                      <p:cBhvr>
                                        <p:cTn id="26" fill="hold"/>
                                        <p:tgtEl>
                                          <p:spTgt spid="185">
                                            <p:txEl>
                                              <p:pRg st="2" end="2"/>
                                            </p:txEl>
                                          </p:spTgt>
                                        </p:tgtEl>
                                        <p:attrNameLst>
                                          <p:attrName>style.visibility</p:attrName>
                                        </p:attrNameLst>
                                      </p:cBhvr>
                                      <p:to>
                                        <p:strVal val="visible"/>
                                      </p:to>
                                    </p:set>
                                    <p:anim calcmode="lin" valueType="num">
                                      <p:cBhvr>
                                        <p:cTn id="27" dur="500" fill="hold"/>
                                        <p:tgtEl>
                                          <p:spTgt spid="185">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18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32" presetID="23" grpId="2" fill="hold">
                                  <p:stCondLst>
                                    <p:cond delay="0"/>
                                  </p:stCondLst>
                                  <p:iterate type="el" backwards="0">
                                    <p:tmAbs val="0"/>
                                  </p:iterate>
                                  <p:childTnLst>
                                    <p:set>
                                      <p:cBhvr>
                                        <p:cTn id="32" fill="hold"/>
                                        <p:tgtEl>
                                          <p:spTgt spid="185">
                                            <p:txEl>
                                              <p:pRg st="3" end="3"/>
                                            </p:txEl>
                                          </p:spTgt>
                                        </p:tgtEl>
                                        <p:attrNameLst>
                                          <p:attrName>style.visibility</p:attrName>
                                        </p:attrNameLst>
                                      </p:cBhvr>
                                      <p:to>
                                        <p:strVal val="visible"/>
                                      </p:to>
                                    </p:set>
                                    <p:anim calcmode="lin" valueType="num">
                                      <p:cBhvr>
                                        <p:cTn id="33" dur="500" fill="hold"/>
                                        <p:tgtEl>
                                          <p:spTgt spid="185">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8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32" presetID="23" grpId="2" fill="hold">
                                  <p:stCondLst>
                                    <p:cond delay="0"/>
                                  </p:stCondLst>
                                  <p:iterate type="el" backwards="0">
                                    <p:tmAbs val="0"/>
                                  </p:iterate>
                                  <p:childTnLst>
                                    <p:set>
                                      <p:cBhvr>
                                        <p:cTn id="38" fill="hold"/>
                                        <p:tgtEl>
                                          <p:spTgt spid="185">
                                            <p:txEl>
                                              <p:pRg st="4" end="4"/>
                                            </p:txEl>
                                          </p:spTgt>
                                        </p:tgtEl>
                                        <p:attrNameLst>
                                          <p:attrName>style.visibility</p:attrName>
                                        </p:attrNameLst>
                                      </p:cBhvr>
                                      <p:to>
                                        <p:strVal val="visible"/>
                                      </p:to>
                                    </p:set>
                                    <p:anim calcmode="lin" valueType="num">
                                      <p:cBhvr>
                                        <p:cTn id="39" dur="500" fill="hold"/>
                                        <p:tgtEl>
                                          <p:spTgt spid="185">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18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nodeType="clickEffect" presetClass="entr" presetSubtype="32" presetID="23" grpId="2" fill="hold">
                                  <p:stCondLst>
                                    <p:cond delay="0"/>
                                  </p:stCondLst>
                                  <p:iterate type="el" backwards="0">
                                    <p:tmAbs val="0"/>
                                  </p:iterate>
                                  <p:childTnLst>
                                    <p:set>
                                      <p:cBhvr>
                                        <p:cTn id="44" fill="hold"/>
                                        <p:tgtEl>
                                          <p:spTgt spid="185">
                                            <p:txEl>
                                              <p:pRg st="5" end="5"/>
                                            </p:txEl>
                                          </p:spTgt>
                                        </p:tgtEl>
                                        <p:attrNameLst>
                                          <p:attrName>style.visibility</p:attrName>
                                        </p:attrNameLst>
                                      </p:cBhvr>
                                      <p:to>
                                        <p:strVal val="visible"/>
                                      </p:to>
                                    </p:set>
                                    <p:anim calcmode="lin" valueType="num">
                                      <p:cBhvr>
                                        <p:cTn id="45" dur="500" fill="hold"/>
                                        <p:tgtEl>
                                          <p:spTgt spid="185">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185">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nodeType="clickEffect" presetClass="entr" presetSubtype="32" presetID="23" grpId="3" fill="hold">
                                  <p:stCondLst>
                                    <p:cond delay="0"/>
                                  </p:stCondLst>
                                  <p:iterate type="el" backwards="0">
                                    <p:tmAbs val="0"/>
                                  </p:iterate>
                                  <p:childTnLst>
                                    <p:set>
                                      <p:cBhvr>
                                        <p:cTn id="50" fill="hold"/>
                                        <p:tgtEl>
                                          <p:spTgt spid="180"/>
                                        </p:tgtEl>
                                        <p:attrNameLst>
                                          <p:attrName>style.visibility</p:attrName>
                                        </p:attrNameLst>
                                      </p:cBhvr>
                                      <p:to>
                                        <p:strVal val="visible"/>
                                      </p:to>
                                    </p:set>
                                    <p:anim calcmode="lin" valueType="num">
                                      <p:cBhvr>
                                        <p:cTn id="51" dur="500" fill="hold"/>
                                        <p:tgtEl>
                                          <p:spTgt spid="180"/>
                                        </p:tgtEl>
                                        <p:attrNameLst>
                                          <p:attrName>ppt_w</p:attrName>
                                        </p:attrNameLst>
                                      </p:cBhvr>
                                      <p:tavLst>
                                        <p:tav tm="0">
                                          <p:val>
                                            <p:fltVal val="0"/>
                                          </p:val>
                                        </p:tav>
                                        <p:tav tm="100000">
                                          <p:val>
                                            <p:strVal val="#ppt_w"/>
                                          </p:val>
                                        </p:tav>
                                      </p:tavLst>
                                    </p:anim>
                                    <p:anim calcmode="lin" valueType="num">
                                      <p:cBhvr>
                                        <p:cTn id="52" dur="500" fill="hold"/>
                                        <p:tgtEl>
                                          <p:spTgt spid="180"/>
                                        </p:tgtEl>
                                        <p:attrNameLst>
                                          <p:attrName>ppt_h</p:attrName>
                                        </p:attrNameLst>
                                      </p:cBhvr>
                                      <p:tavLst>
                                        <p:tav tm="0">
                                          <p:val>
                                            <p:fltVal val="0"/>
                                          </p:val>
                                        </p:tav>
                                        <p:tav tm="100000">
                                          <p:val>
                                            <p:strVal val="#ppt_h"/>
                                          </p:val>
                                        </p:tav>
                                      </p:tavLst>
                                    </p:anim>
                                  </p:childTnLst>
                                </p:cTn>
                              </p:par>
                            </p:childTnLst>
                          </p:cTn>
                        </p:par>
                        <p:par>
                          <p:cTn id="53" fill="hold">
                            <p:stCondLst>
                              <p:cond delay="500"/>
                            </p:stCondLst>
                            <p:childTnLst>
                              <p:par>
                                <p:cTn id="54" nodeType="afterEffect" presetClass="entr" presetSubtype="32" presetID="23" grpId="4" fill="hold">
                                  <p:stCondLst>
                                    <p:cond delay="0"/>
                                  </p:stCondLst>
                                  <p:iterate type="el" backwards="0">
                                    <p:tmAbs val="0"/>
                                  </p:iterate>
                                  <p:childTnLst>
                                    <p:set>
                                      <p:cBhvr>
                                        <p:cTn id="55" fill="hold"/>
                                        <p:tgtEl>
                                          <p:spTgt spid="184">
                                            <p:bg/>
                                          </p:spTgt>
                                        </p:tgtEl>
                                        <p:attrNameLst>
                                          <p:attrName>style.visibility</p:attrName>
                                        </p:attrNameLst>
                                      </p:cBhvr>
                                      <p:to>
                                        <p:strVal val="visible"/>
                                      </p:to>
                                    </p:set>
                                    <p:anim calcmode="lin" valueType="num">
                                      <p:cBhvr>
                                        <p:cTn id="56" dur="500" fill="hold"/>
                                        <p:tgtEl>
                                          <p:spTgt spid="184">
                                            <p:bg/>
                                          </p:spTgt>
                                        </p:tgtEl>
                                        <p:attrNameLst>
                                          <p:attrName>ppt_w</p:attrName>
                                        </p:attrNameLst>
                                      </p:cBhvr>
                                      <p:tavLst>
                                        <p:tav tm="0">
                                          <p:val>
                                            <p:fltVal val="0"/>
                                          </p:val>
                                        </p:tav>
                                        <p:tav tm="100000">
                                          <p:val>
                                            <p:strVal val="#ppt_w"/>
                                          </p:val>
                                        </p:tav>
                                      </p:tavLst>
                                    </p:anim>
                                    <p:anim calcmode="lin" valueType="num">
                                      <p:cBhvr>
                                        <p:cTn id="57" dur="500" fill="hold"/>
                                        <p:tgtEl>
                                          <p:spTgt spid="184">
                                            <p:bg/>
                                          </p:spTgt>
                                        </p:tgtEl>
                                        <p:attrNameLst>
                                          <p:attrName>ppt_h</p:attrName>
                                        </p:attrNameLst>
                                      </p:cBhvr>
                                      <p:tavLst>
                                        <p:tav tm="0">
                                          <p:val>
                                            <p:fltVal val="0"/>
                                          </p:val>
                                        </p:tav>
                                        <p:tav tm="100000">
                                          <p:val>
                                            <p:strVal val="#ppt_h"/>
                                          </p:val>
                                        </p:tav>
                                      </p:tavLst>
                                    </p:anim>
                                  </p:childTnLst>
                                </p:cTn>
                              </p:par>
                              <p:par>
                                <p:cTn id="58" presetClass="entr" presetSubtype="32" presetID="23" grpId="4" fill="hold">
                                  <p:stCondLst>
                                    <p:cond delay="0"/>
                                  </p:stCondLst>
                                  <p:iterate type="el" backwards="0">
                                    <p:tmAbs val="0"/>
                                  </p:iterate>
                                  <p:childTnLst>
                                    <p:set>
                                      <p:cBhvr>
                                        <p:cTn id="59" fill="hold"/>
                                        <p:tgtEl>
                                          <p:spTgt spid="184">
                                            <p:txEl>
                                              <p:pRg st="0" end="0"/>
                                            </p:txEl>
                                          </p:spTgt>
                                        </p:tgtEl>
                                        <p:attrNameLst>
                                          <p:attrName>style.visibility</p:attrName>
                                        </p:attrNameLst>
                                      </p:cBhvr>
                                      <p:to>
                                        <p:strVal val="visible"/>
                                      </p:to>
                                    </p:set>
                                    <p:anim calcmode="lin" valueType="num">
                                      <p:cBhvr>
                                        <p:cTn id="60" dur="500" fill="hold"/>
                                        <p:tgtEl>
                                          <p:spTgt spid="184">
                                            <p:txEl>
                                              <p:pRg st="0" end="0"/>
                                            </p:txEl>
                                          </p:spTgt>
                                        </p:tgtEl>
                                        <p:attrNameLst>
                                          <p:attrName>ppt_w</p:attrName>
                                        </p:attrNameLst>
                                      </p:cBhvr>
                                      <p:tavLst>
                                        <p:tav tm="0">
                                          <p:val>
                                            <p:fltVal val="0"/>
                                          </p:val>
                                        </p:tav>
                                        <p:tav tm="100000">
                                          <p:val>
                                            <p:strVal val="#ppt_w"/>
                                          </p:val>
                                        </p:tav>
                                      </p:tavLst>
                                    </p:anim>
                                    <p:anim calcmode="lin" valueType="num">
                                      <p:cBhvr>
                                        <p:cTn id="61" dur="500" fill="hold"/>
                                        <p:tgtEl>
                                          <p:spTgt spid="18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nodeType="clickEffect" presetClass="entr" presetSubtype="32" presetID="23" grpId="4" fill="hold">
                                  <p:stCondLst>
                                    <p:cond delay="0"/>
                                  </p:stCondLst>
                                  <p:iterate type="el" backwards="0">
                                    <p:tmAbs val="0"/>
                                  </p:iterate>
                                  <p:childTnLst>
                                    <p:set>
                                      <p:cBhvr>
                                        <p:cTn id="65" fill="hold"/>
                                        <p:tgtEl>
                                          <p:spTgt spid="184">
                                            <p:txEl>
                                              <p:pRg st="1" end="1"/>
                                            </p:txEl>
                                          </p:spTgt>
                                        </p:tgtEl>
                                        <p:attrNameLst>
                                          <p:attrName>style.visibility</p:attrName>
                                        </p:attrNameLst>
                                      </p:cBhvr>
                                      <p:to>
                                        <p:strVal val="visible"/>
                                      </p:to>
                                    </p:set>
                                    <p:anim calcmode="lin" valueType="num">
                                      <p:cBhvr>
                                        <p:cTn id="66" dur="500" fill="hold"/>
                                        <p:tgtEl>
                                          <p:spTgt spid="184">
                                            <p:txEl>
                                              <p:pRg st="1" end="1"/>
                                            </p:txEl>
                                          </p:spTgt>
                                        </p:tgtEl>
                                        <p:attrNameLst>
                                          <p:attrName>ppt_w</p:attrName>
                                        </p:attrNameLst>
                                      </p:cBhvr>
                                      <p:tavLst>
                                        <p:tav tm="0">
                                          <p:val>
                                            <p:fltVal val="0"/>
                                          </p:val>
                                        </p:tav>
                                        <p:tav tm="100000">
                                          <p:val>
                                            <p:strVal val="#ppt_w"/>
                                          </p:val>
                                        </p:tav>
                                      </p:tavLst>
                                    </p:anim>
                                    <p:anim calcmode="lin" valueType="num">
                                      <p:cBhvr>
                                        <p:cTn id="67" dur="500" fill="hold"/>
                                        <p:tgtEl>
                                          <p:spTgt spid="18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nodeType="clickEffect" presetClass="entr" presetSubtype="32" presetID="23" grpId="4" fill="hold">
                                  <p:stCondLst>
                                    <p:cond delay="0"/>
                                  </p:stCondLst>
                                  <p:iterate type="el" backwards="0">
                                    <p:tmAbs val="0"/>
                                  </p:iterate>
                                  <p:childTnLst>
                                    <p:set>
                                      <p:cBhvr>
                                        <p:cTn id="71" fill="hold"/>
                                        <p:tgtEl>
                                          <p:spTgt spid="184">
                                            <p:txEl>
                                              <p:pRg st="2" end="2"/>
                                            </p:txEl>
                                          </p:spTgt>
                                        </p:tgtEl>
                                        <p:attrNameLst>
                                          <p:attrName>style.visibility</p:attrName>
                                        </p:attrNameLst>
                                      </p:cBhvr>
                                      <p:to>
                                        <p:strVal val="visible"/>
                                      </p:to>
                                    </p:set>
                                    <p:anim calcmode="lin" valueType="num">
                                      <p:cBhvr>
                                        <p:cTn id="72" dur="500" fill="hold"/>
                                        <p:tgtEl>
                                          <p:spTgt spid="184">
                                            <p:txEl>
                                              <p:pRg st="2" end="2"/>
                                            </p:txEl>
                                          </p:spTgt>
                                        </p:tgtEl>
                                        <p:attrNameLst>
                                          <p:attrName>ppt_w</p:attrName>
                                        </p:attrNameLst>
                                      </p:cBhvr>
                                      <p:tavLst>
                                        <p:tav tm="0">
                                          <p:val>
                                            <p:fltVal val="0"/>
                                          </p:val>
                                        </p:tav>
                                        <p:tav tm="100000">
                                          <p:val>
                                            <p:strVal val="#ppt_w"/>
                                          </p:val>
                                        </p:tav>
                                      </p:tavLst>
                                    </p:anim>
                                    <p:anim calcmode="lin" valueType="num">
                                      <p:cBhvr>
                                        <p:cTn id="73" dur="500" fill="hold"/>
                                        <p:tgtEl>
                                          <p:spTgt spid="18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nodeType="clickEffect" presetClass="entr" presetSubtype="32" presetID="23" grpId="4" fill="hold">
                                  <p:stCondLst>
                                    <p:cond delay="0"/>
                                  </p:stCondLst>
                                  <p:iterate type="el" backwards="0">
                                    <p:tmAbs val="0"/>
                                  </p:iterate>
                                  <p:childTnLst>
                                    <p:set>
                                      <p:cBhvr>
                                        <p:cTn id="77" fill="hold"/>
                                        <p:tgtEl>
                                          <p:spTgt spid="184">
                                            <p:txEl>
                                              <p:pRg st="3" end="3"/>
                                            </p:txEl>
                                          </p:spTgt>
                                        </p:tgtEl>
                                        <p:attrNameLst>
                                          <p:attrName>style.visibility</p:attrName>
                                        </p:attrNameLst>
                                      </p:cBhvr>
                                      <p:to>
                                        <p:strVal val="visible"/>
                                      </p:to>
                                    </p:set>
                                    <p:anim calcmode="lin" valueType="num">
                                      <p:cBhvr>
                                        <p:cTn id="78" dur="500" fill="hold"/>
                                        <p:tgtEl>
                                          <p:spTgt spid="184">
                                            <p:txEl>
                                              <p:pRg st="3" end="3"/>
                                            </p:txEl>
                                          </p:spTgt>
                                        </p:tgtEl>
                                        <p:attrNameLst>
                                          <p:attrName>ppt_w</p:attrName>
                                        </p:attrNameLst>
                                      </p:cBhvr>
                                      <p:tavLst>
                                        <p:tav tm="0">
                                          <p:val>
                                            <p:fltVal val="0"/>
                                          </p:val>
                                        </p:tav>
                                        <p:tav tm="100000">
                                          <p:val>
                                            <p:strVal val="#ppt_w"/>
                                          </p:val>
                                        </p:tav>
                                      </p:tavLst>
                                    </p:anim>
                                    <p:anim calcmode="lin" valueType="num">
                                      <p:cBhvr>
                                        <p:cTn id="79" dur="500" fill="hold"/>
                                        <p:tgtEl>
                                          <p:spTgt spid="18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nodeType="clickEffect" presetClass="entr" presetSubtype="32" presetID="23" grpId="4" fill="hold">
                                  <p:stCondLst>
                                    <p:cond delay="0"/>
                                  </p:stCondLst>
                                  <p:iterate type="el" backwards="0">
                                    <p:tmAbs val="0"/>
                                  </p:iterate>
                                  <p:childTnLst>
                                    <p:set>
                                      <p:cBhvr>
                                        <p:cTn id="83" fill="hold"/>
                                        <p:tgtEl>
                                          <p:spTgt spid="184">
                                            <p:txEl>
                                              <p:pRg st="4" end="4"/>
                                            </p:txEl>
                                          </p:spTgt>
                                        </p:tgtEl>
                                        <p:attrNameLst>
                                          <p:attrName>style.visibility</p:attrName>
                                        </p:attrNameLst>
                                      </p:cBhvr>
                                      <p:to>
                                        <p:strVal val="visible"/>
                                      </p:to>
                                    </p:set>
                                    <p:anim calcmode="lin" valueType="num">
                                      <p:cBhvr>
                                        <p:cTn id="84" dur="500" fill="hold"/>
                                        <p:tgtEl>
                                          <p:spTgt spid="184">
                                            <p:txEl>
                                              <p:pRg st="4" end="4"/>
                                            </p:txEl>
                                          </p:spTgt>
                                        </p:tgtEl>
                                        <p:attrNameLst>
                                          <p:attrName>ppt_w</p:attrName>
                                        </p:attrNameLst>
                                      </p:cBhvr>
                                      <p:tavLst>
                                        <p:tav tm="0">
                                          <p:val>
                                            <p:fltVal val="0"/>
                                          </p:val>
                                        </p:tav>
                                        <p:tav tm="100000">
                                          <p:val>
                                            <p:strVal val="#ppt_w"/>
                                          </p:val>
                                        </p:tav>
                                      </p:tavLst>
                                    </p:anim>
                                    <p:anim calcmode="lin" valueType="num">
                                      <p:cBhvr>
                                        <p:cTn id="85" dur="500" fill="hold"/>
                                        <p:tgtEl>
                                          <p:spTgt spid="18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nodeType="clickEffect" presetClass="entr" presetSubtype="32" presetID="23" grpId="4" fill="hold">
                                  <p:stCondLst>
                                    <p:cond delay="0"/>
                                  </p:stCondLst>
                                  <p:iterate type="el" backwards="0">
                                    <p:tmAbs val="0"/>
                                  </p:iterate>
                                  <p:childTnLst>
                                    <p:set>
                                      <p:cBhvr>
                                        <p:cTn id="89" fill="hold"/>
                                        <p:tgtEl>
                                          <p:spTgt spid="184">
                                            <p:txEl>
                                              <p:pRg st="5" end="5"/>
                                            </p:txEl>
                                          </p:spTgt>
                                        </p:tgtEl>
                                        <p:attrNameLst>
                                          <p:attrName>style.visibility</p:attrName>
                                        </p:attrNameLst>
                                      </p:cBhvr>
                                      <p:to>
                                        <p:strVal val="visible"/>
                                      </p:to>
                                    </p:set>
                                    <p:anim calcmode="lin" valueType="num">
                                      <p:cBhvr>
                                        <p:cTn id="90" dur="500" fill="hold"/>
                                        <p:tgtEl>
                                          <p:spTgt spid="184">
                                            <p:txEl>
                                              <p:pRg st="5" end="5"/>
                                            </p:txEl>
                                          </p:spTgt>
                                        </p:tgtEl>
                                        <p:attrNameLst>
                                          <p:attrName>ppt_w</p:attrName>
                                        </p:attrNameLst>
                                      </p:cBhvr>
                                      <p:tavLst>
                                        <p:tav tm="0">
                                          <p:val>
                                            <p:fltVal val="0"/>
                                          </p:val>
                                        </p:tav>
                                        <p:tav tm="100000">
                                          <p:val>
                                            <p:strVal val="#ppt_w"/>
                                          </p:val>
                                        </p:tav>
                                      </p:tavLst>
                                    </p:anim>
                                    <p:anim calcmode="lin" valueType="num">
                                      <p:cBhvr>
                                        <p:cTn id="91" dur="500" fill="hold"/>
                                        <p:tgtEl>
                                          <p:spTgt spid="184">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9" grpId="1"/>
      <p:bldP build="whole" bldLvl="1" animBg="1" rev="0" advAuto="0" spid="180" grpId="3"/>
      <p:bldP build="p" bldLvl="5" animBg="1" rev="0" advAuto="0" spid="184" grpId="4"/>
      <p:bldP build="p" bldLvl="5" animBg="1" rev="0" advAuto="0" spid="185" grpId="2"/>
    </p:bldLst>
  </p:timing>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