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13004800" cy="9753600"/>
  <p:notesSz cx="6858000" cy="9144000"/>
  <p:defaultTextStyle>
    <a:lvl1pPr defTabSz="1295400">
      <a:buClr>
        <a:srgbClr val="000000"/>
      </a:buClr>
      <a:defRPr sz="2400">
        <a:uFill>
          <a:solidFill/>
        </a:uFill>
        <a:latin typeface="Calibri"/>
        <a:ea typeface="Calibri"/>
        <a:cs typeface="Calibri"/>
        <a:sym typeface="Calibri"/>
      </a:defRPr>
    </a:lvl1pPr>
    <a:lvl2pPr indent="342900" defTabSz="1295400">
      <a:buClr>
        <a:srgbClr val="000000"/>
      </a:buClr>
      <a:defRPr sz="2400">
        <a:uFill>
          <a:solidFill/>
        </a:uFill>
        <a:latin typeface="Calibri"/>
        <a:ea typeface="Calibri"/>
        <a:cs typeface="Calibri"/>
        <a:sym typeface="Calibri"/>
      </a:defRPr>
    </a:lvl2pPr>
    <a:lvl3pPr indent="685800" defTabSz="1295400">
      <a:buClr>
        <a:srgbClr val="000000"/>
      </a:buClr>
      <a:defRPr sz="2400">
        <a:uFill>
          <a:solidFill/>
        </a:uFill>
        <a:latin typeface="Calibri"/>
        <a:ea typeface="Calibri"/>
        <a:cs typeface="Calibri"/>
        <a:sym typeface="Calibri"/>
      </a:defRPr>
    </a:lvl3pPr>
    <a:lvl4pPr indent="1028700" defTabSz="1295400">
      <a:buClr>
        <a:srgbClr val="000000"/>
      </a:buClr>
      <a:defRPr sz="2400">
        <a:uFill>
          <a:solidFill/>
        </a:uFill>
        <a:latin typeface="Calibri"/>
        <a:ea typeface="Calibri"/>
        <a:cs typeface="Calibri"/>
        <a:sym typeface="Calibri"/>
      </a:defRPr>
    </a:lvl4pPr>
    <a:lvl5pPr indent="1371600" defTabSz="1295400">
      <a:buClr>
        <a:srgbClr val="000000"/>
      </a:buClr>
      <a:defRPr sz="2400">
        <a:uFill>
          <a:solidFill/>
        </a:uFill>
        <a:latin typeface="Calibri"/>
        <a:ea typeface="Calibri"/>
        <a:cs typeface="Calibri"/>
        <a:sym typeface="Calibri"/>
      </a:defRPr>
    </a:lvl5pPr>
    <a:lvl6pPr indent="1714500" defTabSz="1295400">
      <a:buClr>
        <a:srgbClr val="000000"/>
      </a:buClr>
      <a:defRPr sz="2400">
        <a:uFill>
          <a:solidFill/>
        </a:uFill>
        <a:latin typeface="Calibri"/>
        <a:ea typeface="Calibri"/>
        <a:cs typeface="Calibri"/>
        <a:sym typeface="Calibri"/>
      </a:defRPr>
    </a:lvl6pPr>
    <a:lvl7pPr indent="2057400" defTabSz="1295400">
      <a:buClr>
        <a:srgbClr val="000000"/>
      </a:buClr>
      <a:defRPr sz="2400">
        <a:uFill>
          <a:solidFill/>
        </a:uFill>
        <a:latin typeface="Calibri"/>
        <a:ea typeface="Calibri"/>
        <a:cs typeface="Calibri"/>
        <a:sym typeface="Calibri"/>
      </a:defRPr>
    </a:lvl7pPr>
    <a:lvl8pPr indent="2400300" defTabSz="1295400">
      <a:buClr>
        <a:srgbClr val="000000"/>
      </a:buClr>
      <a:defRPr sz="2400">
        <a:uFill>
          <a:solidFill/>
        </a:uFill>
        <a:latin typeface="Calibri"/>
        <a:ea typeface="Calibri"/>
        <a:cs typeface="Calibri"/>
        <a:sym typeface="Calibri"/>
      </a:defRPr>
    </a:lvl8pPr>
    <a:lvl9pPr indent="2743200" defTabSz="1295400">
      <a:buClr>
        <a:srgbClr val="000000"/>
      </a:buClr>
      <a:defRPr sz="2400">
        <a:uFill>
          <a:solidFill/>
        </a:uFill>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b="def" i="def"/>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D51ADE6A-740E-44AE-83CC-AE7238B6C88D}" styleName="">
    <a:tblBg/>
    <a:wholeTbl>
      <a:tcTxStyle b="off" i="off">
        <a:fontRef idx="minor">
          <a:srgbClr val="3E231A"/>
        </a:fontRef>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ph type="sldImg"/>
          </p:nvPr>
        </p:nvSpPr>
        <p:spPr>
          <a:xfrm>
            <a:off x="1143000" y="685800"/>
            <a:ext cx="4572000" cy="3429000"/>
          </a:xfrm>
          <a:prstGeom prst="rect">
            <a:avLst/>
          </a:prstGeom>
        </p:spPr>
        <p:txBody>
          <a:bodyPr/>
          <a:lstStyle/>
          <a:p>
            <a:pPr lvl="0"/>
          </a:p>
        </p:txBody>
      </p:sp>
      <p:sp>
        <p:nvSpPr>
          <p:cNvPr id="69" name="Shape 69"/>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a:defRPr sz="1200">
        <a:uFill>
          <a:solidFill/>
        </a:uFill>
        <a:latin typeface="Calibri"/>
        <a:ea typeface="Calibri"/>
        <a:cs typeface="Calibri"/>
        <a:sym typeface="Calibri"/>
      </a:defRPr>
    </a:lvl1pPr>
    <a:lvl2pPr indent="228600">
      <a:defRPr sz="1200">
        <a:uFill>
          <a:solidFill/>
        </a:uFill>
        <a:latin typeface="Calibri"/>
        <a:ea typeface="Calibri"/>
        <a:cs typeface="Calibri"/>
        <a:sym typeface="Calibri"/>
      </a:defRPr>
    </a:lvl2pPr>
    <a:lvl3pPr indent="457200">
      <a:defRPr sz="1200">
        <a:uFill>
          <a:solidFill/>
        </a:uFill>
        <a:latin typeface="Calibri"/>
        <a:ea typeface="Calibri"/>
        <a:cs typeface="Calibri"/>
        <a:sym typeface="Calibri"/>
      </a:defRPr>
    </a:lvl3pPr>
    <a:lvl4pPr indent="685800">
      <a:defRPr sz="1200">
        <a:uFill>
          <a:solidFill/>
        </a:uFill>
        <a:latin typeface="Calibri"/>
        <a:ea typeface="Calibri"/>
        <a:cs typeface="Calibri"/>
        <a:sym typeface="Calibri"/>
      </a:defRPr>
    </a:lvl4pPr>
    <a:lvl5pPr indent="914400">
      <a:defRPr sz="1200">
        <a:uFill>
          <a:solidFill/>
        </a:uFill>
        <a:latin typeface="Calibri"/>
        <a:ea typeface="Calibri"/>
        <a:cs typeface="Calibri"/>
        <a:sym typeface="Calibri"/>
      </a:defRPr>
    </a:lvl5pPr>
    <a:lvl6pPr indent="1143000">
      <a:defRPr sz="1200">
        <a:uFill>
          <a:solidFill/>
        </a:uFill>
        <a:latin typeface="Calibri"/>
        <a:ea typeface="Calibri"/>
        <a:cs typeface="Calibri"/>
        <a:sym typeface="Calibri"/>
      </a:defRPr>
    </a:lvl6pPr>
    <a:lvl7pPr indent="1371600">
      <a:defRPr sz="1200">
        <a:uFill>
          <a:solidFill/>
        </a:uFill>
        <a:latin typeface="Calibri"/>
        <a:ea typeface="Calibri"/>
        <a:cs typeface="Calibri"/>
        <a:sym typeface="Calibri"/>
      </a:defRPr>
    </a:lvl7pPr>
    <a:lvl8pPr indent="1600200">
      <a:defRPr sz="1200">
        <a:uFill>
          <a:solidFill/>
        </a:uFill>
        <a:latin typeface="Calibri"/>
        <a:ea typeface="Calibri"/>
        <a:cs typeface="Calibri"/>
        <a:sym typeface="Calibri"/>
      </a:defRPr>
    </a:lvl8pPr>
    <a:lvl9pPr indent="1828800">
      <a:defRPr sz="1200">
        <a:uFill>
          <a:solidFill/>
        </a:uFill>
        <a:latin typeface="Calibri"/>
        <a:ea typeface="Calibri"/>
        <a:cs typeface="Calibri"/>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lvl="0"/>
          </a:p>
        </p:txBody>
      </p:sp>
      <p:sp>
        <p:nvSpPr>
          <p:cNvPr id="101" name="Shape 101"/>
          <p:cNvSpPr/>
          <p:nvPr>
            <p:ph type="body" sz="quarter" idx="1"/>
          </p:nvPr>
        </p:nvSpPr>
        <p:spPr>
          <a:prstGeom prst="rect">
            <a:avLst/>
          </a:prstGeom>
        </p:spPr>
        <p:txBody>
          <a:bodyPr/>
          <a:lstStyle>
            <a:lvl1pPr>
              <a:spcBef>
                <a:spcPts val="400"/>
              </a:spcBef>
              <a:defRPr>
                <a:solidFill>
                  <a:srgbClr val="FFFFFF"/>
                </a:solidFill>
                <a:uFillTx/>
                <a:latin typeface="Arial"/>
                <a:ea typeface="Arial"/>
                <a:cs typeface="Arial"/>
                <a:sym typeface="Arial"/>
              </a:defRPr>
            </a:lvl1pPr>
          </a:lstStyle>
          <a:p>
            <a:pPr lvl="0">
              <a:defRPr sz="1800">
                <a:solidFill>
                  <a:srgbClr val="000000"/>
                </a:solidFill>
              </a:defRPr>
            </a:pPr>
            <a:r>
              <a:rPr sz="1200">
                <a:solidFill>
                  <a:srgbClr val="FFFFFF"/>
                </a:solidFill>
              </a:rPr>
              <a:t>The Bible Doesn’t Teach Me to Be A Member of One KIND of Church And You Another!!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lvl="0"/>
          </a:p>
        </p:txBody>
      </p:sp>
      <p:sp>
        <p:nvSpPr>
          <p:cNvPr id="142" name="Shape 142"/>
          <p:cNvSpPr/>
          <p:nvPr>
            <p:ph type="body" sz="quarter" idx="1"/>
          </p:nvPr>
        </p:nvSpPr>
        <p:spPr>
          <a:prstGeom prst="rect">
            <a:avLst/>
          </a:prstGeom>
        </p:spPr>
        <p:txBody>
          <a:bodyPr/>
          <a:lstStyle>
            <a:lvl1pPr>
              <a:spcBef>
                <a:spcPts val="400"/>
              </a:spcBef>
              <a:defRPr>
                <a:solidFill>
                  <a:srgbClr val="FFFFFF"/>
                </a:solidFill>
                <a:uFillTx/>
                <a:latin typeface="Arial"/>
                <a:ea typeface="Arial"/>
                <a:cs typeface="Arial"/>
                <a:sym typeface="Arial"/>
              </a:defRPr>
            </a:lvl1pPr>
          </a:lstStyle>
          <a:p>
            <a:pPr lvl="0">
              <a:defRPr sz="1800">
                <a:solidFill>
                  <a:srgbClr val="000000"/>
                </a:solidFill>
              </a:defRPr>
            </a:pPr>
            <a:r>
              <a:rPr sz="1200">
                <a:solidFill>
                  <a:srgbClr val="FFFFFF"/>
                </a:solidFill>
              </a:rPr>
              <a:t>The Bible Doesn’t Teach Me to Be Saved One Way And You Another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tif"/></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tif"/></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6.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pic>
        <p:nvPicPr>
          <p:cNvPr id="6" name="image1.png"/>
          <p:cNvPicPr/>
          <p:nvPr/>
        </p:nvPicPr>
        <p:blipFill>
          <a:blip r:embed="rId2">
            <a:extLst/>
          </a:blip>
          <a:stretch>
            <a:fillRect/>
          </a:stretch>
        </p:blipFill>
        <p:spPr>
          <a:xfrm>
            <a:off x="0" y="0"/>
            <a:ext cx="13004800" cy="9753601"/>
          </a:xfrm>
          <a:prstGeom prst="rect">
            <a:avLst/>
          </a:prstGeom>
          <a:ln w="12700">
            <a:miter lim="400000"/>
          </a:ln>
        </p:spPr>
      </p:pic>
      <p:pic>
        <p:nvPicPr>
          <p:cNvPr id="7" name="image1.png"/>
          <p:cNvPicPr/>
          <p:nvPr/>
        </p:nvPicPr>
        <p:blipFill>
          <a:blip r:embed="rId2">
            <a:extLst/>
          </a:blip>
          <a:stretch>
            <a:fillRect/>
          </a:stretch>
        </p:blipFill>
        <p:spPr>
          <a:xfrm>
            <a:off x="0" y="0"/>
            <a:ext cx="13004800" cy="9753601"/>
          </a:xfrm>
          <a:prstGeom prst="rect">
            <a:avLst/>
          </a:prstGeom>
          <a:ln w="12700">
            <a:miter lim="400000"/>
          </a:ln>
        </p:spPr>
      </p:pic>
      <p:sp>
        <p:nvSpPr>
          <p:cNvPr id="8" name="Shape 8"/>
          <p:cNvSpPr/>
          <p:nvPr/>
        </p:nvSpPr>
        <p:spPr>
          <a:xfrm>
            <a:off x="0" y="9323775"/>
            <a:ext cx="5003800" cy="431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a:buFont typeface="Mariah"/>
              <a:defRPr sz="2200">
                <a:latin typeface="Mariah"/>
                <a:ea typeface="Mariah"/>
                <a:cs typeface="Mariah"/>
                <a:sym typeface="Mariah"/>
              </a:defRPr>
            </a:lvl1pPr>
          </a:lstStyle>
          <a:p>
            <a:pPr lvl="0">
              <a:defRPr sz="1800">
                <a:uFillTx/>
              </a:defRPr>
            </a:pPr>
            <a:r>
              <a:rPr sz="2200">
                <a:uFill>
                  <a:solidFill/>
                </a:uFill>
              </a:rPr>
              <a:t>Don McClain</a:t>
            </a:r>
          </a:p>
        </p:txBody>
      </p:sp>
      <p:sp>
        <p:nvSpPr>
          <p:cNvPr id="9" name="Shape 9"/>
          <p:cNvSpPr/>
          <p:nvPr/>
        </p:nvSpPr>
        <p:spPr>
          <a:xfrm>
            <a:off x="5740400" y="9323775"/>
            <a:ext cx="7277100" cy="431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algn="r">
              <a:buFont typeface="Mariah"/>
              <a:defRPr sz="2200">
                <a:latin typeface="Mariah"/>
                <a:ea typeface="Mariah"/>
                <a:cs typeface="Mariah"/>
                <a:sym typeface="Mariah"/>
              </a:defRPr>
            </a:lvl1pPr>
          </a:lstStyle>
          <a:p>
            <a:pPr lvl="0">
              <a:defRPr sz="1800">
                <a:uFillTx/>
              </a:defRPr>
            </a:pPr>
            <a:r>
              <a:rPr sz="2200">
                <a:uFill>
                  <a:solidFill/>
                </a:uFill>
              </a:rPr>
              <a:t>W. 65th St church of Christ - 9/16/2007</a:t>
            </a:r>
          </a:p>
        </p:txBody>
      </p:sp>
      <p:pic>
        <p:nvPicPr>
          <p:cNvPr id="10" name="300_HQ_Stunning_Wallpapers-5.jpg_elephant-bleu-2560x1600.png"/>
          <p:cNvPicPr/>
          <p:nvPr/>
        </p:nvPicPr>
        <p:blipFill>
          <a:blip r:embed="rId3">
            <a:extLst/>
          </a:blip>
          <a:stretch>
            <a:fillRect/>
          </a:stretch>
        </p:blipFill>
        <p:spPr>
          <a:xfrm>
            <a:off x="0" y="2378"/>
            <a:ext cx="13017500" cy="9791701"/>
          </a:xfrm>
          <a:prstGeom prst="rect">
            <a:avLst/>
          </a:prstGeom>
          <a:ln w="12700">
            <a:miter lim="400000"/>
          </a:ln>
        </p:spPr>
      </p:pic>
      <p:sp>
        <p:nvSpPr>
          <p:cNvPr id="11" name="Shape 11"/>
          <p:cNvSpPr/>
          <p:nvPr>
            <p:ph type="sldNum" sz="quarter" idx="2"/>
          </p:nvPr>
        </p:nvSpPr>
        <p:spPr>
          <a:xfrm>
            <a:off x="12606932" y="497185"/>
            <a:ext cx="397868" cy="377230"/>
          </a:xfrm>
          <a:prstGeom prst="rect">
            <a:avLst/>
          </a:prstGeom>
          <a:ln>
            <a:round/>
          </a:ln>
        </p:spPr>
        <p:txBody>
          <a:bodyPr wrap="none" lIns="38100" tIns="38100" rIns="38100" bIns="38100" anchor="ctr"/>
          <a:lstStyle>
            <a:lvl1pPr defTabSz="1295400">
              <a:defRPr sz="2400">
                <a:uFill>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CCFF"/>
            </a:gs>
            <a:gs pos="100000">
              <a:srgbClr val="2DB5E3"/>
            </a:gs>
          </a:gsLst>
          <a:path path="circle">
            <a:fillToRect l="50000" t="50000" r="50000" b="50000"/>
          </a:path>
        </a:gradFill>
      </p:bgPr>
    </p:bg>
    <p:spTree>
      <p:nvGrpSpPr>
        <p:cNvPr id="1" name=""/>
        <p:cNvGrpSpPr/>
        <p:nvPr/>
      </p:nvGrpSpPr>
      <p:grpSpPr>
        <a:xfrm>
          <a:off x="0" y="0"/>
          <a:ext cx="0" cy="0"/>
          <a:chOff x="0" y="0"/>
          <a:chExt cx="0" cy="0"/>
        </a:xfrm>
      </p:grpSpPr>
      <p:sp>
        <p:nvSpPr>
          <p:cNvPr id="38" name="Shape 38"/>
          <p:cNvSpPr/>
          <p:nvPr>
            <p:ph type="sldNum" sz="quarter" idx="2"/>
          </p:nvPr>
        </p:nvSpPr>
        <p:spPr>
          <a:xfrm>
            <a:off x="12632547" y="131149"/>
            <a:ext cx="372254" cy="387942"/>
          </a:xfrm>
          <a:prstGeom prst="rect">
            <a:avLst/>
          </a:prstGeom>
        </p:spPr>
        <p:txBody>
          <a:bodyPr wrap="none" lIns="65476" tIns="65476" rIns="65476" bIns="65476" anchor="ctr"/>
          <a:lstStyle>
            <a:lvl1pPr>
              <a:defRPr sz="1800">
                <a:solidFill>
                  <a:srgbClr val="EAEAEA"/>
                </a:solid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CCFF"/>
            </a:gs>
            <a:gs pos="100000">
              <a:srgbClr val="2DB5E3"/>
            </a:gs>
          </a:gsLst>
          <a:path path="circle">
            <a:fillToRect l="50000" t="50000" r="50000" b="50000"/>
          </a:path>
        </a:gradFill>
      </p:bgPr>
    </p:bg>
    <p:spTree>
      <p:nvGrpSpPr>
        <p:cNvPr id="1" name=""/>
        <p:cNvGrpSpPr/>
        <p:nvPr/>
      </p:nvGrpSpPr>
      <p:grpSpPr>
        <a:xfrm>
          <a:off x="0" y="0"/>
          <a:ext cx="0" cy="0"/>
          <a:chOff x="0" y="0"/>
          <a:chExt cx="0" cy="0"/>
        </a:xfrm>
      </p:grpSpPr>
      <p:sp>
        <p:nvSpPr>
          <p:cNvPr id="40" name="Shape 40"/>
          <p:cNvSpPr/>
          <p:nvPr>
            <p:ph type="sldNum" sz="quarter" idx="2"/>
          </p:nvPr>
        </p:nvSpPr>
        <p:spPr>
          <a:xfrm>
            <a:off x="12632547" y="131149"/>
            <a:ext cx="372254" cy="387942"/>
          </a:xfrm>
          <a:prstGeom prst="rect">
            <a:avLst/>
          </a:prstGeom>
        </p:spPr>
        <p:txBody>
          <a:bodyPr wrap="none" lIns="65476" tIns="65476" rIns="65476" bIns="65476" anchor="ctr"/>
          <a:lstStyle>
            <a:lvl1pPr>
              <a:defRPr sz="1800">
                <a:solidFill>
                  <a:srgbClr val="EAEAEA"/>
                </a:solidFill>
                <a:latin typeface="Times New Roman"/>
                <a:ea typeface="Times New Roman"/>
                <a:cs typeface="Times New Roman"/>
                <a:sym typeface="Times New Roman"/>
              </a:defRPr>
            </a:lvl1pPr>
          </a:lstStyle>
          <a:p>
            <a:pPr lvl="0"/>
            <a:fld id="{86CB4B4D-7CA3-9044-876B-883B54F8677D}" type="slidenum"/>
          </a:p>
        </p:txBody>
      </p:sp>
      <p:sp>
        <p:nvSpPr>
          <p:cNvPr id="41" name="Shape 41"/>
          <p:cNvSpPr/>
          <p:nvPr>
            <p:ph type="title"/>
          </p:nvPr>
        </p:nvSpPr>
        <p:spPr>
          <a:xfrm>
            <a:off x="2709333" y="-1"/>
            <a:ext cx="10078721" cy="2709335"/>
          </a:xfrm>
          <a:prstGeom prst="rect">
            <a:avLst/>
          </a:prstGeom>
        </p:spPr>
        <p:txBody>
          <a:bodyPr lIns="65476" tIns="65476" rIns="65476" bIns="65476" anchor="ctr"/>
          <a:lstStyle>
            <a:lvl1pPr>
              <a:defRPr>
                <a:solidFill>
                  <a:srgbClr val="FFFFCC"/>
                </a:solidFill>
              </a:defRPr>
            </a:lvl1pPr>
          </a:lstStyle>
          <a:p>
            <a:pPr lvl="0">
              <a:defRPr sz="1800">
                <a:solidFill>
                  <a:srgbClr val="000000"/>
                </a:solidFill>
              </a:defRPr>
            </a:pPr>
            <a:r>
              <a:rPr sz="6200">
                <a:solidFill>
                  <a:srgbClr val="FFFFCC"/>
                </a:solidFill>
              </a:rPr>
              <a:t>Title Text</a:t>
            </a:r>
          </a:p>
        </p:txBody>
      </p:sp>
      <p:sp>
        <p:nvSpPr>
          <p:cNvPr id="42" name="Shape 42"/>
          <p:cNvSpPr/>
          <p:nvPr>
            <p:ph type="body" idx="1"/>
          </p:nvPr>
        </p:nvSpPr>
        <p:spPr>
          <a:xfrm>
            <a:off x="941493" y="2709333"/>
            <a:ext cx="11054081" cy="7044268"/>
          </a:xfrm>
          <a:prstGeom prst="rect">
            <a:avLst/>
          </a:prstGeom>
        </p:spPr>
        <p:txBody>
          <a:bodyPr lIns="65476" tIns="65476" rIns="65476" bIns="65476"/>
          <a:lstStyle>
            <a:lvl1pPr marL="471487" indent="-471487">
              <a:buClr>
                <a:srgbClr val="FFFFCC"/>
              </a:buClr>
              <a:buSzPct val="90000"/>
              <a:buChar char="•"/>
              <a:defRPr>
                <a:solidFill>
                  <a:srgbClr val="EAEAEA"/>
                </a:solidFill>
                <a:latin typeface="Times New Roman"/>
                <a:ea typeface="Times New Roman"/>
                <a:cs typeface="Times New Roman"/>
                <a:sym typeface="Times New Roman"/>
              </a:defRPr>
            </a:lvl1pPr>
            <a:lvl2pPr marL="906235" indent="-449035">
              <a:buClr>
                <a:srgbClr val="FFFFCC"/>
              </a:buClr>
              <a:buSzPct val="100000"/>
              <a:buChar char="–"/>
              <a:defRPr>
                <a:solidFill>
                  <a:srgbClr val="EAEAEA"/>
                </a:solidFill>
                <a:latin typeface="Times New Roman"/>
                <a:ea typeface="Times New Roman"/>
                <a:cs typeface="Times New Roman"/>
                <a:sym typeface="Times New Roman"/>
              </a:defRPr>
            </a:lvl2pPr>
            <a:lvl3pPr marL="1333500" indent="-419100">
              <a:buClr>
                <a:srgbClr val="FFFFCC"/>
              </a:buClr>
              <a:buSzPct val="100000"/>
              <a:buChar char="•"/>
              <a:defRPr>
                <a:solidFill>
                  <a:srgbClr val="EAEAEA"/>
                </a:solidFill>
                <a:latin typeface="Times New Roman"/>
                <a:ea typeface="Times New Roman"/>
                <a:cs typeface="Times New Roman"/>
                <a:sym typeface="Times New Roman"/>
              </a:defRPr>
            </a:lvl3pPr>
            <a:lvl4pPr marL="1874520" indent="-502920">
              <a:buClr>
                <a:srgbClr val="FFFFCC"/>
              </a:buClr>
              <a:buSzPct val="100000"/>
              <a:buChar char="–"/>
              <a:defRPr>
                <a:solidFill>
                  <a:srgbClr val="EAEAEA"/>
                </a:solidFill>
                <a:latin typeface="Times New Roman"/>
                <a:ea typeface="Times New Roman"/>
                <a:cs typeface="Times New Roman"/>
                <a:sym typeface="Times New Roman"/>
              </a:defRPr>
            </a:lvl4pPr>
            <a:lvl5pPr marL="2387600" indent="-558800">
              <a:buClr>
                <a:srgbClr val="FFFFCC"/>
              </a:buClr>
              <a:buSzPct val="100000"/>
              <a:buChar char="•"/>
              <a:defRPr>
                <a:solidFill>
                  <a:srgbClr val="EAEAEA"/>
                </a:solidFill>
                <a:latin typeface="Times New Roman"/>
                <a:ea typeface="Times New Roman"/>
                <a:cs typeface="Times New Roman"/>
                <a:sym typeface="Times New Roman"/>
              </a:defRPr>
            </a:lvl5pPr>
          </a:lstStyle>
          <a:p>
            <a:pPr lvl="0">
              <a:defRPr sz="1800">
                <a:solidFill>
                  <a:srgbClr val="000000"/>
                </a:solidFill>
              </a:defRPr>
            </a:pPr>
            <a:r>
              <a:rPr sz="4400">
                <a:solidFill>
                  <a:srgbClr val="EAEAEA"/>
                </a:solidFill>
              </a:rPr>
              <a:t>Body Level One</a:t>
            </a:r>
            <a:endParaRPr sz="4400">
              <a:solidFill>
                <a:srgbClr val="EAEAEA"/>
              </a:solidFill>
            </a:endParaRPr>
          </a:p>
          <a:p>
            <a:pPr lvl="1">
              <a:defRPr sz="1800">
                <a:solidFill>
                  <a:srgbClr val="000000"/>
                </a:solidFill>
              </a:defRPr>
            </a:pPr>
            <a:r>
              <a:rPr sz="4400">
                <a:solidFill>
                  <a:srgbClr val="EAEAEA"/>
                </a:solidFill>
              </a:rPr>
              <a:t>Body Level Two</a:t>
            </a:r>
            <a:endParaRPr sz="4400">
              <a:solidFill>
                <a:srgbClr val="EAEAEA"/>
              </a:solidFill>
            </a:endParaRPr>
          </a:p>
          <a:p>
            <a:pPr lvl="2">
              <a:defRPr sz="1800">
                <a:solidFill>
                  <a:srgbClr val="000000"/>
                </a:solidFill>
              </a:defRPr>
            </a:pPr>
            <a:r>
              <a:rPr sz="4400">
                <a:solidFill>
                  <a:srgbClr val="EAEAEA"/>
                </a:solidFill>
              </a:rPr>
              <a:t>Body Level Three</a:t>
            </a:r>
            <a:endParaRPr sz="4400">
              <a:solidFill>
                <a:srgbClr val="EAEAEA"/>
              </a:solidFill>
            </a:endParaRPr>
          </a:p>
          <a:p>
            <a:pPr lvl="3">
              <a:defRPr sz="1800">
                <a:solidFill>
                  <a:srgbClr val="000000"/>
                </a:solidFill>
              </a:defRPr>
            </a:pPr>
            <a:r>
              <a:rPr sz="4400">
                <a:solidFill>
                  <a:srgbClr val="EAEAEA"/>
                </a:solidFill>
              </a:rPr>
              <a:t>Body Level Four</a:t>
            </a:r>
            <a:endParaRPr sz="4400">
              <a:solidFill>
                <a:srgbClr val="EAEAEA"/>
              </a:solidFill>
            </a:endParaRPr>
          </a:p>
          <a:p>
            <a:pPr lvl="4">
              <a:defRPr sz="1800">
                <a:solidFill>
                  <a:srgbClr val="000000"/>
                </a:solidFill>
              </a:defRPr>
            </a:pPr>
            <a:r>
              <a:rPr sz="4400">
                <a:solidFill>
                  <a:srgbClr val="EAEAEA"/>
                </a:solidFill>
              </a:rPr>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CCFF"/>
            </a:gs>
            <a:gs pos="100000">
              <a:srgbClr val="2DB5E3"/>
            </a:gs>
          </a:gsLst>
          <a:path path="circle">
            <a:fillToRect l="50000" t="50000" r="50000" b="50000"/>
          </a:path>
        </a:gradFill>
      </p:bgPr>
    </p:bg>
    <p:spTree>
      <p:nvGrpSpPr>
        <p:cNvPr id="1" name=""/>
        <p:cNvGrpSpPr/>
        <p:nvPr/>
      </p:nvGrpSpPr>
      <p:grpSpPr>
        <a:xfrm>
          <a:off x="0" y="0"/>
          <a:ext cx="0" cy="0"/>
          <a:chOff x="0" y="0"/>
          <a:chExt cx="0" cy="0"/>
        </a:xfrm>
      </p:grpSpPr>
      <p:sp>
        <p:nvSpPr>
          <p:cNvPr id="44" name="Shape 44"/>
          <p:cNvSpPr/>
          <p:nvPr>
            <p:ph type="sldNum" sz="quarter" idx="2"/>
          </p:nvPr>
        </p:nvSpPr>
        <p:spPr>
          <a:xfrm>
            <a:off x="12632547" y="131149"/>
            <a:ext cx="372254" cy="387942"/>
          </a:xfrm>
          <a:prstGeom prst="rect">
            <a:avLst/>
          </a:prstGeom>
        </p:spPr>
        <p:txBody>
          <a:bodyPr wrap="none" lIns="65476" tIns="65476" rIns="65476" bIns="65476" anchor="ctr"/>
          <a:lstStyle>
            <a:lvl1pPr>
              <a:defRPr sz="1800">
                <a:solidFill>
                  <a:srgbClr val="EAEAEA"/>
                </a:solid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CCFF"/>
            </a:gs>
            <a:gs pos="100000">
              <a:srgbClr val="2DB5E3"/>
            </a:gs>
          </a:gsLst>
          <a:path path="circle">
            <a:fillToRect l="50000" t="50000" r="50000" b="50000"/>
          </a:path>
        </a:gradFill>
      </p:bgPr>
    </p:bg>
    <p:spTree>
      <p:nvGrpSpPr>
        <p:cNvPr id="1" name=""/>
        <p:cNvGrpSpPr/>
        <p:nvPr/>
      </p:nvGrpSpPr>
      <p:grpSpPr>
        <a:xfrm>
          <a:off x="0" y="0"/>
          <a:ext cx="0" cy="0"/>
          <a:chOff x="0" y="0"/>
          <a:chExt cx="0" cy="0"/>
        </a:xfrm>
      </p:grpSpPr>
      <p:sp>
        <p:nvSpPr>
          <p:cNvPr id="46" name="Shape 46"/>
          <p:cNvSpPr/>
          <p:nvPr>
            <p:ph type="sldNum" sz="quarter" idx="2"/>
          </p:nvPr>
        </p:nvSpPr>
        <p:spPr>
          <a:xfrm>
            <a:off x="12632547" y="131149"/>
            <a:ext cx="372254" cy="387942"/>
          </a:xfrm>
          <a:prstGeom prst="rect">
            <a:avLst/>
          </a:prstGeom>
        </p:spPr>
        <p:txBody>
          <a:bodyPr wrap="none" lIns="65476" tIns="65476" rIns="65476" bIns="65476" anchor="ctr"/>
          <a:lstStyle>
            <a:lvl1pPr>
              <a:defRPr sz="1800">
                <a:solidFill>
                  <a:srgbClr val="EAEAEA"/>
                </a:solidFill>
                <a:latin typeface="Times New Roman"/>
                <a:ea typeface="Times New Roman"/>
                <a:cs typeface="Times New Roman"/>
                <a:sym typeface="Times New Roman"/>
              </a:defRPr>
            </a:lvl1pPr>
          </a:lstStyle>
          <a:p>
            <a:pPr lvl="0"/>
            <a:fld id="{86CB4B4D-7CA3-9044-876B-883B54F8677D}" type="slidenum"/>
          </a:p>
        </p:txBody>
      </p:sp>
      <p:sp>
        <p:nvSpPr>
          <p:cNvPr id="47" name="Shape 47"/>
          <p:cNvSpPr/>
          <p:nvPr>
            <p:ph type="title"/>
          </p:nvPr>
        </p:nvSpPr>
        <p:spPr>
          <a:xfrm>
            <a:off x="2709333" y="325119"/>
            <a:ext cx="10078721" cy="2059095"/>
          </a:xfrm>
          <a:prstGeom prst="rect">
            <a:avLst/>
          </a:prstGeom>
        </p:spPr>
        <p:txBody>
          <a:bodyPr lIns="65476" tIns="65476" rIns="65476" bIns="65476" anchor="ctr"/>
          <a:lstStyle>
            <a:lvl1pPr>
              <a:defRPr>
                <a:solidFill>
                  <a:srgbClr val="FFFFCC"/>
                </a:solidFill>
              </a:defRPr>
            </a:lvl1pPr>
          </a:lstStyle>
          <a:p>
            <a:pPr lvl="0">
              <a:defRPr sz="1800">
                <a:solidFill>
                  <a:srgbClr val="000000"/>
                </a:solidFill>
              </a:defRPr>
            </a:pPr>
            <a:r>
              <a:rPr sz="6200">
                <a:solidFill>
                  <a:srgbClr val="FFFFCC"/>
                </a:solidFill>
              </a:rPr>
              <a:t>Title Text</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49" name="Shape 49"/>
          <p:cNvSpPr/>
          <p:nvPr>
            <p:ph type="sldNum" sz="quarter" idx="2"/>
          </p:nvPr>
        </p:nvSpPr>
        <p:spPr>
          <a:xfrm>
            <a:off x="9320107" y="8882098"/>
            <a:ext cx="3034454" cy="389270"/>
          </a:xfrm>
          <a:prstGeom prst="rect">
            <a:avLst/>
          </a:prstGeom>
        </p:spPr>
        <p:txBody>
          <a:bodyPr/>
          <a:lstStyle>
            <a:lvl1pPr>
              <a:defRPr sz="1800"/>
            </a:lvl1pPr>
          </a:lstStyle>
          <a:p>
            <a:pPr lvl="0"/>
            <a:fld id="{86CB4B4D-7CA3-9044-876B-883B54F8677D}" type="slidenum"/>
          </a:p>
        </p:txBody>
      </p:sp>
      <p:sp>
        <p:nvSpPr>
          <p:cNvPr id="50" name="Shape 50"/>
          <p:cNvSpPr/>
          <p:nvPr>
            <p:ph type="title"/>
          </p:nvPr>
        </p:nvSpPr>
        <p:spPr>
          <a:xfrm>
            <a:off x="975359" y="2623537"/>
            <a:ext cx="11054082" cy="2903503"/>
          </a:xfrm>
          <a:prstGeom prst="rect">
            <a:avLst/>
          </a:prstGeom>
        </p:spPr>
        <p:txBody>
          <a:bodyPr anchor="ctr"/>
          <a:lstStyle>
            <a:lvl1pPr algn="ctr">
              <a:defRPr>
                <a:solidFill>
                  <a:srgbClr val="000000"/>
                </a:solidFill>
                <a:latin typeface="Arial"/>
                <a:ea typeface="Arial"/>
                <a:cs typeface="Arial"/>
                <a:sym typeface="Arial"/>
              </a:defRPr>
            </a:lvl1pPr>
          </a:lstStyle>
          <a:p>
            <a:pPr lvl="0">
              <a:defRPr sz="1800"/>
            </a:pPr>
            <a:r>
              <a:rPr sz="6200"/>
              <a:t>Title Text</a:t>
            </a:r>
          </a:p>
        </p:txBody>
      </p:sp>
      <p:sp>
        <p:nvSpPr>
          <p:cNvPr id="51" name="Shape 51"/>
          <p:cNvSpPr/>
          <p:nvPr>
            <p:ph type="body" idx="1"/>
          </p:nvPr>
        </p:nvSpPr>
        <p:spPr>
          <a:xfrm>
            <a:off x="1950719" y="5527040"/>
            <a:ext cx="9103361" cy="4226561"/>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53" name="Shape 53"/>
          <p:cNvSpPr/>
          <p:nvPr>
            <p:ph type="sldNum" sz="quarter" idx="2"/>
          </p:nvPr>
        </p:nvSpPr>
        <p:spPr>
          <a:xfrm>
            <a:off x="9320107" y="9130186"/>
            <a:ext cx="3034454" cy="339202"/>
          </a:xfrm>
          <a:prstGeom prst="rect">
            <a:avLst/>
          </a:prstGeom>
        </p:spPr>
        <p:txBody>
          <a:bodyPr anchor="ctr"/>
          <a:lstStyle>
            <a:lvl1pPr>
              <a:defRPr sz="16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55" name="Shape 55"/>
          <p:cNvSpPr/>
          <p:nvPr>
            <p:ph type="sldNum" sz="quarter" idx="2"/>
          </p:nvPr>
        </p:nvSpPr>
        <p:spPr>
          <a:xfrm>
            <a:off x="9320107" y="9130186"/>
            <a:ext cx="3034454" cy="339202"/>
          </a:xfrm>
          <a:prstGeom prst="rect">
            <a:avLst/>
          </a:prstGeom>
        </p:spPr>
        <p:txBody>
          <a:bodyPr anchor="ctr"/>
          <a:lstStyle>
            <a:lvl1pPr>
              <a:defRPr sz="1600">
                <a:solidFill>
                  <a:srgbClr val="888888"/>
                </a:solid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Shape 57"/>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0" tIns="0" rIns="0" bIns="0" anchor="ctr"/>
          <a:lstStyle/>
          <a:p>
            <a:pPr lvl="0" defTabSz="457200">
              <a:buClrTx/>
              <a:defRPr sz="1200">
                <a:uFillTx/>
                <a:latin typeface="Helvetica"/>
                <a:ea typeface="Helvetica"/>
                <a:cs typeface="Helvetica"/>
                <a:sym typeface="Helvetica"/>
              </a:defRPr>
            </a:pPr>
          </a:p>
        </p:txBody>
      </p:sp>
      <p:sp>
        <p:nvSpPr>
          <p:cNvPr id="58" name="Shape 58"/>
          <p:cNvSpPr/>
          <p:nvPr>
            <p:ph type="title"/>
          </p:nvPr>
        </p:nvSpPr>
        <p:spPr>
          <a:xfrm>
            <a:off x="1270000" y="254000"/>
            <a:ext cx="10464800" cy="1714500"/>
          </a:xfrm>
          <a:prstGeom prst="rect">
            <a:avLst/>
          </a:prstGeom>
        </p:spPr>
        <p:txBody>
          <a:bodyPr lIns="0" tIns="0" rIns="0" bIns="0">
            <a:normAutofit fontScale="100000" lnSpcReduction="0"/>
          </a:bodyPr>
          <a:lstStyle>
            <a:lvl1pPr algn="ctr" defTabSz="584200">
              <a:defRPr sz="6400">
                <a:solidFill>
                  <a:srgbClr val="000000"/>
                </a:solidFill>
                <a:latin typeface="Copperplate"/>
                <a:ea typeface="Copperplate"/>
                <a:cs typeface="Copperplate"/>
                <a:sym typeface="Copperplate"/>
              </a:defRPr>
            </a:lvl1pPr>
          </a:lstStyle>
          <a:p>
            <a:pPr lvl="0">
              <a:defRPr sz="1800"/>
            </a:pPr>
            <a:r>
              <a:rPr sz="6400"/>
              <a:t>Title Text</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 name="Shape 60"/>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lIns="0" tIns="0" rIns="0" bIns="0" anchor="ctr">
            <a:normAutofit fontScale="100000" lnSpcReduction="0"/>
          </a:bodyPr>
          <a:lstStyle>
            <a:lvl1pPr algn="ctr" defTabSz="457200">
              <a:defRPr sz="7000">
                <a:solidFill>
                  <a:srgbClr val="FFFFFF"/>
                </a:solidFill>
                <a:latin typeface="Monaco"/>
                <a:ea typeface="Monaco"/>
                <a:cs typeface="Monaco"/>
                <a:sym typeface="Monaco"/>
              </a:defRPr>
            </a:lvl1pPr>
          </a:lstStyle>
          <a:p>
            <a:pPr lvl="0">
              <a:defRPr sz="1800">
                <a:solidFill>
                  <a:srgbClr val="000000"/>
                </a:solidFill>
              </a:defRPr>
            </a:pPr>
            <a:r>
              <a:rPr sz="7000">
                <a:solidFill>
                  <a:srgbClr val="FFFFFF"/>
                </a:solidFill>
              </a:rPr>
              <a:t>Title Text</a:t>
            </a:r>
          </a:p>
        </p:txBody>
      </p:sp>
      <p:sp>
        <p:nvSpPr>
          <p:cNvPr id="61" name="Shape 61"/>
          <p:cNvSpPr/>
          <p:nvPr>
            <p:ph type="body"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lIns="0" tIns="0" rIns="0" bIns="0" anchor="ctr">
            <a:normAutofit fontScale="100000" lnSpcReduction="0"/>
          </a:bodyPr>
          <a:lstStyle>
            <a:lvl1pPr marL="8663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 name="Shape 63"/>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lIns="0" tIns="0" rIns="0" bIns="0" anchor="ctr">
            <a:normAutofit fontScale="100000" lnSpcReduction="0"/>
          </a:bodyPr>
          <a:lstStyle>
            <a:lvl1pPr algn="ctr" defTabSz="584200">
              <a:defRPr spc="-105" sz="8000">
                <a:solidFill>
                  <a:srgbClr val="E5E5E5"/>
                </a:solidFill>
                <a:latin typeface="Copperplate"/>
                <a:ea typeface="Copperplate"/>
                <a:cs typeface="Copperplate"/>
                <a:sym typeface="Copperplate"/>
              </a:defRPr>
            </a:lvl1pPr>
          </a:lstStyle>
          <a:p>
            <a:pPr lvl="0">
              <a:defRPr spc="0" sz="1800">
                <a:solidFill>
                  <a:srgbClr val="000000"/>
                </a:solidFill>
              </a:defRPr>
            </a:pPr>
            <a:r>
              <a:rPr spc="-105" sz="8000">
                <a:solidFill>
                  <a:srgbClr val="E5E5E5"/>
                </a:solidFill>
              </a:rPr>
              <a:t>Title Text</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 name="Grunge_Backgrounds___Paper_2_by_zerocustom1989.tiff"/>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4" name="Shape 14"/>
          <p:cNvSpPr/>
          <p:nvPr>
            <p:ph type="title"/>
          </p:nvPr>
        </p:nvSpPr>
        <p:spPr>
          <a:xfrm>
            <a:off x="1270000" y="635000"/>
            <a:ext cx="10464800" cy="2108200"/>
          </a:xfrm>
          <a:prstGeom prst="rect">
            <a:avLst/>
          </a:prstGeom>
        </p:spPr>
        <p:txBody>
          <a:bodyPr lIns="50800" tIns="50800" rIns="50800" bIns="50800" anchor="ctr"/>
          <a:lstStyle>
            <a:lvl1pPr defTabSz="584200">
              <a:defRPr sz="7200">
                <a:solidFill>
                  <a:srgbClr val="3E231A"/>
                </a:solidFill>
                <a:latin typeface="+mn-lt"/>
                <a:ea typeface="+mn-ea"/>
                <a:cs typeface="+mn-cs"/>
                <a:sym typeface="Papyrus"/>
              </a:defRPr>
            </a:lvl1pPr>
          </a:lstStyle>
          <a:p>
            <a:pPr lvl="0">
              <a:defRPr sz="1800">
                <a:solidFill>
                  <a:srgbClr val="000000"/>
                </a:solidFill>
              </a:defRPr>
            </a:pPr>
            <a:r>
              <a:rPr sz="7200">
                <a:solidFill>
                  <a:srgbClr val="3E231A"/>
                </a:solidFill>
              </a:rPr>
              <a:t>Title Text</a:t>
            </a:r>
          </a:p>
        </p:txBody>
      </p:sp>
      <p:sp>
        <p:nvSpPr>
          <p:cNvPr id="15" name="Shape 15"/>
          <p:cNvSpPr/>
          <p:nvPr>
            <p:ph type="body" idx="1"/>
          </p:nvPr>
        </p:nvSpPr>
        <p:spPr>
          <a:xfrm>
            <a:off x="1270000" y="2819400"/>
            <a:ext cx="10464800" cy="5842000"/>
          </a:xfrm>
          <a:prstGeom prst="rect">
            <a:avLst/>
          </a:prstGeom>
        </p:spPr>
        <p:txBody>
          <a:bodyPr lIns="50800" tIns="50800" rIns="50800" bIns="50800" anchor="ctr"/>
          <a:lstStyle>
            <a:lvl1pPr marL="863600" indent="-558800" defTabSz="584200">
              <a:spcBef>
                <a:spcPts val="1200"/>
              </a:spcBef>
              <a:buClrTx/>
              <a:buSzPct val="30000"/>
              <a:buFontTx/>
              <a:buBlip>
                <a:blip r:embed="rId4"/>
              </a:buBlip>
              <a:defRPr sz="4200">
                <a:solidFill>
                  <a:srgbClr val="3E231A"/>
                </a:solidFill>
                <a:latin typeface="+mn-lt"/>
                <a:ea typeface="+mn-ea"/>
                <a:cs typeface="+mn-cs"/>
                <a:sym typeface="Papyrus"/>
              </a:defRPr>
            </a:lvl1pPr>
            <a:lvl2pPr marL="1562100" indent="-558800" defTabSz="584200">
              <a:spcBef>
                <a:spcPts val="1200"/>
              </a:spcBef>
              <a:buClrTx/>
              <a:buSzPct val="30000"/>
              <a:buFontTx/>
              <a:buBlip>
                <a:blip r:embed="rId4"/>
              </a:buBlip>
              <a:defRPr sz="4200">
                <a:solidFill>
                  <a:srgbClr val="3E231A"/>
                </a:solidFill>
                <a:latin typeface="+mn-lt"/>
                <a:ea typeface="+mn-ea"/>
                <a:cs typeface="+mn-cs"/>
                <a:sym typeface="Papyrus"/>
              </a:defRPr>
            </a:lvl2pPr>
            <a:lvl3pPr marL="2273300" indent="-558800" defTabSz="584200">
              <a:spcBef>
                <a:spcPts val="1200"/>
              </a:spcBef>
              <a:buClrTx/>
              <a:buSzPct val="30000"/>
              <a:buFontTx/>
              <a:buBlip>
                <a:blip r:embed="rId4"/>
              </a:buBlip>
              <a:defRPr sz="4200">
                <a:solidFill>
                  <a:srgbClr val="3E231A"/>
                </a:solidFill>
                <a:latin typeface="+mn-lt"/>
                <a:ea typeface="+mn-ea"/>
                <a:cs typeface="+mn-cs"/>
                <a:sym typeface="Papyrus"/>
              </a:defRPr>
            </a:lvl3pPr>
            <a:lvl4pPr marL="2984500" indent="-558800" defTabSz="584200">
              <a:spcBef>
                <a:spcPts val="1200"/>
              </a:spcBef>
              <a:buClrTx/>
              <a:buSzPct val="30000"/>
              <a:buFontTx/>
              <a:buBlip>
                <a:blip r:embed="rId4"/>
              </a:buBlip>
              <a:defRPr sz="4200">
                <a:solidFill>
                  <a:srgbClr val="3E231A"/>
                </a:solidFill>
                <a:latin typeface="+mn-lt"/>
                <a:ea typeface="+mn-ea"/>
                <a:cs typeface="+mn-cs"/>
                <a:sym typeface="Papyrus"/>
              </a:defRPr>
            </a:lvl4pPr>
            <a:lvl5pPr marL="3708400" indent="-558800" defTabSz="584200">
              <a:spcBef>
                <a:spcPts val="1200"/>
              </a:spcBef>
              <a:buClrTx/>
              <a:buSzPct val="30000"/>
              <a:buFontTx/>
              <a:buBlip>
                <a:blip r:embed="rId4"/>
              </a:buBlip>
              <a:defRPr sz="4200">
                <a:solidFill>
                  <a:srgbClr val="3E231A"/>
                </a:solidFill>
                <a:latin typeface="+mn-lt"/>
                <a:ea typeface="+mn-ea"/>
                <a:cs typeface="+mn-cs"/>
                <a:sym typeface="Papyrus"/>
              </a:defRPr>
            </a:lvl5pPr>
          </a:lstStyle>
          <a:p>
            <a:pPr lvl="0">
              <a:defRPr sz="1800">
                <a:solidFill>
                  <a:srgbClr val="000000"/>
                </a:solidFill>
              </a:defRPr>
            </a:pPr>
            <a:r>
              <a:rPr sz="4200">
                <a:solidFill>
                  <a:srgbClr val="3E231A"/>
                </a:solidFill>
              </a:rPr>
              <a:t>Body Level One</a:t>
            </a:r>
            <a:endParaRPr sz="4200">
              <a:solidFill>
                <a:srgbClr val="3E231A"/>
              </a:solidFill>
            </a:endParaRPr>
          </a:p>
          <a:p>
            <a:pPr lvl="1">
              <a:defRPr sz="1800">
                <a:solidFill>
                  <a:srgbClr val="000000"/>
                </a:solidFill>
              </a:defRPr>
            </a:pPr>
            <a:r>
              <a:rPr sz="4200">
                <a:solidFill>
                  <a:srgbClr val="3E231A"/>
                </a:solidFill>
              </a:rPr>
              <a:t>Body Level Two</a:t>
            </a:r>
            <a:endParaRPr sz="4200">
              <a:solidFill>
                <a:srgbClr val="3E231A"/>
              </a:solidFill>
            </a:endParaRPr>
          </a:p>
          <a:p>
            <a:pPr lvl="2">
              <a:defRPr sz="1800">
                <a:solidFill>
                  <a:srgbClr val="000000"/>
                </a:solidFill>
              </a:defRPr>
            </a:pPr>
            <a:r>
              <a:rPr sz="4200">
                <a:solidFill>
                  <a:srgbClr val="3E231A"/>
                </a:solidFill>
              </a:rPr>
              <a:t>Body Level Three</a:t>
            </a:r>
            <a:endParaRPr sz="4200">
              <a:solidFill>
                <a:srgbClr val="3E231A"/>
              </a:solidFill>
            </a:endParaRPr>
          </a:p>
          <a:p>
            <a:pPr lvl="3">
              <a:defRPr sz="1800">
                <a:solidFill>
                  <a:srgbClr val="000000"/>
                </a:solidFill>
              </a:defRPr>
            </a:pPr>
            <a:r>
              <a:rPr sz="4200">
                <a:solidFill>
                  <a:srgbClr val="3E231A"/>
                </a:solidFill>
              </a:rPr>
              <a:t>Body Level Four</a:t>
            </a:r>
            <a:endParaRPr sz="4200">
              <a:solidFill>
                <a:srgbClr val="3E231A"/>
              </a:solidFill>
            </a:endParaRPr>
          </a:p>
          <a:p>
            <a:pPr lvl="4">
              <a:defRPr sz="1800">
                <a:solidFill>
                  <a:srgbClr val="000000"/>
                </a:solidFill>
              </a:defRPr>
            </a:pPr>
            <a:r>
              <a:rPr sz="4200">
                <a:solidFill>
                  <a:srgbClr val="3E231A"/>
                </a:solid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5" name="Grunge_Backgrounds___Paper_2_by_zerocustom1989.tiff"/>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66" name="Shape 66"/>
          <p:cNvSpPr/>
          <p:nvPr>
            <p:ph type="title"/>
          </p:nvPr>
        </p:nvSpPr>
        <p:spPr>
          <a:xfrm>
            <a:off x="1270000" y="635000"/>
            <a:ext cx="10464800" cy="2108200"/>
          </a:xfrm>
          <a:prstGeom prst="rect">
            <a:avLst/>
          </a:prstGeom>
        </p:spPr>
        <p:txBody>
          <a:bodyPr lIns="0" tIns="0" rIns="0" bIns="0" anchor="ctr">
            <a:normAutofit fontScale="100000" lnSpcReduction="0"/>
          </a:bodyPr>
          <a:lstStyle>
            <a:lvl1pPr defTabSz="584200">
              <a:defRPr sz="7200">
                <a:solidFill>
                  <a:srgbClr val="3E231A"/>
                </a:solidFill>
                <a:latin typeface="+mn-lt"/>
                <a:ea typeface="+mn-ea"/>
                <a:cs typeface="+mn-cs"/>
                <a:sym typeface="Papyrus"/>
              </a:defRPr>
            </a:lvl1pPr>
          </a:lstStyle>
          <a:p>
            <a:pPr lvl="0">
              <a:defRPr sz="1800">
                <a:solidFill>
                  <a:srgbClr val="000000"/>
                </a:solidFill>
              </a:defRPr>
            </a:pPr>
            <a:r>
              <a:rPr sz="7200">
                <a:solidFill>
                  <a:srgbClr val="3E231A"/>
                </a:solidFill>
              </a:rPr>
              <a:t>Title Text</a:t>
            </a:r>
          </a:p>
        </p:txBody>
      </p:sp>
      <p:sp>
        <p:nvSpPr>
          <p:cNvPr id="67" name="Shape 67"/>
          <p:cNvSpPr/>
          <p:nvPr>
            <p:ph type="body" idx="1"/>
          </p:nvPr>
        </p:nvSpPr>
        <p:spPr>
          <a:xfrm>
            <a:off x="1270000" y="2819400"/>
            <a:ext cx="10464800" cy="5842000"/>
          </a:xfrm>
          <a:prstGeom prst="rect">
            <a:avLst/>
          </a:prstGeom>
        </p:spPr>
        <p:txBody>
          <a:bodyPr lIns="0" tIns="0" rIns="0" bIns="0" anchor="ctr">
            <a:normAutofit fontScale="100000" lnSpcReduction="0"/>
          </a:bodyPr>
          <a:lstStyle>
            <a:lvl1pPr marL="863600" indent="-558800" defTabSz="584200">
              <a:spcBef>
                <a:spcPts val="1200"/>
              </a:spcBef>
              <a:buClrTx/>
              <a:buSzPct val="30000"/>
              <a:buFontTx/>
              <a:buBlip>
                <a:blip r:embed="rId4"/>
              </a:buBlip>
              <a:defRPr sz="4200">
                <a:solidFill>
                  <a:srgbClr val="3E231A"/>
                </a:solidFill>
                <a:latin typeface="+mn-lt"/>
                <a:ea typeface="+mn-ea"/>
                <a:cs typeface="+mn-cs"/>
                <a:sym typeface="Papyrus"/>
              </a:defRPr>
            </a:lvl1pPr>
            <a:lvl2pPr marL="1562100" indent="-558800" defTabSz="584200">
              <a:spcBef>
                <a:spcPts val="1200"/>
              </a:spcBef>
              <a:buClrTx/>
              <a:buSzPct val="30000"/>
              <a:buFontTx/>
              <a:buBlip>
                <a:blip r:embed="rId4"/>
              </a:buBlip>
              <a:defRPr sz="4200">
                <a:solidFill>
                  <a:srgbClr val="3E231A"/>
                </a:solidFill>
                <a:latin typeface="+mn-lt"/>
                <a:ea typeface="+mn-ea"/>
                <a:cs typeface="+mn-cs"/>
                <a:sym typeface="Papyrus"/>
              </a:defRPr>
            </a:lvl2pPr>
            <a:lvl3pPr marL="2273300" indent="-558800" defTabSz="584200">
              <a:spcBef>
                <a:spcPts val="1200"/>
              </a:spcBef>
              <a:buClrTx/>
              <a:buSzPct val="30000"/>
              <a:buFontTx/>
              <a:buBlip>
                <a:blip r:embed="rId4"/>
              </a:buBlip>
              <a:defRPr sz="4200">
                <a:solidFill>
                  <a:srgbClr val="3E231A"/>
                </a:solidFill>
                <a:latin typeface="+mn-lt"/>
                <a:ea typeface="+mn-ea"/>
                <a:cs typeface="+mn-cs"/>
                <a:sym typeface="Papyrus"/>
              </a:defRPr>
            </a:lvl3pPr>
            <a:lvl4pPr marL="2984500" indent="-558800" defTabSz="584200">
              <a:spcBef>
                <a:spcPts val="1200"/>
              </a:spcBef>
              <a:buClrTx/>
              <a:buSzPct val="30000"/>
              <a:buFontTx/>
              <a:buBlip>
                <a:blip r:embed="rId4"/>
              </a:buBlip>
              <a:defRPr sz="4200">
                <a:solidFill>
                  <a:srgbClr val="3E231A"/>
                </a:solidFill>
                <a:latin typeface="+mn-lt"/>
                <a:ea typeface="+mn-ea"/>
                <a:cs typeface="+mn-cs"/>
                <a:sym typeface="Papyrus"/>
              </a:defRPr>
            </a:lvl4pPr>
            <a:lvl5pPr marL="3708400" indent="-558800" defTabSz="584200">
              <a:spcBef>
                <a:spcPts val="1200"/>
              </a:spcBef>
              <a:buClrTx/>
              <a:buSzPct val="30000"/>
              <a:buFontTx/>
              <a:buBlip>
                <a:blip r:embed="rId4"/>
              </a:buBlip>
              <a:defRPr sz="4200">
                <a:solidFill>
                  <a:srgbClr val="3E231A"/>
                </a:solidFill>
                <a:latin typeface="+mn-lt"/>
                <a:ea typeface="+mn-ea"/>
                <a:cs typeface="+mn-cs"/>
                <a:sym typeface="Papyrus"/>
              </a:defRPr>
            </a:lvl5pPr>
          </a:lstStyle>
          <a:p>
            <a:pPr lvl="0">
              <a:defRPr sz="1800">
                <a:solidFill>
                  <a:srgbClr val="000000"/>
                </a:solidFill>
              </a:defRPr>
            </a:pPr>
            <a:r>
              <a:rPr sz="4200">
                <a:solidFill>
                  <a:srgbClr val="3E231A"/>
                </a:solidFill>
              </a:rPr>
              <a:t>Body Level One</a:t>
            </a:r>
            <a:endParaRPr sz="4200">
              <a:solidFill>
                <a:srgbClr val="3E231A"/>
              </a:solidFill>
            </a:endParaRPr>
          </a:p>
          <a:p>
            <a:pPr lvl="1">
              <a:defRPr sz="1800">
                <a:solidFill>
                  <a:srgbClr val="000000"/>
                </a:solidFill>
              </a:defRPr>
            </a:pPr>
            <a:r>
              <a:rPr sz="4200">
                <a:solidFill>
                  <a:srgbClr val="3E231A"/>
                </a:solidFill>
              </a:rPr>
              <a:t>Body Level Two</a:t>
            </a:r>
            <a:endParaRPr sz="4200">
              <a:solidFill>
                <a:srgbClr val="3E231A"/>
              </a:solidFill>
            </a:endParaRPr>
          </a:p>
          <a:p>
            <a:pPr lvl="2">
              <a:defRPr sz="1800">
                <a:solidFill>
                  <a:srgbClr val="000000"/>
                </a:solidFill>
              </a:defRPr>
            </a:pPr>
            <a:r>
              <a:rPr sz="4200">
                <a:solidFill>
                  <a:srgbClr val="3E231A"/>
                </a:solidFill>
              </a:rPr>
              <a:t>Body Level Three</a:t>
            </a:r>
            <a:endParaRPr sz="4200">
              <a:solidFill>
                <a:srgbClr val="3E231A"/>
              </a:solidFill>
            </a:endParaRPr>
          </a:p>
          <a:p>
            <a:pPr lvl="3">
              <a:defRPr sz="1800">
                <a:solidFill>
                  <a:srgbClr val="000000"/>
                </a:solidFill>
              </a:defRPr>
            </a:pPr>
            <a:r>
              <a:rPr sz="4200">
                <a:solidFill>
                  <a:srgbClr val="3E231A"/>
                </a:solidFill>
              </a:rPr>
              <a:t>Body Level Four</a:t>
            </a:r>
            <a:endParaRPr sz="4200">
              <a:solidFill>
                <a:srgbClr val="3E231A"/>
              </a:solidFill>
            </a:endParaRPr>
          </a:p>
          <a:p>
            <a:pPr lvl="4">
              <a:defRPr sz="1800">
                <a:solidFill>
                  <a:srgbClr val="000000"/>
                </a:solidFill>
              </a:defRPr>
            </a:pPr>
            <a:r>
              <a:rPr sz="4200">
                <a:solidFill>
                  <a:srgbClr val="3E231A"/>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 name="pasted-image.tif"/>
          <p:cNvPicPr/>
          <p:nvPr/>
        </p:nvPicPr>
        <p:blipFill>
          <a:blip r:embed="rId3">
            <a:extLst/>
          </a:blip>
          <a:stretch>
            <a:fillRect/>
          </a:stretch>
        </p:blipFill>
        <p:spPr>
          <a:xfrm>
            <a:off x="-16934" y="-8467"/>
            <a:ext cx="13027380" cy="9770534"/>
          </a:xfrm>
          <a:prstGeom prst="rect">
            <a:avLst/>
          </a:prstGeom>
          <a:ln w="12700">
            <a:miter lim="400000"/>
          </a:ln>
        </p:spPr>
      </p:pic>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0">
    <p:spTree>
      <p:nvGrpSpPr>
        <p:cNvPr id="1" name=""/>
        <p:cNvGrpSpPr/>
        <p:nvPr/>
      </p:nvGrpSpPr>
      <p:grpSpPr>
        <a:xfrm>
          <a:off x="0" y="0"/>
          <a:ext cx="0" cy="0"/>
          <a:chOff x="0" y="0"/>
          <a:chExt cx="0" cy="0"/>
        </a:xfrm>
      </p:grpSpPr>
      <p:sp>
        <p:nvSpPr>
          <p:cNvPr id="19" name="Shape 19"/>
          <p:cNvSpPr/>
          <p:nvPr>
            <p:ph type="title"/>
          </p:nvPr>
        </p:nvSpPr>
        <p:spPr>
          <a:prstGeom prst="rect">
            <a:avLst/>
          </a:prstGeom>
        </p:spPr>
        <p:txBody>
          <a:bodyPr/>
          <a:lstStyle/>
          <a:p>
            <a:pPr lvl="0">
              <a:defRPr sz="1800">
                <a:solidFill>
                  <a:srgbClr val="000000"/>
                </a:solidFill>
              </a:defRPr>
            </a:pPr>
            <a:r>
              <a:rPr sz="6200">
                <a:solidFill>
                  <a:srgbClr val="420000"/>
                </a:solidFill>
              </a:rPr>
              <a:t>Title Text</a:t>
            </a:r>
          </a:p>
        </p:txBody>
      </p:sp>
      <p:sp>
        <p:nvSpPr>
          <p:cNvPr id="20" name="Shape 20"/>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21" name="Shape 2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 name="pasted-image.tif"/>
          <p:cNvPicPr/>
          <p:nvPr/>
        </p:nvPicPr>
        <p:blipFill>
          <a:blip r:embed="rId3">
            <a:extLst/>
          </a:blip>
          <a:stretch>
            <a:fillRect/>
          </a:stretch>
        </p:blipFill>
        <p:spPr>
          <a:xfrm flipH="1">
            <a:off x="1652" y="1240"/>
            <a:ext cx="13001496" cy="9751120"/>
          </a:xfrm>
          <a:prstGeom prst="rect">
            <a:avLst/>
          </a:prstGeom>
          <a:ln w="12700">
            <a:miter lim="400000"/>
          </a:ln>
        </p:spPr>
      </p:pic>
      <p:sp>
        <p:nvSpPr>
          <p:cNvPr id="24" name="Shape 24"/>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lIns="0" tIns="0" rIns="0" bIns="0" anchor="ctr">
            <a:normAutofit fontScale="100000" lnSpcReduction="0"/>
          </a:bodyPr>
          <a:lstStyle>
            <a:lvl1pPr algn="ctr" defTabSz="584200">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20767">
                    <a:srgbClr val="000000"/>
                  </a:outerShdw>
                </a:effectLst>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pic>
        <p:nvPicPr>
          <p:cNvPr id="26" name="image1.png"/>
          <p:cNvPicPr/>
          <p:nvPr/>
        </p:nvPicPr>
        <p:blipFill>
          <a:blip r:embed="rId2">
            <a:extLst/>
          </a:blip>
          <a:stretch>
            <a:fillRect/>
          </a:stretch>
        </p:blipFill>
        <p:spPr>
          <a:xfrm>
            <a:off x="-1" y="-1"/>
            <a:ext cx="13004801" cy="9753601"/>
          </a:xfrm>
          <a:prstGeom prst="rect">
            <a:avLst/>
          </a:prstGeom>
          <a:ln w="12700">
            <a:miter lim="400000"/>
          </a:ln>
        </p:spPr>
      </p:pic>
      <p:sp>
        <p:nvSpPr>
          <p:cNvPr id="27" name="Shape 27"/>
          <p:cNvSpPr/>
          <p:nvPr>
            <p:ph type="sldNum" sz="quarter" idx="2"/>
          </p:nvPr>
        </p:nvSpPr>
        <p:spPr>
          <a:xfrm>
            <a:off x="9970346" y="80320"/>
            <a:ext cx="3034454" cy="358649"/>
          </a:xfrm>
          <a:prstGeom prst="rect">
            <a:avLst/>
          </a:prstGeom>
        </p:spPr>
        <p:txBody>
          <a:bodyPr anchor="ctr"/>
          <a:lstStyle>
            <a:lvl1pPr>
              <a:defRPr sz="1600">
                <a:solidFill>
                  <a:srgbClr val="888888"/>
                </a:solidFill>
                <a:latin typeface="Berlin Sans FB Demi"/>
                <a:ea typeface="Berlin Sans FB Demi"/>
                <a:cs typeface="Berlin Sans FB Demi"/>
                <a:sym typeface="Berlin Sans FB Demi"/>
              </a:defRPr>
            </a:lvl1p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9" name="cool-background-textures-at_textures1.png"/>
          <p:cNvPicPr/>
          <p:nvPr/>
        </p:nvPicPr>
        <p:blipFill>
          <a:blip r:embed="rId3">
            <a:extLst/>
          </a:blip>
          <a:stretch>
            <a:fillRect/>
          </a:stretch>
        </p:blipFill>
        <p:spPr>
          <a:xfrm>
            <a:off x="-1295400" y="0"/>
            <a:ext cx="14274800" cy="9753600"/>
          </a:xfrm>
          <a:prstGeom prst="rect">
            <a:avLst/>
          </a:prstGeom>
          <a:ln w="12700">
            <a:miter lim="400000"/>
          </a:ln>
        </p:spPr>
      </p:pic>
      <p:sp>
        <p:nvSpPr>
          <p:cNvPr id="30" name="Shape 30"/>
          <p:cNvSpPr/>
          <p:nvPr>
            <p:ph type="title"/>
          </p:nvPr>
        </p:nvSpPr>
        <p:spPr>
          <a:xfrm>
            <a:off x="1079500" y="2921000"/>
            <a:ext cx="10845800" cy="2413000"/>
          </a:xfrm>
          <a:prstGeom prst="rect">
            <a:avLst/>
          </a:prstGeom>
        </p:spPr>
        <p:txBody>
          <a:bodyPr lIns="0" tIns="0" rIns="0" bIns="0"/>
          <a:lstStyle>
            <a:lvl1pPr algn="ctr" defTabSz="584200">
              <a:defRPr sz="8000">
                <a:solidFill>
                  <a:srgbClr val="FFFFFF"/>
                </a:solidFill>
                <a:latin typeface="American Typewriter"/>
                <a:ea typeface="American Typewriter"/>
                <a:cs typeface="American Typewriter"/>
                <a:sym typeface="American Typewriter"/>
              </a:defRPr>
            </a:lvl1pPr>
          </a:lstStyle>
          <a:p>
            <a:pPr lvl="0">
              <a:defRPr sz="1800">
                <a:solidFill>
                  <a:srgbClr val="000000"/>
                </a:solidFill>
              </a:defRPr>
            </a:pPr>
            <a:r>
              <a:rPr sz="8000">
                <a:solidFill>
                  <a:srgbClr val="FFFFFF"/>
                </a:solidFill>
              </a:rPr>
              <a:t>Title Text</a:t>
            </a:r>
          </a:p>
        </p:txBody>
      </p:sp>
      <p:sp>
        <p:nvSpPr>
          <p:cNvPr id="31" name="Shape 31"/>
          <p:cNvSpPr/>
          <p:nvPr>
            <p:ph type="body" idx="1"/>
          </p:nvPr>
        </p:nvSpPr>
        <p:spPr>
          <a:xfrm>
            <a:off x="1079500" y="5359400"/>
            <a:ext cx="10845800" cy="1380067"/>
          </a:xfrm>
          <a:prstGeom prst="rect">
            <a:avLst/>
          </a:prstGeom>
        </p:spPr>
        <p:txBody>
          <a:bodyPr lIns="0" tIns="0" rIns="0" bIns="0"/>
          <a:lstStyle>
            <a:lvl1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1pPr>
            <a:lvl2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2pPr>
            <a:lvl3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3pPr>
            <a:lvl4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4pPr>
            <a:lvl5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5pPr>
          </a:lstStyle>
          <a:p>
            <a:pPr lvl="0">
              <a:defRPr sz="1800">
                <a:solidFill>
                  <a:srgbClr val="000000"/>
                </a:solidFill>
              </a:defRPr>
            </a:pPr>
            <a:r>
              <a:rPr sz="4200">
                <a:solidFill>
                  <a:srgbClr val="909696"/>
                </a:solidFill>
              </a:rPr>
              <a:t>Body Level One</a:t>
            </a:r>
            <a:endParaRPr sz="4200">
              <a:solidFill>
                <a:srgbClr val="909696"/>
              </a:solidFill>
            </a:endParaRPr>
          </a:p>
          <a:p>
            <a:pPr lvl="1">
              <a:defRPr sz="1800">
                <a:solidFill>
                  <a:srgbClr val="000000"/>
                </a:solidFill>
              </a:defRPr>
            </a:pPr>
            <a:r>
              <a:rPr sz="4200">
                <a:solidFill>
                  <a:srgbClr val="909696"/>
                </a:solidFill>
              </a:rPr>
              <a:t>Body Level Two</a:t>
            </a:r>
            <a:endParaRPr sz="4200">
              <a:solidFill>
                <a:srgbClr val="909696"/>
              </a:solidFill>
            </a:endParaRPr>
          </a:p>
          <a:p>
            <a:pPr lvl="2">
              <a:defRPr sz="1800">
                <a:solidFill>
                  <a:srgbClr val="000000"/>
                </a:solidFill>
              </a:defRPr>
            </a:pPr>
            <a:r>
              <a:rPr sz="4200">
                <a:solidFill>
                  <a:srgbClr val="909696"/>
                </a:solidFill>
              </a:rPr>
              <a:t>Body Level Three</a:t>
            </a:r>
            <a:endParaRPr sz="4200">
              <a:solidFill>
                <a:srgbClr val="909696"/>
              </a:solidFill>
            </a:endParaRPr>
          </a:p>
          <a:p>
            <a:pPr lvl="3">
              <a:defRPr sz="1800">
                <a:solidFill>
                  <a:srgbClr val="000000"/>
                </a:solidFill>
              </a:defRPr>
            </a:pPr>
            <a:r>
              <a:rPr sz="4200">
                <a:solidFill>
                  <a:srgbClr val="909696"/>
                </a:solidFill>
              </a:rPr>
              <a:t>Body Level Four</a:t>
            </a:r>
            <a:endParaRPr sz="4200">
              <a:solidFill>
                <a:srgbClr val="909696"/>
              </a:solidFill>
            </a:endParaRPr>
          </a:p>
          <a:p>
            <a:pPr lvl="4">
              <a:defRPr sz="1800">
                <a:solidFill>
                  <a:srgbClr val="000000"/>
                </a:solidFill>
              </a:defRPr>
            </a:pPr>
            <a:r>
              <a:rPr sz="4200">
                <a:solidFill>
                  <a:srgbClr val="909696"/>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3" name="pasted-image.pdf"/>
          <p:cNvPicPr/>
          <p:nvPr/>
        </p:nvPicPr>
        <p:blipFill>
          <a:blip r:embed="rId3">
            <a:extLst/>
          </a:blip>
          <a:stretch>
            <a:fillRect/>
          </a:stretch>
        </p:blipFill>
        <p:spPr>
          <a:xfrm>
            <a:off x="-33380" y="-16934"/>
            <a:ext cx="13071560" cy="9787468"/>
          </a:xfrm>
          <a:prstGeom prst="rect">
            <a:avLst/>
          </a:prstGeom>
          <a:ln w="12700">
            <a:miter lim="400000"/>
          </a:ln>
        </p:spPr>
      </p:pic>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35" name="Shape 35"/>
          <p:cNvSpPr/>
          <p:nvPr>
            <p:ph type="title"/>
          </p:nvPr>
        </p:nvSpPr>
        <p:spPr>
          <a:xfrm>
            <a:off x="1270000" y="1638300"/>
            <a:ext cx="10464800" cy="3302000"/>
          </a:xfrm>
          <a:prstGeom prst="rect">
            <a:avLst/>
          </a:prstGeom>
        </p:spPr>
        <p:txBody>
          <a:bodyPr lIns="0" tIns="0" rIns="0" bIns="0">
            <a:normAutofit fontScale="100000" lnSpcReduction="0"/>
          </a:bodyPr>
          <a:lstStyle>
            <a:lvl1pPr algn="ctr" defTabSz="584200">
              <a:defRPr sz="8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8000">
                <a:solidFill>
                  <a:srgbClr val="FFFFFF"/>
                </a:solidFill>
              </a:rPr>
              <a:t>Title Text</a:t>
            </a:r>
          </a:p>
        </p:txBody>
      </p:sp>
      <p:sp>
        <p:nvSpPr>
          <p:cNvPr id="36" name="Shape 36"/>
          <p:cNvSpPr/>
          <p:nvPr>
            <p:ph type="body" idx="1"/>
          </p:nvPr>
        </p:nvSpPr>
        <p:spPr>
          <a:xfrm>
            <a:off x="1270000" y="5029200"/>
            <a:ext cx="10464800" cy="1130300"/>
          </a:xfrm>
          <a:prstGeom prst="rect">
            <a:avLst/>
          </a:prstGeom>
        </p:spPr>
        <p:txBody>
          <a:bodyPr lIns="0" tIns="0" rIns="0" bIns="0">
            <a:normAutofit fontScale="100000" lnSpcReduction="0"/>
          </a:bodyPr>
          <a:lstStyle>
            <a:lvl1pPr marL="0" indent="0" algn="ctr" defTabSz="584200">
              <a:spcBef>
                <a:spcPts val="0"/>
              </a:spcBef>
              <a:buClrTx/>
              <a:buSzTx/>
              <a:buFontTx/>
              <a:buNone/>
              <a:defRPr sz="3200">
                <a:solidFill>
                  <a:srgbClr val="FFFFFF"/>
                </a:solidFill>
                <a:latin typeface="Helvetica Light"/>
                <a:ea typeface="Helvetica Light"/>
                <a:cs typeface="Helvetica Light"/>
                <a:sym typeface="Helvetica Light"/>
              </a:defRPr>
            </a:lvl1pPr>
            <a:lvl2pPr marL="0" indent="228600" algn="ctr" defTabSz="584200">
              <a:spcBef>
                <a:spcPts val="0"/>
              </a:spcBef>
              <a:buClrTx/>
              <a:buSzTx/>
              <a:buFontTx/>
              <a:buNone/>
              <a:defRPr sz="3200">
                <a:solidFill>
                  <a:srgbClr val="FFFFFF"/>
                </a:solidFill>
                <a:latin typeface="Helvetica Light"/>
                <a:ea typeface="Helvetica Light"/>
                <a:cs typeface="Helvetica Light"/>
                <a:sym typeface="Helvetica Light"/>
              </a:defRPr>
            </a:lvl2pPr>
            <a:lvl3pPr marL="0" indent="457200" algn="ctr" defTabSz="584200">
              <a:spcBef>
                <a:spcPts val="0"/>
              </a:spcBef>
              <a:buClrTx/>
              <a:buSzTx/>
              <a:buFontTx/>
              <a:buNone/>
              <a:defRPr sz="3200">
                <a:solidFill>
                  <a:srgbClr val="FFFFFF"/>
                </a:solidFill>
                <a:latin typeface="Helvetica Light"/>
                <a:ea typeface="Helvetica Light"/>
                <a:cs typeface="Helvetica Light"/>
                <a:sym typeface="Helvetica Light"/>
              </a:defRPr>
            </a:lvl3pPr>
            <a:lvl4pPr marL="0" indent="685800" algn="ctr" defTabSz="584200">
              <a:spcBef>
                <a:spcPts val="0"/>
              </a:spcBef>
              <a:buClrTx/>
              <a:buSzTx/>
              <a:buFontTx/>
              <a:buNone/>
              <a:defRPr sz="3200">
                <a:solidFill>
                  <a:srgbClr val="FFFFFF"/>
                </a:solidFill>
                <a:latin typeface="Helvetica Light"/>
                <a:ea typeface="Helvetica Light"/>
                <a:cs typeface="Helvetica Light"/>
                <a:sym typeface="Helvetica Light"/>
              </a:defRPr>
            </a:lvl4pPr>
            <a:lvl5pPr marL="0" indent="914400" algn="ctr" defTabSz="584200">
              <a:spcBef>
                <a:spcPts val="0"/>
              </a:spcBef>
              <a:buClrTx/>
              <a:buSzTx/>
              <a:buFontTx/>
              <a:buNone/>
              <a:defRPr sz="3200">
                <a:solidFill>
                  <a:srgbClr val="FFFFFF"/>
                </a:solidFill>
                <a:latin typeface="Helvetica Light"/>
                <a:ea typeface="Helvetica Light"/>
                <a:cs typeface="Helvetica Light"/>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650239" y="-1"/>
            <a:ext cx="11704322" cy="23842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lstStyle/>
          <a:p>
            <a:pPr lvl="0">
              <a:defRPr sz="1800">
                <a:solidFill>
                  <a:srgbClr val="000000"/>
                </a:solidFill>
              </a:defRPr>
            </a:pPr>
            <a:r>
              <a:rPr sz="6200">
                <a:solidFill>
                  <a:srgbClr val="420000"/>
                </a:solidFill>
              </a:rPr>
              <a:t>Title Text</a:t>
            </a:r>
          </a:p>
        </p:txBody>
      </p:sp>
      <p:sp>
        <p:nvSpPr>
          <p:cNvPr id="3" name="Shape 3"/>
          <p:cNvSpPr/>
          <p:nvPr>
            <p:ph type="body" idx="1"/>
          </p:nvPr>
        </p:nvSpPr>
        <p:spPr>
          <a:xfrm>
            <a:off x="650239" y="2600960"/>
            <a:ext cx="11704322" cy="715264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4" name="Shape 4"/>
          <p:cNvSpPr/>
          <p:nvPr>
            <p:ph type="sldNum" sz="quarter" idx="2"/>
          </p:nvPr>
        </p:nvSpPr>
        <p:spPr>
          <a:xfrm>
            <a:off x="9645226" y="8886613"/>
            <a:ext cx="2709335" cy="327432"/>
          </a:xfrm>
          <a:prstGeom prst="rect">
            <a:avLst/>
          </a:prstGeom>
          <a:ln w="12700">
            <a:miter lim="400000"/>
          </a:ln>
        </p:spPr>
        <p:txBody>
          <a:bodyPr lIns="65023" tIns="65023" rIns="65023" bIns="65023">
            <a:spAutoFit/>
          </a:bodyPr>
          <a:lstStyle>
            <a:lvl1pPr algn="r" defTabSz="914400">
              <a:buClrTx/>
              <a:defRPr sz="1400">
                <a:uFillTx/>
                <a:latin typeface="Arial"/>
                <a:ea typeface="Arial"/>
                <a:cs typeface="Arial"/>
                <a:sym typeface="Aria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spd="med" advClick="1"/>
  <p:txStyles>
    <p:titleStyle>
      <a:lvl1pPr>
        <a:defRPr sz="6200">
          <a:solidFill>
            <a:srgbClr val="420000"/>
          </a:solidFill>
          <a:latin typeface="Times New Roman"/>
          <a:ea typeface="Times New Roman"/>
          <a:cs typeface="Times New Roman"/>
          <a:sym typeface="Times New Roman"/>
        </a:defRPr>
      </a:lvl1pPr>
      <a:lvl2pPr>
        <a:defRPr sz="6200">
          <a:solidFill>
            <a:srgbClr val="420000"/>
          </a:solidFill>
          <a:latin typeface="Times New Roman"/>
          <a:ea typeface="Times New Roman"/>
          <a:cs typeface="Times New Roman"/>
          <a:sym typeface="Times New Roman"/>
        </a:defRPr>
      </a:lvl2pPr>
      <a:lvl3pPr>
        <a:defRPr sz="6200">
          <a:solidFill>
            <a:srgbClr val="420000"/>
          </a:solidFill>
          <a:latin typeface="Times New Roman"/>
          <a:ea typeface="Times New Roman"/>
          <a:cs typeface="Times New Roman"/>
          <a:sym typeface="Times New Roman"/>
        </a:defRPr>
      </a:lvl3pPr>
      <a:lvl4pPr>
        <a:defRPr sz="6200">
          <a:solidFill>
            <a:srgbClr val="420000"/>
          </a:solidFill>
          <a:latin typeface="Times New Roman"/>
          <a:ea typeface="Times New Roman"/>
          <a:cs typeface="Times New Roman"/>
          <a:sym typeface="Times New Roman"/>
        </a:defRPr>
      </a:lvl4pPr>
      <a:lvl5pPr>
        <a:defRPr sz="6200">
          <a:solidFill>
            <a:srgbClr val="420000"/>
          </a:solidFill>
          <a:latin typeface="Times New Roman"/>
          <a:ea typeface="Times New Roman"/>
          <a:cs typeface="Times New Roman"/>
          <a:sym typeface="Times New Roman"/>
        </a:defRPr>
      </a:lvl5pPr>
      <a:lvl6pPr indent="457200">
        <a:defRPr sz="6200">
          <a:solidFill>
            <a:srgbClr val="420000"/>
          </a:solidFill>
          <a:latin typeface="Times New Roman"/>
          <a:ea typeface="Times New Roman"/>
          <a:cs typeface="Times New Roman"/>
          <a:sym typeface="Times New Roman"/>
        </a:defRPr>
      </a:lvl6pPr>
      <a:lvl7pPr indent="914400">
        <a:defRPr sz="6200">
          <a:solidFill>
            <a:srgbClr val="420000"/>
          </a:solidFill>
          <a:latin typeface="Times New Roman"/>
          <a:ea typeface="Times New Roman"/>
          <a:cs typeface="Times New Roman"/>
          <a:sym typeface="Times New Roman"/>
        </a:defRPr>
      </a:lvl7pPr>
      <a:lvl8pPr indent="1371600">
        <a:defRPr sz="6200">
          <a:solidFill>
            <a:srgbClr val="420000"/>
          </a:solidFill>
          <a:latin typeface="Times New Roman"/>
          <a:ea typeface="Times New Roman"/>
          <a:cs typeface="Times New Roman"/>
          <a:sym typeface="Times New Roman"/>
        </a:defRPr>
      </a:lvl8pPr>
      <a:lvl9pPr indent="1828800">
        <a:defRPr sz="6200">
          <a:solidFill>
            <a:srgbClr val="420000"/>
          </a:solidFill>
          <a:latin typeface="Times New Roman"/>
          <a:ea typeface="Times New Roman"/>
          <a:cs typeface="Times New Roman"/>
          <a:sym typeface="Times New Roman"/>
        </a:defRPr>
      </a:lvl9pPr>
    </p:titleStyle>
    <p:bodyStyle>
      <a:lvl1pPr marL="646112" indent="-646112">
        <a:spcBef>
          <a:spcPts val="700"/>
        </a:spcBef>
        <a:buClr>
          <a:srgbClr val="660000"/>
        </a:buClr>
        <a:buSzPct val="70000"/>
        <a:buFont typeface="Wingdings"/>
        <a:buChar char="□"/>
        <a:defRPr sz="4400">
          <a:latin typeface="Arial"/>
          <a:ea typeface="Arial"/>
          <a:cs typeface="Arial"/>
          <a:sym typeface="Arial"/>
        </a:defRPr>
      </a:lvl1pPr>
      <a:lvl2pPr marL="1157514" indent="-686027">
        <a:spcBef>
          <a:spcPts val="700"/>
        </a:spcBef>
        <a:buClr>
          <a:srgbClr val="660000"/>
        </a:buClr>
        <a:buSzPct val="75000"/>
        <a:buFont typeface="Wingdings"/>
        <a:buChar char="■"/>
        <a:defRPr sz="4400">
          <a:latin typeface="Arial"/>
          <a:ea typeface="Arial"/>
          <a:cs typeface="Arial"/>
          <a:sym typeface="Arial"/>
        </a:defRPr>
      </a:lvl2pPr>
      <a:lvl3pPr marL="1768210" indent="-858573">
        <a:spcBef>
          <a:spcPts val="700"/>
        </a:spcBef>
        <a:buClr>
          <a:srgbClr val="660000"/>
        </a:buClr>
        <a:buSzPct val="65000"/>
        <a:buFont typeface="Wingdings"/>
        <a:buChar char="□"/>
        <a:defRPr sz="4400">
          <a:latin typeface="Arial"/>
          <a:ea typeface="Arial"/>
          <a:cs typeface="Arial"/>
          <a:sym typeface="Arial"/>
        </a:defRPr>
      </a:lvl3pPr>
      <a:lvl4pPr marL="2352993" indent="-963930">
        <a:spcBef>
          <a:spcPts val="700"/>
        </a:spcBef>
        <a:buClr>
          <a:srgbClr val="660000"/>
        </a:buClr>
        <a:buSzPct val="75000"/>
        <a:buFont typeface="Wingdings"/>
        <a:buChar char="■"/>
        <a:defRPr sz="4400">
          <a:latin typeface="Arial"/>
          <a:ea typeface="Arial"/>
          <a:cs typeface="Arial"/>
          <a:sym typeface="Arial"/>
        </a:defRPr>
      </a:lvl4pPr>
      <a:lvl5pPr marL="2859088" indent="-1030288">
        <a:spcBef>
          <a:spcPts val="700"/>
        </a:spcBef>
        <a:buClr>
          <a:srgbClr val="660000"/>
        </a:buClr>
        <a:buSzPct val="50000"/>
        <a:buFont typeface="Wingdings"/>
        <a:buChar char="□"/>
        <a:defRPr sz="4400">
          <a:latin typeface="Arial"/>
          <a:ea typeface="Arial"/>
          <a:cs typeface="Arial"/>
          <a:sym typeface="Arial"/>
        </a:defRPr>
      </a:lvl5pPr>
      <a:lvl6pPr marL="3316288" indent="-1030288">
        <a:spcBef>
          <a:spcPts val="700"/>
        </a:spcBef>
        <a:buClr>
          <a:srgbClr val="660000"/>
        </a:buClr>
        <a:buSzPct val="50000"/>
        <a:buFont typeface="Wingdings"/>
        <a:buChar char="□"/>
        <a:defRPr sz="4400">
          <a:latin typeface="Arial"/>
          <a:ea typeface="Arial"/>
          <a:cs typeface="Arial"/>
          <a:sym typeface="Arial"/>
        </a:defRPr>
      </a:lvl6pPr>
      <a:lvl7pPr marL="3773488" indent="-1030288">
        <a:spcBef>
          <a:spcPts val="700"/>
        </a:spcBef>
        <a:buClr>
          <a:srgbClr val="660000"/>
        </a:buClr>
        <a:buSzPct val="50000"/>
        <a:buFont typeface="Wingdings"/>
        <a:buChar char="□"/>
        <a:defRPr sz="4400">
          <a:latin typeface="Arial"/>
          <a:ea typeface="Arial"/>
          <a:cs typeface="Arial"/>
          <a:sym typeface="Arial"/>
        </a:defRPr>
      </a:lvl7pPr>
      <a:lvl8pPr marL="4230688" indent="-1030288">
        <a:spcBef>
          <a:spcPts val="700"/>
        </a:spcBef>
        <a:buClr>
          <a:srgbClr val="660000"/>
        </a:buClr>
        <a:buSzPct val="50000"/>
        <a:buFont typeface="Wingdings"/>
        <a:buChar char="□"/>
        <a:defRPr sz="4400">
          <a:latin typeface="Arial"/>
          <a:ea typeface="Arial"/>
          <a:cs typeface="Arial"/>
          <a:sym typeface="Arial"/>
        </a:defRPr>
      </a:lvl8pPr>
      <a:lvl9pPr marL="4687888" indent="-1030288">
        <a:spcBef>
          <a:spcPts val="700"/>
        </a:spcBef>
        <a:buClr>
          <a:srgbClr val="660000"/>
        </a:buClr>
        <a:buSzPct val="50000"/>
        <a:buFont typeface="Wingdings"/>
        <a:buChar char="□"/>
        <a:defRPr sz="4400">
          <a:latin typeface="Arial"/>
          <a:ea typeface="Arial"/>
          <a:cs typeface="Arial"/>
          <a:sym typeface="Arial"/>
        </a:defRPr>
      </a:lvl9pPr>
    </p:bodyStyle>
    <p:otherStyle>
      <a:lvl1pPr algn="r">
        <a:defRPr sz="1400">
          <a:solidFill>
            <a:schemeClr val="tx1"/>
          </a:solidFill>
          <a:latin typeface="+mn-lt"/>
          <a:ea typeface="+mn-ea"/>
          <a:cs typeface="+mn-cs"/>
          <a:sym typeface="Arial"/>
        </a:defRPr>
      </a:lvl1pPr>
      <a:lvl2pPr indent="457200" algn="r">
        <a:defRPr sz="1400">
          <a:solidFill>
            <a:schemeClr val="tx1"/>
          </a:solidFill>
          <a:latin typeface="+mn-lt"/>
          <a:ea typeface="+mn-ea"/>
          <a:cs typeface="+mn-cs"/>
          <a:sym typeface="Arial"/>
        </a:defRPr>
      </a:lvl2pPr>
      <a:lvl3pPr indent="914400" algn="r">
        <a:defRPr sz="1400">
          <a:solidFill>
            <a:schemeClr val="tx1"/>
          </a:solidFill>
          <a:latin typeface="+mn-lt"/>
          <a:ea typeface="+mn-ea"/>
          <a:cs typeface="+mn-cs"/>
          <a:sym typeface="Arial"/>
        </a:defRPr>
      </a:lvl3pPr>
      <a:lvl4pPr indent="1371600" algn="r">
        <a:defRPr sz="1400">
          <a:solidFill>
            <a:schemeClr val="tx1"/>
          </a:solidFill>
          <a:latin typeface="+mn-lt"/>
          <a:ea typeface="+mn-ea"/>
          <a:cs typeface="+mn-cs"/>
          <a:sym typeface="Arial"/>
        </a:defRPr>
      </a:lvl4pPr>
      <a:lvl5pPr indent="1828800" algn="r">
        <a:defRPr sz="1400">
          <a:solidFill>
            <a:schemeClr val="tx1"/>
          </a:solidFill>
          <a:latin typeface="+mn-lt"/>
          <a:ea typeface="+mn-ea"/>
          <a:cs typeface="+mn-cs"/>
          <a:sym typeface="Arial"/>
        </a:defRPr>
      </a:lvl5pPr>
      <a:lvl6pPr indent="2286000" algn="r">
        <a:defRPr sz="1400">
          <a:solidFill>
            <a:schemeClr val="tx1"/>
          </a:solidFill>
          <a:latin typeface="+mn-lt"/>
          <a:ea typeface="+mn-ea"/>
          <a:cs typeface="+mn-cs"/>
          <a:sym typeface="Arial"/>
        </a:defRPr>
      </a:lvl6pPr>
      <a:lvl7pPr indent="2743200" algn="r">
        <a:defRPr sz="1400">
          <a:solidFill>
            <a:schemeClr val="tx1"/>
          </a:solidFill>
          <a:latin typeface="+mn-lt"/>
          <a:ea typeface="+mn-ea"/>
          <a:cs typeface="+mn-cs"/>
          <a:sym typeface="Arial"/>
        </a:defRPr>
      </a:lvl7pPr>
      <a:lvl8pPr indent="3200400" algn="r">
        <a:defRPr sz="1400">
          <a:solidFill>
            <a:schemeClr val="tx1"/>
          </a:solidFill>
          <a:latin typeface="+mn-lt"/>
          <a:ea typeface="+mn-ea"/>
          <a:cs typeface="+mn-cs"/>
          <a:sym typeface="Arial"/>
        </a:defRPr>
      </a:lvl8pPr>
      <a:lvl9pPr indent="3657600" algn="r">
        <a:defRPr sz="1400">
          <a:solidFill>
            <a:schemeClr val="tx1"/>
          </a:solid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image" Target="../media/image3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4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4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 Id="rId3" Type="http://schemas.openxmlformats.org/officeDocument/2006/relationships/image" Target="../media/image45.png"/><Relationship Id="rId4" Type="http://schemas.openxmlformats.org/officeDocument/2006/relationships/image" Target="../media/image4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 Id="rId3" Type="http://schemas.openxmlformats.org/officeDocument/2006/relationships/image" Target="../media/image47.png"/><Relationship Id="rId4" Type="http://schemas.openxmlformats.org/officeDocument/2006/relationships/image" Target="../media/image4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 Id="rId3" Type="http://schemas.openxmlformats.org/officeDocument/2006/relationships/image" Target="../media/image4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 Id="rId3" Type="http://schemas.openxmlformats.org/officeDocument/2006/relationships/image" Target="../media/image5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 Id="rId3" Type="http://schemas.openxmlformats.org/officeDocument/2006/relationships/image" Target="../media/image5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 Id="rId3" Type="http://schemas.openxmlformats.org/officeDocument/2006/relationships/image" Target="../media/image5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 Id="rId3" Type="http://schemas.openxmlformats.org/officeDocument/2006/relationships/image" Target="../media/image5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 Id="rId3" Type="http://schemas.openxmlformats.org/officeDocument/2006/relationships/image" Target="../media/image5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 Id="rId3" Type="http://schemas.openxmlformats.org/officeDocument/2006/relationships/image" Target="../media/image5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 Id="rId3" Type="http://schemas.openxmlformats.org/officeDocument/2006/relationships/image" Target="../media/image5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 Id="rId3" Type="http://schemas.openxmlformats.org/officeDocument/2006/relationships/image" Target="../media/image59.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 Id="rId3" Type="http://schemas.openxmlformats.org/officeDocument/2006/relationships/image" Target="../media/image6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 Id="rId3" Type="http://schemas.openxmlformats.org/officeDocument/2006/relationships/image" Target="../media/image6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 Id="rId3" Type="http://schemas.openxmlformats.org/officeDocument/2006/relationships/image" Target="../media/image6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69.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3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3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 name="pasted-image.pdf"/>
          <p:cNvPicPr/>
          <p:nvPr/>
        </p:nvPicPr>
        <p:blipFill>
          <a:blip r:embed="rId2">
            <a:extLst/>
          </a:blip>
          <a:stretch>
            <a:fillRect/>
          </a:stretch>
        </p:blipFill>
        <p:spPr>
          <a:xfrm>
            <a:off x="-16934" y="-21167"/>
            <a:ext cx="11600981" cy="9796066"/>
          </a:xfrm>
          <a:prstGeom prst="rect">
            <a:avLst/>
          </a:prstGeom>
          <a:ln w="12700">
            <a:miter lim="400000"/>
          </a:ln>
          <a:effectLst>
            <a:outerShdw sx="100000" sy="100000" kx="0" ky="0" algn="b" rotWithShape="0" blurRad="88900" dist="105471" dir="3218735">
              <a:srgbClr val="000000"/>
            </a:outerShdw>
          </a:effectLst>
        </p:spPr>
      </p:pic>
      <p:sp>
        <p:nvSpPr>
          <p:cNvPr id="72" name="Shape 72"/>
          <p:cNvSpPr/>
          <p:nvPr/>
        </p:nvSpPr>
        <p:spPr>
          <a:xfrm>
            <a:off x="6598384" y="302683"/>
            <a:ext cx="5851777" cy="3187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72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7200">
                <a:solidFill>
                  <a:srgbClr val="FFFFFF"/>
                </a:solidFill>
                <a:effectLst>
                  <a:outerShdw sx="100000" sy="100000" kx="0" ky="0" algn="b" rotWithShape="0" blurRad="76200" dist="63500" dir="2920767">
                    <a:srgbClr val="000000"/>
                  </a:outerShdw>
                </a:effectLst>
              </a:rPr>
              <a:t>Is The Church of CHRIST A Biblical Church?</a:t>
            </a:r>
          </a:p>
        </p:txBody>
      </p:sp>
      <p:pic>
        <p:nvPicPr>
          <p:cNvPr id="73" name="pasted-image.pdf"/>
          <p:cNvPicPr/>
          <p:nvPr/>
        </p:nvPicPr>
        <p:blipFill>
          <a:blip r:embed="rId3">
            <a:extLst/>
          </a:blip>
          <a:stretch>
            <a:fillRect/>
          </a:stretch>
        </p:blipFill>
        <p:spPr>
          <a:xfrm>
            <a:off x="6852432" y="3524225"/>
            <a:ext cx="5343681" cy="2987865"/>
          </a:xfrm>
          <a:prstGeom prst="rect">
            <a:avLst/>
          </a:prstGeom>
          <a:ln w="12700">
            <a:miter lim="400000"/>
          </a:ln>
          <a:effectLst>
            <a:outerShdw sx="100000" sy="100000" kx="0" ky="0" algn="b" rotWithShape="0" blurRad="63500" dist="63500" dir="2803505">
              <a:srgbClr val="000000">
                <a:alpha val="99879"/>
              </a:srgbClr>
            </a:outerShdw>
          </a:effectLst>
        </p:spPr>
      </p:pic>
      <p:sp>
        <p:nvSpPr>
          <p:cNvPr id="74" name="Shape 74"/>
          <p:cNvSpPr/>
          <p:nvPr/>
        </p:nvSpPr>
        <p:spPr>
          <a:xfrm>
            <a:off x="6359795" y="6545932"/>
            <a:ext cx="6328954" cy="19558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defTabSz="584200">
              <a:buClrTx/>
              <a:defRPr sz="1800">
                <a:uFillTx/>
              </a:defRPr>
            </a:pPr>
            <a:r>
              <a:rPr i="1" sz="6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rPr>
              <a:t>“</a:t>
            </a:r>
            <a:r>
              <a:rPr i="1" sz="44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rPr>
              <a:t>How To Establish The Faith</a:t>
            </a:r>
            <a:endParaRPr i="1" sz="44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endParaRPr>
          </a:p>
          <a:p>
            <a:pPr lvl="0" algn="ctr" defTabSz="584200">
              <a:buClrTx/>
              <a:defRPr sz="1800">
                <a:uFillTx/>
              </a:defRPr>
            </a:pPr>
            <a:r>
              <a:rPr i="1" sz="6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rPr>
              <a:t>How God Instructs”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0" grpId="1" fill="hold">
                                  <p:stCondLst>
                                    <p:cond delay="0"/>
                                  </p:stCondLst>
                                  <p:iterate type="el" backwards="0">
                                    <p:tmAbs val="0"/>
                                  </p:iterate>
                                  <p:childTnLst>
                                    <p:set>
                                      <p:cBhvr>
                                        <p:cTn id="6" fill="hold"/>
                                        <p:tgtEl>
                                          <p:spTgt spid="74"/>
                                        </p:tgtEl>
                                        <p:attrNameLst>
                                          <p:attrName>style.visibility</p:attrName>
                                        </p:attrNameLst>
                                      </p:cBhvr>
                                      <p:to>
                                        <p:strVal val="visible"/>
                                      </p:to>
                                    </p:set>
                                    <p:animEffect filter="fade(right)" transition="in">
                                      <p:cBhvr>
                                        <p:cTn id="7" dur="20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77" name="Shape 177"/>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78" name="Shape 178"/>
          <p:cNvSpPr/>
          <p:nvPr/>
        </p:nvSpPr>
        <p:spPr>
          <a:xfrm>
            <a:off x="2053470" y="1570361"/>
            <a:ext cx="8897860" cy="1028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500">
                <a:solidFill>
                  <a:srgbClr val="FFFFFF"/>
                </a:solidFill>
                <a:effectLst>
                  <a:outerShdw sx="100000" sy="100000" kx="0" ky="0" algn="b" rotWithShape="0" blurRad="76200" dist="63500" dir="2920767">
                    <a:srgbClr val="000000"/>
                  </a:outerShdw>
                </a:effectLst>
              </a:rPr>
              <a:t>“How To Establish Faith”</a:t>
            </a:r>
          </a:p>
        </p:txBody>
      </p:sp>
      <p:sp>
        <p:nvSpPr>
          <p:cNvPr id="179" name="Shape 179"/>
          <p:cNvSpPr/>
          <p:nvPr/>
        </p:nvSpPr>
        <p:spPr>
          <a:xfrm>
            <a:off x="4328690" y="2512906"/>
            <a:ext cx="8478245" cy="691057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algn="ctr" defTabSz="914400">
              <a:lnSpc>
                <a:spcPct val="90000"/>
              </a:lnSpc>
              <a:spcBef>
                <a:spcPts val="3000"/>
              </a:spcBef>
              <a:buClrTx/>
              <a:defRPr sz="1800">
                <a:uFillTx/>
              </a:defRPr>
            </a:pPr>
            <a:r>
              <a:rPr sz="4900">
                <a:ln w="4593">
                  <a:solidFill>
                    <a:srgbClr val="FFFC79"/>
                  </a:solidFill>
                </a:ln>
                <a:solidFill>
                  <a:srgbClr val="FFFC79"/>
                </a:solidFill>
                <a:effectLst>
                  <a:outerShdw sx="100000" sy="100000" kx="0" ky="0" algn="b" rotWithShape="0" blurRad="63500" dist="63500" dir="2241696">
                    <a:srgbClr val="000000"/>
                  </a:outerShdw>
                </a:effectLst>
                <a:latin typeface="Herculanum"/>
                <a:ea typeface="Herculanum"/>
                <a:cs typeface="Herculanum"/>
                <a:sym typeface="Herculanum"/>
              </a:rPr>
              <a:t>The Comprehensive Nature of The New Testament Scriptures </a:t>
            </a:r>
            <a:endParaRPr sz="4900">
              <a:ln w="4593">
                <a:solidFill>
                  <a:srgbClr val="FFFC79"/>
                </a:solidFill>
              </a:ln>
              <a:solidFill>
                <a:srgbClr val="FFFC79"/>
              </a:solidFill>
              <a:effectLst>
                <a:outerShdw sx="100000" sy="100000" kx="0" ky="0" algn="b" rotWithShape="0" blurRad="63500" dist="63500" dir="2241696">
                  <a:srgbClr val="000000"/>
                </a:outerShdw>
              </a:effectLst>
              <a:latin typeface="Herculanum"/>
              <a:ea typeface="Herculanum"/>
              <a:cs typeface="Herculanum"/>
              <a:sym typeface="Herculanum"/>
            </a:endParaRPr>
          </a:p>
          <a:p>
            <a:pPr lvl="0" marL="878593" indent="-878593" defTabSz="914400">
              <a:lnSpc>
                <a:spcPct val="90000"/>
              </a:lnSpc>
              <a:spcBef>
                <a:spcPts val="3000"/>
              </a:spcBef>
              <a:buClr>
                <a:srgbClr val="E46C0A"/>
              </a:buClr>
              <a:buSzPct val="100000"/>
              <a:buFont typeface="Wingdings 2"/>
              <a:buChar char="✦"/>
              <a:defRPr sz="1800">
                <a:uFillTx/>
              </a:defRPr>
            </a:pP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Sufficiently Instructs - 2 Tim 3:16,17</a:t>
            </a:r>
            <a:endPar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lnSpc>
                <a:spcPct val="90000"/>
              </a:lnSpc>
              <a:spcBef>
                <a:spcPts val="3000"/>
              </a:spcBef>
              <a:buClr>
                <a:srgbClr val="E46C0A"/>
              </a:buClr>
              <a:buSzPct val="100000"/>
              <a:buFont typeface="Wingdings 2"/>
              <a:buChar char="✦"/>
              <a:defRPr sz="1800">
                <a:uFillTx/>
              </a:defRPr>
            </a:pP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Cannot Be Transgressed – 2 John 9</a:t>
            </a:r>
            <a:endPar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lnSpc>
                <a:spcPct val="90000"/>
              </a:lnSpc>
              <a:spcBef>
                <a:spcPts val="3000"/>
              </a:spcBef>
              <a:buClr>
                <a:srgbClr val="E46C0A"/>
              </a:buClr>
              <a:buSzPct val="100000"/>
              <a:buFont typeface="Wingdings 2"/>
              <a:buChar char="✦"/>
              <a:defRPr sz="1800">
                <a:uFillTx/>
              </a:defRPr>
            </a:pP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The totality of information revealed regarding any act of righteousness forms the pattern for that act – 2 Tim 1:13; 3:16,17; 2 Pet 1:3;</a:t>
            </a:r>
            <a:endPar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lnSpc>
                <a:spcPct val="90000"/>
              </a:lnSpc>
              <a:spcBef>
                <a:spcPts val="3000"/>
              </a:spcBef>
              <a:buClr>
                <a:srgbClr val="E46C0A"/>
              </a:buClr>
              <a:buSzPct val="100000"/>
              <a:buFont typeface="Wingdings 2"/>
              <a:buChar char="✦"/>
              <a:defRPr sz="1800">
                <a:uFillTx/>
              </a:defRPr>
            </a:pP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Understandable – Eph 3:3-5</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79">
                                            <p:txEl>
                                              <p:pRg st="2" end="2"/>
                                            </p:txEl>
                                          </p:spTgt>
                                        </p:tgtEl>
                                        <p:attrNameLst>
                                          <p:attrName>style.visibility</p:attrName>
                                        </p:attrNameLst>
                                      </p:cBhvr>
                                      <p:to>
                                        <p:strVal val="visible"/>
                                      </p:to>
                                    </p:set>
                                    <p:animEffect filter="wipe(left)" transition="in">
                                      <p:cBhvr>
                                        <p:cTn id="7" dur="500"/>
                                        <p:tgtEl>
                                          <p:spTgt spid="1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79">
                                            <p:txEl>
                                              <p:pRg st="3" end="3"/>
                                            </p:txEl>
                                          </p:spTgt>
                                        </p:tgtEl>
                                        <p:attrNameLst>
                                          <p:attrName>style.visibility</p:attrName>
                                        </p:attrNameLst>
                                      </p:cBhvr>
                                      <p:to>
                                        <p:strVal val="visible"/>
                                      </p:to>
                                    </p:set>
                                    <p:animEffect filter="wipe(left)" transition="in">
                                      <p:cBhvr>
                                        <p:cTn id="12" dur="500"/>
                                        <p:tgtEl>
                                          <p:spTgt spid="17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79">
                                            <p:txEl>
                                              <p:pRg st="4" end="4"/>
                                            </p:txEl>
                                          </p:spTgt>
                                        </p:tgtEl>
                                        <p:attrNameLst>
                                          <p:attrName>style.visibility</p:attrName>
                                        </p:attrNameLst>
                                      </p:cBhvr>
                                      <p:to>
                                        <p:strVal val="visible"/>
                                      </p:to>
                                    </p:set>
                                    <p:animEffect filter="wipe(left)" transition="in">
                                      <p:cBhvr>
                                        <p:cTn id="17" dur="500"/>
                                        <p:tgtEl>
                                          <p:spTgt spid="17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3" name="Group 183"/>
          <p:cNvGrpSpPr/>
          <p:nvPr/>
        </p:nvGrpSpPr>
        <p:grpSpPr>
          <a:xfrm>
            <a:off x="45720" y="3217462"/>
            <a:ext cx="4676987" cy="5577712"/>
            <a:chOff x="-279399" y="-330200"/>
            <a:chExt cx="4676986" cy="5577710"/>
          </a:xfrm>
        </p:grpSpPr>
        <p:pic>
          <p:nvPicPr>
            <p:cNvPr id="181" name=""/>
            <p:cNvPicPr/>
            <p:nvPr/>
          </p:nvPicPr>
          <p:blipFill>
            <a:blip r:embed="rId2">
              <a:extLst/>
            </a:blip>
            <a:stretch>
              <a:fillRect/>
            </a:stretch>
          </p:blipFill>
          <p:spPr>
            <a:xfrm>
              <a:off x="-279400" y="-330200"/>
              <a:ext cx="4676987" cy="5577711"/>
            </a:xfrm>
            <a:prstGeom prst="rect">
              <a:avLst/>
            </a:prstGeom>
            <a:effectLst/>
          </p:spPr>
        </p:pic>
        <p:sp>
          <p:nvSpPr>
            <p:cNvPr id="182" name="Shape 182"/>
            <p:cNvSpPr/>
            <p:nvPr/>
          </p:nvSpPr>
          <p:spPr>
            <a:xfrm>
              <a:off x="95185" y="88581"/>
              <a:ext cx="3901441"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algn="ctr" defTabSz="914400">
                <a:buClrTx/>
                <a:defRPr sz="1800">
                  <a:uFillTx/>
                </a:defRPr>
              </a:pPr>
              <a:r>
                <a:rPr sz="3800">
                  <a:latin typeface="Denmark"/>
                  <a:ea typeface="Denmark"/>
                  <a:cs typeface="Denmark"/>
                  <a:sym typeface="Denmark"/>
                </a:rPr>
                <a:t>We cannot know the mind of God except through revelation </a:t>
              </a:r>
              <a:endParaRPr sz="3800">
                <a:latin typeface="Denmark"/>
                <a:ea typeface="Denmark"/>
                <a:cs typeface="Denmark"/>
                <a:sym typeface="Denmark"/>
              </a:endParaRPr>
            </a:p>
            <a:p>
              <a:pPr lvl="0" algn="ctr" defTabSz="914400">
                <a:buClrTx/>
                <a:defRPr sz="1800">
                  <a:uFillTx/>
                </a:defRPr>
              </a:pPr>
              <a:r>
                <a:rPr sz="3800">
                  <a:latin typeface="Book Antiqua"/>
                  <a:ea typeface="Book Antiqua"/>
                  <a:cs typeface="Book Antiqua"/>
                  <a:sym typeface="Book Antiqua"/>
                </a:rPr>
                <a:t>1 Cor 2:10, 11,14</a:t>
              </a:r>
              <a:endParaRPr sz="3800">
                <a:latin typeface="Book Antiqua"/>
                <a:ea typeface="Book Antiqua"/>
                <a:cs typeface="Book Antiqua"/>
                <a:sym typeface="Book Antiqua"/>
              </a:endParaRPr>
            </a:p>
            <a:p>
              <a:pPr lvl="0" algn="ctr" defTabSz="914400">
                <a:buClrTx/>
                <a:defRPr sz="1800">
                  <a:uFillTx/>
                </a:defRPr>
              </a:pPr>
              <a:r>
                <a:rPr sz="3800">
                  <a:latin typeface="Book Antiqua"/>
                  <a:ea typeface="Book Antiqua"/>
                  <a:cs typeface="Book Antiqua"/>
                  <a:sym typeface="Book Antiqua"/>
                </a:rPr>
                <a:t>Eph 3:3-5</a:t>
              </a:r>
              <a:endParaRPr sz="3800">
                <a:latin typeface="Book Antiqua"/>
                <a:ea typeface="Book Antiqua"/>
                <a:cs typeface="Book Antiqua"/>
                <a:sym typeface="Book Antiqua"/>
              </a:endParaRPr>
            </a:p>
            <a:p>
              <a:pPr lvl="0" algn="ctr" defTabSz="914400">
                <a:buClrTx/>
                <a:defRPr sz="1800">
                  <a:uFillTx/>
                </a:defRPr>
              </a:pPr>
              <a:r>
                <a:rPr sz="3800">
                  <a:latin typeface="Book Antiqua"/>
                  <a:ea typeface="Book Antiqua"/>
                  <a:cs typeface="Book Antiqua"/>
                  <a:sym typeface="Book Antiqua"/>
                </a:rPr>
                <a:t>Isaiah 55:8,9</a:t>
              </a:r>
            </a:p>
          </p:txBody>
        </p:sp>
      </p:grpSp>
      <p:grpSp>
        <p:nvGrpSpPr>
          <p:cNvPr id="186" name="Group 186"/>
          <p:cNvGrpSpPr/>
          <p:nvPr/>
        </p:nvGrpSpPr>
        <p:grpSpPr>
          <a:xfrm>
            <a:off x="8390466" y="3217463"/>
            <a:ext cx="4676988" cy="5577711"/>
            <a:chOff x="-279400" y="-330200"/>
            <a:chExt cx="4676986" cy="5577709"/>
          </a:xfrm>
        </p:grpSpPr>
        <p:pic>
          <p:nvPicPr>
            <p:cNvPr id="184" name=""/>
            <p:cNvPicPr/>
            <p:nvPr/>
          </p:nvPicPr>
          <p:blipFill>
            <a:blip r:embed="rId3">
              <a:extLst/>
            </a:blip>
            <a:stretch>
              <a:fillRect/>
            </a:stretch>
          </p:blipFill>
          <p:spPr>
            <a:xfrm flipH="1">
              <a:off x="-279401" y="-330200"/>
              <a:ext cx="4676988" cy="5577710"/>
            </a:xfrm>
            <a:prstGeom prst="rect">
              <a:avLst/>
            </a:prstGeom>
            <a:effectLst/>
          </p:spPr>
        </p:pic>
        <p:sp>
          <p:nvSpPr>
            <p:cNvPr id="185" name="Shape 185"/>
            <p:cNvSpPr/>
            <p:nvPr/>
          </p:nvSpPr>
          <p:spPr>
            <a:xfrm>
              <a:off x="229934" y="88580"/>
              <a:ext cx="3786294"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algn="ctr" defTabSz="914400">
                <a:buClrTx/>
                <a:defRPr sz="1800">
                  <a:uFillTx/>
                </a:defRPr>
              </a:pPr>
              <a:r>
                <a:rPr sz="3800">
                  <a:latin typeface="Denmark"/>
                  <a:ea typeface="Denmark"/>
                  <a:cs typeface="Denmark"/>
                  <a:sym typeface="Denmark"/>
                </a:rPr>
                <a:t>God has revealed everything He wants us to know &amp; do – </a:t>
              </a:r>
              <a:endParaRPr sz="3800">
                <a:latin typeface="Denmark"/>
                <a:ea typeface="Denmark"/>
                <a:cs typeface="Denmark"/>
                <a:sym typeface="Denmark"/>
              </a:endParaRPr>
            </a:p>
            <a:p>
              <a:pPr lvl="0" algn="ctr" defTabSz="914400">
                <a:buClrTx/>
                <a:defRPr sz="1800">
                  <a:uFillTx/>
                </a:defRPr>
              </a:pPr>
              <a:r>
                <a:rPr sz="3800">
                  <a:latin typeface="Book Antiqua"/>
                  <a:ea typeface="Book Antiqua"/>
                  <a:cs typeface="Book Antiqua"/>
                  <a:sym typeface="Book Antiqua"/>
                </a:rPr>
                <a:t>2 Pet 1:3; </a:t>
              </a:r>
              <a:endParaRPr sz="3800">
                <a:latin typeface="Book Antiqua"/>
                <a:ea typeface="Book Antiqua"/>
                <a:cs typeface="Book Antiqua"/>
                <a:sym typeface="Book Antiqua"/>
              </a:endParaRPr>
            </a:p>
            <a:p>
              <a:pPr lvl="0" algn="ctr" defTabSz="914400">
                <a:buClrTx/>
                <a:defRPr sz="1800">
                  <a:uFillTx/>
                </a:defRPr>
              </a:pPr>
              <a:r>
                <a:rPr sz="3800">
                  <a:latin typeface="Book Antiqua"/>
                  <a:ea typeface="Book Antiqua"/>
                  <a:cs typeface="Book Antiqua"/>
                  <a:sym typeface="Book Antiqua"/>
                </a:rPr>
                <a:t>2 Tim 3:16,17</a:t>
              </a:r>
              <a:endParaRPr sz="3800">
                <a:latin typeface="Book Antiqua"/>
                <a:ea typeface="Book Antiqua"/>
                <a:cs typeface="Book Antiqua"/>
                <a:sym typeface="Book Antiqua"/>
              </a:endParaRPr>
            </a:p>
            <a:p>
              <a:pPr lvl="0" algn="ctr" defTabSz="914400">
                <a:buClrTx/>
                <a:defRPr sz="1800">
                  <a:uFillTx/>
                </a:defRPr>
              </a:pPr>
              <a:r>
                <a:rPr sz="3800">
                  <a:latin typeface="Book Antiqua"/>
                  <a:ea typeface="Book Antiqua"/>
                  <a:cs typeface="Book Antiqua"/>
                  <a:sym typeface="Book Antiqua"/>
                </a:rPr>
                <a:t>Jude 3</a:t>
              </a:r>
            </a:p>
          </p:txBody>
        </p:sp>
      </p:grpSp>
      <p:grpSp>
        <p:nvGrpSpPr>
          <p:cNvPr id="197" name="Group 197"/>
          <p:cNvGrpSpPr/>
          <p:nvPr/>
        </p:nvGrpSpPr>
        <p:grpSpPr>
          <a:xfrm>
            <a:off x="4363936" y="3439155"/>
            <a:ext cx="4493675" cy="5134328"/>
            <a:chOff x="0" y="0"/>
            <a:chExt cx="4493673" cy="5134326"/>
          </a:xfrm>
        </p:grpSpPr>
        <p:sp>
          <p:nvSpPr>
            <p:cNvPr id="187" name="Shape 187"/>
            <p:cNvSpPr/>
            <p:nvPr/>
          </p:nvSpPr>
          <p:spPr>
            <a:xfrm>
              <a:off x="262130" y="0"/>
              <a:ext cx="3847709" cy="505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defTabSz="914400">
                <a:buClrTx/>
                <a:defRPr>
                  <a:uFillTx/>
                  <a:latin typeface="Berlin Sans FB Demi"/>
                  <a:ea typeface="Berlin Sans FB Demi"/>
                  <a:cs typeface="Berlin Sans FB Demi"/>
                  <a:sym typeface="Berlin Sans FB Demi"/>
                </a:defRPr>
              </a:pPr>
            </a:p>
          </p:txBody>
        </p:sp>
        <p:grpSp>
          <p:nvGrpSpPr>
            <p:cNvPr id="196" name="Group 196"/>
            <p:cNvGrpSpPr/>
            <p:nvPr/>
          </p:nvGrpSpPr>
          <p:grpSpPr>
            <a:xfrm>
              <a:off x="0" y="-1"/>
              <a:ext cx="4493674" cy="5134328"/>
              <a:chOff x="0" y="0"/>
              <a:chExt cx="4493673" cy="5134326"/>
            </a:xfrm>
          </p:grpSpPr>
          <p:sp>
            <p:nvSpPr>
              <p:cNvPr id="188" name="Shape 188"/>
              <p:cNvSpPr/>
              <p:nvPr/>
            </p:nvSpPr>
            <p:spPr>
              <a:xfrm>
                <a:off x="3005144"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defTabSz="914400">
                  <a:buClrTx/>
                  <a:defRPr>
                    <a:uFillTx/>
                    <a:latin typeface="Berlin Sans FB Demi"/>
                    <a:ea typeface="Berlin Sans FB Demi"/>
                    <a:cs typeface="Berlin Sans FB Demi"/>
                    <a:sym typeface="Berlin Sans FB Demi"/>
                  </a:defRPr>
                </a:pPr>
              </a:p>
            </p:txBody>
          </p:sp>
          <p:sp>
            <p:nvSpPr>
              <p:cNvPr id="189" name="Shape 189"/>
              <p:cNvSpPr/>
              <p:nvPr/>
            </p:nvSpPr>
            <p:spPr>
              <a:xfrm>
                <a:off x="0"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defTabSz="914400">
                  <a:buClrTx/>
                  <a:defRPr>
                    <a:uFillTx/>
                    <a:latin typeface="Berlin Sans FB Demi"/>
                    <a:ea typeface="Berlin Sans FB Demi"/>
                    <a:cs typeface="Berlin Sans FB Demi"/>
                    <a:sym typeface="Berlin Sans FB Demi"/>
                  </a:defRPr>
                </a:pPr>
              </a:p>
            </p:txBody>
          </p:sp>
          <p:sp>
            <p:nvSpPr>
              <p:cNvPr id="190" name="Shape 190"/>
              <p:cNvSpPr/>
              <p:nvPr/>
            </p:nvSpPr>
            <p:spPr>
              <a:xfrm flipH="1" rot="10800000">
                <a:off x="262130" y="0"/>
                <a:ext cx="3847709"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9" y="0"/>
                    </a:lnTo>
                    <a:lnTo>
                      <a:pt x="21600" y="21600"/>
                    </a:lnTo>
                    <a:close/>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defTabSz="914400">
                  <a:buClrTx/>
                  <a:defRPr>
                    <a:uFillTx/>
                    <a:latin typeface="Berlin Sans FB Demi"/>
                    <a:ea typeface="Berlin Sans FB Demi"/>
                    <a:cs typeface="Berlin Sans FB Demi"/>
                    <a:sym typeface="Berlin Sans FB Demi"/>
                  </a:defRPr>
                </a:pPr>
              </a:p>
            </p:txBody>
          </p:sp>
          <p:sp>
            <p:nvSpPr>
              <p:cNvPr id="191" name="Shape 191"/>
              <p:cNvSpPr/>
              <p:nvPr/>
            </p:nvSpPr>
            <p:spPr>
              <a:xfrm>
                <a:off x="262130" y="0"/>
                <a:ext cx="1923855"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defTabSz="914400">
                  <a:buClrTx/>
                  <a:defRPr>
                    <a:uFillTx/>
                    <a:latin typeface="Berlin Sans FB Demi"/>
                    <a:ea typeface="Berlin Sans FB Demi"/>
                    <a:cs typeface="Berlin Sans FB Demi"/>
                    <a:sym typeface="Berlin Sans FB Demi"/>
                  </a:defRPr>
                </a:pPr>
              </a:p>
            </p:txBody>
          </p:sp>
          <p:sp>
            <p:nvSpPr>
              <p:cNvPr id="192" name="Shape 192"/>
              <p:cNvSpPr/>
              <p:nvPr/>
            </p:nvSpPr>
            <p:spPr>
              <a:xfrm>
                <a:off x="2185984" y="0"/>
                <a:ext cx="1923856"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defTabSz="914400">
                  <a:buClrTx/>
                  <a:defRPr>
                    <a:uFillTx/>
                    <a:latin typeface="Berlin Sans FB Demi"/>
                    <a:ea typeface="Berlin Sans FB Demi"/>
                    <a:cs typeface="Berlin Sans FB Demi"/>
                    <a:sym typeface="Berlin Sans FB Demi"/>
                  </a:defRPr>
                </a:pPr>
              </a:p>
            </p:txBody>
          </p:sp>
          <p:sp>
            <p:nvSpPr>
              <p:cNvPr id="193" name="Shape 193"/>
              <p:cNvSpPr/>
              <p:nvPr/>
            </p:nvSpPr>
            <p:spPr>
              <a:xfrm>
                <a:off x="0" y="3112519"/>
                <a:ext cx="4488992" cy="724924"/>
              </a:xfrm>
              <a:prstGeom prst="rect">
                <a:avLst/>
              </a:prstGeom>
              <a:solidFill>
                <a:srgbClr val="FFD98F">
                  <a:alpha val="81000"/>
                </a:srgbClr>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defTabSz="914400">
                  <a:buClrTx/>
                  <a:defRPr>
                    <a:uFillTx/>
                    <a:latin typeface="Berlin Sans FB Demi"/>
                    <a:ea typeface="Berlin Sans FB Demi"/>
                    <a:cs typeface="Berlin Sans FB Demi"/>
                    <a:sym typeface="Berlin Sans FB Demi"/>
                  </a:defRPr>
                </a:pPr>
              </a:p>
            </p:txBody>
          </p:sp>
          <p:sp>
            <p:nvSpPr>
              <p:cNvPr id="194" name="Shape 194"/>
              <p:cNvSpPr/>
              <p:nvPr/>
            </p:nvSpPr>
            <p:spPr>
              <a:xfrm>
                <a:off x="770952" y="3300003"/>
                <a:ext cx="3192791" cy="62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400">
                  <a:buClrTx/>
                  <a:defRPr sz="2800">
                    <a:ln w="25781">
                      <a:solidFill>
                        <a:srgbClr val="720C04"/>
                      </a:solidFill>
                    </a:ln>
                    <a:solidFill>
                      <a:srgbClr val="720C04"/>
                    </a:solidFill>
                    <a:effectLst>
                      <a:outerShdw sx="100000" sy="100000" kx="0" ky="0" algn="b" rotWithShape="0" blurRad="63500" dist="0" dir="3600000">
                        <a:srgbClr val="000000">
                          <a:alpha val="70000"/>
                        </a:srgbClr>
                      </a:outerShdw>
                    </a:effectLst>
                    <a:uFillTx/>
                    <a:latin typeface="Arial"/>
                    <a:ea typeface="Arial"/>
                    <a:cs typeface="Arial"/>
                    <a:sym typeface="Arial"/>
                  </a:defRPr>
                </a:lvl1pPr>
              </a:lstStyle>
              <a:p>
                <a:pPr lvl="0">
                  <a:defRPr sz="1800">
                    <a:ln w="9525">
                      <a:noFill/>
                    </a:ln>
                    <a:solidFill>
                      <a:srgbClr val="000000"/>
                    </a:solidFill>
                    <a:effectLst/>
                  </a:defRPr>
                </a:pPr>
                <a:r>
                  <a:rPr sz="2800">
                    <a:ln w="25781">
                      <a:solidFill>
                        <a:srgbClr val="720C04"/>
                      </a:solidFill>
                    </a:ln>
                    <a:solidFill>
                      <a:srgbClr val="720C04"/>
                    </a:solidFill>
                    <a:effectLst>
                      <a:outerShdw sx="100000" sy="100000" kx="0" ky="0" algn="b" rotWithShape="0" blurRad="63500" dist="0" dir="3600000">
                        <a:srgbClr val="000000">
                          <a:alpha val="70000"/>
                        </a:srgbClr>
                      </a:outerShdw>
                    </a:effectLst>
                  </a:rPr>
                  <a:t>ROMANS 10:17</a:t>
                </a:r>
              </a:p>
            </p:txBody>
          </p:sp>
          <p:sp>
            <p:nvSpPr>
              <p:cNvPr id="195" name="Shape 195"/>
              <p:cNvSpPr/>
              <p:nvPr/>
            </p:nvSpPr>
            <p:spPr>
              <a:xfrm>
                <a:off x="1042463" y="523564"/>
                <a:ext cx="2192002" cy="2613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ctr" defTabSz="914400">
                  <a:buClrTx/>
                  <a:defRPr sz="3500">
                    <a:effectLst>
                      <a:outerShdw sx="100000" sy="100000" kx="0" ky="0" algn="b" rotWithShape="0" blurRad="63500" dist="0" dir="3600000">
                        <a:srgbClr val="000000">
                          <a:alpha val="70000"/>
                        </a:srgbClr>
                      </a:outerShdw>
                    </a:effectLst>
                    <a:uFillTx/>
                    <a:latin typeface="Denmark"/>
                    <a:ea typeface="Denmark"/>
                    <a:cs typeface="Denmark"/>
                    <a:sym typeface="Denmark"/>
                  </a:defRPr>
                </a:lvl1pPr>
              </a:lstStyle>
              <a:p>
                <a:pPr lvl="0">
                  <a:defRPr sz="1800">
                    <a:effectLst/>
                  </a:defRPr>
                </a:pPr>
                <a:r>
                  <a:rPr sz="3500">
                    <a:effectLst>
                      <a:outerShdw sx="100000" sy="100000" kx="0" ky="0" algn="b" rotWithShape="0" blurRad="63500" dist="0" dir="3600000">
                        <a:srgbClr val="000000">
                          <a:alpha val="70000"/>
                        </a:srgbClr>
                      </a:outerShdw>
                    </a:effectLst>
                  </a:rPr>
                  <a:t>Faith comes by hearing</a:t>
                </a:r>
              </a:p>
            </p:txBody>
          </p:sp>
        </p:grpSp>
      </p:grpSp>
      <p:sp>
        <p:nvSpPr>
          <p:cNvPr id="198" name="Shape 198"/>
          <p:cNvSpPr/>
          <p:nvPr/>
        </p:nvSpPr>
        <p:spPr>
          <a:xfrm>
            <a:off x="-1" y="8619649"/>
            <a:ext cx="13004801" cy="1031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ctr" defTabSz="914400">
              <a:buClrTx/>
              <a:defRPr sz="1800">
                <a:uFillTx/>
              </a:defRPr>
            </a:pPr>
            <a:r>
              <a: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rPr>
              <a:t>Walking by faith means walking by what God has said</a:t>
            </a:r>
            <a:endPara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endParaRPr>
          </a:p>
          <a:p>
            <a:pPr lvl="0" algn="ctr" defTabSz="914400">
              <a:buClrTx/>
              <a:defRPr sz="1800">
                <a:uFillTx/>
              </a:defRPr>
            </a:pPr>
            <a:r>
              <a:rPr b="1" sz="3400">
                <a:solidFill>
                  <a:srgbClr val="FFFC79"/>
                </a:solidFill>
                <a:effectLst>
                  <a:outerShdw sx="100000" sy="100000" kx="0" ky="0" algn="b" rotWithShape="0" blurRad="63500" dist="63500" dir="2931536">
                    <a:srgbClr val="000000"/>
                  </a:outerShdw>
                </a:effectLst>
                <a:latin typeface="Book Antiqua"/>
                <a:ea typeface="Book Antiqua"/>
                <a:cs typeface="Book Antiqua"/>
                <a:sym typeface="Book Antiqua"/>
              </a:rPr>
              <a:t>2 Cor. 5:7; 1 Cor. 4:6; Gal. 1:6-9</a:t>
            </a:r>
          </a:p>
        </p:txBody>
      </p:sp>
      <p:sp>
        <p:nvSpPr>
          <p:cNvPr id="199" name="Shape 199"/>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00" name="Shape 200"/>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01" name="Shape 201"/>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457200">
              <a:buClrTx/>
              <a:defRPr sz="3200">
                <a:solidFill>
                  <a:srgbClr val="FFFFFF"/>
                </a:solidFill>
                <a:effectLst>
                  <a:outerShdw sx="100000" sy="100000" kx="0" ky="0" algn="b" rotWithShape="0" blurRad="76200" dist="63500" dir="3415760">
                    <a:srgbClr val="000000"/>
                  </a:outerShdw>
                </a:effectLst>
                <a:uFillTx/>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02" name="Shape 202"/>
          <p:cNvSpPr/>
          <p:nvPr/>
        </p:nvSpPr>
        <p:spPr>
          <a:xfrm>
            <a:off x="-1" y="2361239"/>
            <a:ext cx="13004801" cy="10571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6300">
                <a:solidFill>
                  <a:srgbClr val="FFD479"/>
                </a:solidFill>
                <a:effectLst>
                  <a:outerShdw sx="100000" sy="100000" kx="0" ky="0" algn="b" rotWithShape="0" blurRad="114300" dist="1016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6300">
                <a:solidFill>
                  <a:srgbClr val="FFD479"/>
                </a:solidFill>
                <a:effectLst>
                  <a:outerShdw sx="100000" sy="100000" kx="0" ky="0" algn="b" rotWithShape="0" blurRad="114300" dist="101600" dir="2700000">
                    <a:srgbClr val="000000"/>
                  </a:outerShdw>
                </a:effectLst>
              </a:rPr>
              <a:t>God’s Silence To Be Respected!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5" grpId="1" fill="hold">
                                  <p:stCondLst>
                                    <p:cond delay="0"/>
                                  </p:stCondLst>
                                  <p:iterate type="el" backwards="0">
                                    <p:tmAbs val="0"/>
                                  </p:iterate>
                                  <p:childTnLst>
                                    <p:set>
                                      <p:cBhvr>
                                        <p:cTn id="6" fill="hold"/>
                                        <p:tgtEl>
                                          <p:spTgt spid="197"/>
                                        </p:tgtEl>
                                        <p:attrNameLst>
                                          <p:attrName>style.visibility</p:attrName>
                                        </p:attrNameLst>
                                      </p:cBhvr>
                                      <p:to>
                                        <p:strVal val="visible"/>
                                      </p:to>
                                    </p:set>
                                    <p:anim calcmode="lin" valueType="num">
                                      <p:cBhvr>
                                        <p:cTn id="7" dur="1000" fill="hold"/>
                                        <p:tgtEl>
                                          <p:spTgt spid="197"/>
                                        </p:tgtEl>
                                        <p:attrNameLst>
                                          <p:attrName>ppt_w</p:attrName>
                                        </p:attrNameLst>
                                      </p:cBhvr>
                                      <p:tavLst>
                                        <p:tav tm="0">
                                          <p:val>
                                            <p:fltVal val="0"/>
                                          </p:val>
                                        </p:tav>
                                        <p:tav tm="100000">
                                          <p:val>
                                            <p:strVal val="#ppt_w"/>
                                          </p:val>
                                        </p:tav>
                                      </p:tavLst>
                                    </p:anim>
                                    <p:anim calcmode="lin" valueType="num">
                                      <p:cBhvr>
                                        <p:cTn id="8" dur="1000" fill="hold"/>
                                        <p:tgtEl>
                                          <p:spTgt spid="197"/>
                                        </p:tgtEl>
                                        <p:attrNameLst>
                                          <p:attrName>ppt_h</p:attrName>
                                        </p:attrNameLst>
                                      </p:cBhvr>
                                      <p:tavLst>
                                        <p:tav tm="0">
                                          <p:val>
                                            <p:fltVal val="0"/>
                                          </p:val>
                                        </p:tav>
                                        <p:tav tm="100000">
                                          <p:val>
                                            <p:strVal val="#ppt_h"/>
                                          </p:val>
                                        </p:tav>
                                      </p:tavLst>
                                    </p:anim>
                                    <p:anim calcmode="lin" valueType="num">
                                      <p:cBhvr>
                                        <p:cTn id="9" dur="1000" fill="hold"/>
                                        <p:tgtEl>
                                          <p:spTgt spid="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2" presetID="22" grpId="2" fill="hold">
                                  <p:stCondLst>
                                    <p:cond delay="0"/>
                                  </p:stCondLst>
                                  <p:iterate type="el" backwards="0">
                                    <p:tmAbs val="0"/>
                                  </p:iterate>
                                  <p:childTnLst>
                                    <p:set>
                                      <p:cBhvr>
                                        <p:cTn id="14" fill="hold"/>
                                        <p:tgtEl>
                                          <p:spTgt spid="183"/>
                                        </p:tgtEl>
                                        <p:attrNameLst>
                                          <p:attrName>style.visibility</p:attrName>
                                        </p:attrNameLst>
                                      </p:cBhvr>
                                      <p:to>
                                        <p:strVal val="visible"/>
                                      </p:to>
                                    </p:set>
                                    <p:animEffect filter="wipe(right)" transition="in">
                                      <p:cBhvr>
                                        <p:cTn id="15" dur="2000"/>
                                        <p:tgtEl>
                                          <p:spTgt spid="183"/>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3" fill="hold">
                                  <p:stCondLst>
                                    <p:cond delay="0"/>
                                  </p:stCondLst>
                                  <p:iterate type="el" backwards="0">
                                    <p:tmAbs val="0"/>
                                  </p:iterate>
                                  <p:childTnLst>
                                    <p:set>
                                      <p:cBhvr>
                                        <p:cTn id="19" fill="hold"/>
                                        <p:tgtEl>
                                          <p:spTgt spid="186"/>
                                        </p:tgtEl>
                                        <p:attrNameLst>
                                          <p:attrName>style.visibility</p:attrName>
                                        </p:attrNameLst>
                                      </p:cBhvr>
                                      <p:to>
                                        <p:strVal val="visible"/>
                                      </p:to>
                                    </p:set>
                                    <p:animEffect filter="wipe(left)" transition="in">
                                      <p:cBhvr>
                                        <p:cTn id="20" dur="2000"/>
                                        <p:tgtEl>
                                          <p:spTgt spid="186"/>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2" grpId="4" fill="hold">
                                  <p:stCondLst>
                                    <p:cond delay="0"/>
                                  </p:stCondLst>
                                  <p:iterate type="el" backwards="0">
                                    <p:tmAbs val="0"/>
                                  </p:iterate>
                                  <p:childTnLst>
                                    <p:set>
                                      <p:cBhvr>
                                        <p:cTn id="24" fill="hold"/>
                                        <p:tgtEl>
                                          <p:spTgt spid="198"/>
                                        </p:tgtEl>
                                        <p:attrNameLst>
                                          <p:attrName>style.visibility</p:attrName>
                                        </p:attrNameLst>
                                      </p:cBhvr>
                                      <p:to>
                                        <p:strVal val="visible"/>
                                      </p:to>
                                    </p:set>
                                    <p:animEffect filter="wipe(left)" transition="in">
                                      <p:cBhvr>
                                        <p:cTn id="25" dur="15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2"/>
      <p:bldP build="whole" bldLvl="1" animBg="1" rev="0" advAuto="0" spid="197" grpId="1"/>
      <p:bldP build="whole" bldLvl="1" animBg="1" rev="0" advAuto="0" spid="186" grpId="3"/>
      <p:bldP build="whole" bldLvl="1" animBg="1" rev="0" advAuto="0" spid="198" grpId="4"/>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nvSpPr>
        <p:spPr>
          <a:xfrm>
            <a:off x="4633622" y="2614506"/>
            <a:ext cx="8224113" cy="66959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algn="ctr" defTabSz="914400">
              <a:spcBef>
                <a:spcPts val="2900"/>
              </a:spcBef>
              <a:buClrTx/>
              <a:defRPr sz="1800">
                <a:uFillTx/>
              </a:defRPr>
            </a:pPr>
            <a:r>
              <a:rPr sz="5400">
                <a:ln w="5062">
                  <a:solidFill>
                    <a:srgbClr val="FFFC79"/>
                  </a:solidFill>
                </a:ln>
                <a:solidFill>
                  <a:srgbClr val="FFFC79"/>
                </a:solidFill>
                <a:effectLst>
                  <a:outerShdw sx="100000" sy="100000" kx="0" ky="0" algn="b" rotWithShape="0" blurRad="63500" dist="63500" dir="2241696">
                    <a:srgbClr val="000000"/>
                  </a:outerShdw>
                </a:effectLst>
                <a:latin typeface="Herculanum"/>
                <a:ea typeface="Herculanum"/>
                <a:cs typeface="Herculanum"/>
                <a:sym typeface="Herculanum"/>
              </a:rPr>
              <a:t>How To Understand:</a:t>
            </a:r>
            <a:endParaRPr sz="5400">
              <a:solidFill>
                <a:srgbClr val="FFFC79"/>
              </a:solidFill>
              <a:effectLst>
                <a:outerShdw sx="100000" sy="100000" kx="0" ky="0" algn="b" rotWithShape="0" blurRad="63500" dist="63500" dir="2241696">
                  <a:srgbClr val="000000"/>
                </a:outerShdw>
              </a:effectLst>
              <a:latin typeface="Book Antiqua"/>
              <a:ea typeface="Book Antiqua"/>
              <a:cs typeface="Book Antiqua"/>
              <a:sym typeface="Book Antiqua"/>
            </a:endParaRPr>
          </a:p>
          <a:p>
            <a:pPr lvl="0" marL="878593" indent="-878593" defTabSz="914400">
              <a:spcBef>
                <a:spcPts val="4100"/>
              </a:spcBef>
              <a:buClr>
                <a:srgbClr val="E46C0A"/>
              </a:buClr>
              <a:buSzPct val="100000"/>
              <a:buFont typeface="Wingdings 2"/>
              <a:buChar char="✦"/>
              <a:defRPr sz="1800">
                <a:uFillTx/>
              </a:defRPr>
            </a:pP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Direct Command or Statement. (</a:t>
            </a:r>
            <a:r>
              <a:rPr i="1"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Must Examine Context</a:t>
            </a: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a:t>
            </a:r>
            <a:endPar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4100"/>
              </a:spcBef>
              <a:buClr>
                <a:srgbClr val="E46C0A"/>
              </a:buClr>
              <a:buSzPct val="100000"/>
              <a:buFont typeface="Wingdings 2"/>
              <a:buChar char="✦"/>
              <a:defRPr sz="1800">
                <a:uFillTx/>
              </a:defRPr>
            </a:pP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Approved Apostolic Example. (</a:t>
            </a:r>
            <a:r>
              <a:rPr i="1"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Observation of Approved Activity of first Century Christians</a:t>
            </a: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a:t>
            </a:r>
            <a:endPar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4100"/>
              </a:spcBef>
              <a:buClr>
                <a:srgbClr val="E46C0A"/>
              </a:buClr>
              <a:buSzPct val="100000"/>
              <a:buFont typeface="Wingdings 2"/>
              <a:buChar char="✦"/>
              <a:defRPr sz="1800">
                <a:uFillTx/>
              </a:defRPr>
            </a:pP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Necessary Implication. (</a:t>
            </a:r>
            <a:r>
              <a:rPr i="1"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a logical and unavoidable conclusion drawn from statements or propositions</a:t>
            </a:r>
            <a:r>
              <a:rPr sz="37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a:t>
            </a:r>
          </a:p>
        </p:txBody>
      </p:sp>
      <p:sp>
        <p:nvSpPr>
          <p:cNvPr id="205" name="Shape 20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06" name="Shape 206"/>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pic>
        <p:nvPicPr>
          <p:cNvPr id="207" name=""/>
          <p:cNvPicPr/>
          <p:nvPr/>
        </p:nvPicPr>
        <p:blipFill>
          <a:blip r:embed="rId2">
            <a:extLst/>
          </a:blip>
          <a:stretch>
            <a:fillRect/>
          </a:stretch>
        </p:blipFill>
        <p:spPr>
          <a:xfrm>
            <a:off x="328506" y="3284044"/>
            <a:ext cx="4219788" cy="6278882"/>
          </a:xfrm>
          <a:prstGeom prst="rect">
            <a:avLst/>
          </a:prstGeom>
          <a:effectLst>
            <a:outerShdw sx="100000" sy="100000" kx="0" ky="0" algn="b" rotWithShape="0" blurRad="50800" dist="25400" dir="5400000">
              <a:srgbClr val="000000">
                <a:alpha val="35000"/>
              </a:srgbClr>
            </a:outerShdw>
          </a:effectLst>
        </p:spPr>
      </p:pic>
      <p:sp>
        <p:nvSpPr>
          <p:cNvPr id="208" name="Shape 208"/>
          <p:cNvSpPr/>
          <p:nvPr/>
        </p:nvSpPr>
        <p:spPr>
          <a:xfrm>
            <a:off x="379306" y="3659964"/>
            <a:ext cx="4009813" cy="52354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b="1" sz="5600">
                <a:solidFill>
                  <a:srgbClr val="FCD5B5"/>
                </a:solidFill>
                <a:effectLst>
                  <a:outerShdw sx="100000" sy="100000" kx="0" ky="0" algn="b" rotWithShape="0" blurRad="50800" dist="50800" dir="866286">
                    <a:srgbClr val="000000"/>
                  </a:outerShdw>
                </a:effectLst>
                <a:uFillTx/>
                <a:latin typeface="Agency FB"/>
                <a:ea typeface="Agency FB"/>
                <a:cs typeface="Agency FB"/>
                <a:sym typeface="Agency FB"/>
              </a:defRPr>
            </a:lvl1pPr>
          </a:lstStyle>
          <a:p>
            <a:pPr lvl="0">
              <a:defRPr b="0" sz="1800">
                <a:solidFill>
                  <a:srgbClr val="000000"/>
                </a:solidFill>
                <a:effectLst/>
              </a:defRPr>
            </a:pPr>
            <a:r>
              <a:rPr b="1" sz="5600">
                <a:solidFill>
                  <a:srgbClr val="FCD5B5"/>
                </a:solidFill>
                <a:effectLst>
                  <a:outerShdw sx="100000" sy="100000" kx="0" ky="0" algn="b" rotWithShape="0" blurRad="50800" dist="50800" dir="866286">
                    <a:srgbClr val="000000"/>
                  </a:outerShdw>
                </a:effectLst>
              </a:rPr>
              <a:t>God has used the basic laws of communication to reveal His will to us.</a:t>
            </a:r>
          </a:p>
        </p:txBody>
      </p:sp>
      <p:sp>
        <p:nvSpPr>
          <p:cNvPr id="209" name="Shape 209"/>
          <p:cNvSpPr/>
          <p:nvPr/>
        </p:nvSpPr>
        <p:spPr>
          <a:xfrm>
            <a:off x="-144437" y="1640211"/>
            <a:ext cx="13004801"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“How To Establish Faith - How God Instructs”</a:t>
            </a:r>
          </a:p>
        </p:txBody>
      </p:sp>
    </p:spTree>
  </p:cSld>
  <p:clrMapOvr>
    <a:masterClrMapping/>
  </p:clrMapOvr>
  <p:transition spd="med" advClick="1">
    <p:newsflash/>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04">
                                            <p:txEl>
                                              <p:pRg st="1" end="1"/>
                                            </p:txEl>
                                          </p:spTgt>
                                        </p:tgtEl>
                                        <p:attrNameLst>
                                          <p:attrName>style.visibility</p:attrName>
                                        </p:attrNameLst>
                                      </p:cBhvr>
                                      <p:to>
                                        <p:strVal val="visible"/>
                                      </p:to>
                                    </p:set>
                                    <p:animEffect filter="wipe(left)" transition="in">
                                      <p:cBhvr>
                                        <p:cTn id="7" dur="1500"/>
                                        <p:tgtEl>
                                          <p:spTgt spid="2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04">
                                            <p:txEl>
                                              <p:pRg st="2" end="2"/>
                                            </p:txEl>
                                          </p:spTgt>
                                        </p:tgtEl>
                                        <p:attrNameLst>
                                          <p:attrName>style.visibility</p:attrName>
                                        </p:attrNameLst>
                                      </p:cBhvr>
                                      <p:to>
                                        <p:strVal val="visible"/>
                                      </p:to>
                                    </p:set>
                                    <p:animEffect filter="wipe(left)" transition="in">
                                      <p:cBhvr>
                                        <p:cTn id="12" dur="1500"/>
                                        <p:tgtEl>
                                          <p:spTgt spid="2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204">
                                            <p:txEl>
                                              <p:pRg st="3" end="3"/>
                                            </p:txEl>
                                          </p:spTgt>
                                        </p:tgtEl>
                                        <p:attrNameLst>
                                          <p:attrName>style.visibility</p:attrName>
                                        </p:attrNameLst>
                                      </p:cBhvr>
                                      <p:to>
                                        <p:strVal val="visible"/>
                                      </p:to>
                                    </p:set>
                                    <p:animEffect filter="wipe(left)" transition="in">
                                      <p:cBhvr>
                                        <p:cTn id="17" dur="1500"/>
                                        <p:tgtEl>
                                          <p:spTgt spid="20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image3.png"/>
          <p:cNvPicPr/>
          <p:nvPr/>
        </p:nvPicPr>
        <p:blipFill>
          <a:blip r:embed="rId2">
            <a:extLst/>
          </a:blip>
          <a:stretch>
            <a:fillRect/>
          </a:stretch>
        </p:blipFill>
        <p:spPr>
          <a:xfrm>
            <a:off x="3266603" y="4690980"/>
            <a:ext cx="4794631" cy="6518525"/>
          </a:xfrm>
          <a:prstGeom prst="rect">
            <a:avLst/>
          </a:prstGeom>
          <a:ln w="12700">
            <a:miter lim="400000"/>
          </a:ln>
        </p:spPr>
      </p:pic>
      <p:pic>
        <p:nvPicPr>
          <p:cNvPr id="212" name=""/>
          <p:cNvPicPr/>
          <p:nvPr/>
        </p:nvPicPr>
        <p:blipFill>
          <a:blip r:embed="rId3">
            <a:alphaModFix amt="79092"/>
            <a:extLst/>
          </a:blip>
          <a:stretch>
            <a:fillRect/>
          </a:stretch>
        </p:blipFill>
        <p:spPr>
          <a:xfrm>
            <a:off x="7232581" y="4724400"/>
            <a:ext cx="5752442" cy="4588008"/>
          </a:xfrm>
          <a:prstGeom prst="rect">
            <a:avLst/>
          </a:prstGeom>
          <a:effectLst>
            <a:outerShdw sx="100000" sy="100000" kx="0" ky="0" algn="b" rotWithShape="0" blurRad="38100" dist="25400" dir="5400000">
              <a:srgbClr val="000000">
                <a:alpha val="44023"/>
              </a:srgbClr>
            </a:outerShdw>
          </a:effectLst>
        </p:spPr>
      </p:pic>
      <p:pic>
        <p:nvPicPr>
          <p:cNvPr id="213" name=""/>
          <p:cNvPicPr/>
          <p:nvPr/>
        </p:nvPicPr>
        <p:blipFill>
          <a:blip r:embed="rId4">
            <a:alphaModFix amt="79092"/>
            <a:extLst/>
          </a:blip>
          <a:stretch>
            <a:fillRect/>
          </a:stretch>
        </p:blipFill>
        <p:spPr>
          <a:xfrm>
            <a:off x="0" y="4724400"/>
            <a:ext cx="5752441" cy="4588008"/>
          </a:xfrm>
          <a:prstGeom prst="rect">
            <a:avLst/>
          </a:prstGeom>
          <a:effectLst>
            <a:outerShdw sx="100000" sy="100000" kx="0" ky="0" algn="b" rotWithShape="0" blurRad="38100" dist="25400" dir="5400000">
              <a:srgbClr val="000000">
                <a:alpha val="44023"/>
              </a:srgbClr>
            </a:outerShdw>
          </a:effectLst>
        </p:spPr>
      </p:pic>
      <p:sp>
        <p:nvSpPr>
          <p:cNvPr id="214" name="Shape 214"/>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15" name="Shape 215"/>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16" name="Shape 216"/>
          <p:cNvSpPr/>
          <p:nvPr/>
        </p:nvSpPr>
        <p:spPr>
          <a:xfrm>
            <a:off x="-144437" y="1640211"/>
            <a:ext cx="13004801"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“How To Establish Faith - How God Instructs”</a:t>
            </a:r>
          </a:p>
        </p:txBody>
      </p:sp>
      <p:sp>
        <p:nvSpPr>
          <p:cNvPr id="217" name="Shape 217"/>
          <p:cNvSpPr/>
          <p:nvPr/>
        </p:nvSpPr>
        <p:spPr>
          <a:xfrm>
            <a:off x="7841562" y="5157853"/>
            <a:ext cx="4534480" cy="3721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defRPr sz="5000">
                <a:solidFill>
                  <a:srgbClr val="F5D328"/>
                </a:solidFill>
                <a:effectLst>
                  <a:outerShdw sx="100000" sy="100000" kx="0" ky="0" algn="b" rotWithShape="0" blurRad="63500" dist="63500" dir="18900000">
                    <a:srgbClr val="000000"/>
                  </a:outerShdw>
                </a:effectLst>
                <a:latin typeface="Baskerville"/>
                <a:ea typeface="Baskerville"/>
                <a:cs typeface="Baskerville"/>
                <a:sym typeface="Baskerville"/>
              </a:defRPr>
            </a:lvl1pPr>
          </a:lstStyle>
          <a:p>
            <a:pPr lvl="0">
              <a:defRPr sz="1800">
                <a:solidFill>
                  <a:srgbClr val="000000"/>
                </a:solidFill>
                <a:effectLst/>
                <a:uFillTx/>
              </a:defRPr>
            </a:pPr>
            <a:r>
              <a:rPr sz="5000">
                <a:solidFill>
                  <a:srgbClr val="F5D328"/>
                </a:solidFill>
                <a:effectLst>
                  <a:outerShdw sx="100000" sy="100000" kx="0" ky="0" algn="b" rotWithShape="0" blurRad="63500" dist="63500" dir="18900000">
                    <a:srgbClr val="000000"/>
                  </a:outerShdw>
                </a:effectLst>
                <a:uFill>
                  <a:solidFill/>
                </a:uFill>
              </a:rPr>
              <a:t>For a thing to be authorized it MUST BE SPECIFICALLY STATED</a:t>
            </a:r>
          </a:p>
        </p:txBody>
      </p:sp>
      <p:sp>
        <p:nvSpPr>
          <p:cNvPr id="218" name="Shape 218"/>
          <p:cNvSpPr/>
          <p:nvPr/>
        </p:nvSpPr>
        <p:spPr>
          <a:xfrm>
            <a:off x="478905" y="5166712"/>
            <a:ext cx="4794631" cy="3721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defRPr sz="5000">
                <a:solidFill>
                  <a:srgbClr val="F5D328"/>
                </a:solidFill>
                <a:effectLst>
                  <a:outerShdw sx="100000" sy="100000" kx="0" ky="0" algn="b" rotWithShape="0" blurRad="63500" dist="63500" dir="18900000">
                    <a:srgbClr val="000000"/>
                  </a:outerShdw>
                </a:effectLst>
                <a:latin typeface="Baskerville"/>
                <a:ea typeface="Baskerville"/>
                <a:cs typeface="Baskerville"/>
                <a:sym typeface="Baskerville"/>
              </a:defRPr>
            </a:lvl1pPr>
          </a:lstStyle>
          <a:p>
            <a:pPr lvl="0">
              <a:defRPr sz="1800">
                <a:solidFill>
                  <a:srgbClr val="000000"/>
                </a:solidFill>
                <a:effectLst/>
                <a:uFillTx/>
              </a:defRPr>
            </a:pPr>
            <a:r>
              <a:rPr sz="5000">
                <a:solidFill>
                  <a:srgbClr val="F5D328"/>
                </a:solidFill>
                <a:effectLst>
                  <a:outerShdw sx="100000" sy="100000" kx="0" ky="0" algn="b" rotWithShape="0" blurRad="63500" dist="63500" dir="18900000">
                    <a:srgbClr val="000000"/>
                  </a:outerShdw>
                </a:effectLst>
                <a:uFill>
                  <a:solidFill/>
                </a:uFill>
              </a:rPr>
              <a:t>For a thing to be condemned it MUST BE SPECIFICALLY STATED</a:t>
            </a:r>
          </a:p>
        </p:txBody>
      </p:sp>
      <p:sp>
        <p:nvSpPr>
          <p:cNvPr id="219" name="Shape 219"/>
          <p:cNvSpPr/>
          <p:nvPr/>
        </p:nvSpPr>
        <p:spPr>
          <a:xfrm>
            <a:off x="148596" y="2449611"/>
            <a:ext cx="12707608" cy="2733412"/>
          </a:xfrm>
          <a:prstGeom prst="leftRightArrow">
            <a:avLst>
              <a:gd name="adj1" fmla="val 50878"/>
              <a:gd name="adj2" fmla="val 37847"/>
            </a:avLst>
          </a:prstGeom>
          <a:gradFill>
            <a:gsLst>
              <a:gs pos="0">
                <a:srgbClr val="FBFB75"/>
              </a:gs>
              <a:gs pos="100000">
                <a:srgbClr val="BEF6BE"/>
              </a:gs>
            </a:gsLst>
            <a:lin ang="5400000"/>
          </a:gradFill>
          <a:ln w="25400">
            <a:solidFill>
              <a:srgbClr val="3E231A"/>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p>
        </p:txBody>
      </p:sp>
      <p:sp>
        <p:nvSpPr>
          <p:cNvPr id="220" name="Shape 220"/>
          <p:cNvSpPr/>
          <p:nvPr/>
        </p:nvSpPr>
        <p:spPr>
          <a:xfrm>
            <a:off x="1888363" y="3262342"/>
            <a:ext cx="9228075" cy="11079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spcBef>
                <a:spcPts val="2900"/>
              </a:spcBef>
              <a:buClrTx/>
              <a:defRPr sz="7700">
                <a:ln w="7218">
                  <a:solidFill>
                    <a:srgbClr val="F5D328"/>
                  </a:solidFill>
                </a:ln>
                <a:solidFill>
                  <a:srgbClr val="F5D328"/>
                </a:solidFill>
                <a:effectLst>
                  <a:outerShdw sx="100000" sy="100000" kx="0" ky="0" algn="b" rotWithShape="0" blurRad="63500" dist="63500" dir="2241696">
                    <a:srgbClr val="000000"/>
                  </a:outerShdw>
                </a:effectLst>
                <a:uFillTx/>
                <a:latin typeface="Herculanum"/>
                <a:ea typeface="Herculanum"/>
                <a:cs typeface="Herculanum"/>
                <a:sym typeface="Herculanum"/>
              </a:defRPr>
            </a:lvl1pPr>
          </a:lstStyle>
          <a:p>
            <a:pPr lvl="0">
              <a:defRPr sz="1800">
                <a:ln w="9525">
                  <a:noFill/>
                </a:ln>
                <a:solidFill>
                  <a:srgbClr val="000000"/>
                </a:solidFill>
                <a:effectLst/>
              </a:defRPr>
            </a:pPr>
            <a:r>
              <a:rPr sz="7700">
                <a:ln w="7218">
                  <a:solidFill>
                    <a:srgbClr val="F5D328"/>
                  </a:solidFill>
                </a:ln>
                <a:solidFill>
                  <a:srgbClr val="F5D328"/>
                </a:solidFill>
                <a:effectLst>
                  <a:outerShdw sx="100000" sy="100000" kx="0" ky="0" algn="b" rotWithShape="0" blurRad="63500" dist="63500" dir="2241696">
                    <a:srgbClr val="000000"/>
                  </a:outerShdw>
                </a:effectLst>
              </a:rPr>
              <a:t>Two Extremes</a:t>
            </a:r>
          </a:p>
        </p:txBody>
      </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image3.png"/>
          <p:cNvPicPr/>
          <p:nvPr/>
        </p:nvPicPr>
        <p:blipFill>
          <a:blip r:embed="rId2">
            <a:extLst/>
          </a:blip>
          <a:stretch>
            <a:fillRect/>
          </a:stretch>
        </p:blipFill>
        <p:spPr>
          <a:xfrm>
            <a:off x="3266603" y="4690980"/>
            <a:ext cx="4794631" cy="6518525"/>
          </a:xfrm>
          <a:prstGeom prst="rect">
            <a:avLst/>
          </a:prstGeom>
          <a:ln w="12700">
            <a:miter lim="400000"/>
          </a:ln>
        </p:spPr>
      </p:pic>
      <p:pic>
        <p:nvPicPr>
          <p:cNvPr id="223" name=""/>
          <p:cNvPicPr/>
          <p:nvPr/>
        </p:nvPicPr>
        <p:blipFill>
          <a:blip r:embed="rId3">
            <a:alphaModFix amt="79092"/>
            <a:extLst/>
          </a:blip>
          <a:stretch>
            <a:fillRect/>
          </a:stretch>
        </p:blipFill>
        <p:spPr>
          <a:xfrm>
            <a:off x="7165180" y="4132592"/>
            <a:ext cx="5904509" cy="5789878"/>
          </a:xfrm>
          <a:prstGeom prst="rect">
            <a:avLst/>
          </a:prstGeom>
          <a:effectLst>
            <a:outerShdw sx="100000" sy="100000" kx="0" ky="0" algn="b" rotWithShape="0" blurRad="38100" dist="25400" dir="5400000">
              <a:srgbClr val="000000">
                <a:alpha val="44023"/>
              </a:srgbClr>
            </a:outerShdw>
          </a:effectLst>
        </p:spPr>
      </p:pic>
      <p:pic>
        <p:nvPicPr>
          <p:cNvPr id="224" name=""/>
          <p:cNvPicPr/>
          <p:nvPr/>
        </p:nvPicPr>
        <p:blipFill>
          <a:blip r:embed="rId4">
            <a:alphaModFix amt="79092"/>
            <a:extLst/>
          </a:blip>
          <a:stretch>
            <a:fillRect/>
          </a:stretch>
        </p:blipFill>
        <p:spPr>
          <a:xfrm>
            <a:off x="0" y="4187824"/>
            <a:ext cx="5904508" cy="5679415"/>
          </a:xfrm>
          <a:prstGeom prst="rect">
            <a:avLst/>
          </a:prstGeom>
          <a:effectLst>
            <a:outerShdw sx="100000" sy="100000" kx="0" ky="0" algn="b" rotWithShape="0" blurRad="38100" dist="25400" dir="5400000">
              <a:srgbClr val="000000">
                <a:alpha val="44023"/>
              </a:srgbClr>
            </a:outerShdw>
          </a:effectLst>
        </p:spPr>
      </p:pic>
      <p:sp>
        <p:nvSpPr>
          <p:cNvPr id="225" name="Shape 225"/>
          <p:cNvSpPr/>
          <p:nvPr/>
        </p:nvSpPr>
        <p:spPr>
          <a:xfrm>
            <a:off x="7622984" y="4754231"/>
            <a:ext cx="4988902" cy="45466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Generic authority: </a:t>
            </a:r>
            <a:endPar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General; opposite to specific. If a command is generic, an action is authorized without the details.</a:t>
            </a:r>
          </a:p>
        </p:txBody>
      </p:sp>
      <p:sp>
        <p:nvSpPr>
          <p:cNvPr id="226" name="Shape 226"/>
          <p:cNvSpPr/>
          <p:nvPr/>
        </p:nvSpPr>
        <p:spPr>
          <a:xfrm>
            <a:off x="352763" y="4830431"/>
            <a:ext cx="5198981" cy="4394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Specific authority:</a:t>
            </a:r>
            <a:endPar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Precisely formulated or restricted. If a command is specific, the action is authorized, then the details are specified. </a:t>
            </a:r>
          </a:p>
        </p:txBody>
      </p:sp>
      <p:sp>
        <p:nvSpPr>
          <p:cNvPr id="227" name="Shape 227"/>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28" name="Shape 228"/>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29" name="Shape 229"/>
          <p:cNvSpPr/>
          <p:nvPr/>
        </p:nvSpPr>
        <p:spPr>
          <a:xfrm>
            <a:off x="-144437" y="1640211"/>
            <a:ext cx="13004801"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“How To Establish Faith - How God Instructs”</a:t>
            </a:r>
          </a:p>
        </p:txBody>
      </p:sp>
      <p:sp>
        <p:nvSpPr>
          <p:cNvPr id="230" name="Shape 230"/>
          <p:cNvSpPr/>
          <p:nvPr/>
        </p:nvSpPr>
        <p:spPr>
          <a:xfrm>
            <a:off x="604089" y="26457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23"/>
                                        </p:tgtEl>
                                        <p:attrNameLst>
                                          <p:attrName>style.visibility</p:attrName>
                                        </p:attrNameLst>
                                      </p:cBhvr>
                                      <p:to>
                                        <p:strVal val="visible"/>
                                      </p:to>
                                    </p:set>
                                    <p:animEffect filter="wipe(left)" transition="in">
                                      <p:cBhvr>
                                        <p:cTn id="7" dur="2000"/>
                                        <p:tgtEl>
                                          <p:spTgt spid="223"/>
                                        </p:tgtEl>
                                      </p:cBhvr>
                                    </p:animEffect>
                                  </p:childTnLst>
                                </p:cTn>
                              </p:par>
                            </p:childTnLst>
                          </p:cTn>
                        </p:par>
                        <p:par>
                          <p:cTn id="8" fill="hold">
                            <p:stCondLst>
                              <p:cond delay="2000"/>
                            </p:stCondLst>
                            <p:childTnLst>
                              <p:par>
                                <p:cTn id="9" nodeType="afterEffect" presetClass="entr" presetSubtype="8" presetID="22" grpId="2" fill="hold">
                                  <p:stCondLst>
                                    <p:cond delay="0"/>
                                  </p:stCondLst>
                                  <p:iterate type="el" backwards="0">
                                    <p:tmAbs val="0"/>
                                  </p:iterate>
                                  <p:childTnLst>
                                    <p:set>
                                      <p:cBhvr>
                                        <p:cTn id="10" fill="hold"/>
                                        <p:tgtEl>
                                          <p:spTgt spid="225"/>
                                        </p:tgtEl>
                                        <p:attrNameLst>
                                          <p:attrName>style.visibility</p:attrName>
                                        </p:attrNameLst>
                                      </p:cBhvr>
                                      <p:to>
                                        <p:strVal val="visible"/>
                                      </p:to>
                                    </p:set>
                                    <p:animEffect filter="wipe(left)" transition="in">
                                      <p:cBhvr>
                                        <p:cTn id="11" dur="2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P build="whole" bldLvl="1" animBg="1" rev="0" advAuto="0" spid="225"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nvSpPr>
        <p:spPr>
          <a:xfrm>
            <a:off x="4684422" y="3765973"/>
            <a:ext cx="8224113" cy="58450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878593" indent="-878593" defTabSz="914400">
              <a:spcBef>
                <a:spcPts val="1500"/>
              </a:spcBef>
              <a:buClr>
                <a:srgbClr val="E46C0A"/>
              </a:buClr>
              <a:buSzPct val="100000"/>
              <a:buFont typeface="Wingdings 2"/>
              <a:buChar char="✦"/>
              <a:defRPr sz="1800">
                <a:uFillTx/>
              </a:defRPr>
            </a:pPr>
            <a:r>
              <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Generic instruction includes all the essentials and the expedients to fulfill that instruction</a:t>
            </a:r>
            <a:endPar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1500"/>
              </a:spcBef>
              <a:buClr>
                <a:srgbClr val="E46C0A"/>
              </a:buClr>
              <a:buSzPct val="100000"/>
              <a:buFont typeface="Wingdings 2"/>
              <a:buChar char="✦"/>
              <a:defRPr sz="1800">
                <a:uFillTx/>
              </a:defRPr>
            </a:pPr>
            <a:r>
              <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Specific instruction, either stated or implied, takes precedence over generic instruction</a:t>
            </a:r>
            <a:endPar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1500"/>
              </a:spcBef>
              <a:buClr>
                <a:srgbClr val="E46C0A"/>
              </a:buClr>
              <a:buSzPct val="100000"/>
              <a:buFont typeface="Wingdings 2"/>
              <a:buChar char="✦"/>
              <a:defRPr sz="1800">
                <a:uFillTx/>
              </a:defRPr>
            </a:pPr>
            <a:r>
              <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Instruction, either specific or generic, can only be altered, modified, or limited by more specific instruction</a:t>
            </a:r>
          </a:p>
        </p:txBody>
      </p:sp>
      <p:pic>
        <p:nvPicPr>
          <p:cNvPr id="233" name=""/>
          <p:cNvPicPr/>
          <p:nvPr/>
        </p:nvPicPr>
        <p:blipFill>
          <a:blip r:embed="rId2">
            <a:extLst/>
          </a:blip>
          <a:stretch>
            <a:fillRect/>
          </a:stretch>
        </p:blipFill>
        <p:spPr>
          <a:xfrm>
            <a:off x="328506" y="3814069"/>
            <a:ext cx="4219788" cy="5748856"/>
          </a:xfrm>
          <a:prstGeom prst="rect">
            <a:avLst/>
          </a:prstGeom>
          <a:effectLst>
            <a:outerShdw sx="100000" sy="100000" kx="0" ky="0" algn="b" rotWithShape="0" blurRad="50800" dist="25400" dir="5400000">
              <a:srgbClr val="000000">
                <a:alpha val="35000"/>
              </a:srgbClr>
            </a:outerShdw>
          </a:effectLst>
        </p:spPr>
      </p:pic>
      <p:sp>
        <p:nvSpPr>
          <p:cNvPr id="234" name="Shape 234"/>
          <p:cNvSpPr/>
          <p:nvPr/>
        </p:nvSpPr>
        <p:spPr>
          <a:xfrm>
            <a:off x="433493" y="4070773"/>
            <a:ext cx="4009813" cy="52354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b="1" sz="5600">
                <a:solidFill>
                  <a:srgbClr val="FCD5B5"/>
                </a:solidFill>
                <a:effectLst>
                  <a:outerShdw sx="100000" sy="100000" kx="0" ky="0" algn="b" rotWithShape="0" blurRad="50800" dist="50800" dir="866286">
                    <a:srgbClr val="000000"/>
                  </a:outerShdw>
                </a:effectLst>
                <a:uFillTx/>
                <a:latin typeface="Agency FB"/>
                <a:ea typeface="Agency FB"/>
                <a:cs typeface="Agency FB"/>
                <a:sym typeface="Agency FB"/>
              </a:defRPr>
            </a:lvl1pPr>
          </a:lstStyle>
          <a:p>
            <a:pPr lvl="0">
              <a:defRPr b="0" sz="1800">
                <a:solidFill>
                  <a:srgbClr val="000000"/>
                </a:solidFill>
                <a:effectLst/>
              </a:defRPr>
            </a:pPr>
            <a:r>
              <a:rPr b="1" sz="5600">
                <a:solidFill>
                  <a:srgbClr val="FCD5B5"/>
                </a:solidFill>
                <a:effectLst>
                  <a:outerShdw sx="100000" sy="100000" kx="0" ky="0" algn="b" rotWithShape="0" blurRad="50800" dist="50800" dir="866286">
                    <a:srgbClr val="000000"/>
                  </a:outerShdw>
                </a:effectLst>
              </a:rPr>
              <a:t>God has used the basic laws of communication to reveal His will to us.</a:t>
            </a:r>
          </a:p>
        </p:txBody>
      </p:sp>
      <p:sp>
        <p:nvSpPr>
          <p:cNvPr id="235" name="Shape 23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36" name="Shape 236"/>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37" name="Shape 237"/>
          <p:cNvSpPr/>
          <p:nvPr/>
        </p:nvSpPr>
        <p:spPr>
          <a:xfrm>
            <a:off x="-144437" y="1640211"/>
            <a:ext cx="13004801"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“How To Establish Faith - How God Instructs”</a:t>
            </a:r>
          </a:p>
        </p:txBody>
      </p:sp>
      <p:sp>
        <p:nvSpPr>
          <p:cNvPr id="238" name="Shape 238"/>
          <p:cNvSpPr/>
          <p:nvPr/>
        </p:nvSpPr>
        <p:spPr>
          <a:xfrm>
            <a:off x="604089" y="22901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32">
                                            <p:txEl>
                                              <p:pRg st="1" end="1"/>
                                            </p:txEl>
                                          </p:spTgt>
                                        </p:tgtEl>
                                        <p:attrNameLst>
                                          <p:attrName>style.visibility</p:attrName>
                                        </p:attrNameLst>
                                      </p:cBhvr>
                                      <p:to>
                                        <p:strVal val="visible"/>
                                      </p:to>
                                    </p:set>
                                    <p:animEffect filter="wipe(left)" transition="in">
                                      <p:cBhvr>
                                        <p:cTn id="7" dur="1500"/>
                                        <p:tgtEl>
                                          <p:spTgt spid="2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32">
                                            <p:txEl>
                                              <p:pRg st="2" end="2"/>
                                            </p:txEl>
                                          </p:spTgt>
                                        </p:tgtEl>
                                        <p:attrNameLst>
                                          <p:attrName>style.visibility</p:attrName>
                                        </p:attrNameLst>
                                      </p:cBhvr>
                                      <p:to>
                                        <p:strVal val="visible"/>
                                      </p:to>
                                    </p:set>
                                    <p:animEffect filter="wipe(left)" transition="in">
                                      <p:cBhvr>
                                        <p:cTn id="12" dur="1500"/>
                                        <p:tgtEl>
                                          <p:spTgt spid="2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2400">
                <a:uFill>
                  <a:solidFill/>
                </a:uFill>
              </a:rPr>
            </a:fld>
          </a:p>
        </p:txBody>
      </p:sp>
      <p:pic>
        <p:nvPicPr>
          <p:cNvPr id="241" name="pasted-image.tif"/>
          <p:cNvPicPr/>
          <p:nvPr/>
        </p:nvPicPr>
        <p:blipFill>
          <a:blip r:embed="rId2">
            <a:extLst/>
          </a:blip>
          <a:stretch>
            <a:fillRect/>
          </a:stretch>
        </p:blipFill>
        <p:spPr>
          <a:xfrm>
            <a:off x="133582" y="149365"/>
            <a:ext cx="12737636" cy="9497727"/>
          </a:xfrm>
          <a:prstGeom prst="rect">
            <a:avLst/>
          </a:prstGeom>
          <a:ln w="12700">
            <a:miter lim="400000"/>
          </a:ln>
        </p:spPr>
      </p:pic>
      <p:pic>
        <p:nvPicPr>
          <p:cNvPr id="242" name=""/>
          <p:cNvPicPr/>
          <p:nvPr/>
        </p:nvPicPr>
        <p:blipFill>
          <a:blip r:embed="rId3">
            <a:alphaModFix amt="79092"/>
            <a:extLst/>
          </a:blip>
          <a:stretch>
            <a:fillRect/>
          </a:stretch>
        </p:blipFill>
        <p:spPr>
          <a:xfrm>
            <a:off x="7165180" y="4132592"/>
            <a:ext cx="5904509" cy="5789878"/>
          </a:xfrm>
          <a:prstGeom prst="rect">
            <a:avLst/>
          </a:prstGeom>
          <a:effectLst>
            <a:outerShdw sx="100000" sy="100000" kx="0" ky="0" algn="b" rotWithShape="0" blurRad="38100" dist="25400" dir="5400000">
              <a:srgbClr val="000000">
                <a:alpha val="44023"/>
              </a:srgbClr>
            </a:outerShdw>
          </a:effectLst>
        </p:spPr>
      </p:pic>
      <p:pic>
        <p:nvPicPr>
          <p:cNvPr id="243" name=""/>
          <p:cNvPicPr/>
          <p:nvPr/>
        </p:nvPicPr>
        <p:blipFill>
          <a:blip r:embed="rId4">
            <a:alphaModFix amt="79092"/>
            <a:extLst/>
          </a:blip>
          <a:stretch>
            <a:fillRect/>
          </a:stretch>
        </p:blipFill>
        <p:spPr>
          <a:xfrm>
            <a:off x="0" y="4187824"/>
            <a:ext cx="5904508" cy="5679415"/>
          </a:xfrm>
          <a:prstGeom prst="rect">
            <a:avLst/>
          </a:prstGeom>
          <a:effectLst>
            <a:outerShdw sx="100000" sy="100000" kx="0" ky="0" algn="b" rotWithShape="0" blurRad="38100" dist="25400" dir="5400000">
              <a:srgbClr val="000000">
                <a:alpha val="44023"/>
              </a:srgbClr>
            </a:outerShdw>
          </a:effectLst>
        </p:spPr>
      </p:pic>
      <p:sp>
        <p:nvSpPr>
          <p:cNvPr id="244" name="Shape 244"/>
          <p:cNvSpPr/>
          <p:nvPr/>
        </p:nvSpPr>
        <p:spPr>
          <a:xfrm>
            <a:off x="7622984" y="4754231"/>
            <a:ext cx="4988902" cy="45466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Generic authority: </a:t>
            </a:r>
            <a:endPar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General; opposite to specific. If a command is generic, an action is authorized without the details.</a:t>
            </a:r>
          </a:p>
        </p:txBody>
      </p:sp>
      <p:sp>
        <p:nvSpPr>
          <p:cNvPr id="245" name="Shape 245"/>
          <p:cNvSpPr/>
          <p:nvPr/>
        </p:nvSpPr>
        <p:spPr>
          <a:xfrm>
            <a:off x="352763" y="4830431"/>
            <a:ext cx="5198981" cy="4394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Specific authority:</a:t>
            </a:r>
            <a:endPar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Precisely formulated or restricted. If a command is specific, the action is authorized, then the details are specified. </a:t>
            </a:r>
          </a:p>
        </p:txBody>
      </p:sp>
      <p:sp>
        <p:nvSpPr>
          <p:cNvPr id="246" name="Shape 246"/>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247" name="Shape 247"/>
          <p:cNvSpPr/>
          <p:nvPr/>
        </p:nvSpPr>
        <p:spPr>
          <a:xfrm>
            <a:off x="474437" y="1652198"/>
            <a:ext cx="12055926" cy="1041401"/>
          </a:xfrm>
          <a:prstGeom prst="rect">
            <a:avLst/>
          </a:prstGeom>
          <a:gradFill>
            <a:gsLst>
              <a:gs pos="0">
                <a:srgbClr val="3393FF">
                  <a:alpha val="62000"/>
                </a:srgbClr>
              </a:gs>
              <a:gs pos="100000">
                <a:srgbClr val="2DF3E3">
                  <a:alpha val="57000"/>
                </a:srgbClr>
              </a:gs>
            </a:gsLst>
            <a:lin ang="13500000"/>
          </a:gradFill>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sz="32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sz="1800">
                <a:solidFill>
                  <a:srgbClr val="000000"/>
                </a:solidFill>
                <a:effectLst/>
              </a:defRPr>
            </a:pPr>
            <a:r>
              <a:rPr sz="3200">
                <a:solidFill>
                  <a:srgbClr val="FFFFFF"/>
                </a:solidFill>
                <a:effectLst>
                  <a:outerShdw sx="100000" sy="100000" kx="0" ky="0" algn="b" rotWithShape="0" blurRad="76200" dist="63500" dir="2920767">
                    <a:srgbClr val="000000"/>
                  </a:outerShdw>
                </a:effectLst>
              </a:rPr>
              <a:t>Heb 11:7  By faith Noah, being divinely warned of things not yet seen, moved with godly fear, prepared an ark for the saving of his household,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0"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fade(right)" transition="in">
                                      <p:cBhvr>
                                        <p:cTn id="7" dur="2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2400">
                <a:uFill>
                  <a:solidFill/>
                </a:uFill>
              </a:rPr>
            </a:fld>
          </a:p>
        </p:txBody>
      </p:sp>
      <p:pic>
        <p:nvPicPr>
          <p:cNvPr id="250" name="pasted-image.tif"/>
          <p:cNvPicPr/>
          <p:nvPr/>
        </p:nvPicPr>
        <p:blipFill>
          <a:blip r:embed="rId2">
            <a:extLst/>
          </a:blip>
          <a:stretch>
            <a:fillRect/>
          </a:stretch>
        </p:blipFill>
        <p:spPr>
          <a:xfrm>
            <a:off x="133582" y="149365"/>
            <a:ext cx="12737636" cy="9497727"/>
          </a:xfrm>
          <a:prstGeom prst="rect">
            <a:avLst/>
          </a:prstGeom>
          <a:ln w="12700">
            <a:miter lim="400000"/>
          </a:ln>
        </p:spPr>
      </p:pic>
      <p:pic>
        <p:nvPicPr>
          <p:cNvPr id="251" name=""/>
          <p:cNvPicPr/>
          <p:nvPr/>
        </p:nvPicPr>
        <p:blipFill>
          <a:blip r:embed="rId3">
            <a:alphaModFix amt="79092"/>
            <a:extLst/>
          </a:blip>
          <a:stretch>
            <a:fillRect/>
          </a:stretch>
        </p:blipFill>
        <p:spPr>
          <a:xfrm>
            <a:off x="5377722" y="4132592"/>
            <a:ext cx="7691967" cy="5789878"/>
          </a:xfrm>
          <a:prstGeom prst="rect">
            <a:avLst/>
          </a:prstGeom>
          <a:effectLst>
            <a:outerShdw sx="100000" sy="100000" kx="0" ky="0" algn="b" rotWithShape="0" blurRad="38100" dist="25400" dir="5400000">
              <a:srgbClr val="000000">
                <a:alpha val="44023"/>
              </a:srgbClr>
            </a:outerShdw>
          </a:effectLst>
        </p:spPr>
      </p:pic>
      <p:pic>
        <p:nvPicPr>
          <p:cNvPr id="252" name=""/>
          <p:cNvPicPr/>
          <p:nvPr/>
        </p:nvPicPr>
        <p:blipFill>
          <a:blip r:embed="rId4">
            <a:alphaModFix amt="79092"/>
            <a:extLst/>
          </a:blip>
          <a:stretch>
            <a:fillRect/>
          </a:stretch>
        </p:blipFill>
        <p:spPr>
          <a:xfrm>
            <a:off x="0" y="4187824"/>
            <a:ext cx="5904508" cy="5679415"/>
          </a:xfrm>
          <a:prstGeom prst="rect">
            <a:avLst/>
          </a:prstGeom>
          <a:effectLst>
            <a:outerShdw sx="100000" sy="100000" kx="0" ky="0" algn="b" rotWithShape="0" blurRad="38100" dist="25400" dir="5400000">
              <a:srgbClr val="000000">
                <a:alpha val="44023"/>
              </a:srgbClr>
            </a:outerShdw>
          </a:effectLst>
        </p:spPr>
      </p:pic>
      <p:sp>
        <p:nvSpPr>
          <p:cNvPr id="253" name="Shape 253"/>
          <p:cNvSpPr/>
          <p:nvPr/>
        </p:nvSpPr>
        <p:spPr>
          <a:xfrm>
            <a:off x="5835525" y="4468481"/>
            <a:ext cx="6776361" cy="5118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4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Generic &amp; Specific: </a:t>
            </a:r>
            <a:endParaRPr sz="4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Build an ark of gopher wood  </a:t>
            </a:r>
            <a:endPar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Expedients</a:t>
            </a:r>
            <a:endParaRPr sz="4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Tools &amp; Size of material dependent upon specific need </a:t>
            </a:r>
            <a:endPar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3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Liberty: </a:t>
            </a:r>
            <a:endParaRPr sz="43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Source and means of transporting materials</a:t>
            </a:r>
          </a:p>
        </p:txBody>
      </p:sp>
      <p:sp>
        <p:nvSpPr>
          <p:cNvPr id="254" name="Shape 254"/>
          <p:cNvSpPr/>
          <p:nvPr/>
        </p:nvSpPr>
        <p:spPr>
          <a:xfrm>
            <a:off x="352763" y="4525631"/>
            <a:ext cx="5198981" cy="50038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Specific authority:</a:t>
            </a:r>
            <a:endPar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Gopher wood (14)</a:t>
            </a:r>
            <a:endPar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Compartments (14)</a:t>
            </a:r>
            <a:endPar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450’ Long (15)</a:t>
            </a:r>
            <a:endPar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75’ Wide (15)</a:t>
            </a:r>
            <a:endPar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45’ Tall (15)</a:t>
            </a:r>
            <a:endPar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1 Window &amp; Door (16)</a:t>
            </a:r>
            <a:endPar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3 Stories (16)</a:t>
            </a:r>
          </a:p>
        </p:txBody>
      </p:sp>
      <p:sp>
        <p:nvSpPr>
          <p:cNvPr id="255" name="Shape 255"/>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256" name="Shape 256"/>
          <p:cNvSpPr/>
          <p:nvPr/>
        </p:nvSpPr>
        <p:spPr>
          <a:xfrm>
            <a:off x="474437" y="1652198"/>
            <a:ext cx="12055926" cy="1041401"/>
          </a:xfrm>
          <a:prstGeom prst="rect">
            <a:avLst/>
          </a:prstGeom>
          <a:gradFill>
            <a:gsLst>
              <a:gs pos="0">
                <a:srgbClr val="3393FF">
                  <a:alpha val="62000"/>
                </a:srgbClr>
              </a:gs>
              <a:gs pos="100000">
                <a:srgbClr val="2DF3E3">
                  <a:alpha val="57000"/>
                </a:srgbClr>
              </a:gs>
            </a:gsLst>
            <a:lin ang="13500000"/>
          </a:gradFill>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sz="32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sz="1800">
                <a:solidFill>
                  <a:srgbClr val="000000"/>
                </a:solidFill>
                <a:effectLst/>
              </a:defRPr>
            </a:pPr>
            <a:r>
              <a:rPr sz="3200">
                <a:solidFill>
                  <a:srgbClr val="FFFFFF"/>
                </a:solidFill>
                <a:effectLst>
                  <a:outerShdw sx="100000" sy="100000" kx="0" ky="0" algn="b" rotWithShape="0" blurRad="76200" dist="63500" dir="2920767">
                    <a:srgbClr val="000000"/>
                  </a:outerShdw>
                </a:effectLst>
              </a:rPr>
              <a:t>Heb 11:7  By faith Noah, being divinely warned of things not yet seen, moved with godly fear, prepared an ark for the saving of his household,</a:t>
            </a:r>
          </a:p>
        </p:txBody>
      </p:sp>
      <p:sp>
        <p:nvSpPr>
          <p:cNvPr id="257" name="Shape 257"/>
          <p:cNvSpPr/>
          <p:nvPr/>
        </p:nvSpPr>
        <p:spPr>
          <a:xfrm>
            <a:off x="130782" y="2763755"/>
            <a:ext cx="12743236" cy="1023598"/>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lgn="ctr" defTabSz="914400">
              <a:buClrTx/>
              <a:defRPr sz="1800">
                <a:uFillTx/>
              </a:defRPr>
            </a:pPr>
            <a:r>
              <a:rPr baseline="30060"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22</a:t>
            </a:r>
            <a:r>
              <a:rPr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Thus Noah did; according to all that God commanded him, so he did. . . . 7:5  </a:t>
            </a:r>
            <a:r>
              <a:rPr baseline="30060"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5</a:t>
            </a:r>
            <a:r>
              <a:rPr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And Noah did according to all that the Lord commanded him.</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51"/>
                                        </p:tgtEl>
                                        <p:attrNameLst>
                                          <p:attrName>style.visibility</p:attrName>
                                        </p:attrNameLst>
                                      </p:cBhvr>
                                      <p:to>
                                        <p:strVal val="visible"/>
                                      </p:to>
                                    </p:set>
                                    <p:animEffect filter="wipe(left)" transition="in">
                                      <p:cBhvr>
                                        <p:cTn id="7" dur="2000"/>
                                        <p:tgtEl>
                                          <p:spTgt spid="251"/>
                                        </p:tgtEl>
                                      </p:cBhvr>
                                    </p:animEffect>
                                  </p:childTnLst>
                                </p:cTn>
                              </p:par>
                            </p:childTnLst>
                          </p:cTn>
                        </p:par>
                        <p:par>
                          <p:cTn id="8" fill="hold">
                            <p:stCondLst>
                              <p:cond delay="2000"/>
                            </p:stCondLst>
                            <p:childTnLst>
                              <p:par>
                                <p:cTn id="9" nodeType="afterEffect" presetClass="entr" presetSubtype="8" presetID="22" grpId="2" fill="hold">
                                  <p:stCondLst>
                                    <p:cond delay="0"/>
                                  </p:stCondLst>
                                  <p:iterate type="el" backwards="0">
                                    <p:tmAbs val="0"/>
                                  </p:iterate>
                                  <p:childTnLst>
                                    <p:set>
                                      <p:cBhvr>
                                        <p:cTn id="10" fill="hold"/>
                                        <p:tgtEl>
                                          <p:spTgt spid="253">
                                            <p:bg/>
                                          </p:spTgt>
                                        </p:tgtEl>
                                        <p:attrNameLst>
                                          <p:attrName>style.visibility</p:attrName>
                                        </p:attrNameLst>
                                      </p:cBhvr>
                                      <p:to>
                                        <p:strVal val="visible"/>
                                      </p:to>
                                    </p:set>
                                    <p:animEffect filter="wipe(left)" transition="in">
                                      <p:cBhvr>
                                        <p:cTn id="11" dur="2000"/>
                                        <p:tgtEl>
                                          <p:spTgt spid="253">
                                            <p:bg/>
                                          </p:spTgt>
                                        </p:tgtEl>
                                      </p:cBhvr>
                                    </p:animEffect>
                                  </p:childTnLst>
                                </p:cTn>
                              </p:par>
                              <p:par>
                                <p:cTn id="12" presetClass="entr" presetSubtype="8" presetID="22" grpId="2" fill="hold">
                                  <p:stCondLst>
                                    <p:cond delay="0"/>
                                  </p:stCondLst>
                                  <p:iterate type="el" backwards="0">
                                    <p:tmAbs val="0"/>
                                  </p:iterate>
                                  <p:childTnLst>
                                    <p:set>
                                      <p:cBhvr>
                                        <p:cTn id="13" fill="hold"/>
                                        <p:tgtEl>
                                          <p:spTgt spid="253">
                                            <p:txEl>
                                              <p:pRg st="0" end="0"/>
                                            </p:txEl>
                                          </p:spTgt>
                                        </p:tgtEl>
                                        <p:attrNameLst>
                                          <p:attrName>style.visibility</p:attrName>
                                        </p:attrNameLst>
                                      </p:cBhvr>
                                      <p:to>
                                        <p:strVal val="visible"/>
                                      </p:to>
                                    </p:set>
                                    <p:animEffect filter="wipe(left)" transition="in">
                                      <p:cBhvr>
                                        <p:cTn id="14" dur="2000"/>
                                        <p:tgtEl>
                                          <p:spTgt spid="25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8" presetID="22" grpId="2" fill="hold">
                                  <p:stCondLst>
                                    <p:cond delay="0"/>
                                  </p:stCondLst>
                                  <p:iterate type="el" backwards="0">
                                    <p:tmAbs val="0"/>
                                  </p:iterate>
                                  <p:childTnLst>
                                    <p:set>
                                      <p:cBhvr>
                                        <p:cTn id="18" fill="hold"/>
                                        <p:tgtEl>
                                          <p:spTgt spid="253">
                                            <p:txEl>
                                              <p:pRg st="1" end="1"/>
                                            </p:txEl>
                                          </p:spTgt>
                                        </p:tgtEl>
                                        <p:attrNameLst>
                                          <p:attrName>style.visibility</p:attrName>
                                        </p:attrNameLst>
                                      </p:cBhvr>
                                      <p:to>
                                        <p:strVal val="visible"/>
                                      </p:to>
                                    </p:set>
                                    <p:animEffect filter="wipe(left)" transition="in">
                                      <p:cBhvr>
                                        <p:cTn id="19" dur="2000"/>
                                        <p:tgtEl>
                                          <p:spTgt spid="25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8" presetID="22" grpId="2" fill="hold">
                                  <p:stCondLst>
                                    <p:cond delay="0"/>
                                  </p:stCondLst>
                                  <p:iterate type="el" backwards="0">
                                    <p:tmAbs val="0"/>
                                  </p:iterate>
                                  <p:childTnLst>
                                    <p:set>
                                      <p:cBhvr>
                                        <p:cTn id="23" fill="hold"/>
                                        <p:tgtEl>
                                          <p:spTgt spid="253">
                                            <p:txEl>
                                              <p:pRg st="2" end="2"/>
                                            </p:txEl>
                                          </p:spTgt>
                                        </p:tgtEl>
                                        <p:attrNameLst>
                                          <p:attrName>style.visibility</p:attrName>
                                        </p:attrNameLst>
                                      </p:cBhvr>
                                      <p:to>
                                        <p:strVal val="visible"/>
                                      </p:to>
                                    </p:set>
                                    <p:animEffect filter="wipe(left)" transition="in">
                                      <p:cBhvr>
                                        <p:cTn id="24" dur="2000"/>
                                        <p:tgtEl>
                                          <p:spTgt spid="25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8" presetID="22" grpId="2" fill="hold">
                                  <p:stCondLst>
                                    <p:cond delay="0"/>
                                  </p:stCondLst>
                                  <p:iterate type="el" backwards="0">
                                    <p:tmAbs val="0"/>
                                  </p:iterate>
                                  <p:childTnLst>
                                    <p:set>
                                      <p:cBhvr>
                                        <p:cTn id="28" fill="hold"/>
                                        <p:tgtEl>
                                          <p:spTgt spid="253">
                                            <p:txEl>
                                              <p:pRg st="3" end="3"/>
                                            </p:txEl>
                                          </p:spTgt>
                                        </p:tgtEl>
                                        <p:attrNameLst>
                                          <p:attrName>style.visibility</p:attrName>
                                        </p:attrNameLst>
                                      </p:cBhvr>
                                      <p:to>
                                        <p:strVal val="visible"/>
                                      </p:to>
                                    </p:set>
                                    <p:animEffect filter="wipe(left)" transition="in">
                                      <p:cBhvr>
                                        <p:cTn id="29" dur="2000"/>
                                        <p:tgtEl>
                                          <p:spTgt spid="25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8" presetID="22" grpId="2" fill="hold">
                                  <p:stCondLst>
                                    <p:cond delay="0"/>
                                  </p:stCondLst>
                                  <p:iterate type="el" backwards="0">
                                    <p:tmAbs val="0"/>
                                  </p:iterate>
                                  <p:childTnLst>
                                    <p:set>
                                      <p:cBhvr>
                                        <p:cTn id="33" fill="hold"/>
                                        <p:tgtEl>
                                          <p:spTgt spid="253">
                                            <p:txEl>
                                              <p:pRg st="4" end="4"/>
                                            </p:txEl>
                                          </p:spTgt>
                                        </p:tgtEl>
                                        <p:attrNameLst>
                                          <p:attrName>style.visibility</p:attrName>
                                        </p:attrNameLst>
                                      </p:cBhvr>
                                      <p:to>
                                        <p:strVal val="visible"/>
                                      </p:to>
                                    </p:set>
                                    <p:animEffect filter="wipe(left)" transition="in">
                                      <p:cBhvr>
                                        <p:cTn id="34" dur="2000"/>
                                        <p:tgtEl>
                                          <p:spTgt spid="25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8" presetID="22" grpId="2" fill="hold">
                                  <p:stCondLst>
                                    <p:cond delay="0"/>
                                  </p:stCondLst>
                                  <p:iterate type="el" backwards="0">
                                    <p:tmAbs val="0"/>
                                  </p:iterate>
                                  <p:childTnLst>
                                    <p:set>
                                      <p:cBhvr>
                                        <p:cTn id="38" fill="hold"/>
                                        <p:tgtEl>
                                          <p:spTgt spid="253">
                                            <p:txEl>
                                              <p:pRg st="5" end="5"/>
                                            </p:txEl>
                                          </p:spTgt>
                                        </p:tgtEl>
                                        <p:attrNameLst>
                                          <p:attrName>style.visibility</p:attrName>
                                        </p:attrNameLst>
                                      </p:cBhvr>
                                      <p:to>
                                        <p:strVal val="visible"/>
                                      </p:to>
                                    </p:set>
                                    <p:animEffect filter="wipe(left)" transition="in">
                                      <p:cBhvr>
                                        <p:cTn id="39" dur="2000"/>
                                        <p:tgtEl>
                                          <p:spTgt spid="25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2"/>
      <p:bldP build="whole" bldLvl="1" animBg="1" rev="0" advAuto="0" spid="251"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2400">
                <a:uFill>
                  <a:solidFill/>
                </a:uFill>
              </a:rPr>
            </a:fld>
          </a:p>
        </p:txBody>
      </p:sp>
      <p:pic>
        <p:nvPicPr>
          <p:cNvPr id="260" name="pasted-image.tif"/>
          <p:cNvPicPr/>
          <p:nvPr/>
        </p:nvPicPr>
        <p:blipFill>
          <a:blip r:embed="rId2">
            <a:extLst/>
          </a:blip>
          <a:stretch>
            <a:fillRect/>
          </a:stretch>
        </p:blipFill>
        <p:spPr>
          <a:xfrm>
            <a:off x="133582" y="149365"/>
            <a:ext cx="12737636" cy="9497727"/>
          </a:xfrm>
          <a:prstGeom prst="rect">
            <a:avLst/>
          </a:prstGeom>
          <a:ln w="12700">
            <a:miter lim="400000"/>
          </a:ln>
        </p:spPr>
      </p:pic>
      <p:sp>
        <p:nvSpPr>
          <p:cNvPr id="261" name="Shape 261"/>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262" name="Shape 262"/>
          <p:cNvSpPr/>
          <p:nvPr/>
        </p:nvSpPr>
        <p:spPr>
          <a:xfrm>
            <a:off x="474437" y="1652198"/>
            <a:ext cx="12055926" cy="1041401"/>
          </a:xfrm>
          <a:prstGeom prst="rect">
            <a:avLst/>
          </a:prstGeom>
          <a:gradFill>
            <a:gsLst>
              <a:gs pos="0">
                <a:srgbClr val="3393FF">
                  <a:alpha val="62000"/>
                </a:srgbClr>
              </a:gs>
              <a:gs pos="100000">
                <a:srgbClr val="2DF3E3">
                  <a:alpha val="57000"/>
                </a:srgbClr>
              </a:gs>
            </a:gsLst>
            <a:lin ang="13500000"/>
          </a:gradFill>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sz="32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sz="1800">
                <a:solidFill>
                  <a:srgbClr val="000000"/>
                </a:solidFill>
                <a:effectLst/>
              </a:defRPr>
            </a:pPr>
            <a:r>
              <a:rPr sz="3200">
                <a:solidFill>
                  <a:srgbClr val="FFFFFF"/>
                </a:solidFill>
                <a:effectLst>
                  <a:outerShdw sx="100000" sy="100000" kx="0" ky="0" algn="b" rotWithShape="0" blurRad="76200" dist="63500" dir="2920767">
                    <a:srgbClr val="000000"/>
                  </a:outerShdw>
                </a:effectLst>
              </a:rPr>
              <a:t>Heb 11:7  By faith Noah, being divinely warned of things not yet seen, moved with godly fear, prepared an ark for the saving of his household,</a:t>
            </a:r>
          </a:p>
        </p:txBody>
      </p:sp>
      <p:sp>
        <p:nvSpPr>
          <p:cNvPr id="263" name="Shape 263"/>
          <p:cNvSpPr/>
          <p:nvPr/>
        </p:nvSpPr>
        <p:spPr>
          <a:xfrm>
            <a:off x="130782" y="2763755"/>
            <a:ext cx="12743236" cy="1023598"/>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lgn="ctr" defTabSz="914400">
              <a:buClrTx/>
              <a:defRPr sz="1800">
                <a:uFillTx/>
              </a:defRPr>
            </a:pPr>
            <a:r>
              <a:rPr baseline="30060"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22</a:t>
            </a:r>
            <a:r>
              <a:rPr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Thus Noah did; according to all that God commanded him, so he did. . . . 7:5  </a:t>
            </a:r>
            <a:r>
              <a:rPr baseline="30060"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5</a:t>
            </a:r>
            <a:r>
              <a:rPr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And Noah did according to all that the Lord commanded him.</a:t>
            </a:r>
          </a:p>
        </p:txBody>
      </p:sp>
      <p:sp>
        <p:nvSpPr>
          <p:cNvPr id="264" name="Shape 264"/>
          <p:cNvSpPr/>
          <p:nvPr/>
        </p:nvSpPr>
        <p:spPr>
          <a:xfrm>
            <a:off x="325119" y="3863858"/>
            <a:ext cx="4991101" cy="5781369"/>
          </a:xfrm>
          <a:prstGeom prst="rect">
            <a:avLst/>
          </a:prstGeom>
          <a:solidFill>
            <a:srgbClr val="271A0D">
              <a:alpha val="77000"/>
            </a:srgbClr>
          </a:solidFill>
          <a:ln w="12700">
            <a:solidFill>
              <a:srgbClr val="FFFFCC"/>
            </a:solidFill>
            <a:round/>
          </a:ln>
        </p:spPr>
        <p:txBody>
          <a:bodyPr lIns="65023" tIns="65023" rIns="65023" bIns="65023" anchor="ctr"/>
          <a:lstStyle/>
          <a:p>
            <a:pPr lvl="0" algn="ctr" defTabSz="914400">
              <a:buClrTx/>
              <a:defRPr sz="4800">
                <a:solidFill>
                  <a:srgbClr val="EAEAEA">
                    <a:alpha val="78000"/>
                  </a:srgbClr>
                </a:solidFill>
                <a:uFillTx/>
                <a:latin typeface="Times New Roman"/>
                <a:ea typeface="Times New Roman"/>
                <a:cs typeface="Times New Roman"/>
                <a:sym typeface="Times New Roman"/>
              </a:defRPr>
            </a:pPr>
          </a:p>
        </p:txBody>
      </p:sp>
      <p:sp>
        <p:nvSpPr>
          <p:cNvPr id="265" name="Shape 265"/>
          <p:cNvSpPr/>
          <p:nvPr/>
        </p:nvSpPr>
        <p:spPr>
          <a:xfrm>
            <a:off x="572346" y="4713217"/>
            <a:ext cx="4419059" cy="368469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EAEAEA"/>
            </a:solidFill>
            <a:round/>
          </a:ln>
        </p:spPr>
        <p:txBody>
          <a:bodyPr lIns="65023" tIns="65023" rIns="65023" bIns="65023" anchor="ctr"/>
          <a:lstStyle/>
          <a:p>
            <a:pPr lvl="0" algn="ctr" defTabSz="914400">
              <a:buClrTx/>
              <a:defRPr sz="7800">
                <a:solidFill>
                  <a:srgbClr val="EAEAEA"/>
                </a:solidFill>
                <a:uFillTx/>
                <a:latin typeface="Times New Roman"/>
                <a:ea typeface="Times New Roman"/>
                <a:cs typeface="Times New Roman"/>
                <a:sym typeface="Times New Roman"/>
              </a:defRPr>
            </a:pPr>
          </a:p>
        </p:txBody>
      </p:sp>
      <p:sp>
        <p:nvSpPr>
          <p:cNvPr id="266" name="Shape 266"/>
          <p:cNvSpPr/>
          <p:nvPr/>
        </p:nvSpPr>
        <p:spPr>
          <a:xfrm>
            <a:off x="1192762" y="5052859"/>
            <a:ext cx="2914437" cy="800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a:defRPr sz="4800">
                <a:solidFill>
                  <a:srgbClr val="F5D328"/>
                </a:solidFill>
                <a:effectLst>
                  <a:outerShdw sx="100000" sy="100000" kx="0" ky="0" algn="b" rotWithShape="0" blurRad="63500" dist="63500" dir="18900000">
                    <a:srgbClr val="000000"/>
                  </a:outerShdw>
                </a:effectLst>
                <a:latin typeface="Baskerville"/>
                <a:ea typeface="Baskerville"/>
                <a:cs typeface="Baskerville"/>
                <a:sym typeface="Baskerville"/>
              </a:defRPr>
            </a:lvl1pPr>
          </a:lstStyle>
          <a:p>
            <a:pPr lvl="0">
              <a:defRPr sz="1800">
                <a:solidFill>
                  <a:srgbClr val="000000"/>
                </a:solidFill>
                <a:effectLst/>
                <a:uFillTx/>
              </a:defRPr>
            </a:pPr>
            <a:r>
              <a:rPr sz="4800">
                <a:solidFill>
                  <a:srgbClr val="F5D328"/>
                </a:solidFill>
                <a:effectLst>
                  <a:outerShdw sx="100000" sy="100000" kx="0" ky="0" algn="b" rotWithShape="0" blurRad="63500" dist="63500" dir="18900000">
                    <a:srgbClr val="000000"/>
                  </a:outerShdw>
                </a:effectLst>
                <a:uFill>
                  <a:solidFill/>
                </a:uFill>
              </a:rPr>
              <a:t>Incidental</a:t>
            </a:r>
          </a:p>
        </p:txBody>
      </p:sp>
      <p:sp>
        <p:nvSpPr>
          <p:cNvPr id="267" name="Shape 267"/>
          <p:cNvSpPr/>
          <p:nvPr/>
        </p:nvSpPr>
        <p:spPr>
          <a:xfrm>
            <a:off x="1472775" y="5937481"/>
            <a:ext cx="2354412" cy="2020963"/>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lgn="ctr" defTabSz="914400">
              <a:buClrTx/>
              <a:defRPr sz="1800">
                <a:uFillTx/>
              </a:defRPr>
            </a:pPr>
            <a:r>
              <a:rPr sz="4400">
                <a:latin typeface="Times New Roman"/>
                <a:ea typeface="Times New Roman"/>
                <a:cs typeface="Times New Roman"/>
                <a:sym typeface="Times New Roman"/>
              </a:rPr>
              <a:t>Tools </a:t>
            </a:r>
            <a:endParaRPr sz="4400">
              <a:solidFill>
                <a:srgbClr val="EAEAEA"/>
              </a:solidFill>
              <a:latin typeface="Times New Roman"/>
              <a:ea typeface="Times New Roman"/>
              <a:cs typeface="Times New Roman"/>
              <a:sym typeface="Times New Roman"/>
            </a:endParaRPr>
          </a:p>
          <a:p>
            <a:pPr lvl="0" algn="ctr" defTabSz="914400">
              <a:buClrTx/>
              <a:defRPr sz="1800">
                <a:uFillTx/>
              </a:defRPr>
            </a:pPr>
            <a:r>
              <a:rPr sz="4400">
                <a:latin typeface="Times New Roman"/>
                <a:ea typeface="Times New Roman"/>
                <a:cs typeface="Times New Roman"/>
                <a:sym typeface="Times New Roman"/>
              </a:rPr>
              <a:t>Scaffolds</a:t>
            </a:r>
            <a:endParaRPr sz="4400">
              <a:solidFill>
                <a:srgbClr val="EAEAEA"/>
              </a:solidFill>
              <a:latin typeface="Times New Roman"/>
              <a:ea typeface="Times New Roman"/>
              <a:cs typeface="Times New Roman"/>
              <a:sym typeface="Times New Roman"/>
            </a:endParaRPr>
          </a:p>
          <a:p>
            <a:pPr lvl="0" algn="ctr" defTabSz="914400">
              <a:buClrTx/>
              <a:defRPr sz="1800">
                <a:uFillTx/>
              </a:defRPr>
            </a:pPr>
            <a:r>
              <a:rPr sz="4400">
                <a:latin typeface="Times New Roman"/>
                <a:ea typeface="Times New Roman"/>
                <a:cs typeface="Times New Roman"/>
                <a:sym typeface="Times New Roman"/>
              </a:rPr>
              <a:t>Help</a:t>
            </a:r>
          </a:p>
        </p:txBody>
      </p:sp>
      <p:sp>
        <p:nvSpPr>
          <p:cNvPr id="268" name="Shape 268"/>
          <p:cNvSpPr/>
          <p:nvPr/>
        </p:nvSpPr>
        <p:spPr>
          <a:xfrm>
            <a:off x="245364" y="8326966"/>
            <a:ext cx="4809234"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000">
                <a:solidFill>
                  <a:srgbClr val="F5D328"/>
                </a:solidFill>
                <a:effectLst>
                  <a:outerShdw sx="100000" sy="100000" kx="0" ky="0" algn="b" rotWithShape="0" blurRad="63500" dist="63500" dir="18900000">
                    <a:srgbClr val="000000"/>
                  </a:outerShdw>
                </a:effectLst>
                <a:latin typeface="Denmark"/>
                <a:ea typeface="Denmark"/>
                <a:cs typeface="Denmark"/>
                <a:sym typeface="Denmark"/>
              </a:defRPr>
            </a:lvl1pPr>
          </a:lstStyle>
          <a:p>
            <a:pPr lvl="0">
              <a:defRPr sz="1800">
                <a:solidFill>
                  <a:srgbClr val="000000"/>
                </a:solidFill>
                <a:effectLst/>
                <a:uFillTx/>
              </a:defRPr>
            </a:pPr>
            <a:r>
              <a:rPr sz="4000">
                <a:solidFill>
                  <a:srgbClr val="F5D328"/>
                </a:solidFill>
                <a:effectLst>
                  <a:outerShdw sx="100000" sy="100000" kx="0" ky="0" algn="b" rotWithShape="0" blurRad="63500" dist="63500" dir="18900000">
                    <a:srgbClr val="000000"/>
                  </a:outerShdw>
                </a:effectLst>
                <a:uFill>
                  <a:solidFill/>
                </a:uFill>
              </a:rPr>
              <a:t>Build An Ark of Gopher Wood</a:t>
            </a:r>
          </a:p>
        </p:txBody>
      </p:sp>
      <p:sp>
        <p:nvSpPr>
          <p:cNvPr id="269" name="Shape 269"/>
          <p:cNvSpPr/>
          <p:nvPr/>
        </p:nvSpPr>
        <p:spPr>
          <a:xfrm>
            <a:off x="1117819" y="3857508"/>
            <a:ext cx="3328113"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800">
                <a:solidFill>
                  <a:srgbClr val="DCDEE0"/>
                </a:solidFill>
                <a:effectLst>
                  <a:outerShdw sx="100000" sy="100000" kx="0" ky="0" algn="b" rotWithShape="0" blurRad="63500" dist="63500" dir="18900000">
                    <a:srgbClr val="000000"/>
                  </a:outerShdw>
                </a:effectLst>
                <a:latin typeface="Denmark"/>
                <a:ea typeface="Denmark"/>
                <a:cs typeface="Denmark"/>
                <a:sym typeface="Denmark"/>
              </a:defRPr>
            </a:lvl1pPr>
          </a:lstStyle>
          <a:p>
            <a:pPr lvl="0">
              <a:defRPr sz="1800">
                <a:solidFill>
                  <a:srgbClr val="000000"/>
                </a:solidFill>
                <a:effectLst/>
                <a:uFillTx/>
              </a:defRPr>
            </a:pPr>
            <a:r>
              <a:rPr sz="4800">
                <a:solidFill>
                  <a:srgbClr val="DCDEE0"/>
                </a:solidFill>
                <a:effectLst>
                  <a:outerShdw sx="100000" sy="100000" kx="0" ky="0" algn="b" rotWithShape="0" blurRad="63500" dist="63500" dir="18900000">
                    <a:srgbClr val="000000"/>
                  </a:outerShdw>
                </a:effectLst>
                <a:uFill>
                  <a:solidFill/>
                </a:uFill>
              </a:rPr>
              <a:t>Authorized</a:t>
            </a:r>
          </a:p>
        </p:txBody>
      </p:sp>
      <p:pic>
        <p:nvPicPr>
          <p:cNvPr id="270" name=""/>
          <p:cNvPicPr/>
          <p:nvPr/>
        </p:nvPicPr>
        <p:blipFill>
          <a:blip r:embed="rId3">
            <a:alphaModFix amt="79092"/>
            <a:extLst/>
          </a:blip>
          <a:stretch>
            <a:fillRect/>
          </a:stretch>
        </p:blipFill>
        <p:spPr>
          <a:xfrm>
            <a:off x="7165180" y="4132592"/>
            <a:ext cx="5904509" cy="5789878"/>
          </a:xfrm>
          <a:prstGeom prst="rect">
            <a:avLst/>
          </a:prstGeom>
          <a:effectLst>
            <a:outerShdw sx="100000" sy="100000" kx="0" ky="0" algn="b" rotWithShape="0" blurRad="38100" dist="25400" dir="5400000">
              <a:srgbClr val="000000">
                <a:alpha val="44023"/>
              </a:srgbClr>
            </a:outerShdw>
          </a:effectLst>
        </p:spPr>
      </p:pic>
      <p:sp>
        <p:nvSpPr>
          <p:cNvPr id="271" name="Shape 271"/>
          <p:cNvSpPr/>
          <p:nvPr/>
        </p:nvSpPr>
        <p:spPr>
          <a:xfrm>
            <a:off x="7622983" y="4706867"/>
            <a:ext cx="4988902" cy="4648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51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Excluded / Unauthorized </a:t>
            </a:r>
            <a:endParaRPr sz="51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defRPr sz="1800">
                <a:uFillTx/>
              </a:defRPr>
            </a:pPr>
            <a:r>
              <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Another door</a:t>
            </a:r>
            <a:endPar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Different wood</a:t>
            </a:r>
            <a:endPar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Different size</a:t>
            </a:r>
            <a:endPar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Additional boats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270"/>
                                        </p:tgtEl>
                                        <p:attrNameLst>
                                          <p:attrName>style.visibility</p:attrName>
                                        </p:attrNameLst>
                                      </p:cBhvr>
                                      <p:to>
                                        <p:strVal val="visible"/>
                                      </p:to>
                                    </p:set>
                                    <p:anim calcmode="lin" valueType="num">
                                      <p:cBhvr>
                                        <p:cTn id="7" dur="1500" fill="hold"/>
                                        <p:tgtEl>
                                          <p:spTgt spid="270"/>
                                        </p:tgtEl>
                                        <p:attrNameLst>
                                          <p:attrName>ppt_x</p:attrName>
                                        </p:attrNameLst>
                                      </p:cBhvr>
                                      <p:tavLst>
                                        <p:tav tm="0">
                                          <p:val>
                                            <p:strVal val="#ppt_x"/>
                                          </p:val>
                                        </p:tav>
                                        <p:tav tm="100000">
                                          <p:val>
                                            <p:strVal val="#ppt_x"/>
                                          </p:val>
                                        </p:tav>
                                      </p:tavLst>
                                    </p:anim>
                                    <p:anim calcmode="lin" valueType="num">
                                      <p:cBhvr>
                                        <p:cTn id="8" dur="1500" fill="hold"/>
                                        <p:tgtEl>
                                          <p:spTgt spid="27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nodeType="afterEffect" presetClass="entr" presetSubtype="1" presetID="2" grpId="2" fill="hold">
                                  <p:stCondLst>
                                    <p:cond delay="0"/>
                                  </p:stCondLst>
                                  <p:iterate type="el" backwards="0">
                                    <p:tmAbs val="0"/>
                                  </p:iterate>
                                  <p:childTnLst>
                                    <p:set>
                                      <p:cBhvr>
                                        <p:cTn id="11" fill="hold"/>
                                        <p:tgtEl>
                                          <p:spTgt spid="271"/>
                                        </p:tgtEl>
                                        <p:attrNameLst>
                                          <p:attrName>style.visibility</p:attrName>
                                        </p:attrNameLst>
                                      </p:cBhvr>
                                      <p:to>
                                        <p:strVal val="visible"/>
                                      </p:to>
                                    </p:set>
                                    <p:anim calcmode="lin" valueType="num">
                                      <p:cBhvr>
                                        <p:cTn id="12" dur="1500" fill="hold"/>
                                        <p:tgtEl>
                                          <p:spTgt spid="271"/>
                                        </p:tgtEl>
                                        <p:attrNameLst>
                                          <p:attrName>ppt_x</p:attrName>
                                        </p:attrNameLst>
                                      </p:cBhvr>
                                      <p:tavLst>
                                        <p:tav tm="0">
                                          <p:val>
                                            <p:strVal val="#ppt_x"/>
                                          </p:val>
                                        </p:tav>
                                        <p:tav tm="100000">
                                          <p:val>
                                            <p:strVal val="#ppt_x"/>
                                          </p:val>
                                        </p:tav>
                                      </p:tavLst>
                                    </p:anim>
                                    <p:anim calcmode="lin" valueType="num">
                                      <p:cBhvr>
                                        <p:cTn id="13" dur="1500" fill="hold"/>
                                        <p:tgtEl>
                                          <p:spTgt spid="2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P build="whole" bldLvl="1" animBg="1" rev="0" advAuto="0" spid="271"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274" name="Shape 274"/>
          <p:cNvSpPr/>
          <p:nvPr/>
        </p:nvSpPr>
        <p:spPr>
          <a:xfrm>
            <a:off x="-127504" y="1500511"/>
            <a:ext cx="13004801" cy="1676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The method of moving the ark of the covenant was specified, thus excluding any other method</a:t>
            </a:r>
          </a:p>
        </p:txBody>
      </p:sp>
      <p:pic>
        <p:nvPicPr>
          <p:cNvPr id="275" name="pasted-image.pdf"/>
          <p:cNvPicPr/>
          <p:nvPr/>
        </p:nvPicPr>
        <p:blipFill>
          <a:blip r:embed="rId2">
            <a:extLst/>
          </a:blip>
          <a:stretch>
            <a:fillRect/>
          </a:stretch>
        </p:blipFill>
        <p:spPr>
          <a:xfrm>
            <a:off x="-141817" y="3079028"/>
            <a:ext cx="4922722" cy="6784639"/>
          </a:xfrm>
          <a:prstGeom prst="rect">
            <a:avLst/>
          </a:prstGeom>
          <a:ln w="12700">
            <a:miter lim="400000"/>
          </a:ln>
        </p:spPr>
      </p:pic>
      <p:sp>
        <p:nvSpPr>
          <p:cNvPr id="276" name="Shape 276"/>
          <p:cNvSpPr/>
          <p:nvPr/>
        </p:nvSpPr>
        <p:spPr>
          <a:xfrm>
            <a:off x="4685451" y="3226858"/>
            <a:ext cx="7994230" cy="621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DF8F63">
                  <a:alpha val="64000"/>
                </a:srgbClr>
              </a:gs>
              <a:gs pos="35000">
                <a:srgbClr val="B88355">
                  <a:alpha val="52999"/>
                </a:srgbClr>
              </a:gs>
              <a:gs pos="100000">
                <a:srgbClr val="C2A771">
                  <a:alpha val="81000"/>
                </a:srgbClr>
              </a:gs>
            </a:gsLst>
            <a:lin ang="16200000"/>
          </a:gradFill>
          <a:ln w="12700">
            <a:solidFill>
              <a:srgbClr val="F69240"/>
            </a:solidFill>
          </a:ln>
          <a:effectLst>
            <a:outerShdw sx="100000" sy="100000" kx="0" ky="0" algn="b" rotWithShape="0" blurRad="63500" dist="88900" dir="2325005">
              <a:srgbClr val="000000">
                <a:alpha val="38000"/>
              </a:srgbClr>
            </a:outerShdw>
          </a:effectLst>
        </p:spPr>
        <p:txBody>
          <a:bodyPr lIns="0" tIns="0" rIns="0" bIns="0" anchor="ctr"/>
          <a:lstStyle/>
          <a:p>
            <a:pPr lvl="0" algn="ctr" defTabSz="914400">
              <a:buClrTx/>
              <a:defRPr>
                <a:solidFill>
                  <a:srgbClr val="FFFFFF"/>
                </a:solidFill>
                <a:effectLst>
                  <a:outerShdw sx="100000" sy="100000" kx="0" ky="0" algn="b" rotWithShape="0" blurRad="25400" dist="23998" dir="2700000">
                    <a:srgbClr val="000000">
                      <a:alpha val="31034"/>
                    </a:srgbClr>
                  </a:outerShdw>
                </a:effectLst>
                <a:uFillTx/>
                <a:latin typeface="Berlin Sans FB Demi"/>
                <a:ea typeface="Berlin Sans FB Demi"/>
                <a:cs typeface="Berlin Sans FB Demi"/>
                <a:sym typeface="Berlin Sans FB Demi"/>
              </a:defRPr>
            </a:pPr>
          </a:p>
        </p:txBody>
      </p:sp>
      <p:sp>
        <p:nvSpPr>
          <p:cNvPr id="277" name="Shape 277"/>
          <p:cNvSpPr/>
          <p:nvPr/>
        </p:nvSpPr>
        <p:spPr>
          <a:xfrm>
            <a:off x="4894505" y="3593782"/>
            <a:ext cx="7689430" cy="5651501"/>
          </a:xfrm>
          <a:prstGeom prst="rect">
            <a:avLst/>
          </a:prstGeom>
          <a:ln w="12700">
            <a:miter lim="400000"/>
          </a:ln>
          <a:effectLst>
            <a:outerShdw sx="100000" sy="100000" kx="0" ky="0" algn="b" rotWithShape="0" blurRad="63500" dist="63500" dir="271592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83507" indent="-483507" defTabSz="457200">
              <a:spcBef>
                <a:spcPts val="1000"/>
              </a:spcBef>
              <a:buClrTx/>
              <a:buSzPct val="50000"/>
              <a:buBlip>
                <a:blip r:embed="rId3"/>
              </a:buBlip>
              <a:defRPr sz="1800">
                <a:uFillTx/>
              </a:defRPr>
            </a:pPr>
            <a:r>
              <a:rPr sz="4100">
                <a:solidFill>
                  <a:srgbClr val="FFFFFF"/>
                </a:solidFill>
                <a:effectLst>
                  <a:outerShdw sx="100000" sy="100000" kx="0" ky="0" algn="b" rotWithShape="0" blurRad="63500" dist="63500" dir="3434358">
                    <a:srgbClr val="000000"/>
                  </a:outerShdw>
                </a:effectLst>
                <a:latin typeface="Denmark"/>
                <a:ea typeface="Denmark"/>
                <a:cs typeface="Denmark"/>
                <a:sym typeface="Denmark"/>
              </a:rPr>
              <a:t>Consulted with every leader – (1 Chron 13:1) but forgot to consult God’s word (1 Chron 15:13)</a:t>
            </a:r>
            <a:endParaRPr sz="42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4000">
                <a:solidFill>
                  <a:srgbClr val="FFFFFF"/>
                </a:solidFill>
                <a:effectLst>
                  <a:outerShdw sx="100000" sy="100000" kx="0" ky="0" algn="b" rotWithShape="0" blurRad="63500" dist="63500" dir="3434358">
                    <a:srgbClr val="000000"/>
                  </a:outerShdw>
                </a:effectLst>
                <a:latin typeface="Adelon"/>
                <a:ea typeface="Adelon"/>
                <a:cs typeface="Adelon"/>
                <a:sym typeface="Adelon"/>
              </a:rPr>
              <a:t>The Ox Cart was unauthorized –NOT an expedient -</a:t>
            </a:r>
            <a:endParaRPr sz="40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4000">
                <a:solidFill>
                  <a:srgbClr val="FFFFFF"/>
                </a:solidFill>
                <a:effectLst>
                  <a:outerShdw sx="100000" sy="100000" kx="0" ky="0" algn="b" rotWithShape="0" blurRad="63500" dist="63500" dir="3434358">
                    <a:srgbClr val="000000"/>
                  </a:outerShdw>
                </a:effectLst>
                <a:latin typeface="Adelon"/>
                <a:ea typeface="Adelon"/>
                <a:cs typeface="Adelon"/>
                <a:sym typeface="Adelon"/>
              </a:rPr>
              <a:t>Was not specifically condemned – but was condemned because the method was specified!</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77">
                                            <p:txEl>
                                              <p:pRg st="1" end="1"/>
                                            </p:txEl>
                                          </p:spTgt>
                                        </p:tgtEl>
                                        <p:attrNameLst>
                                          <p:attrName>style.visibility</p:attrName>
                                        </p:attrNameLst>
                                      </p:cBhvr>
                                      <p:to>
                                        <p:strVal val="visible"/>
                                      </p:to>
                                    </p:set>
                                    <p:animEffect filter="fade" transition="in">
                                      <p:cBhvr>
                                        <p:cTn id="7" dur="1500"/>
                                        <p:tgtEl>
                                          <p:spTgt spid="2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277">
                                            <p:txEl>
                                              <p:pRg st="2" end="2"/>
                                            </p:txEl>
                                          </p:spTgt>
                                        </p:tgtEl>
                                        <p:attrNameLst>
                                          <p:attrName>style.visibility</p:attrName>
                                        </p:attrNameLst>
                                      </p:cBhvr>
                                      <p:to>
                                        <p:strVal val="visible"/>
                                      </p:to>
                                    </p:set>
                                    <p:animEffect filter="fade" transition="in">
                                      <p:cBhvr>
                                        <p:cTn id="12" dur="1500"/>
                                        <p:tgtEl>
                                          <p:spTgt spid="27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 name=""/>
          <p:cNvPicPr/>
          <p:nvPr/>
        </p:nvPicPr>
        <p:blipFill>
          <a:blip r:embed="rId2">
            <a:extLst/>
          </a:blip>
          <a:stretch>
            <a:fillRect/>
          </a:stretch>
        </p:blipFill>
        <p:spPr>
          <a:xfrm>
            <a:off x="8461061" y="3454400"/>
            <a:ext cx="4399326" cy="4876800"/>
          </a:xfrm>
          <a:prstGeom prst="rect">
            <a:avLst/>
          </a:prstGeom>
          <a:effectLst>
            <a:outerShdw sx="100000" sy="100000" kx="0" ky="0" algn="b" rotWithShape="0" blurRad="63500" dist="63500" dir="2803505">
              <a:srgbClr val="000000">
                <a:alpha val="99879"/>
              </a:srgbClr>
            </a:outerShdw>
          </a:effectLst>
        </p:spPr>
      </p:pic>
      <p:pic>
        <p:nvPicPr>
          <p:cNvPr id="77" name=""/>
          <p:cNvPicPr/>
          <p:nvPr/>
        </p:nvPicPr>
        <p:blipFill>
          <a:blip r:embed="rId3">
            <a:extLst/>
          </a:blip>
          <a:stretch>
            <a:fillRect/>
          </a:stretch>
        </p:blipFill>
        <p:spPr>
          <a:xfrm>
            <a:off x="-122023" y="3454400"/>
            <a:ext cx="4752810" cy="4876800"/>
          </a:xfrm>
          <a:prstGeom prst="rect">
            <a:avLst/>
          </a:prstGeom>
          <a:effectLst>
            <a:outerShdw sx="100000" sy="100000" kx="0" ky="0" algn="b" rotWithShape="0" blurRad="63500" dist="63500" dir="2803505">
              <a:srgbClr val="000000">
                <a:alpha val="99879"/>
              </a:srgbClr>
            </a:outerShdw>
          </a:effectLst>
        </p:spPr>
      </p:pic>
      <p:pic>
        <p:nvPicPr>
          <p:cNvPr id="78" name=""/>
          <p:cNvPicPr/>
          <p:nvPr/>
        </p:nvPicPr>
        <p:blipFill>
          <a:blip r:embed="rId4">
            <a:extLst/>
          </a:blip>
          <a:stretch>
            <a:fillRect/>
          </a:stretch>
        </p:blipFill>
        <p:spPr>
          <a:xfrm>
            <a:off x="4463322" y="3136900"/>
            <a:ext cx="4397177" cy="5511800"/>
          </a:xfrm>
          <a:prstGeom prst="rect">
            <a:avLst/>
          </a:prstGeom>
          <a:effectLst>
            <a:outerShdw sx="100000" sy="100000" kx="0" ky="0" algn="b" rotWithShape="0" blurRad="38100" dist="25400" dir="5400000">
              <a:srgbClr val="000000">
                <a:alpha val="50000"/>
              </a:srgbClr>
            </a:outerShdw>
          </a:effectLst>
        </p:spPr>
      </p:pic>
      <p:sp>
        <p:nvSpPr>
          <p:cNvPr id="79" name="Shape 79"/>
          <p:cNvSpPr/>
          <p:nvPr/>
        </p:nvSpPr>
        <p:spPr>
          <a:xfrm>
            <a:off x="808005" y="910472"/>
            <a:ext cx="11388790" cy="175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584200">
              <a:spcBef>
                <a:spcPts val="2000"/>
              </a:spcBef>
              <a:buClrTx/>
              <a:defRPr sz="55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A Biblical Understanding of The Church Jesus Built</a:t>
            </a:r>
          </a:p>
        </p:txBody>
      </p:sp>
      <p:sp>
        <p:nvSpPr>
          <p:cNvPr id="80" name="Shape 80"/>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81" name="Shape 81"/>
          <p:cNvSpPr/>
          <p:nvPr/>
        </p:nvSpPr>
        <p:spPr>
          <a:xfrm rot="5400000">
            <a:off x="1258854" y="1843058"/>
            <a:ext cx="1991057" cy="1858161"/>
          </a:xfrm>
          <a:prstGeom prst="rightArrow">
            <a:avLst>
              <a:gd name="adj1" fmla="val 32000"/>
              <a:gd name="adj2" fmla="val 64000"/>
            </a:avLst>
          </a:prstGeom>
          <a:solidFill>
            <a:srgbClr val="F5D328"/>
          </a:solidFill>
          <a:ln w="25400">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584200">
              <a:buClrTx/>
              <a:defRPr sz="4000">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pPr>
          </a:p>
        </p:txBody>
      </p:sp>
      <p:sp>
        <p:nvSpPr>
          <p:cNvPr id="82" name="Shape 82"/>
          <p:cNvSpPr/>
          <p:nvPr/>
        </p:nvSpPr>
        <p:spPr>
          <a:xfrm rot="5400000">
            <a:off x="9530787" y="1843058"/>
            <a:ext cx="1991057" cy="1858161"/>
          </a:xfrm>
          <a:prstGeom prst="rightArrow">
            <a:avLst>
              <a:gd name="adj1" fmla="val 32000"/>
              <a:gd name="adj2" fmla="val 64000"/>
            </a:avLst>
          </a:prstGeom>
          <a:solidFill>
            <a:srgbClr val="F5D328"/>
          </a:solidFill>
          <a:ln w="25400">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lgn="ctr" defTabSz="584200">
              <a:buClrTx/>
              <a:defRPr sz="4000">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pP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78"/>
                                        </p:tgtEl>
                                        <p:attrNameLst>
                                          <p:attrName>style.visibility</p:attrName>
                                        </p:attrNameLst>
                                      </p:cBhvr>
                                      <p:to>
                                        <p:strVal val="visible"/>
                                      </p:to>
                                    </p:set>
                                    <p:animEffect filter="wipe(left)" transition="in">
                                      <p:cBhvr>
                                        <p:cTn id="7" dur="2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280" name="Shape 280"/>
          <p:cNvSpPr/>
          <p:nvPr/>
        </p:nvSpPr>
        <p:spPr>
          <a:xfrm>
            <a:off x="-127504" y="1500511"/>
            <a:ext cx="13004801" cy="1676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The method of moving the ark of the covenant was specified, thus excluding any other method</a:t>
            </a:r>
          </a:p>
        </p:txBody>
      </p:sp>
      <p:pic>
        <p:nvPicPr>
          <p:cNvPr id="281" name="pasted-image.pdf"/>
          <p:cNvPicPr/>
          <p:nvPr/>
        </p:nvPicPr>
        <p:blipFill>
          <a:blip r:embed="rId2">
            <a:extLst/>
          </a:blip>
          <a:stretch>
            <a:fillRect/>
          </a:stretch>
        </p:blipFill>
        <p:spPr>
          <a:xfrm>
            <a:off x="-141817" y="3079028"/>
            <a:ext cx="4922722" cy="6784639"/>
          </a:xfrm>
          <a:prstGeom prst="rect">
            <a:avLst/>
          </a:prstGeom>
          <a:ln w="12700">
            <a:miter lim="400000"/>
          </a:ln>
        </p:spPr>
      </p:pic>
      <p:sp>
        <p:nvSpPr>
          <p:cNvPr id="282" name="Shape 282"/>
          <p:cNvSpPr/>
          <p:nvPr/>
        </p:nvSpPr>
        <p:spPr>
          <a:xfrm>
            <a:off x="4685451" y="3226858"/>
            <a:ext cx="7994230" cy="621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DF8F63">
                  <a:alpha val="64000"/>
                </a:srgbClr>
              </a:gs>
              <a:gs pos="35000">
                <a:srgbClr val="B88355">
                  <a:alpha val="52999"/>
                </a:srgbClr>
              </a:gs>
              <a:gs pos="100000">
                <a:srgbClr val="C2A771">
                  <a:alpha val="81000"/>
                </a:srgbClr>
              </a:gs>
            </a:gsLst>
            <a:lin ang="16200000"/>
          </a:gradFill>
          <a:ln w="12700">
            <a:solidFill>
              <a:srgbClr val="F69240"/>
            </a:solidFill>
          </a:ln>
          <a:effectLst>
            <a:outerShdw sx="100000" sy="100000" kx="0" ky="0" algn="b" rotWithShape="0" blurRad="63500" dist="88900" dir="2325005">
              <a:srgbClr val="000000">
                <a:alpha val="38000"/>
              </a:srgbClr>
            </a:outerShdw>
          </a:effectLst>
        </p:spPr>
        <p:txBody>
          <a:bodyPr lIns="0" tIns="0" rIns="0" bIns="0" anchor="ctr"/>
          <a:lstStyle/>
          <a:p>
            <a:pPr lvl="0" algn="ctr" defTabSz="914400">
              <a:buClrTx/>
              <a:defRPr>
                <a:solidFill>
                  <a:srgbClr val="FFFFFF"/>
                </a:solidFill>
                <a:effectLst>
                  <a:outerShdw sx="100000" sy="100000" kx="0" ky="0" algn="b" rotWithShape="0" blurRad="25400" dist="23998" dir="2700000">
                    <a:srgbClr val="000000">
                      <a:alpha val="31034"/>
                    </a:srgbClr>
                  </a:outerShdw>
                </a:effectLst>
                <a:uFillTx/>
                <a:latin typeface="Berlin Sans FB Demi"/>
                <a:ea typeface="Berlin Sans FB Demi"/>
                <a:cs typeface="Berlin Sans FB Demi"/>
                <a:sym typeface="Berlin Sans FB Demi"/>
              </a:defRPr>
            </a:pPr>
          </a:p>
        </p:txBody>
      </p:sp>
      <p:sp>
        <p:nvSpPr>
          <p:cNvPr id="283" name="Shape 283"/>
          <p:cNvSpPr/>
          <p:nvPr/>
        </p:nvSpPr>
        <p:spPr>
          <a:xfrm>
            <a:off x="4894505" y="3593782"/>
            <a:ext cx="7689430" cy="5499468"/>
          </a:xfrm>
          <a:prstGeom prst="rect">
            <a:avLst/>
          </a:prstGeom>
          <a:ln w="12700">
            <a:miter lim="400000"/>
          </a:ln>
          <a:effectLst>
            <a:outerShdw sx="100000" sy="100000" kx="0" ky="0" algn="b" rotWithShape="0" blurRad="63500" dist="63500" dir="271592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83507" indent="-483507" defTabSz="457200">
              <a:spcBef>
                <a:spcPts val="1000"/>
              </a:spcBef>
              <a:buClrTx/>
              <a:buSzPct val="50000"/>
              <a:buBlip>
                <a:blip r:embed="rId3"/>
              </a:buBlip>
              <a:defRPr sz="1800">
                <a:uFillTx/>
              </a:defRPr>
            </a:pPr>
            <a:r>
              <a:rPr sz="4100">
                <a:solidFill>
                  <a:srgbClr val="FFFFFF"/>
                </a:solidFill>
                <a:effectLst>
                  <a:outerShdw sx="100000" sy="100000" kx="0" ky="0" algn="b" rotWithShape="0" blurRad="63500" dist="63500" dir="3434358">
                    <a:srgbClr val="000000"/>
                  </a:outerShdw>
                </a:effectLst>
                <a:latin typeface="Denmark"/>
                <a:ea typeface="Denmark"/>
                <a:cs typeface="Denmark"/>
                <a:sym typeface="Denmark"/>
              </a:rPr>
              <a:t>When God specifies - we CANNOT substitute. </a:t>
            </a:r>
            <a:r>
              <a:rPr sz="4200">
                <a:solidFill>
                  <a:srgbClr val="FFFFFF"/>
                </a:solidFill>
                <a:effectLst>
                  <a:outerShdw sx="100000" sy="100000" kx="0" ky="0" algn="b" rotWithShape="0" blurRad="63500" dist="63500" dir="3434358">
                    <a:srgbClr val="000000"/>
                  </a:outerShdw>
                </a:effectLst>
                <a:latin typeface="Adelon"/>
                <a:ea typeface="Adelon"/>
                <a:cs typeface="Adelon"/>
                <a:sym typeface="Adelon"/>
              </a:rPr>
              <a:t>        (1 Chron 13:5-8)</a:t>
            </a:r>
            <a:endParaRPr sz="42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4000">
                <a:solidFill>
                  <a:srgbClr val="FFFFFF"/>
                </a:solidFill>
                <a:effectLst>
                  <a:outerShdw sx="100000" sy="100000" kx="0" ky="0" algn="b" rotWithShape="0" blurRad="63500" dist="63500" dir="3434358">
                    <a:srgbClr val="000000"/>
                  </a:outerShdw>
                </a:effectLst>
                <a:latin typeface="Adelon"/>
                <a:ea typeface="Adelon"/>
                <a:cs typeface="Adelon"/>
                <a:sym typeface="Adelon"/>
              </a:rPr>
              <a:t>David’s best attempt to serve God according to his own thinking dishonored God instead of honoring Him - (Lev 10:1-4; 1 Chron 15:2,13; Isa 55:6-9; Hos 14:9; Col. 3:17)</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83">
                                            <p:txEl>
                                              <p:pRg st="1" end="1"/>
                                            </p:txEl>
                                          </p:spTgt>
                                        </p:tgtEl>
                                        <p:attrNameLst>
                                          <p:attrName>style.visibility</p:attrName>
                                        </p:attrNameLst>
                                      </p:cBhvr>
                                      <p:to>
                                        <p:strVal val="visible"/>
                                      </p:to>
                                    </p:set>
                                    <p:animEffect filter="fade" transition="in">
                                      <p:cBhvr>
                                        <p:cTn id="7" dur="1500"/>
                                        <p:tgtEl>
                                          <p:spTgt spid="28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286" name="Shape 286"/>
          <p:cNvSpPr/>
          <p:nvPr/>
        </p:nvSpPr>
        <p:spPr>
          <a:xfrm>
            <a:off x="-127504" y="1500511"/>
            <a:ext cx="13004801" cy="1676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The method of moving the ark of the covenant was specified, thus excluding any other method</a:t>
            </a:r>
          </a:p>
        </p:txBody>
      </p:sp>
      <p:pic>
        <p:nvPicPr>
          <p:cNvPr id="287" name="pasted-image.pdf"/>
          <p:cNvPicPr/>
          <p:nvPr/>
        </p:nvPicPr>
        <p:blipFill>
          <a:blip r:embed="rId2">
            <a:extLst/>
          </a:blip>
          <a:stretch>
            <a:fillRect/>
          </a:stretch>
        </p:blipFill>
        <p:spPr>
          <a:xfrm>
            <a:off x="-141817" y="3079028"/>
            <a:ext cx="4922722" cy="6784639"/>
          </a:xfrm>
          <a:prstGeom prst="rect">
            <a:avLst/>
          </a:prstGeom>
          <a:ln w="12700">
            <a:miter lim="400000"/>
          </a:ln>
        </p:spPr>
      </p:pic>
      <p:sp>
        <p:nvSpPr>
          <p:cNvPr id="288" name="Shape 288"/>
          <p:cNvSpPr/>
          <p:nvPr/>
        </p:nvSpPr>
        <p:spPr>
          <a:xfrm>
            <a:off x="4685451" y="3226858"/>
            <a:ext cx="7994230" cy="621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DF8F63">
                  <a:alpha val="64000"/>
                </a:srgbClr>
              </a:gs>
              <a:gs pos="35000">
                <a:srgbClr val="B88355">
                  <a:alpha val="52999"/>
                </a:srgbClr>
              </a:gs>
              <a:gs pos="100000">
                <a:srgbClr val="C2A771">
                  <a:alpha val="81000"/>
                </a:srgbClr>
              </a:gs>
            </a:gsLst>
            <a:lin ang="16200000"/>
          </a:gradFill>
          <a:ln w="12700">
            <a:solidFill>
              <a:srgbClr val="F69240"/>
            </a:solidFill>
          </a:ln>
          <a:effectLst>
            <a:outerShdw sx="100000" sy="100000" kx="0" ky="0" algn="b" rotWithShape="0" blurRad="63500" dist="88900" dir="2325005">
              <a:srgbClr val="000000">
                <a:alpha val="38000"/>
              </a:srgbClr>
            </a:outerShdw>
          </a:effectLst>
        </p:spPr>
        <p:txBody>
          <a:bodyPr lIns="0" tIns="0" rIns="0" bIns="0" anchor="ctr"/>
          <a:lstStyle/>
          <a:p>
            <a:pPr lvl="0" algn="ctr" defTabSz="914400">
              <a:buClrTx/>
              <a:defRPr>
                <a:solidFill>
                  <a:srgbClr val="FFFFFF"/>
                </a:solidFill>
                <a:effectLst>
                  <a:outerShdw sx="100000" sy="100000" kx="0" ky="0" algn="b" rotWithShape="0" blurRad="25400" dist="23998" dir="2700000">
                    <a:srgbClr val="000000">
                      <a:alpha val="31034"/>
                    </a:srgbClr>
                  </a:outerShdw>
                </a:effectLst>
                <a:uFillTx/>
                <a:latin typeface="Berlin Sans FB Demi"/>
                <a:ea typeface="Berlin Sans FB Demi"/>
                <a:cs typeface="Berlin Sans FB Demi"/>
                <a:sym typeface="Berlin Sans FB Demi"/>
              </a:defRPr>
            </a:pPr>
          </a:p>
        </p:txBody>
      </p:sp>
      <p:sp>
        <p:nvSpPr>
          <p:cNvPr id="289" name="Shape 289"/>
          <p:cNvSpPr/>
          <p:nvPr/>
        </p:nvSpPr>
        <p:spPr>
          <a:xfrm>
            <a:off x="4894505" y="3593782"/>
            <a:ext cx="7689430" cy="5359401"/>
          </a:xfrm>
          <a:prstGeom prst="rect">
            <a:avLst/>
          </a:prstGeom>
          <a:ln w="12700">
            <a:miter lim="400000"/>
          </a:ln>
          <a:effectLst>
            <a:outerShdw sx="100000" sy="100000" kx="0" ky="0" algn="b" rotWithShape="0" blurRad="63500" dist="63500" dir="271592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83507" indent="-483507" defTabSz="457200">
              <a:spcBef>
                <a:spcPts val="1000"/>
              </a:spcBef>
              <a:buClrTx/>
              <a:buSzPct val="50000"/>
              <a:buBlip>
                <a:blip r:embed="rId3"/>
              </a:buBlip>
              <a:defRPr sz="1800">
                <a:uFillTx/>
              </a:defRPr>
            </a:pPr>
            <a:r>
              <a:rPr sz="4100">
                <a:solidFill>
                  <a:srgbClr val="FFFFFF"/>
                </a:solidFill>
                <a:effectLst>
                  <a:outerShdw sx="100000" sy="100000" kx="0" ky="0" algn="b" rotWithShape="0" blurRad="63500" dist="63500" dir="3434358">
                    <a:srgbClr val="000000"/>
                  </a:outerShdw>
                </a:effectLst>
                <a:latin typeface="Denmark"/>
                <a:ea typeface="Denmark"/>
                <a:cs typeface="Denmark"/>
                <a:sym typeface="Denmark"/>
              </a:rPr>
              <a:t>When God specifies - we CANNOT substitute.        </a:t>
            </a:r>
            <a:r>
              <a:rPr sz="4200">
                <a:solidFill>
                  <a:srgbClr val="FFFFFF"/>
                </a:solidFill>
                <a:effectLst>
                  <a:outerShdw sx="100000" sy="100000" kx="0" ky="0" algn="b" rotWithShape="0" blurRad="63500" dist="63500" dir="3434358">
                    <a:srgbClr val="000000"/>
                  </a:outerShdw>
                </a:effectLst>
                <a:latin typeface="Adelon"/>
                <a:ea typeface="Adelon"/>
                <a:cs typeface="Adelon"/>
                <a:sym typeface="Adelon"/>
              </a:rPr>
              <a:t>(1 Chron 13:5-8)</a:t>
            </a:r>
            <a:endParaRPr sz="42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3900">
                <a:solidFill>
                  <a:srgbClr val="FFFFFF"/>
                </a:solidFill>
                <a:effectLst>
                  <a:outerShdw sx="100000" sy="100000" kx="0" ky="0" algn="b" rotWithShape="0" blurRad="63500" dist="63500" dir="3434358">
                    <a:srgbClr val="000000"/>
                  </a:outerShdw>
                </a:effectLst>
                <a:latin typeface="Adelon"/>
                <a:ea typeface="Adelon"/>
                <a:cs typeface="Adelon"/>
                <a:sym typeface="Adelon"/>
              </a:rPr>
              <a:t>Nadab and Abihu – (Lev. 10:1,2)</a:t>
            </a:r>
            <a:endParaRPr sz="39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3900">
                <a:solidFill>
                  <a:srgbClr val="FFFFFF"/>
                </a:solidFill>
                <a:effectLst>
                  <a:outerShdw sx="100000" sy="100000" kx="0" ky="0" algn="b" rotWithShape="0" blurRad="63500" dist="63500" dir="3434358">
                    <a:srgbClr val="000000"/>
                  </a:outerShdw>
                </a:effectLst>
                <a:latin typeface="Adelon"/>
                <a:ea typeface="Adelon"/>
                <a:cs typeface="Adelon"/>
                <a:sym typeface="Adelon"/>
              </a:rPr>
              <a:t>Moses –  (Num 20:8-24)</a:t>
            </a:r>
            <a:endParaRPr sz="39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3900">
                <a:solidFill>
                  <a:srgbClr val="FFFFFF"/>
                </a:solidFill>
                <a:effectLst>
                  <a:outerShdw sx="100000" sy="100000" kx="0" ky="0" algn="b" rotWithShape="0" blurRad="63500" dist="63500" dir="3434358">
                    <a:srgbClr val="000000"/>
                  </a:outerShdw>
                </a:effectLst>
                <a:latin typeface="Adelon"/>
                <a:ea typeface="Adelon"/>
                <a:cs typeface="Adelon"/>
                <a:sym typeface="Adelon"/>
              </a:rPr>
              <a:t>King Saul – (1 Sam. 13 &amp; 15)</a:t>
            </a:r>
            <a:endParaRPr sz="39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3900">
                <a:solidFill>
                  <a:srgbClr val="FFFFFF"/>
                </a:solidFill>
                <a:effectLst>
                  <a:outerShdw sx="100000" sy="100000" kx="0" ky="0" algn="b" rotWithShape="0" blurRad="63500" dist="63500" dir="3434358">
                    <a:srgbClr val="000000"/>
                  </a:outerShdw>
                </a:effectLst>
                <a:latin typeface="Adelon"/>
                <a:ea typeface="Adelon"/>
                <a:cs typeface="Adelon"/>
                <a:sym typeface="Adelon"/>
              </a:rPr>
              <a:t>Jeroboam – (1 Kings 12:25-33)</a:t>
            </a:r>
            <a:endParaRPr sz="39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3900">
                <a:solidFill>
                  <a:srgbClr val="FFFFFF"/>
                </a:solidFill>
                <a:effectLst>
                  <a:outerShdw sx="100000" sy="100000" kx="0" ky="0" algn="b" rotWithShape="0" blurRad="63500" dist="63500" dir="3434358">
                    <a:srgbClr val="000000"/>
                  </a:outerShdw>
                </a:effectLst>
                <a:latin typeface="Adelon"/>
                <a:ea typeface="Adelon"/>
                <a:cs typeface="Adelon"/>
                <a:sym typeface="Adelon"/>
              </a:rPr>
              <a:t>Uzziah – (2 Chr. 26:16-23)</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89">
                                            <p:txEl>
                                              <p:pRg st="2" end="2"/>
                                            </p:txEl>
                                          </p:spTgt>
                                        </p:tgtEl>
                                        <p:attrNameLst>
                                          <p:attrName>style.visibility</p:attrName>
                                        </p:attrNameLst>
                                      </p:cBhvr>
                                      <p:to>
                                        <p:strVal val="visible"/>
                                      </p:to>
                                    </p:set>
                                    <p:animEffect filter="fade" transition="in">
                                      <p:cBhvr>
                                        <p:cTn id="7" dur="1500"/>
                                        <p:tgtEl>
                                          <p:spTgt spid="28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289">
                                            <p:txEl>
                                              <p:pRg st="3" end="3"/>
                                            </p:txEl>
                                          </p:spTgt>
                                        </p:tgtEl>
                                        <p:attrNameLst>
                                          <p:attrName>style.visibility</p:attrName>
                                        </p:attrNameLst>
                                      </p:cBhvr>
                                      <p:to>
                                        <p:strVal val="visible"/>
                                      </p:to>
                                    </p:set>
                                    <p:animEffect filter="fade" transition="in">
                                      <p:cBhvr>
                                        <p:cTn id="12" dur="1500"/>
                                        <p:tgtEl>
                                          <p:spTgt spid="28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289">
                                            <p:txEl>
                                              <p:pRg st="4" end="4"/>
                                            </p:txEl>
                                          </p:spTgt>
                                        </p:tgtEl>
                                        <p:attrNameLst>
                                          <p:attrName>style.visibility</p:attrName>
                                        </p:attrNameLst>
                                      </p:cBhvr>
                                      <p:to>
                                        <p:strVal val="visible"/>
                                      </p:to>
                                    </p:set>
                                    <p:animEffect filter="fade" transition="in">
                                      <p:cBhvr>
                                        <p:cTn id="17" dur="1500"/>
                                        <p:tgtEl>
                                          <p:spTgt spid="28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289">
                                            <p:txEl>
                                              <p:pRg st="5" end="5"/>
                                            </p:txEl>
                                          </p:spTgt>
                                        </p:tgtEl>
                                        <p:attrNameLst>
                                          <p:attrName>style.visibility</p:attrName>
                                        </p:attrNameLst>
                                      </p:cBhvr>
                                      <p:to>
                                        <p:strVal val="visible"/>
                                      </p:to>
                                    </p:set>
                                    <p:animEffect filter="fade" transition="in">
                                      <p:cBhvr>
                                        <p:cTn id="22" dur="1500"/>
                                        <p:tgtEl>
                                          <p:spTgt spid="28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292" name="Shape 292"/>
          <p:cNvSpPr/>
          <p:nvPr/>
        </p:nvSpPr>
        <p:spPr>
          <a:xfrm>
            <a:off x="-127504" y="1500511"/>
            <a:ext cx="13004801" cy="1676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The method of moving the ark of the covenant was specified, thus excluding any other method</a:t>
            </a:r>
          </a:p>
        </p:txBody>
      </p:sp>
      <p:pic>
        <p:nvPicPr>
          <p:cNvPr id="293" name="pasted-image.pdf"/>
          <p:cNvPicPr/>
          <p:nvPr/>
        </p:nvPicPr>
        <p:blipFill>
          <a:blip r:embed="rId2">
            <a:extLst/>
          </a:blip>
          <a:stretch>
            <a:fillRect/>
          </a:stretch>
        </p:blipFill>
        <p:spPr>
          <a:xfrm>
            <a:off x="-141817" y="3079028"/>
            <a:ext cx="4922722" cy="6784639"/>
          </a:xfrm>
          <a:prstGeom prst="rect">
            <a:avLst/>
          </a:prstGeom>
          <a:ln w="12700">
            <a:miter lim="400000"/>
          </a:ln>
        </p:spPr>
      </p:pic>
      <p:sp>
        <p:nvSpPr>
          <p:cNvPr id="294" name="Shape 294"/>
          <p:cNvSpPr/>
          <p:nvPr/>
        </p:nvSpPr>
        <p:spPr>
          <a:xfrm>
            <a:off x="4685451" y="3226858"/>
            <a:ext cx="7994230" cy="621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DF8F63">
                  <a:alpha val="64000"/>
                </a:srgbClr>
              </a:gs>
              <a:gs pos="35000">
                <a:srgbClr val="B88355">
                  <a:alpha val="52999"/>
                </a:srgbClr>
              </a:gs>
              <a:gs pos="100000">
                <a:srgbClr val="C2A771">
                  <a:alpha val="81000"/>
                </a:srgbClr>
              </a:gs>
            </a:gsLst>
            <a:lin ang="16200000"/>
          </a:gradFill>
          <a:ln w="12700">
            <a:solidFill>
              <a:srgbClr val="F69240"/>
            </a:solidFill>
          </a:ln>
          <a:effectLst>
            <a:outerShdw sx="100000" sy="100000" kx="0" ky="0" algn="b" rotWithShape="0" blurRad="63500" dist="88900" dir="2325005">
              <a:srgbClr val="000000">
                <a:alpha val="38000"/>
              </a:srgbClr>
            </a:outerShdw>
          </a:effectLst>
        </p:spPr>
        <p:txBody>
          <a:bodyPr lIns="0" tIns="0" rIns="0" bIns="0" anchor="ctr"/>
          <a:lstStyle/>
          <a:p>
            <a:pPr lvl="0" algn="ctr" defTabSz="914400">
              <a:buClrTx/>
              <a:defRPr>
                <a:solidFill>
                  <a:srgbClr val="FFFFFF"/>
                </a:solidFill>
                <a:effectLst>
                  <a:outerShdw sx="100000" sy="100000" kx="0" ky="0" algn="b" rotWithShape="0" blurRad="25400" dist="23998" dir="2700000">
                    <a:srgbClr val="000000">
                      <a:alpha val="31034"/>
                    </a:srgbClr>
                  </a:outerShdw>
                </a:effectLst>
                <a:uFillTx/>
                <a:latin typeface="Berlin Sans FB Demi"/>
                <a:ea typeface="Berlin Sans FB Demi"/>
                <a:cs typeface="Berlin Sans FB Demi"/>
                <a:sym typeface="Berlin Sans FB Demi"/>
              </a:defRPr>
            </a:pPr>
          </a:p>
        </p:txBody>
      </p:sp>
      <p:sp>
        <p:nvSpPr>
          <p:cNvPr id="295" name="Shape 295"/>
          <p:cNvSpPr/>
          <p:nvPr/>
        </p:nvSpPr>
        <p:spPr>
          <a:xfrm>
            <a:off x="4894505" y="3593782"/>
            <a:ext cx="7689430" cy="5423268"/>
          </a:xfrm>
          <a:prstGeom prst="rect">
            <a:avLst/>
          </a:prstGeom>
          <a:ln w="12700">
            <a:miter lim="400000"/>
          </a:ln>
          <a:effectLst>
            <a:outerShdw sx="100000" sy="100000" kx="0" ky="0" algn="b" rotWithShape="0" blurRad="63500" dist="63500" dir="2715924">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83507" indent="-483507" defTabSz="457200">
              <a:spcBef>
                <a:spcPts val="1000"/>
              </a:spcBef>
              <a:buClrTx/>
              <a:buSzPct val="50000"/>
              <a:buBlip>
                <a:blip r:embed="rId3"/>
              </a:buBlip>
              <a:defRPr sz="1800">
                <a:uFillTx/>
              </a:defRPr>
            </a:pPr>
            <a:r>
              <a:rPr sz="4100">
                <a:solidFill>
                  <a:srgbClr val="FFFFFF"/>
                </a:solidFill>
                <a:effectLst>
                  <a:outerShdw sx="100000" sy="100000" kx="0" ky="0" algn="b" rotWithShape="0" blurRad="63500" dist="63500" dir="3434358">
                    <a:srgbClr val="000000"/>
                  </a:outerShdw>
                </a:effectLst>
                <a:latin typeface="Denmark"/>
                <a:ea typeface="Denmark"/>
                <a:cs typeface="Denmark"/>
                <a:sym typeface="Denmark"/>
              </a:rPr>
              <a:t>When God specifies - we CANNOT substitute.  </a:t>
            </a:r>
            <a:r>
              <a:rPr sz="4200">
                <a:solidFill>
                  <a:srgbClr val="FFFFFF"/>
                </a:solidFill>
                <a:effectLst>
                  <a:outerShdw sx="100000" sy="100000" kx="0" ky="0" algn="b" rotWithShape="0" blurRad="63500" dist="63500" dir="3434358">
                    <a:srgbClr val="000000"/>
                  </a:outerShdw>
                </a:effectLst>
                <a:latin typeface="Adelon"/>
                <a:ea typeface="Adelon"/>
                <a:cs typeface="Adelon"/>
                <a:sym typeface="Adelon"/>
              </a:rPr>
              <a:t>        (1 Chron 13:5-8)</a:t>
            </a:r>
            <a:endParaRPr sz="4200">
              <a:solidFill>
                <a:srgbClr val="FFFFFF"/>
              </a:solidFill>
              <a:effectLst>
                <a:outerShdw sx="100000" sy="100000" kx="0" ky="0" algn="b" rotWithShape="0" blurRad="63500" dist="63500" dir="3434358">
                  <a:srgbClr val="000000"/>
                </a:outerShdw>
              </a:effectLst>
              <a:latin typeface="Adelon"/>
              <a:ea typeface="Adelon"/>
              <a:cs typeface="Adelon"/>
              <a:sym typeface="Adelon"/>
            </a:endParaRPr>
          </a:p>
          <a:p>
            <a:pPr lvl="1" marL="952500" indent="-495300" defTabSz="457200">
              <a:spcBef>
                <a:spcPts val="1000"/>
              </a:spcBef>
              <a:buClrTx/>
              <a:buSzPct val="50000"/>
              <a:buBlip>
                <a:blip r:embed="rId3"/>
              </a:buBlip>
              <a:defRPr sz="1800">
                <a:uFillTx/>
              </a:defRPr>
            </a:pPr>
            <a:r>
              <a:rPr sz="3800">
                <a:solidFill>
                  <a:srgbClr val="FFFFFF"/>
                </a:solidFill>
                <a:effectLst>
                  <a:outerShdw sx="100000" sy="100000" kx="0" ky="0" algn="b" rotWithShape="0" blurRad="63500" dist="63500" dir="3434358">
                    <a:srgbClr val="000000"/>
                  </a:outerShdw>
                </a:effectLst>
                <a:latin typeface="Adelon"/>
                <a:ea typeface="Adelon"/>
                <a:cs typeface="Adelon"/>
                <a:sym typeface="Adelon"/>
              </a:rPr>
              <a:t>We must remember that any substitute for what God specifies is evil, regardless of intent (cf Num 20:8,11; Matt 7:21-23; 2 Jn 9,10; Dt 4:2; 12:32; Jos 1:7; Pro 30:6; Rev 22:18,19).</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7" name=""/>
          <p:cNvPicPr/>
          <p:nvPr/>
        </p:nvPicPr>
        <p:blipFill>
          <a:blip r:embed="rId2">
            <a:alphaModFix amt="79092"/>
            <a:extLst/>
          </a:blip>
          <a:stretch>
            <a:fillRect/>
          </a:stretch>
        </p:blipFill>
        <p:spPr>
          <a:xfrm>
            <a:off x="7165180" y="2454142"/>
            <a:ext cx="5904509" cy="7468328"/>
          </a:xfrm>
          <a:prstGeom prst="rect">
            <a:avLst/>
          </a:prstGeom>
          <a:effectLst>
            <a:outerShdw sx="100000" sy="100000" kx="0" ky="0" algn="b" rotWithShape="0" blurRad="38100" dist="25400" dir="5400000">
              <a:srgbClr val="000000">
                <a:alpha val="44023"/>
              </a:srgbClr>
            </a:outerShdw>
          </a:effectLst>
        </p:spPr>
      </p:pic>
      <p:pic>
        <p:nvPicPr>
          <p:cNvPr id="298" name=""/>
          <p:cNvPicPr/>
          <p:nvPr/>
        </p:nvPicPr>
        <p:blipFill>
          <a:blip r:embed="rId3">
            <a:alphaModFix amt="79092"/>
            <a:extLst/>
          </a:blip>
          <a:stretch>
            <a:fillRect/>
          </a:stretch>
        </p:blipFill>
        <p:spPr>
          <a:xfrm>
            <a:off x="0" y="2398910"/>
            <a:ext cx="5904508" cy="7468329"/>
          </a:xfrm>
          <a:prstGeom prst="rect">
            <a:avLst/>
          </a:prstGeom>
          <a:effectLst>
            <a:outerShdw sx="100000" sy="100000" kx="0" ky="0" algn="b" rotWithShape="0" blurRad="38100" dist="25400" dir="5400000">
              <a:srgbClr val="000000">
                <a:alpha val="44023"/>
              </a:srgbClr>
            </a:outerShdw>
          </a:effectLst>
        </p:spPr>
      </p:pic>
      <p:sp>
        <p:nvSpPr>
          <p:cNvPr id="299" name="Shape 299"/>
          <p:cNvSpPr/>
          <p:nvPr/>
        </p:nvSpPr>
        <p:spPr>
          <a:xfrm>
            <a:off x="7622984" y="2874631"/>
            <a:ext cx="4988902" cy="64516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Excludes:</a:t>
            </a:r>
            <a:endPar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marL="520700" indent="-520700">
              <a:buClr>
                <a:srgbClr val="F5D328"/>
              </a:buClr>
              <a:buSzPct val="100000"/>
              <a:buFont typeface="Arial"/>
              <a:buChar cha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Making athletes / Professionals …</a:t>
            </a:r>
            <a:endPar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buClr>
                <a:srgbClr val="F5D328"/>
              </a:buClr>
              <a:buSzPct val="100000"/>
              <a:buFont typeface="Arial"/>
              <a:buChar cha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Sprinkling or pouring …</a:t>
            </a:r>
            <a:endPar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buClr>
                <a:srgbClr val="F5D328"/>
              </a:buClr>
              <a:buSzPct val="100000"/>
              <a:buFont typeface="Arial"/>
              <a:buChar cha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Teaching them – </a:t>
            </a:r>
            <a:endPar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chemistry? – </a:t>
            </a:r>
            <a:endPar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English? – </a:t>
            </a:r>
            <a:endPar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accounting? – </a:t>
            </a:r>
            <a:endPar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defRPr sz="1800">
                <a:uFillTx/>
              </a:defRPr>
            </a:pPr>
            <a:r>
              <a:rPr sz="43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health?</a:t>
            </a:r>
          </a:p>
        </p:txBody>
      </p:sp>
      <p:sp>
        <p:nvSpPr>
          <p:cNvPr id="300" name="Shape 300"/>
          <p:cNvSpPr/>
          <p:nvPr/>
        </p:nvSpPr>
        <p:spPr>
          <a:xfrm>
            <a:off x="352763" y="2874631"/>
            <a:ext cx="5198981" cy="6045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Specified:</a:t>
            </a:r>
            <a:endPar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spcBef>
                <a:spcPts val="2600"/>
              </a:spcBef>
              <a:defRPr sz="1800">
                <a:uFillTx/>
              </a:defRPr>
            </a:pPr>
            <a:r>
              <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Make disciples</a:t>
            </a:r>
            <a:endPar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spcBef>
                <a:spcPts val="2600"/>
              </a:spcBef>
              <a:defRPr sz="1800">
                <a:uFillTx/>
              </a:defRPr>
            </a:pPr>
            <a:r>
              <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Baptizing them</a:t>
            </a:r>
            <a:endPar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spcBef>
                <a:spcPts val="2600"/>
              </a:spcBef>
              <a:defRPr sz="1800">
                <a:uFillTx/>
              </a:defRPr>
            </a:pPr>
            <a:r>
              <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Teach them to observe all things that I have commanded you</a:t>
            </a:r>
          </a:p>
        </p:txBody>
      </p:sp>
      <p:sp>
        <p:nvSpPr>
          <p:cNvPr id="301" name="Shape 301"/>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302" name="Shape 302"/>
          <p:cNvSpPr/>
          <p:nvPr/>
        </p:nvSpPr>
        <p:spPr>
          <a:xfrm>
            <a:off x="-127504" y="1394678"/>
            <a:ext cx="13004801" cy="1041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6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600">
                <a:solidFill>
                  <a:srgbClr val="FFFFFF"/>
                </a:solidFill>
                <a:effectLst>
                  <a:outerShdw sx="100000" sy="100000" kx="0" ky="0" algn="b" rotWithShape="0" blurRad="76200" dist="63500" dir="2920767">
                    <a:srgbClr val="000000"/>
                  </a:outerShdw>
                </a:effectLst>
              </a:rPr>
              <a:t>The Great Commission</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
          <p:cNvPicPr/>
          <p:nvPr/>
        </p:nvPicPr>
        <p:blipFill>
          <a:blip r:embed="rId2">
            <a:alphaModFix amt="79092"/>
            <a:extLst/>
          </a:blip>
          <a:stretch>
            <a:fillRect/>
          </a:stretch>
        </p:blipFill>
        <p:spPr>
          <a:xfrm>
            <a:off x="7165180" y="2454142"/>
            <a:ext cx="5904509" cy="7468328"/>
          </a:xfrm>
          <a:prstGeom prst="rect">
            <a:avLst/>
          </a:prstGeom>
          <a:effectLst>
            <a:outerShdw sx="100000" sy="100000" kx="0" ky="0" algn="b" rotWithShape="0" blurRad="38100" dist="25400" dir="5400000">
              <a:srgbClr val="000000">
                <a:alpha val="44023"/>
              </a:srgbClr>
            </a:outerShdw>
          </a:effectLst>
        </p:spPr>
      </p:pic>
      <p:pic>
        <p:nvPicPr>
          <p:cNvPr id="305" name=""/>
          <p:cNvPicPr/>
          <p:nvPr/>
        </p:nvPicPr>
        <p:blipFill>
          <a:blip r:embed="rId3">
            <a:alphaModFix amt="79092"/>
            <a:extLst/>
          </a:blip>
          <a:stretch>
            <a:fillRect/>
          </a:stretch>
        </p:blipFill>
        <p:spPr>
          <a:xfrm>
            <a:off x="0" y="2398910"/>
            <a:ext cx="5904508" cy="7468329"/>
          </a:xfrm>
          <a:prstGeom prst="rect">
            <a:avLst/>
          </a:prstGeom>
          <a:effectLst>
            <a:outerShdw sx="100000" sy="100000" kx="0" ky="0" algn="b" rotWithShape="0" blurRad="38100" dist="25400" dir="5400000">
              <a:srgbClr val="000000">
                <a:alpha val="44023"/>
              </a:srgbClr>
            </a:outerShdw>
          </a:effectLst>
        </p:spPr>
      </p:pic>
      <p:sp>
        <p:nvSpPr>
          <p:cNvPr id="306" name="Shape 306"/>
          <p:cNvSpPr/>
          <p:nvPr/>
        </p:nvSpPr>
        <p:spPr>
          <a:xfrm>
            <a:off x="7622984" y="2874631"/>
            <a:ext cx="4988902" cy="67056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Includes:</a:t>
            </a:r>
            <a:endPar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marL="520699" indent="-520699">
              <a:spcBef>
                <a:spcPts val="400"/>
              </a:spcBef>
              <a:buClr>
                <a:srgbClr val="F5D328"/>
              </a:buClr>
              <a:buSzPct val="100000"/>
              <a:buFont typeface="Arial"/>
              <a:buChar char="•"/>
              <a:defRPr sz="1800">
                <a:uFillTx/>
              </a:defRPr>
            </a:pPr>
            <a:r>
              <a:rPr sz="37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Method of going. Drive a car, boat, plane, walk, etc. Which nation –</a:t>
            </a:r>
            <a:endParaRPr sz="37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400"/>
              </a:spcBef>
              <a:buClr>
                <a:srgbClr val="F5D328"/>
              </a:buClr>
              <a:buSzPct val="100000"/>
              <a:buFont typeface="Arial"/>
              <a:buChar char="•"/>
              <a:defRPr sz="1800">
                <a:uFillTx/>
              </a:defRPr>
            </a:pPr>
            <a:r>
              <a:rPr sz="37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River; Creek; Pond; Ocean; Tub; Baptistery </a:t>
            </a:r>
            <a:endParaRPr sz="37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400"/>
              </a:spcBef>
              <a:buClr>
                <a:srgbClr val="F5D328"/>
              </a:buClr>
              <a:buSzPct val="100000"/>
              <a:buFont typeface="Arial"/>
              <a:buChar char="•"/>
              <a:defRPr sz="1800">
                <a:uFillTx/>
              </a:defRPr>
            </a:pPr>
            <a:r>
              <a:rPr sz="37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One on one; Public preaching; Written lesson plans; Illustrated  lessons …</a:t>
            </a:r>
          </a:p>
        </p:txBody>
      </p:sp>
      <p:sp>
        <p:nvSpPr>
          <p:cNvPr id="307" name="Shape 307"/>
          <p:cNvSpPr/>
          <p:nvPr/>
        </p:nvSpPr>
        <p:spPr>
          <a:xfrm>
            <a:off x="352763" y="2874631"/>
            <a:ext cx="5198981" cy="6045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Specified:</a:t>
            </a:r>
            <a:endPar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spcBef>
                <a:spcPts val="2600"/>
              </a:spcBef>
              <a:defRPr sz="1800">
                <a:uFillTx/>
              </a:defRPr>
            </a:pPr>
            <a:r>
              <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Make disciples</a:t>
            </a:r>
            <a:endPar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spcBef>
                <a:spcPts val="2600"/>
              </a:spcBef>
              <a:defRPr sz="1800">
                <a:uFillTx/>
              </a:defRPr>
            </a:pPr>
            <a:r>
              <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Baptizing them</a:t>
            </a:r>
            <a:endPar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spcBef>
                <a:spcPts val="2600"/>
              </a:spcBef>
              <a:defRPr sz="1800">
                <a:uFillTx/>
              </a:defRPr>
            </a:pPr>
            <a:r>
              <a:rPr sz="53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Teach them to observe all things that I have commanded you</a:t>
            </a:r>
          </a:p>
        </p:txBody>
      </p:sp>
      <p:sp>
        <p:nvSpPr>
          <p:cNvPr id="308" name="Shape 308"/>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309" name="Shape 309"/>
          <p:cNvSpPr/>
          <p:nvPr/>
        </p:nvSpPr>
        <p:spPr>
          <a:xfrm>
            <a:off x="-127504" y="1394678"/>
            <a:ext cx="13004801" cy="1041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6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600">
                <a:solidFill>
                  <a:srgbClr val="FFFFFF"/>
                </a:solidFill>
                <a:effectLst>
                  <a:outerShdw sx="100000" sy="100000" kx="0" ky="0" algn="b" rotWithShape="0" blurRad="76200" dist="63500" dir="2920767">
                    <a:srgbClr val="000000"/>
                  </a:outerShdw>
                </a:effectLst>
              </a:rPr>
              <a:t>The Great Commission</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1" name=""/>
          <p:cNvPicPr/>
          <p:nvPr/>
        </p:nvPicPr>
        <p:blipFill>
          <a:blip r:embed="rId2">
            <a:alphaModFix amt="79092"/>
            <a:extLst/>
          </a:blip>
          <a:stretch>
            <a:fillRect/>
          </a:stretch>
        </p:blipFill>
        <p:spPr>
          <a:xfrm>
            <a:off x="7165180" y="2454142"/>
            <a:ext cx="5904509" cy="7468328"/>
          </a:xfrm>
          <a:prstGeom prst="rect">
            <a:avLst/>
          </a:prstGeom>
          <a:effectLst>
            <a:outerShdw sx="100000" sy="100000" kx="0" ky="0" algn="b" rotWithShape="0" blurRad="38100" dist="25400" dir="5400000">
              <a:srgbClr val="000000">
                <a:alpha val="44023"/>
              </a:srgbClr>
            </a:outerShdw>
          </a:effectLst>
        </p:spPr>
      </p:pic>
      <p:pic>
        <p:nvPicPr>
          <p:cNvPr id="312" name=""/>
          <p:cNvPicPr/>
          <p:nvPr/>
        </p:nvPicPr>
        <p:blipFill>
          <a:blip r:embed="rId3">
            <a:alphaModFix amt="79092"/>
            <a:extLst/>
          </a:blip>
          <a:stretch>
            <a:fillRect/>
          </a:stretch>
        </p:blipFill>
        <p:spPr>
          <a:xfrm>
            <a:off x="0" y="2398910"/>
            <a:ext cx="5904508" cy="7468329"/>
          </a:xfrm>
          <a:prstGeom prst="rect">
            <a:avLst/>
          </a:prstGeom>
          <a:effectLst>
            <a:outerShdw sx="100000" sy="100000" kx="0" ky="0" algn="b" rotWithShape="0" blurRad="38100" dist="25400" dir="5400000">
              <a:srgbClr val="000000">
                <a:alpha val="44023"/>
              </a:srgbClr>
            </a:outerShdw>
          </a:effectLst>
        </p:spPr>
      </p:pic>
      <p:sp>
        <p:nvSpPr>
          <p:cNvPr id="313" name="Shape 313"/>
          <p:cNvSpPr/>
          <p:nvPr/>
        </p:nvSpPr>
        <p:spPr>
          <a:xfrm>
            <a:off x="7622984" y="2874631"/>
            <a:ext cx="4988902" cy="6186383"/>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Includes:</a:t>
            </a:r>
            <a:endParaRPr sz="42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marL="520699" indent="-520699">
              <a:spcBef>
                <a:spcPts val="400"/>
              </a:spcBef>
              <a:buClr>
                <a:srgbClr val="F5D328"/>
              </a:buClr>
              <a:buSzPct val="100000"/>
              <a:buFont typeface="Arial"/>
              <a:buChar char="•"/>
              <a:defRPr sz="1800">
                <a:uFillTx/>
              </a:defRPr>
            </a:pPr>
            <a:r>
              <a:rPr sz="3700">
                <a:solidFill>
                  <a:srgbClr val="FFFFFF"/>
                </a:solidFill>
                <a:effectLst>
                  <a:outerShdw sx="100000" sy="100000" kx="0" ky="0" algn="b" rotWithShape="0" blurRad="63500" dist="63500" dir="18900000">
                    <a:srgbClr val="000000"/>
                  </a:outerShdw>
                </a:effectLst>
                <a:uFill>
                  <a:solidFill/>
                </a:uFill>
                <a:latin typeface="Denmark"/>
                <a:ea typeface="Denmark"/>
                <a:cs typeface="Denmark"/>
                <a:sym typeface="Denmark"/>
              </a:rPr>
              <a:t>A Time:</a:t>
            </a:r>
            <a:r>
              <a:rPr sz="37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 anytime during specified day - Morning – Noon - Evening</a:t>
            </a:r>
            <a:endParaRPr sz="37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400"/>
              </a:spcBef>
              <a:buClr>
                <a:srgbClr val="F5D328"/>
              </a:buClr>
              <a:buSzPct val="100000"/>
              <a:buFont typeface="Arial"/>
              <a:buChar char="•"/>
              <a:defRPr sz="1800">
                <a:uFillTx/>
              </a:defRPr>
            </a:pPr>
            <a:r>
              <a:rPr sz="3700">
                <a:solidFill>
                  <a:srgbClr val="FFFFFF"/>
                </a:solidFill>
                <a:effectLst>
                  <a:outerShdw sx="100000" sy="100000" kx="0" ky="0" algn="b" rotWithShape="0" blurRad="63500" dist="63500" dir="18900000">
                    <a:srgbClr val="000000"/>
                  </a:outerShdw>
                </a:effectLst>
                <a:uFill>
                  <a:solidFill/>
                </a:uFill>
                <a:latin typeface="Denmark"/>
                <a:ea typeface="Denmark"/>
                <a:cs typeface="Denmark"/>
                <a:sym typeface="Denmark"/>
              </a:rPr>
              <a:t>A Place:</a:t>
            </a:r>
            <a:r>
              <a:rPr sz="37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in the temple. Acts 2:42\ - in a house. Rom 16:5 - by a river. Acts 16:13  - Home – Shade Tree –Rent – Buy -Building</a:t>
            </a:r>
          </a:p>
        </p:txBody>
      </p:sp>
      <p:sp>
        <p:nvSpPr>
          <p:cNvPr id="314" name="Shape 314"/>
          <p:cNvSpPr/>
          <p:nvPr/>
        </p:nvSpPr>
        <p:spPr>
          <a:xfrm>
            <a:off x="352763" y="2874631"/>
            <a:ext cx="5198981" cy="610980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Specified:</a:t>
            </a:r>
            <a:endParaRPr sz="42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spcBef>
                <a:spcPts val="2600"/>
              </a:spcBef>
              <a:defRPr sz="1800">
                <a:uFillTx/>
              </a:defRPr>
            </a:pPr>
            <a:r>
              <a:rPr sz="40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Obeying the Command to Assemble:-</a:t>
            </a:r>
            <a:endParaRPr sz="40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spcBef>
                <a:spcPts val="1500"/>
              </a:spcBef>
              <a:defRPr sz="1800">
                <a:uFillTx/>
              </a:defRPr>
            </a:pPr>
            <a:r>
              <a:rPr sz="36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A time </a:t>
            </a:r>
            <a:r>
              <a:rPr sz="36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1 Cor 11:33 - No specified pattern or limitation given to time of day.</a:t>
            </a:r>
            <a:endParaRPr sz="36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algn="ctr">
              <a:spcBef>
                <a:spcPts val="1500"/>
              </a:spcBef>
              <a:defRPr sz="1800">
                <a:uFillTx/>
              </a:defRPr>
            </a:pPr>
            <a:r>
              <a:rPr sz="36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A place </a:t>
            </a:r>
            <a:r>
              <a:rPr sz="36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1 Cor 11:20  - No specified pattern or limitation given to location: </a:t>
            </a:r>
          </a:p>
        </p:txBody>
      </p:sp>
      <p:sp>
        <p:nvSpPr>
          <p:cNvPr id="315" name="Shape 315"/>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316" name="Shape 316"/>
          <p:cNvSpPr/>
          <p:nvPr/>
        </p:nvSpPr>
        <p:spPr>
          <a:xfrm>
            <a:off x="-127504" y="1394678"/>
            <a:ext cx="13004801" cy="1041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6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600">
                <a:solidFill>
                  <a:srgbClr val="FFFFFF"/>
                </a:solidFill>
                <a:effectLst>
                  <a:outerShdw sx="100000" sy="100000" kx="0" ky="0" algn="b" rotWithShape="0" blurRad="76200" dist="63500" dir="2920767">
                    <a:srgbClr val="000000"/>
                  </a:outerShdw>
                </a:effectLst>
              </a:rPr>
              <a:t>The Great Commission</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8" name=""/>
          <p:cNvPicPr/>
          <p:nvPr/>
        </p:nvPicPr>
        <p:blipFill>
          <a:blip r:embed="rId2">
            <a:alphaModFix amt="79092"/>
            <a:extLst/>
          </a:blip>
          <a:stretch>
            <a:fillRect/>
          </a:stretch>
        </p:blipFill>
        <p:spPr>
          <a:xfrm>
            <a:off x="7165180" y="2454142"/>
            <a:ext cx="5904509" cy="7468328"/>
          </a:xfrm>
          <a:prstGeom prst="rect">
            <a:avLst/>
          </a:prstGeom>
          <a:effectLst>
            <a:outerShdw sx="100000" sy="100000" kx="0" ky="0" algn="b" rotWithShape="0" blurRad="38100" dist="25400" dir="5400000">
              <a:srgbClr val="000000">
                <a:alpha val="44023"/>
              </a:srgbClr>
            </a:outerShdw>
          </a:effectLst>
        </p:spPr>
      </p:pic>
      <p:pic>
        <p:nvPicPr>
          <p:cNvPr id="319" name=""/>
          <p:cNvPicPr/>
          <p:nvPr/>
        </p:nvPicPr>
        <p:blipFill>
          <a:blip r:embed="rId3">
            <a:alphaModFix amt="79092"/>
            <a:extLst/>
          </a:blip>
          <a:stretch>
            <a:fillRect/>
          </a:stretch>
        </p:blipFill>
        <p:spPr>
          <a:xfrm>
            <a:off x="0" y="2398910"/>
            <a:ext cx="5904508" cy="7468329"/>
          </a:xfrm>
          <a:prstGeom prst="rect">
            <a:avLst/>
          </a:prstGeom>
          <a:effectLst>
            <a:outerShdw sx="100000" sy="100000" kx="0" ky="0" algn="b" rotWithShape="0" blurRad="38100" dist="25400" dir="5400000">
              <a:srgbClr val="000000">
                <a:alpha val="44023"/>
              </a:srgbClr>
            </a:outerShdw>
          </a:effectLst>
        </p:spPr>
      </p:pic>
      <p:sp>
        <p:nvSpPr>
          <p:cNvPr id="320" name="Shape 320"/>
          <p:cNvSpPr/>
          <p:nvPr/>
        </p:nvSpPr>
        <p:spPr>
          <a:xfrm>
            <a:off x="7622984" y="2874631"/>
            <a:ext cx="4988902" cy="5880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Excludes:</a:t>
            </a:r>
            <a:endPar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marL="520700" indent="-520700">
              <a:spcBef>
                <a:spcPts val="2100"/>
              </a:spcBef>
              <a:buClr>
                <a:srgbClr val="F5D328"/>
              </a:buClr>
              <a:buSzPct val="100000"/>
              <a:buFont typeface="Arial"/>
              <a:buChar char="•"/>
              <a:defRPr sz="1800">
                <a:uFillTx/>
              </a:defRPr>
            </a:pPr>
            <a:r>
              <a:rPr sz="50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Any other day </a:t>
            </a:r>
            <a:endParaRPr sz="50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spcBef>
                <a:spcPts val="2100"/>
              </a:spcBef>
              <a:buClr>
                <a:srgbClr val="F5D328"/>
              </a:buClr>
              <a:buSzPct val="100000"/>
              <a:buFont typeface="Arial"/>
              <a:buChar char="•"/>
              <a:defRPr sz="1800">
                <a:uFillTx/>
              </a:defRPr>
            </a:pPr>
            <a:r>
              <a:rPr sz="50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Thursday night observations?</a:t>
            </a:r>
            <a:endParaRPr sz="50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spcBef>
                <a:spcPts val="2100"/>
              </a:spcBef>
              <a:buClr>
                <a:srgbClr val="F5D328"/>
              </a:buClr>
              <a:buSzPct val="100000"/>
              <a:buFont typeface="Arial"/>
              <a:buChar char="•"/>
              <a:defRPr sz="1800">
                <a:uFillTx/>
              </a:defRPr>
            </a:pPr>
            <a:r>
              <a:rPr sz="50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During midweek services?</a:t>
            </a:r>
          </a:p>
        </p:txBody>
      </p:sp>
      <p:sp>
        <p:nvSpPr>
          <p:cNvPr id="321" name="Shape 321"/>
          <p:cNvSpPr/>
          <p:nvPr/>
        </p:nvSpPr>
        <p:spPr>
          <a:xfrm>
            <a:off x="352763" y="2874631"/>
            <a:ext cx="5198981" cy="5880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60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Specified:</a:t>
            </a:r>
            <a:endParaRPr sz="60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spcBef>
                <a:spcPts val="2600"/>
              </a:spcBef>
              <a:defRPr sz="1800">
                <a:uFillTx/>
              </a:defRPr>
            </a:pPr>
            <a:r>
              <a:rPr sz="49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Activity only on first day of the Week -</a:t>
            </a:r>
            <a:endParaRPr sz="49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1" marL="1569861" indent="-934861">
              <a:spcBef>
                <a:spcPts val="2600"/>
              </a:spcBef>
              <a:buClrTx/>
              <a:buSzPct val="100000"/>
              <a:buAutoNum type="arabicPeriod" startAt="1"/>
              <a:defRPr sz="1800">
                <a:uFillTx/>
              </a:defRPr>
            </a:pPr>
            <a:r>
              <a:rPr sz="48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Lord’ Supper. - Acts 20:7</a:t>
            </a:r>
            <a:endParaRPr sz="48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1" marL="1569861" indent="-934861">
              <a:spcBef>
                <a:spcPts val="2600"/>
              </a:spcBef>
              <a:buClrTx/>
              <a:buSzPct val="100000"/>
              <a:buAutoNum type="arabicPeriod" startAt="1"/>
              <a:defRPr sz="1800">
                <a:uFillTx/>
              </a:defRPr>
            </a:pPr>
            <a:r>
              <a:rPr sz="48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Contribution - 1 Cor 16:1,2</a:t>
            </a:r>
          </a:p>
        </p:txBody>
      </p:sp>
      <p:sp>
        <p:nvSpPr>
          <p:cNvPr id="322" name="Shape 322"/>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323" name="Shape 323"/>
          <p:cNvSpPr/>
          <p:nvPr/>
        </p:nvSpPr>
        <p:spPr>
          <a:xfrm>
            <a:off x="-127504" y="1394678"/>
            <a:ext cx="13004801" cy="1041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6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600">
                <a:solidFill>
                  <a:srgbClr val="FFFFFF"/>
                </a:solidFill>
                <a:effectLst>
                  <a:outerShdw sx="100000" sy="100000" kx="0" ky="0" algn="b" rotWithShape="0" blurRad="76200" dist="63500" dir="2920767">
                    <a:srgbClr val="000000"/>
                  </a:outerShdw>
                </a:effectLst>
              </a:rPr>
              <a:t>Worship: When &amp; Where?</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5" name=""/>
          <p:cNvPicPr/>
          <p:nvPr/>
        </p:nvPicPr>
        <p:blipFill>
          <a:blip r:embed="rId2">
            <a:alphaModFix amt="79092"/>
            <a:extLst/>
          </a:blip>
          <a:stretch>
            <a:fillRect/>
          </a:stretch>
        </p:blipFill>
        <p:spPr>
          <a:xfrm>
            <a:off x="7165180" y="2454142"/>
            <a:ext cx="5904509" cy="7468328"/>
          </a:xfrm>
          <a:prstGeom prst="rect">
            <a:avLst/>
          </a:prstGeom>
          <a:effectLst>
            <a:outerShdw sx="100000" sy="100000" kx="0" ky="0" algn="b" rotWithShape="0" blurRad="38100" dist="25400" dir="5400000">
              <a:srgbClr val="000000">
                <a:alpha val="44023"/>
              </a:srgbClr>
            </a:outerShdw>
          </a:effectLst>
        </p:spPr>
      </p:pic>
      <p:pic>
        <p:nvPicPr>
          <p:cNvPr id="326" name=""/>
          <p:cNvPicPr/>
          <p:nvPr/>
        </p:nvPicPr>
        <p:blipFill>
          <a:blip r:embed="rId3">
            <a:alphaModFix amt="79092"/>
            <a:extLst/>
          </a:blip>
          <a:stretch>
            <a:fillRect/>
          </a:stretch>
        </p:blipFill>
        <p:spPr>
          <a:xfrm>
            <a:off x="0" y="2398910"/>
            <a:ext cx="5904508" cy="7468329"/>
          </a:xfrm>
          <a:prstGeom prst="rect">
            <a:avLst/>
          </a:prstGeom>
          <a:effectLst>
            <a:outerShdw sx="100000" sy="100000" kx="0" ky="0" algn="b" rotWithShape="0" blurRad="38100" dist="25400" dir="5400000">
              <a:srgbClr val="000000">
                <a:alpha val="44023"/>
              </a:srgbClr>
            </a:outerShdw>
          </a:effectLst>
        </p:spPr>
      </p:pic>
      <p:sp>
        <p:nvSpPr>
          <p:cNvPr id="327" name="Shape 327"/>
          <p:cNvSpPr/>
          <p:nvPr/>
        </p:nvSpPr>
        <p:spPr>
          <a:xfrm>
            <a:off x="7622984" y="2874631"/>
            <a:ext cx="4988902" cy="6680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Excludes:</a:t>
            </a:r>
            <a:endPar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marL="520700" indent="-520700">
              <a:spcBef>
                <a:spcPts val="2100"/>
              </a:spcBef>
              <a:buClr>
                <a:srgbClr val="F5D328"/>
              </a:buClr>
              <a:buSzPct val="100000"/>
              <a:buFont typeface="Arial"/>
              <a:buChar char="•"/>
              <a:defRPr sz="1800">
                <a:uFillTx/>
              </a:defRPr>
            </a:pPr>
            <a:r>
              <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Solos &amp; Choirs! Playing instrument!</a:t>
            </a:r>
            <a:endPar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spcBef>
                <a:spcPts val="2100"/>
              </a:spcBef>
              <a:buClr>
                <a:srgbClr val="F5D328"/>
              </a:buClr>
              <a:buSzPct val="100000"/>
              <a:buFont typeface="Arial"/>
              <a:buChar char="•"/>
              <a:defRPr sz="1800">
                <a:uFillTx/>
              </a:defRPr>
            </a:pPr>
            <a:r>
              <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Patriotic songs, holiday jingles, secular songs - </a:t>
            </a:r>
            <a:endPar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spcBef>
                <a:spcPts val="2100"/>
              </a:spcBef>
              <a:buClr>
                <a:srgbClr val="F5D328"/>
              </a:buClr>
              <a:buSzPct val="100000"/>
              <a:buFont typeface="Arial"/>
              <a:buChar char="•"/>
              <a:defRPr sz="1800">
                <a:uFillTx/>
              </a:defRPr>
            </a:pPr>
            <a:r>
              <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Making melody on a piano! </a:t>
            </a:r>
            <a:endPar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spcBef>
                <a:spcPts val="2100"/>
              </a:spcBef>
              <a:buClr>
                <a:srgbClr val="F5D328"/>
              </a:buClr>
              <a:buSzPct val="100000"/>
              <a:buFont typeface="Arial"/>
              <a:buChar char="•"/>
              <a:defRPr sz="1800">
                <a:uFillTx/>
              </a:defRPr>
            </a:pPr>
            <a:r>
              <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Entertainment!</a:t>
            </a:r>
          </a:p>
        </p:txBody>
      </p:sp>
      <p:sp>
        <p:nvSpPr>
          <p:cNvPr id="328" name="Shape 328"/>
          <p:cNvSpPr/>
          <p:nvPr/>
        </p:nvSpPr>
        <p:spPr>
          <a:xfrm>
            <a:off x="352763" y="2874631"/>
            <a:ext cx="5198981" cy="6375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60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Specified:</a:t>
            </a:r>
            <a:endParaRPr sz="60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spcBef>
                <a:spcPts val="2600"/>
              </a:spcBef>
              <a:defRPr sz="1800">
                <a:uFillTx/>
              </a:defRPr>
            </a:pPr>
            <a:r>
              <a:rPr sz="45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Music in our worship</a:t>
            </a:r>
            <a:endParaRPr sz="45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08000" indent="-508000">
              <a:spcBef>
                <a:spcPts val="1700"/>
              </a:spcBef>
              <a:buClrTx/>
              <a:buSzPct val="100000"/>
              <a:buAutoNum type="arabicPeriod" startAt="1"/>
              <a:defRPr sz="1800">
                <a:uFillTx/>
              </a:defRPr>
            </a:pPr>
            <a:r>
              <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The Participants –“one another”</a:t>
            </a:r>
            <a:endPar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08000" indent="-508000">
              <a:spcBef>
                <a:spcPts val="1700"/>
              </a:spcBef>
              <a:buClrTx/>
              <a:buSzPct val="100000"/>
              <a:buAutoNum type="arabicPeriod" startAt="1"/>
              <a:defRPr sz="1800">
                <a:uFillTx/>
              </a:defRPr>
            </a:pPr>
            <a:r>
              <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The Kind of Songs – “Psalms and hymns and spiritual songs,”</a:t>
            </a:r>
            <a:endPar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08000" indent="-508000">
              <a:spcBef>
                <a:spcPts val="1700"/>
              </a:spcBef>
              <a:buClrTx/>
              <a:buSzPct val="100000"/>
              <a:buAutoNum type="arabicPeriod" startAt="1"/>
              <a:defRPr sz="1800">
                <a:uFillTx/>
              </a:defRPr>
            </a:pPr>
            <a:r>
              <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The Instrument –“Singing Making melody in your heart to the Lord”</a:t>
            </a:r>
          </a:p>
        </p:txBody>
      </p:sp>
      <p:sp>
        <p:nvSpPr>
          <p:cNvPr id="329" name="Shape 329"/>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330" name="Shape 330"/>
          <p:cNvSpPr/>
          <p:nvPr/>
        </p:nvSpPr>
        <p:spPr>
          <a:xfrm>
            <a:off x="-127504" y="1394678"/>
            <a:ext cx="13004801" cy="1041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6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600">
                <a:solidFill>
                  <a:srgbClr val="FFFFFF"/>
                </a:solidFill>
                <a:effectLst>
                  <a:outerShdw sx="100000" sy="100000" kx="0" ky="0" algn="b" rotWithShape="0" blurRad="76200" dist="63500" dir="2920767">
                    <a:srgbClr val="000000"/>
                  </a:outerShdw>
                </a:effectLst>
              </a:rPr>
              <a:t>Worship: When &amp; Where?</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2" name=""/>
          <p:cNvPicPr/>
          <p:nvPr/>
        </p:nvPicPr>
        <p:blipFill>
          <a:blip r:embed="rId2">
            <a:alphaModFix amt="79092"/>
            <a:extLst/>
          </a:blip>
          <a:stretch>
            <a:fillRect/>
          </a:stretch>
        </p:blipFill>
        <p:spPr>
          <a:xfrm>
            <a:off x="7165180" y="2454142"/>
            <a:ext cx="5904509" cy="7468328"/>
          </a:xfrm>
          <a:prstGeom prst="rect">
            <a:avLst/>
          </a:prstGeom>
          <a:effectLst>
            <a:outerShdw sx="100000" sy="100000" kx="0" ky="0" algn="b" rotWithShape="0" blurRad="38100" dist="25400" dir="5400000">
              <a:srgbClr val="000000">
                <a:alpha val="44023"/>
              </a:srgbClr>
            </a:outerShdw>
          </a:effectLst>
        </p:spPr>
      </p:pic>
      <p:pic>
        <p:nvPicPr>
          <p:cNvPr id="333" name=""/>
          <p:cNvPicPr/>
          <p:nvPr/>
        </p:nvPicPr>
        <p:blipFill>
          <a:blip r:embed="rId3">
            <a:alphaModFix amt="79092"/>
            <a:extLst/>
          </a:blip>
          <a:stretch>
            <a:fillRect/>
          </a:stretch>
        </p:blipFill>
        <p:spPr>
          <a:xfrm>
            <a:off x="0" y="2398910"/>
            <a:ext cx="5904508" cy="7468329"/>
          </a:xfrm>
          <a:prstGeom prst="rect">
            <a:avLst/>
          </a:prstGeom>
          <a:effectLst>
            <a:outerShdw sx="100000" sy="100000" kx="0" ky="0" algn="b" rotWithShape="0" blurRad="38100" dist="25400" dir="5400000">
              <a:srgbClr val="000000">
                <a:alpha val="44023"/>
              </a:srgbClr>
            </a:outerShdw>
          </a:effectLst>
        </p:spPr>
      </p:pic>
      <p:sp>
        <p:nvSpPr>
          <p:cNvPr id="334" name="Shape 334"/>
          <p:cNvSpPr/>
          <p:nvPr/>
        </p:nvSpPr>
        <p:spPr>
          <a:xfrm>
            <a:off x="7622984" y="2874631"/>
            <a:ext cx="4988902" cy="6680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Excludes:</a:t>
            </a:r>
            <a:endPar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marL="520700" indent="-520700">
              <a:spcBef>
                <a:spcPts val="2100"/>
              </a:spcBef>
              <a:buClr>
                <a:srgbClr val="F5D328"/>
              </a:buClr>
              <a:buSzPct val="100000"/>
              <a:buFont typeface="Arial"/>
              <a:buChar char="•"/>
              <a:defRPr sz="1800">
                <a:uFillTx/>
              </a:defRPr>
            </a:pPr>
            <a:r>
              <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Solos &amp; Choirs! Playing instrument!</a:t>
            </a:r>
            <a:endPar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spcBef>
                <a:spcPts val="2100"/>
              </a:spcBef>
              <a:buClr>
                <a:srgbClr val="F5D328"/>
              </a:buClr>
              <a:buSzPct val="100000"/>
              <a:buFont typeface="Arial"/>
              <a:buChar char="•"/>
              <a:defRPr sz="1800">
                <a:uFillTx/>
              </a:defRPr>
            </a:pPr>
            <a:r>
              <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Patriotic songs, holiday jingles, secular songs - </a:t>
            </a:r>
            <a:endPar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spcBef>
                <a:spcPts val="2100"/>
              </a:spcBef>
              <a:buClr>
                <a:srgbClr val="F5D328"/>
              </a:buClr>
              <a:buSzPct val="100000"/>
              <a:buFont typeface="Arial"/>
              <a:buChar char="•"/>
              <a:defRPr sz="1800">
                <a:uFillTx/>
              </a:defRPr>
            </a:pPr>
            <a:r>
              <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Making melody on a piano! </a:t>
            </a:r>
            <a:endPar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700" indent="-520700">
              <a:spcBef>
                <a:spcPts val="2100"/>
              </a:spcBef>
              <a:buClr>
                <a:srgbClr val="F5D328"/>
              </a:buClr>
              <a:buSzPct val="100000"/>
              <a:buFont typeface="Arial"/>
              <a:buChar char="•"/>
              <a:defRPr sz="1800">
                <a:uFillTx/>
              </a:defRPr>
            </a:pPr>
            <a:r>
              <a:rPr sz="42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Entertainment!</a:t>
            </a:r>
          </a:p>
        </p:txBody>
      </p:sp>
      <p:sp>
        <p:nvSpPr>
          <p:cNvPr id="335" name="Shape 335"/>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336" name="Shape 336"/>
          <p:cNvSpPr/>
          <p:nvPr/>
        </p:nvSpPr>
        <p:spPr>
          <a:xfrm>
            <a:off x="-127504" y="1394678"/>
            <a:ext cx="13004801" cy="1041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6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600">
                <a:solidFill>
                  <a:srgbClr val="FFFFFF"/>
                </a:solidFill>
                <a:effectLst>
                  <a:outerShdw sx="100000" sy="100000" kx="0" ky="0" algn="b" rotWithShape="0" blurRad="76200" dist="63500" dir="2920767">
                    <a:srgbClr val="000000"/>
                  </a:outerShdw>
                </a:effectLst>
              </a:rPr>
              <a:t>Worship: When &amp; Where?</a:t>
            </a:r>
          </a:p>
        </p:txBody>
      </p:sp>
      <p:sp>
        <p:nvSpPr>
          <p:cNvPr id="337" name="Shape 337"/>
          <p:cNvSpPr/>
          <p:nvPr/>
        </p:nvSpPr>
        <p:spPr>
          <a:xfrm>
            <a:off x="547637" y="2799324"/>
            <a:ext cx="4809234" cy="66675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defRPr sz="1800">
                <a:uFillTx/>
              </a:defRPr>
            </a:pPr>
            <a:r>
              <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rPr>
              <a:t>These change the type (nature, characteristic) of the music “specified.” </a:t>
            </a:r>
            <a:endPar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endParaRPr>
          </a:p>
          <a:p>
            <a:pPr lvl="0" algn="ctr">
              <a:defRPr sz="1800">
                <a:uFillTx/>
              </a:defRPr>
            </a:pPr>
            <a:r>
              <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rPr>
              <a:t>God Specified:</a:t>
            </a:r>
            <a:endPar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endParaRPr>
          </a:p>
          <a:p>
            <a:pPr lvl="0" algn="ctr">
              <a:defRPr sz="1800">
                <a:uFillTx/>
              </a:defRPr>
            </a:pPr>
            <a:r>
              <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rPr>
              <a:t>The Participants –</a:t>
            </a:r>
            <a:endPar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endParaRPr>
          </a:p>
          <a:p>
            <a:pPr lvl="0" algn="ctr">
              <a:defRPr sz="1800">
                <a:uFillTx/>
              </a:defRPr>
            </a:pPr>
            <a:r>
              <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rPr>
              <a:t>The Kind of Songs -</a:t>
            </a:r>
            <a:endPar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endParaRPr>
          </a:p>
          <a:p>
            <a:pPr lvl="0" algn="ctr">
              <a:defRPr sz="1800">
                <a:uFillTx/>
              </a:defRPr>
            </a:pPr>
            <a:r>
              <a:rPr sz="40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rPr>
              <a:t>The Instrument to be Used -</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9" name=""/>
          <p:cNvPicPr/>
          <p:nvPr/>
        </p:nvPicPr>
        <p:blipFill>
          <a:blip r:embed="rId2">
            <a:alphaModFix amt="79092"/>
            <a:extLst/>
          </a:blip>
          <a:stretch>
            <a:fillRect/>
          </a:stretch>
        </p:blipFill>
        <p:spPr>
          <a:xfrm>
            <a:off x="7165180" y="2454142"/>
            <a:ext cx="5904509" cy="7468328"/>
          </a:xfrm>
          <a:prstGeom prst="rect">
            <a:avLst/>
          </a:prstGeom>
          <a:effectLst>
            <a:outerShdw sx="100000" sy="100000" kx="0" ky="0" algn="b" rotWithShape="0" blurRad="38100" dist="25400" dir="5400000">
              <a:srgbClr val="000000">
                <a:alpha val="44023"/>
              </a:srgbClr>
            </a:outerShdw>
          </a:effectLst>
        </p:spPr>
      </p:pic>
      <p:pic>
        <p:nvPicPr>
          <p:cNvPr id="340" name=""/>
          <p:cNvPicPr/>
          <p:nvPr/>
        </p:nvPicPr>
        <p:blipFill>
          <a:blip r:embed="rId3">
            <a:alphaModFix amt="79092"/>
            <a:extLst/>
          </a:blip>
          <a:stretch>
            <a:fillRect/>
          </a:stretch>
        </p:blipFill>
        <p:spPr>
          <a:xfrm>
            <a:off x="0" y="2398910"/>
            <a:ext cx="5904508" cy="7468329"/>
          </a:xfrm>
          <a:prstGeom prst="rect">
            <a:avLst/>
          </a:prstGeom>
          <a:effectLst>
            <a:outerShdw sx="100000" sy="100000" kx="0" ky="0" algn="b" rotWithShape="0" blurRad="38100" dist="25400" dir="5400000">
              <a:srgbClr val="000000">
                <a:alpha val="44023"/>
              </a:srgbClr>
            </a:outerShdw>
          </a:effectLst>
        </p:spPr>
      </p:pic>
      <p:sp>
        <p:nvSpPr>
          <p:cNvPr id="341" name="Shape 341"/>
          <p:cNvSpPr/>
          <p:nvPr/>
        </p:nvSpPr>
        <p:spPr>
          <a:xfrm>
            <a:off x="7622984" y="2874631"/>
            <a:ext cx="4988902" cy="64389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Includes:</a:t>
            </a:r>
            <a:endPar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Time or place Matt 26:30; Acts 16:25</a:t>
            </a:r>
            <a:endPar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of songs OR Which P, H, or S S to sing</a:t>
            </a:r>
            <a:endPar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Song leader; Song Books</a:t>
            </a:r>
            <a:endPar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Parts</a:t>
            </a:r>
            <a:endPar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Pitch pipe</a:t>
            </a:r>
          </a:p>
        </p:txBody>
      </p:sp>
      <p:sp>
        <p:nvSpPr>
          <p:cNvPr id="342" name="Shape 342"/>
          <p:cNvSpPr/>
          <p:nvPr/>
        </p:nvSpPr>
        <p:spPr>
          <a:xfrm>
            <a:off x="352763" y="2874631"/>
            <a:ext cx="5198981" cy="6375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60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rPr>
              <a:t>Specified:</a:t>
            </a:r>
            <a:endParaRPr sz="60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algn="ctr">
              <a:spcBef>
                <a:spcPts val="2600"/>
              </a:spcBef>
              <a:defRPr sz="1800">
                <a:uFillTx/>
              </a:defRPr>
            </a:pPr>
            <a:r>
              <a:rPr sz="45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Music in our worship</a:t>
            </a:r>
            <a:endParaRPr sz="45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08000" indent="-508000">
              <a:spcBef>
                <a:spcPts val="1700"/>
              </a:spcBef>
              <a:buClrTx/>
              <a:buSzPct val="100000"/>
              <a:buAutoNum type="arabicPeriod" startAt="1"/>
              <a:defRPr sz="1800">
                <a:uFillTx/>
              </a:defRPr>
            </a:pPr>
            <a:r>
              <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The Participants –“one another”</a:t>
            </a:r>
            <a:endPar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08000" indent="-508000">
              <a:spcBef>
                <a:spcPts val="1700"/>
              </a:spcBef>
              <a:buClrTx/>
              <a:buSzPct val="100000"/>
              <a:buAutoNum type="arabicPeriod" startAt="1"/>
              <a:defRPr sz="1800">
                <a:uFillTx/>
              </a:defRPr>
            </a:pPr>
            <a:r>
              <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The Kind of Songs – “Psalms and hymns and spiritual songs,”</a:t>
            </a:r>
            <a:endPar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08000" indent="-508000">
              <a:spcBef>
                <a:spcPts val="1700"/>
              </a:spcBef>
              <a:buClrTx/>
              <a:buSzPct val="100000"/>
              <a:buAutoNum type="arabicPeriod" startAt="1"/>
              <a:defRPr sz="1800">
                <a:uFillTx/>
              </a:defRPr>
            </a:pPr>
            <a:r>
              <a:rPr sz="34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The Instrument –“Singing Making melody in your heart to the Lord”</a:t>
            </a:r>
          </a:p>
        </p:txBody>
      </p:sp>
      <p:sp>
        <p:nvSpPr>
          <p:cNvPr id="343" name="Shape 343"/>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344" name="Shape 344"/>
          <p:cNvSpPr/>
          <p:nvPr/>
        </p:nvSpPr>
        <p:spPr>
          <a:xfrm>
            <a:off x="-127504" y="1394678"/>
            <a:ext cx="13004801" cy="1041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6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600">
                <a:solidFill>
                  <a:srgbClr val="FFFFFF"/>
                </a:solidFill>
                <a:effectLst>
                  <a:outerShdw sx="100000" sy="100000" kx="0" ky="0" algn="b" rotWithShape="0" blurRad="76200" dist="63500" dir="2920767">
                    <a:srgbClr val="000000"/>
                  </a:outerShdw>
                </a:effectLst>
              </a:rPr>
              <a:t>Worship: When &amp; Where?</a:t>
            </a:r>
          </a:p>
        </p:txBody>
      </p:sp>
      <p:sp>
        <p:nvSpPr>
          <p:cNvPr id="345" name="Shape 345"/>
          <p:cNvSpPr/>
          <p:nvPr/>
        </p:nvSpPr>
        <p:spPr>
          <a:xfrm>
            <a:off x="9733333" y="7815297"/>
            <a:ext cx="2980318" cy="672645"/>
          </a:xfrm>
          <a:prstGeom prst="rect">
            <a:avLst/>
          </a:prstGeom>
          <a:solidFill>
            <a:srgbClr val="271A0D"/>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3900">
                <a:solidFill>
                  <a:srgbClr val="EAEAEA"/>
                </a:solidFill>
                <a:effectLst>
                  <a:outerShdw sx="100000" sy="100000" kx="0" ky="0" algn="b" rotWithShape="0" blurRad="12700" dist="25400" dir="2700000">
                    <a:srgbClr val="000000"/>
                  </a:outerShdw>
                </a:effectLst>
                <a:uFillTx/>
                <a:latin typeface="Arial"/>
                <a:ea typeface="Arial"/>
                <a:cs typeface="Arial"/>
                <a:sym typeface="Arial"/>
              </a:defRPr>
            </a:lvl1pPr>
          </a:lstStyle>
          <a:p>
            <a:pPr lvl="0">
              <a:defRPr sz="1800">
                <a:solidFill>
                  <a:srgbClr val="000000"/>
                </a:solidFill>
                <a:effectLst/>
              </a:defRPr>
            </a:pPr>
            <a:r>
              <a:rPr sz="3900">
                <a:solidFill>
                  <a:srgbClr val="EAEAEA"/>
                </a:solidFill>
                <a:effectLst>
                  <a:outerShdw sx="100000" sy="100000" kx="0" ky="0" algn="b" rotWithShape="0" blurRad="12700" dist="25400" dir="2700000">
                    <a:srgbClr val="000000"/>
                  </a:outerShdw>
                </a:effectLst>
              </a:rPr>
              <a:t>1 Cor 14:40</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345"/>
                                        </p:tgtEl>
                                        <p:attrNameLst>
                                          <p:attrName>style.visibility</p:attrName>
                                        </p:attrNameLst>
                                      </p:cBhvr>
                                      <p:to>
                                        <p:strVal val="visible"/>
                                      </p:to>
                                    </p:set>
                                    <p:anim calcmode="lin" valueType="num">
                                      <p:cBhvr>
                                        <p:cTn id="7" dur="1000" fill="hold"/>
                                        <p:tgtEl>
                                          <p:spTgt spid="345"/>
                                        </p:tgtEl>
                                        <p:attrNameLst>
                                          <p:attrName>ppt_x</p:attrName>
                                        </p:attrNameLst>
                                      </p:cBhvr>
                                      <p:tavLst>
                                        <p:tav tm="0">
                                          <p:val>
                                            <p:strVal val="0-#ppt_w/2"/>
                                          </p:val>
                                        </p:tav>
                                        <p:tav tm="100000">
                                          <p:val>
                                            <p:strVal val="#ppt_x"/>
                                          </p:val>
                                        </p:tav>
                                      </p:tavLst>
                                    </p:anim>
                                    <p:anim calcmode="lin" valueType="num">
                                      <p:cBhvr>
                                        <p:cTn id="8" dur="1000" fill="hold"/>
                                        <p:tgtEl>
                                          <p:spTgt spid="3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 name="image68.pdf"/>
          <p:cNvPicPr/>
          <p:nvPr/>
        </p:nvPicPr>
        <p:blipFill>
          <a:blip r:embed="rId3">
            <a:extLst/>
          </a:blip>
          <a:stretch>
            <a:fillRect/>
          </a:stretch>
        </p:blipFill>
        <p:spPr>
          <a:xfrm>
            <a:off x="325119" y="5140960"/>
            <a:ext cx="2397761" cy="3779521"/>
          </a:xfrm>
          <a:prstGeom prst="rect">
            <a:avLst/>
          </a:prstGeom>
          <a:ln w="12700">
            <a:miter lim="400000"/>
          </a:ln>
          <a:effectLst>
            <a:outerShdw sx="100000" sy="100000" kx="0" ky="0" algn="b" rotWithShape="0" blurRad="101600" dist="127000" dir="4534215">
              <a:srgbClr val="F5D328"/>
            </a:outerShdw>
          </a:effectLst>
        </p:spPr>
      </p:pic>
      <p:pic>
        <p:nvPicPr>
          <p:cNvPr id="85" name="image69.pdf"/>
          <p:cNvPicPr/>
          <p:nvPr/>
        </p:nvPicPr>
        <p:blipFill>
          <a:blip r:embed="rId4">
            <a:extLst/>
          </a:blip>
          <a:stretch>
            <a:fillRect/>
          </a:stretch>
        </p:blipFill>
        <p:spPr>
          <a:xfrm>
            <a:off x="10539307" y="5168053"/>
            <a:ext cx="2248747" cy="3725335"/>
          </a:xfrm>
          <a:prstGeom prst="rect">
            <a:avLst/>
          </a:prstGeom>
          <a:ln w="12700">
            <a:miter lim="400000"/>
          </a:ln>
          <a:effectLst>
            <a:outerShdw sx="100000" sy="100000" kx="0" ky="0" algn="b" rotWithShape="0" blurRad="101600" dist="114300" dir="9899940">
              <a:srgbClr val="F5D328">
                <a:alpha val="98768"/>
              </a:srgbClr>
            </a:outerShdw>
          </a:effectLst>
        </p:spPr>
      </p:pic>
      <p:grpSp>
        <p:nvGrpSpPr>
          <p:cNvPr id="88" name="Group 88"/>
          <p:cNvGrpSpPr/>
          <p:nvPr/>
        </p:nvGrpSpPr>
        <p:grpSpPr>
          <a:xfrm>
            <a:off x="1624201" y="2401147"/>
            <a:ext cx="4007826" cy="3797582"/>
            <a:chOff x="0" y="0"/>
            <a:chExt cx="4007825" cy="3797581"/>
          </a:xfrm>
        </p:grpSpPr>
        <p:sp>
          <p:nvSpPr>
            <p:cNvPr id="86" name="Shape 86"/>
            <p:cNvSpPr/>
            <p:nvPr/>
          </p:nvSpPr>
          <p:spPr>
            <a:xfrm flipH="1">
              <a:off x="159040" y="212231"/>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buClrTx/>
                <a:defRPr>
                  <a:uFillTx/>
                  <a:latin typeface="Arial"/>
                  <a:ea typeface="Arial"/>
                  <a:cs typeface="Arial"/>
                  <a:sym typeface="Arial"/>
                </a:defRPr>
              </a:pPr>
            </a:p>
          </p:txBody>
        </p:sp>
        <p:sp>
          <p:nvSpPr>
            <p:cNvPr id="87" name="Shape 87"/>
            <p:cNvSpPr/>
            <p:nvPr/>
          </p:nvSpPr>
          <p:spPr>
            <a:xfrm flipH="1">
              <a:off x="0" y="0"/>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buClrTx/>
                <a:defRPr>
                  <a:uFillTx/>
                  <a:latin typeface="Arial"/>
                  <a:ea typeface="Arial"/>
                  <a:cs typeface="Arial"/>
                  <a:sym typeface="Arial"/>
                </a:defRPr>
              </a:pPr>
            </a:p>
          </p:txBody>
        </p:sp>
      </p:grpSp>
      <p:sp>
        <p:nvSpPr>
          <p:cNvPr id="89" name="Shape 89"/>
          <p:cNvSpPr/>
          <p:nvPr/>
        </p:nvSpPr>
        <p:spPr>
          <a:xfrm>
            <a:off x="2059093" y="8344746"/>
            <a:ext cx="9549647" cy="1192108"/>
          </a:xfrm>
          <a:prstGeom prst="rect">
            <a:avLst/>
          </a:prstGeom>
          <a:solidFill>
            <a:srgbClr val="FFFFFF"/>
          </a:solidFill>
          <a:ln w="12700">
            <a:solidFill/>
            <a:miter/>
          </a:ln>
        </p:spPr>
        <p:txBody>
          <a:bodyPr lIns="65023" tIns="65023" rIns="65023" bIns="65023" anchor="ctr"/>
          <a:lstStyle/>
          <a:p>
            <a:pPr lvl="0" defTabSz="914400">
              <a:buClrTx/>
              <a:defRPr>
                <a:uFillTx/>
                <a:latin typeface="Arial"/>
                <a:ea typeface="Arial"/>
                <a:cs typeface="Arial"/>
                <a:sym typeface="Arial"/>
              </a:defRPr>
            </a:pPr>
          </a:p>
        </p:txBody>
      </p:sp>
      <p:grpSp>
        <p:nvGrpSpPr>
          <p:cNvPr id="92" name="Group 92"/>
          <p:cNvGrpSpPr/>
          <p:nvPr/>
        </p:nvGrpSpPr>
        <p:grpSpPr>
          <a:xfrm>
            <a:off x="7687733" y="2401147"/>
            <a:ext cx="4007826" cy="3797582"/>
            <a:chOff x="0" y="0"/>
            <a:chExt cx="4007825" cy="3797581"/>
          </a:xfrm>
        </p:grpSpPr>
        <p:sp>
          <p:nvSpPr>
            <p:cNvPr id="90" name="Shape 90"/>
            <p:cNvSpPr/>
            <p:nvPr/>
          </p:nvSpPr>
          <p:spPr>
            <a:xfrm>
              <a:off x="0" y="212231"/>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buClrTx/>
                <a:defRPr>
                  <a:uFillTx/>
                  <a:latin typeface="Arial"/>
                  <a:ea typeface="Arial"/>
                  <a:cs typeface="Arial"/>
                  <a:sym typeface="Arial"/>
                </a:defRPr>
              </a:pPr>
            </a:p>
          </p:txBody>
        </p:sp>
        <p:sp>
          <p:nvSpPr>
            <p:cNvPr id="91" name="Shape 91"/>
            <p:cNvSpPr/>
            <p:nvPr/>
          </p:nvSpPr>
          <p:spPr>
            <a:xfrm>
              <a:off x="159040" y="0"/>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buClrTx/>
                <a:defRPr>
                  <a:uFillTx/>
                  <a:latin typeface="Arial"/>
                  <a:ea typeface="Arial"/>
                  <a:cs typeface="Arial"/>
                  <a:sym typeface="Arial"/>
                </a:defRPr>
              </a:pPr>
            </a:p>
          </p:txBody>
        </p:sp>
      </p:grpSp>
      <p:sp>
        <p:nvSpPr>
          <p:cNvPr id="93" name="Shape 93"/>
          <p:cNvSpPr/>
          <p:nvPr/>
        </p:nvSpPr>
        <p:spPr>
          <a:xfrm>
            <a:off x="1592303" y="2515501"/>
            <a:ext cx="3713045" cy="25247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3400">
                <a:uFillTx/>
                <a:latin typeface="Times New Roman"/>
                <a:ea typeface="Times New Roman"/>
                <a:cs typeface="Times New Roman"/>
                <a:sym typeface="Times New Roman"/>
              </a:defRPr>
            </a:lvl1pPr>
          </a:lstStyle>
          <a:p>
            <a:pPr lvl="0">
              <a:defRPr sz="1800"/>
            </a:pPr>
            <a:r>
              <a:rPr sz="3400"/>
              <a:t>“I don’t think it makes any difference what CHURCH you join!”</a:t>
            </a:r>
          </a:p>
        </p:txBody>
      </p:sp>
      <p:sp>
        <p:nvSpPr>
          <p:cNvPr id="94" name="Shape 94"/>
          <p:cNvSpPr/>
          <p:nvPr/>
        </p:nvSpPr>
        <p:spPr>
          <a:xfrm>
            <a:off x="7774368" y="2515501"/>
            <a:ext cx="3834555" cy="25247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3400">
                <a:uFillTx/>
                <a:latin typeface="Times New Roman"/>
                <a:ea typeface="Times New Roman"/>
                <a:cs typeface="Times New Roman"/>
                <a:sym typeface="Times New Roman"/>
              </a:defRPr>
            </a:lvl1pPr>
          </a:lstStyle>
          <a:p>
            <a:pPr lvl="0">
              <a:defRPr sz="1800"/>
            </a:pPr>
            <a:r>
              <a:rPr sz="3400"/>
              <a:t>“You have to be a member of “MY” denomination in order to go to heaven!!”</a:t>
            </a:r>
          </a:p>
        </p:txBody>
      </p:sp>
      <p:sp>
        <p:nvSpPr>
          <p:cNvPr id="95" name="Shape 95"/>
          <p:cNvSpPr/>
          <p:nvPr/>
        </p:nvSpPr>
        <p:spPr>
          <a:xfrm>
            <a:off x="1733973" y="8236373"/>
            <a:ext cx="9753601" cy="1222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3800">
                <a:uFillTx/>
                <a:latin typeface="Berlin Sans FB Demi"/>
                <a:ea typeface="Berlin Sans FB Demi"/>
                <a:cs typeface="Berlin Sans FB Demi"/>
                <a:sym typeface="Berlin Sans FB Demi"/>
              </a:defRPr>
            </a:lvl1pPr>
          </a:lstStyle>
          <a:p>
            <a:pPr lvl="0">
              <a:defRPr sz="1800"/>
            </a:pPr>
            <a:r>
              <a:rPr sz="3800"/>
              <a:t>. . . The Lord added daily to the church those who were being saved – Acts 2:47</a:t>
            </a:r>
          </a:p>
        </p:txBody>
      </p:sp>
      <p:pic>
        <p:nvPicPr>
          <p:cNvPr id="96" name="image72.png"/>
          <p:cNvPicPr/>
          <p:nvPr/>
        </p:nvPicPr>
        <p:blipFill>
          <a:blip r:embed="rId5">
            <a:extLst/>
          </a:blip>
          <a:stretch>
            <a:fillRect/>
          </a:stretch>
        </p:blipFill>
        <p:spPr>
          <a:xfrm>
            <a:off x="2602478" y="5284025"/>
            <a:ext cx="8462876" cy="2867985"/>
          </a:xfrm>
          <a:prstGeom prst="rect">
            <a:avLst/>
          </a:prstGeom>
          <a:ln w="12700">
            <a:miter lim="400000"/>
          </a:ln>
        </p:spPr>
      </p:pic>
      <p:sp>
        <p:nvSpPr>
          <p:cNvPr id="97" name="Shape 97"/>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98" name="Shape 98"/>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Submits To Christ!</a:t>
            </a:r>
          </a:p>
        </p:txBody>
      </p:sp>
      <p:sp>
        <p:nvSpPr>
          <p:cNvPr id="99" name="Shape 99"/>
          <p:cNvSpPr/>
          <p:nvPr/>
        </p:nvSpPr>
        <p:spPr>
          <a:xfrm>
            <a:off x="1011561" y="1374197"/>
            <a:ext cx="11198424"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457200">
              <a:buClrTx/>
              <a:defRPr sz="3200">
                <a:solidFill>
                  <a:srgbClr val="FFFFFF"/>
                </a:solidFill>
                <a:effectLst>
                  <a:outerShdw sx="100000" sy="100000" kx="0" ky="0" algn="b" rotWithShape="0" blurRad="76200" dist="63500" dir="3415760">
                    <a:srgbClr val="000000"/>
                  </a:outerShdw>
                </a:effectLst>
                <a:uFillTx/>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Therefore, just as the church is subject to Christ,… Eph 5:24</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4" presetID="22" grpId="1" fill="hold">
                                  <p:stCondLst>
                                    <p:cond delay="0"/>
                                  </p:stCondLst>
                                  <p:iterate type="el" backwards="0">
                                    <p:tmAbs val="0"/>
                                  </p:iterate>
                                  <p:childTnLst>
                                    <p:set>
                                      <p:cBhvr>
                                        <p:cTn id="6" fill="hold"/>
                                        <p:tgtEl>
                                          <p:spTgt spid="92"/>
                                        </p:tgtEl>
                                        <p:attrNameLst>
                                          <p:attrName>style.visibility</p:attrName>
                                        </p:attrNameLst>
                                      </p:cBhvr>
                                      <p:to>
                                        <p:strVal val="visible"/>
                                      </p:to>
                                    </p:set>
                                    <p:animEffect filter="wipe(down)" transition="in">
                                      <p:cBhvr>
                                        <p:cTn id="7" dur="500"/>
                                        <p:tgtEl>
                                          <p:spTgt spid="92"/>
                                        </p:tgtEl>
                                      </p:cBhvr>
                                    </p:animEffect>
                                  </p:childTnLst>
                                </p:cTn>
                              </p:par>
                            </p:childTnLst>
                          </p:cTn>
                        </p:par>
                        <p:par>
                          <p:cTn id="8" fill="hold">
                            <p:stCondLst>
                              <p:cond delay="500"/>
                            </p:stCondLst>
                            <p:childTnLst>
                              <p:par>
                                <p:cTn id="9" nodeType="afterEffect" presetClass="entr" presetSubtype="4" presetID="22" grpId="2" fill="hold">
                                  <p:stCondLst>
                                    <p:cond delay="0"/>
                                  </p:stCondLst>
                                  <p:iterate type="el" backwards="0">
                                    <p:tmAbs val="0"/>
                                  </p:iterate>
                                  <p:childTnLst>
                                    <p:set>
                                      <p:cBhvr>
                                        <p:cTn id="10" fill="hold"/>
                                        <p:tgtEl>
                                          <p:spTgt spid="94"/>
                                        </p:tgtEl>
                                        <p:attrNameLst>
                                          <p:attrName>style.visibility</p:attrName>
                                        </p:attrNameLst>
                                      </p:cBhvr>
                                      <p:to>
                                        <p:strVal val="visible"/>
                                      </p:to>
                                    </p:set>
                                    <p:animEffect filter="wipe(down)" transition="in">
                                      <p:cBhvr>
                                        <p:cTn id="11" dur="500"/>
                                        <p:tgtEl>
                                          <p:spTgt spid="9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4" presetID="22" grpId="3" fill="hold">
                                  <p:stCondLst>
                                    <p:cond delay="0"/>
                                  </p:stCondLst>
                                  <p:iterate type="el" backwards="0">
                                    <p:tmAbs val="0"/>
                                  </p:iterate>
                                  <p:childTnLst>
                                    <p:set>
                                      <p:cBhvr>
                                        <p:cTn id="15" fill="hold"/>
                                        <p:tgtEl>
                                          <p:spTgt spid="88"/>
                                        </p:tgtEl>
                                        <p:attrNameLst>
                                          <p:attrName>style.visibility</p:attrName>
                                        </p:attrNameLst>
                                      </p:cBhvr>
                                      <p:to>
                                        <p:strVal val="visible"/>
                                      </p:to>
                                    </p:set>
                                    <p:animEffect filter="wipe(down)" transition="in">
                                      <p:cBhvr>
                                        <p:cTn id="16" dur="500"/>
                                        <p:tgtEl>
                                          <p:spTgt spid="88"/>
                                        </p:tgtEl>
                                      </p:cBhvr>
                                    </p:animEffect>
                                  </p:childTnLst>
                                </p:cTn>
                              </p:par>
                            </p:childTnLst>
                          </p:cTn>
                        </p:par>
                        <p:par>
                          <p:cTn id="17" fill="hold">
                            <p:stCondLst>
                              <p:cond delay="500"/>
                            </p:stCondLst>
                            <p:childTnLst>
                              <p:par>
                                <p:cTn id="18" nodeType="afterEffect" presetClass="entr" presetSubtype="4" presetID="22" grpId="4" fill="hold">
                                  <p:stCondLst>
                                    <p:cond delay="0"/>
                                  </p:stCondLst>
                                  <p:iterate type="el" backwards="0">
                                    <p:tmAbs val="0"/>
                                  </p:iterate>
                                  <p:childTnLst>
                                    <p:set>
                                      <p:cBhvr>
                                        <p:cTn id="19" fill="hold"/>
                                        <p:tgtEl>
                                          <p:spTgt spid="93"/>
                                        </p:tgtEl>
                                        <p:attrNameLst>
                                          <p:attrName>style.visibility</p:attrName>
                                        </p:attrNameLst>
                                      </p:cBhvr>
                                      <p:to>
                                        <p:strVal val="visible"/>
                                      </p:to>
                                    </p:set>
                                    <p:animEffect filter="wipe(down)" transition="in">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32" presetID="23" grpId="5" fill="hold">
                                  <p:stCondLst>
                                    <p:cond delay="0"/>
                                  </p:stCondLst>
                                  <p:iterate type="el" backwards="0">
                                    <p:tmAbs val="0"/>
                                  </p:iterate>
                                  <p:childTnLst>
                                    <p:set>
                                      <p:cBhvr>
                                        <p:cTn id="24" fill="hold"/>
                                        <p:tgtEl>
                                          <p:spTgt spid="89"/>
                                        </p:tgtEl>
                                        <p:attrNameLst>
                                          <p:attrName>style.visibility</p:attrName>
                                        </p:attrNameLst>
                                      </p:cBhvr>
                                      <p:to>
                                        <p:strVal val="visible"/>
                                      </p:to>
                                    </p:set>
                                    <p:anim calcmode="lin" valueType="num">
                                      <p:cBhvr>
                                        <p:cTn id="25" dur="500" fill="hold"/>
                                        <p:tgtEl>
                                          <p:spTgt spid="89"/>
                                        </p:tgtEl>
                                        <p:attrNameLst>
                                          <p:attrName>ppt_w</p:attrName>
                                        </p:attrNameLst>
                                      </p:cBhvr>
                                      <p:tavLst>
                                        <p:tav tm="0">
                                          <p:val>
                                            <p:fltVal val="0"/>
                                          </p:val>
                                        </p:tav>
                                        <p:tav tm="100000">
                                          <p:val>
                                            <p:strVal val="#ppt_w"/>
                                          </p:val>
                                        </p:tav>
                                      </p:tavLst>
                                    </p:anim>
                                    <p:anim calcmode="lin" valueType="num">
                                      <p:cBhvr>
                                        <p:cTn id="26" dur="500" fill="hold"/>
                                        <p:tgtEl>
                                          <p:spTgt spid="89"/>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nodeType="afterEffect" presetClass="entr" presetSubtype="32" presetID="23" grpId="6" fill="hold">
                                  <p:stCondLst>
                                    <p:cond delay="0"/>
                                  </p:stCondLst>
                                  <p:iterate type="el" backwards="0">
                                    <p:tmAbs val="0"/>
                                  </p:iterate>
                                  <p:childTnLst>
                                    <p:set>
                                      <p:cBhvr>
                                        <p:cTn id="29" fill="hold"/>
                                        <p:tgtEl>
                                          <p:spTgt spid="95"/>
                                        </p:tgtEl>
                                        <p:attrNameLst>
                                          <p:attrName>style.visibility</p:attrName>
                                        </p:attrNameLst>
                                      </p:cBhvr>
                                      <p:to>
                                        <p:strVal val="visible"/>
                                      </p:to>
                                    </p:set>
                                    <p:anim calcmode="lin" valueType="num">
                                      <p:cBhvr>
                                        <p:cTn id="30" dur="500" fill="hold"/>
                                        <p:tgtEl>
                                          <p:spTgt spid="95"/>
                                        </p:tgtEl>
                                        <p:attrNameLst>
                                          <p:attrName>ppt_w</p:attrName>
                                        </p:attrNameLst>
                                      </p:cBhvr>
                                      <p:tavLst>
                                        <p:tav tm="0">
                                          <p:val>
                                            <p:fltVal val="0"/>
                                          </p:val>
                                        </p:tav>
                                        <p:tav tm="100000">
                                          <p:val>
                                            <p:strVal val="#ppt_w"/>
                                          </p:val>
                                        </p:tav>
                                      </p:tavLst>
                                    </p:anim>
                                    <p:anim calcmode="lin" valueType="num">
                                      <p:cBhvr>
                                        <p:cTn id="31" dur="500" fill="hold"/>
                                        <p:tgtEl>
                                          <p:spTgt spid="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 grpId="1"/>
      <p:bldP build="whole" bldLvl="1" animBg="1" rev="0" advAuto="0" spid="94" grpId="2"/>
      <p:bldP build="whole" bldLvl="1" animBg="1" rev="0" advAuto="0" spid="93" grpId="4"/>
      <p:bldP build="whole" bldLvl="1" animBg="1" rev="0" advAuto="0" spid="89" grpId="5"/>
      <p:bldP build="whole" bldLvl="1" animBg="1" rev="0" advAuto="0" spid="95" grpId="6"/>
      <p:bldP build="whole" bldLvl="1" animBg="1" rev="0" advAuto="0" spid="88" grpId="3"/>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7" name=""/>
          <p:cNvPicPr/>
          <p:nvPr/>
        </p:nvPicPr>
        <p:blipFill>
          <a:blip r:embed="rId2">
            <a:alphaModFix amt="79092"/>
            <a:extLst/>
          </a:blip>
          <a:stretch>
            <a:fillRect/>
          </a:stretch>
        </p:blipFill>
        <p:spPr>
          <a:xfrm>
            <a:off x="7165180" y="2454142"/>
            <a:ext cx="5904509" cy="7468328"/>
          </a:xfrm>
          <a:prstGeom prst="rect">
            <a:avLst/>
          </a:prstGeom>
          <a:effectLst>
            <a:outerShdw sx="100000" sy="100000" kx="0" ky="0" algn="b" rotWithShape="0" blurRad="38100" dist="25400" dir="5400000">
              <a:srgbClr val="000000">
                <a:alpha val="44023"/>
              </a:srgbClr>
            </a:outerShdw>
          </a:effectLst>
        </p:spPr>
      </p:pic>
      <p:sp>
        <p:nvSpPr>
          <p:cNvPr id="348" name="Shape 348"/>
          <p:cNvSpPr/>
          <p:nvPr/>
        </p:nvSpPr>
        <p:spPr>
          <a:xfrm>
            <a:off x="7622984" y="2874631"/>
            <a:ext cx="4988902" cy="64389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Includes:</a:t>
            </a:r>
            <a:endParaRPr sz="6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Time or place Matt 26:30; Acts 16:25</a:t>
            </a:r>
            <a:endPar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 of songs OR Which P, H, or S S to sing</a:t>
            </a:r>
            <a:endPar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Song leader; Song Books</a:t>
            </a:r>
            <a:endPar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Parts</a:t>
            </a:r>
            <a:endPar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marL="520699" indent="-520699">
              <a:spcBef>
                <a:spcPts val="2100"/>
              </a:spcBef>
              <a:buClr>
                <a:srgbClr val="F5D328"/>
              </a:buClr>
              <a:buSzPct val="100000"/>
              <a:buFont typeface="Arial"/>
              <a:buChar char="•"/>
              <a:defRPr sz="1800">
                <a:uFillTx/>
              </a:defRPr>
            </a:pPr>
            <a:r>
              <a:rPr sz="38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Pitch pipe</a:t>
            </a:r>
          </a:p>
        </p:txBody>
      </p:sp>
      <p:sp>
        <p:nvSpPr>
          <p:cNvPr id="349" name="Shape 349"/>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350" name="Shape 350"/>
          <p:cNvSpPr/>
          <p:nvPr/>
        </p:nvSpPr>
        <p:spPr>
          <a:xfrm>
            <a:off x="-127504" y="1394678"/>
            <a:ext cx="13004801" cy="1041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6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600">
                <a:solidFill>
                  <a:srgbClr val="FFFFFF"/>
                </a:solidFill>
                <a:effectLst>
                  <a:outerShdw sx="100000" sy="100000" kx="0" ky="0" algn="b" rotWithShape="0" blurRad="76200" dist="63500" dir="2920767">
                    <a:srgbClr val="000000"/>
                  </a:outerShdw>
                </a:effectLst>
              </a:rPr>
              <a:t>Worship: When &amp; Where?</a:t>
            </a:r>
          </a:p>
        </p:txBody>
      </p:sp>
      <p:sp>
        <p:nvSpPr>
          <p:cNvPr id="351" name="Shape 351"/>
          <p:cNvSpPr/>
          <p:nvPr/>
        </p:nvSpPr>
        <p:spPr>
          <a:xfrm>
            <a:off x="9733333" y="7815297"/>
            <a:ext cx="2980318" cy="672645"/>
          </a:xfrm>
          <a:prstGeom prst="rect">
            <a:avLst/>
          </a:prstGeom>
          <a:solidFill>
            <a:srgbClr val="271A0D"/>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3900">
                <a:solidFill>
                  <a:srgbClr val="EAEAEA"/>
                </a:solidFill>
                <a:effectLst>
                  <a:outerShdw sx="100000" sy="100000" kx="0" ky="0" algn="b" rotWithShape="0" blurRad="12700" dist="25400" dir="2700000">
                    <a:srgbClr val="000000"/>
                  </a:outerShdw>
                </a:effectLst>
                <a:uFillTx/>
                <a:latin typeface="Arial"/>
                <a:ea typeface="Arial"/>
                <a:cs typeface="Arial"/>
                <a:sym typeface="Arial"/>
              </a:defRPr>
            </a:lvl1pPr>
          </a:lstStyle>
          <a:p>
            <a:pPr lvl="0">
              <a:defRPr sz="1800">
                <a:solidFill>
                  <a:srgbClr val="000000"/>
                </a:solidFill>
                <a:effectLst/>
              </a:defRPr>
            </a:pPr>
            <a:r>
              <a:rPr sz="3900">
                <a:solidFill>
                  <a:srgbClr val="EAEAEA"/>
                </a:solidFill>
                <a:effectLst>
                  <a:outerShdw sx="100000" sy="100000" kx="0" ky="0" algn="b" rotWithShape="0" blurRad="12700" dist="25400" dir="2700000">
                    <a:srgbClr val="000000"/>
                  </a:outerShdw>
                </a:effectLst>
              </a:rPr>
              <a:t>1 Cor 14:40</a:t>
            </a:r>
          </a:p>
        </p:txBody>
      </p:sp>
      <p:sp>
        <p:nvSpPr>
          <p:cNvPr id="352" name="Shape 352"/>
          <p:cNvSpPr/>
          <p:nvPr/>
        </p:nvSpPr>
        <p:spPr>
          <a:xfrm>
            <a:off x="700037" y="3769981"/>
            <a:ext cx="6255711" cy="4648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lgn="ctr">
              <a:spcBef>
                <a:spcPts val="2800"/>
              </a:spcBef>
              <a:defRPr sz="1800">
                <a:uFillTx/>
              </a:defRPr>
            </a:pPr>
            <a:r>
              <a:rPr sz="46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rPr>
              <a:t>These are expedients / liberties / aides! - </a:t>
            </a:r>
            <a:endParaRPr sz="46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endParaRPr>
          </a:p>
          <a:p>
            <a:pPr lvl="0" algn="ctr">
              <a:spcBef>
                <a:spcPts val="2800"/>
              </a:spcBef>
              <a:defRPr sz="1800">
                <a:uFillTx/>
              </a:defRPr>
            </a:pPr>
            <a:r>
              <a:rPr sz="4600">
                <a:solidFill>
                  <a:srgbClr val="F5D328"/>
                </a:solidFill>
                <a:effectLst>
                  <a:outerShdw sx="100000" sy="100000" kx="0" ky="0" algn="b" rotWithShape="0" blurRad="63500" dist="63500" dir="632983">
                    <a:srgbClr val="000000"/>
                  </a:outerShdw>
                </a:effectLst>
                <a:uFill>
                  <a:solidFill/>
                </a:uFill>
                <a:latin typeface="Denmark"/>
                <a:ea typeface="Denmark"/>
                <a:cs typeface="Denmark"/>
                <a:sym typeface="Denmark"/>
              </a:rPr>
              <a:t>Expedients do not change or alter the specific instructions given by God.</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351"/>
                                        </p:tgtEl>
                                        <p:attrNameLst>
                                          <p:attrName>style.visibility</p:attrName>
                                        </p:attrNameLst>
                                      </p:cBhvr>
                                      <p:to>
                                        <p:strVal val="visible"/>
                                      </p:to>
                                    </p:set>
                                    <p:anim calcmode="lin" valueType="num">
                                      <p:cBhvr>
                                        <p:cTn id="7" dur="1000" fill="hold"/>
                                        <p:tgtEl>
                                          <p:spTgt spid="351"/>
                                        </p:tgtEl>
                                        <p:attrNameLst>
                                          <p:attrName>ppt_x</p:attrName>
                                        </p:attrNameLst>
                                      </p:cBhvr>
                                      <p:tavLst>
                                        <p:tav tm="0">
                                          <p:val>
                                            <p:strVal val="0-#ppt_w/2"/>
                                          </p:val>
                                        </p:tav>
                                        <p:tav tm="100000">
                                          <p:val>
                                            <p:strVal val="#ppt_x"/>
                                          </p:val>
                                        </p:tav>
                                      </p:tavLst>
                                    </p:anim>
                                    <p:anim calcmode="lin" valueType="num">
                                      <p:cBhvr>
                                        <p:cTn id="8" dur="1000" fill="hold"/>
                                        <p:tgtEl>
                                          <p:spTgt spid="3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pasted-image.pdf"/>
          <p:cNvPicPr/>
          <p:nvPr/>
        </p:nvPicPr>
        <p:blipFill>
          <a:blip r:embed="rId2">
            <a:extLst/>
          </a:blip>
          <a:stretch>
            <a:fillRect/>
          </a:stretch>
        </p:blipFill>
        <p:spPr>
          <a:xfrm>
            <a:off x="-141817" y="3079028"/>
            <a:ext cx="4922722" cy="6784639"/>
          </a:xfrm>
          <a:prstGeom prst="rect">
            <a:avLst/>
          </a:prstGeom>
          <a:ln w="12700">
            <a:miter lim="400000"/>
          </a:ln>
        </p:spPr>
      </p:pic>
      <p:sp>
        <p:nvSpPr>
          <p:cNvPr id="355" name="Shape 355"/>
          <p:cNvSpPr/>
          <p:nvPr/>
        </p:nvSpPr>
        <p:spPr>
          <a:xfrm>
            <a:off x="4684422" y="3765973"/>
            <a:ext cx="8224113" cy="58450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878593" indent="-878593" defTabSz="914400">
              <a:spcBef>
                <a:spcPts val="1500"/>
              </a:spcBef>
              <a:buClr>
                <a:srgbClr val="E46C0A"/>
              </a:buClr>
              <a:buSzPct val="100000"/>
              <a:buFont typeface="Wingdings 2"/>
              <a:buChar char="✦"/>
              <a:defRPr sz="1800">
                <a:uFillTx/>
              </a:defRPr>
            </a:pPr>
            <a:r>
              <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Expediency in human wisdom involves the right of choice within the realm of those things included in what God has authorized –</a:t>
            </a:r>
            <a:endPar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1500"/>
              </a:spcBef>
              <a:buClr>
                <a:srgbClr val="E46C0A"/>
              </a:buClr>
              <a:buSzPct val="100000"/>
              <a:buFont typeface="Wingdings 2"/>
              <a:buChar char="✦"/>
              <a:defRPr sz="1800">
                <a:uFillTx/>
              </a:defRPr>
            </a:pPr>
            <a:r>
              <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When God specifies, then man has no choice but to obey or be in rebellion to God.</a:t>
            </a:r>
            <a:endPar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1500"/>
              </a:spcBef>
              <a:buClr>
                <a:srgbClr val="E46C0A"/>
              </a:buClr>
              <a:buSzPct val="100000"/>
              <a:buFont typeface="Wingdings 2"/>
              <a:buChar char="✦"/>
              <a:defRPr sz="1800">
                <a:uFillTx/>
              </a:defRPr>
            </a:pPr>
            <a:r>
              <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To go beyond or fall short of that which is specified is “EVIL” – Numbers 20:8-12</a:t>
            </a:r>
          </a:p>
        </p:txBody>
      </p:sp>
      <p:sp>
        <p:nvSpPr>
          <p:cNvPr id="356" name="Shape 356"/>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357" name="Shape 357"/>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358" name="Shape 358"/>
          <p:cNvSpPr/>
          <p:nvPr/>
        </p:nvSpPr>
        <p:spPr>
          <a:xfrm>
            <a:off x="-144437" y="1640211"/>
            <a:ext cx="13004801"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“How To Establish Faith - How God Instructs”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355">
                                            <p:txEl>
                                              <p:pRg st="1" end="1"/>
                                            </p:txEl>
                                          </p:spTgt>
                                        </p:tgtEl>
                                        <p:attrNameLst>
                                          <p:attrName>style.visibility</p:attrName>
                                        </p:attrNameLst>
                                      </p:cBhvr>
                                      <p:to>
                                        <p:strVal val="visible"/>
                                      </p:to>
                                    </p:set>
                                    <p:animEffect filter="wipe(left)" transition="in">
                                      <p:cBhvr>
                                        <p:cTn id="7" dur="1500"/>
                                        <p:tgtEl>
                                          <p:spTgt spid="3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355">
                                            <p:txEl>
                                              <p:pRg st="2" end="2"/>
                                            </p:txEl>
                                          </p:spTgt>
                                        </p:tgtEl>
                                        <p:attrNameLst>
                                          <p:attrName>style.visibility</p:attrName>
                                        </p:attrNameLst>
                                      </p:cBhvr>
                                      <p:to>
                                        <p:strVal val="visible"/>
                                      </p:to>
                                    </p:set>
                                    <p:animEffect filter="wipe(left)" transition="in">
                                      <p:cBhvr>
                                        <p:cTn id="12" dur="1500"/>
                                        <p:tgtEl>
                                          <p:spTgt spid="3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5"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0" name="pasted-image.tif"/>
          <p:cNvPicPr/>
          <p:nvPr/>
        </p:nvPicPr>
        <p:blipFill>
          <a:blip r:embed="rId2">
            <a:extLst/>
          </a:blip>
          <a:stretch>
            <a:fillRect/>
          </a:stretch>
        </p:blipFill>
        <p:spPr>
          <a:xfrm>
            <a:off x="133582" y="149365"/>
            <a:ext cx="12737636" cy="9497727"/>
          </a:xfrm>
          <a:prstGeom prst="rect">
            <a:avLst/>
          </a:prstGeom>
          <a:ln w="12700">
            <a:miter lim="400000"/>
          </a:ln>
        </p:spPr>
      </p:pic>
      <p:sp>
        <p:nvSpPr>
          <p:cNvPr id="361" name="Shape 361"/>
          <p:cNvSpPr/>
          <p:nvPr/>
        </p:nvSpPr>
        <p:spPr>
          <a:xfrm>
            <a:off x="267393" y="5273877"/>
            <a:ext cx="12470014" cy="40543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878593" indent="-878593" defTabSz="914400">
              <a:spcBef>
                <a:spcPts val="1500"/>
              </a:spcBef>
              <a:buClr>
                <a:srgbClr val="E46C0A"/>
              </a:buClr>
              <a:buSzPct val="100000"/>
              <a:buFont typeface="Wingdings 2"/>
              <a:buChar char="✦"/>
              <a:defRPr sz="1800">
                <a:uFillTx/>
              </a:defRPr>
            </a:pPr>
            <a:r>
              <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If the Bible specifies a thing or action then we are not at liberty to alter or add to that thing or action.</a:t>
            </a:r>
            <a:endPar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1500"/>
              </a:spcBef>
              <a:buClr>
                <a:srgbClr val="E46C0A"/>
              </a:buClr>
              <a:buSzPct val="100000"/>
              <a:buFont typeface="Wingdings 2"/>
              <a:buChar char="✦"/>
              <a:defRPr sz="1800">
                <a:uFillTx/>
              </a:defRPr>
            </a:pPr>
            <a:r>
              <a:rPr sz="35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If the Bible gives a command that is general in nature without specifying the particulars, then all things necessary in carrying out that command in an orderly fashion, which does not add to or alter the nature of said command, is authorized.</a:t>
            </a:r>
          </a:p>
        </p:txBody>
      </p:sp>
      <p:sp>
        <p:nvSpPr>
          <p:cNvPr id="362" name="Shape 362"/>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363" name="Shape 363"/>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364" name="Shape 364"/>
          <p:cNvSpPr/>
          <p:nvPr/>
        </p:nvSpPr>
        <p:spPr>
          <a:xfrm>
            <a:off x="-144437" y="1640211"/>
            <a:ext cx="13004801"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“How To Establish Faith - How God Instructs”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361">
                                            <p:txEl>
                                              <p:pRg st="1" end="1"/>
                                            </p:txEl>
                                          </p:spTgt>
                                        </p:tgtEl>
                                        <p:attrNameLst>
                                          <p:attrName>style.visibility</p:attrName>
                                        </p:attrNameLst>
                                      </p:cBhvr>
                                      <p:to>
                                        <p:strVal val="visible"/>
                                      </p:to>
                                    </p:set>
                                    <p:animEffect filter="wipe(left)" transition="in">
                                      <p:cBhvr>
                                        <p:cTn id="7" dur="1500"/>
                                        <p:tgtEl>
                                          <p:spTgt spid="36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1"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nvSpPr>
        <p:spPr>
          <a:xfrm>
            <a:off x="4633622" y="2614506"/>
            <a:ext cx="8224113" cy="69626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878593" indent="-878593" defTabSz="914400">
              <a:spcBef>
                <a:spcPts val="800"/>
              </a:spcBef>
              <a:buClr>
                <a:srgbClr val="E46C0A"/>
              </a:buClr>
              <a:buSzPct val="100000"/>
              <a:buFont typeface="Wingdings 2"/>
              <a:buChar char="✦"/>
              <a:defRPr sz="1800">
                <a:uFillTx/>
              </a:defRPr>
            </a:pPr>
            <a:r>
              <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The importance of establishing Divine authority for ALL we do!!</a:t>
            </a:r>
            <a:endPar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800"/>
              </a:spcBef>
              <a:buClr>
                <a:srgbClr val="E46C0A"/>
              </a:buClr>
              <a:buSzPct val="100000"/>
              <a:buFont typeface="Wingdings 2"/>
              <a:buChar char="✦"/>
              <a:defRPr sz="1800">
                <a:uFillTx/>
              </a:defRPr>
            </a:pPr>
            <a:r>
              <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The NT is the ONLY source of Divine authority -</a:t>
            </a:r>
            <a:endPar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800"/>
              </a:spcBef>
              <a:buClr>
                <a:srgbClr val="E46C0A"/>
              </a:buClr>
              <a:buSzPct val="100000"/>
              <a:buFont typeface="Wingdings 2"/>
              <a:buChar char="✦"/>
              <a:defRPr sz="1800">
                <a:uFillTx/>
              </a:defRPr>
            </a:pPr>
            <a:r>
              <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Must follow the inductive method of Bible study -</a:t>
            </a:r>
            <a:endPar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800"/>
              </a:spcBef>
              <a:buClr>
                <a:srgbClr val="E46C0A"/>
              </a:buClr>
              <a:buSzPct val="100000"/>
              <a:buFont typeface="Wingdings 2"/>
              <a:buChar char="✦"/>
              <a:defRPr sz="1800">
                <a:uFillTx/>
              </a:defRPr>
            </a:pPr>
            <a:r>
              <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What is your attitude towards the need to establish authority for all that you do? </a:t>
            </a:r>
            <a:endPar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endParaRPr>
          </a:p>
          <a:p>
            <a:pPr lvl="0" marL="878593" indent="-878593" defTabSz="914400">
              <a:spcBef>
                <a:spcPts val="800"/>
              </a:spcBef>
              <a:buClr>
                <a:srgbClr val="E46C0A"/>
              </a:buClr>
              <a:buSzPct val="100000"/>
              <a:buFont typeface="Wingdings 2"/>
              <a:buChar char="✦"/>
              <a:defRPr sz="1800">
                <a:uFillTx/>
              </a:defRPr>
            </a:pPr>
            <a:r>
              <a:rPr sz="3800">
                <a:solidFill>
                  <a:srgbClr val="FFFFFF"/>
                </a:solidFill>
                <a:effectLst>
                  <a:outerShdw sx="100000" sy="100000" kx="0" ky="0" algn="b" rotWithShape="0" blurRad="63500" dist="63500" dir="7680000">
                    <a:srgbClr val="000000"/>
                  </a:outerShdw>
                </a:effectLst>
                <a:latin typeface="Book Antiqua"/>
                <a:ea typeface="Book Antiqua"/>
                <a:cs typeface="Book Antiqua"/>
                <a:sym typeface="Book Antiqua"/>
              </a:rPr>
              <a:t>Do you desire to study the Word of God and follow it?</a:t>
            </a:r>
          </a:p>
        </p:txBody>
      </p:sp>
      <p:sp>
        <p:nvSpPr>
          <p:cNvPr id="367" name="Shape 367"/>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368" name="Shape 368"/>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pic>
        <p:nvPicPr>
          <p:cNvPr id="369" name=""/>
          <p:cNvPicPr/>
          <p:nvPr/>
        </p:nvPicPr>
        <p:blipFill>
          <a:blip r:embed="rId2">
            <a:extLst/>
          </a:blip>
          <a:stretch>
            <a:fillRect/>
          </a:stretch>
        </p:blipFill>
        <p:spPr>
          <a:xfrm>
            <a:off x="328506" y="3284044"/>
            <a:ext cx="4219788" cy="6278882"/>
          </a:xfrm>
          <a:prstGeom prst="rect">
            <a:avLst/>
          </a:prstGeom>
          <a:effectLst>
            <a:outerShdw sx="100000" sy="100000" kx="0" ky="0" algn="b" rotWithShape="0" blurRad="50800" dist="25400" dir="5400000">
              <a:srgbClr val="000000">
                <a:alpha val="35000"/>
              </a:srgbClr>
            </a:outerShdw>
          </a:effectLst>
        </p:spPr>
      </p:pic>
      <p:sp>
        <p:nvSpPr>
          <p:cNvPr id="370" name="Shape 370"/>
          <p:cNvSpPr/>
          <p:nvPr/>
        </p:nvSpPr>
        <p:spPr>
          <a:xfrm>
            <a:off x="379306" y="3659964"/>
            <a:ext cx="4009813" cy="52354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b="1" sz="5600">
                <a:solidFill>
                  <a:srgbClr val="FCD5B5"/>
                </a:solidFill>
                <a:effectLst>
                  <a:outerShdw sx="100000" sy="100000" kx="0" ky="0" algn="b" rotWithShape="0" blurRad="50800" dist="50800" dir="866286">
                    <a:srgbClr val="000000"/>
                  </a:outerShdw>
                </a:effectLst>
                <a:uFillTx/>
                <a:latin typeface="Agency FB"/>
                <a:ea typeface="Agency FB"/>
                <a:cs typeface="Agency FB"/>
                <a:sym typeface="Agency FB"/>
              </a:defRPr>
            </a:lvl1pPr>
          </a:lstStyle>
          <a:p>
            <a:pPr lvl="0">
              <a:defRPr b="0" sz="1800">
                <a:solidFill>
                  <a:srgbClr val="000000"/>
                </a:solidFill>
                <a:effectLst/>
              </a:defRPr>
            </a:pPr>
            <a:r>
              <a:rPr b="1" sz="5600">
                <a:solidFill>
                  <a:srgbClr val="FCD5B5"/>
                </a:solidFill>
                <a:effectLst>
                  <a:outerShdw sx="100000" sy="100000" kx="0" ky="0" algn="b" rotWithShape="0" blurRad="50800" dist="50800" dir="866286">
                    <a:srgbClr val="000000"/>
                  </a:outerShdw>
                </a:effectLst>
              </a:rPr>
              <a:t>God has used the basic laws of communication to reveal His will to us.</a:t>
            </a:r>
          </a:p>
        </p:txBody>
      </p:sp>
      <p:sp>
        <p:nvSpPr>
          <p:cNvPr id="371" name="Shape 371"/>
          <p:cNvSpPr/>
          <p:nvPr/>
        </p:nvSpPr>
        <p:spPr>
          <a:xfrm>
            <a:off x="-144437" y="1640211"/>
            <a:ext cx="13004801"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“How To Establish Faith - How God Instructs”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366">
                                            <p:bg/>
                                          </p:spTgt>
                                        </p:tgtEl>
                                        <p:attrNameLst>
                                          <p:attrName>style.visibility</p:attrName>
                                        </p:attrNameLst>
                                      </p:cBhvr>
                                      <p:to>
                                        <p:strVal val="visible"/>
                                      </p:to>
                                    </p:set>
                                    <p:animEffect filter="wipe(left)" transition="in">
                                      <p:cBhvr>
                                        <p:cTn id="7" dur="1500"/>
                                        <p:tgtEl>
                                          <p:spTgt spid="366">
                                            <p:bg/>
                                          </p:spTgt>
                                        </p:tgtEl>
                                      </p:cBhvr>
                                    </p:animEffect>
                                  </p:childTnLst>
                                </p:cTn>
                              </p:par>
                              <p:par>
                                <p:cTn id="8" presetClass="entr" presetSubtype="8" presetID="22" grpId="1" fill="hold">
                                  <p:stCondLst>
                                    <p:cond delay="0"/>
                                  </p:stCondLst>
                                  <p:iterate type="el" backwards="0">
                                    <p:tmAbs val="0"/>
                                  </p:iterate>
                                  <p:childTnLst>
                                    <p:set>
                                      <p:cBhvr>
                                        <p:cTn id="9" fill="hold"/>
                                        <p:tgtEl>
                                          <p:spTgt spid="366">
                                            <p:txEl>
                                              <p:pRg st="0" end="0"/>
                                            </p:txEl>
                                          </p:spTgt>
                                        </p:tgtEl>
                                        <p:attrNameLst>
                                          <p:attrName>style.visibility</p:attrName>
                                        </p:attrNameLst>
                                      </p:cBhvr>
                                      <p:to>
                                        <p:strVal val="visible"/>
                                      </p:to>
                                    </p:set>
                                    <p:animEffect filter="wipe(left)" transition="in">
                                      <p:cBhvr>
                                        <p:cTn id="10" dur="1500"/>
                                        <p:tgtEl>
                                          <p:spTgt spid="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366">
                                            <p:txEl>
                                              <p:pRg st="1" end="1"/>
                                            </p:txEl>
                                          </p:spTgt>
                                        </p:tgtEl>
                                        <p:attrNameLst>
                                          <p:attrName>style.visibility</p:attrName>
                                        </p:attrNameLst>
                                      </p:cBhvr>
                                      <p:to>
                                        <p:strVal val="visible"/>
                                      </p:to>
                                    </p:set>
                                    <p:animEffect filter="wipe(left)" transition="in">
                                      <p:cBhvr>
                                        <p:cTn id="15" dur="1500"/>
                                        <p:tgtEl>
                                          <p:spTgt spid="3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366">
                                            <p:txEl>
                                              <p:pRg st="2" end="2"/>
                                            </p:txEl>
                                          </p:spTgt>
                                        </p:tgtEl>
                                        <p:attrNameLst>
                                          <p:attrName>style.visibility</p:attrName>
                                        </p:attrNameLst>
                                      </p:cBhvr>
                                      <p:to>
                                        <p:strVal val="visible"/>
                                      </p:to>
                                    </p:set>
                                    <p:animEffect filter="wipe(left)" transition="in">
                                      <p:cBhvr>
                                        <p:cTn id="20" dur="1500"/>
                                        <p:tgtEl>
                                          <p:spTgt spid="36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2" grpId="1" fill="hold">
                                  <p:stCondLst>
                                    <p:cond delay="0"/>
                                  </p:stCondLst>
                                  <p:iterate type="el" backwards="0">
                                    <p:tmAbs val="0"/>
                                  </p:iterate>
                                  <p:childTnLst>
                                    <p:set>
                                      <p:cBhvr>
                                        <p:cTn id="24" fill="hold"/>
                                        <p:tgtEl>
                                          <p:spTgt spid="366">
                                            <p:txEl>
                                              <p:pRg st="3" end="3"/>
                                            </p:txEl>
                                          </p:spTgt>
                                        </p:tgtEl>
                                        <p:attrNameLst>
                                          <p:attrName>style.visibility</p:attrName>
                                        </p:attrNameLst>
                                      </p:cBhvr>
                                      <p:to>
                                        <p:strVal val="visible"/>
                                      </p:to>
                                    </p:set>
                                    <p:animEffect filter="wipe(left)" transition="in">
                                      <p:cBhvr>
                                        <p:cTn id="25" dur="1500"/>
                                        <p:tgtEl>
                                          <p:spTgt spid="36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8" presetID="22" grpId="1" fill="hold">
                                  <p:stCondLst>
                                    <p:cond delay="0"/>
                                  </p:stCondLst>
                                  <p:iterate type="el" backwards="0">
                                    <p:tmAbs val="0"/>
                                  </p:iterate>
                                  <p:childTnLst>
                                    <p:set>
                                      <p:cBhvr>
                                        <p:cTn id="29" fill="hold"/>
                                        <p:tgtEl>
                                          <p:spTgt spid="366">
                                            <p:txEl>
                                              <p:pRg st="4" end="4"/>
                                            </p:txEl>
                                          </p:spTgt>
                                        </p:tgtEl>
                                        <p:attrNameLst>
                                          <p:attrName>style.visibility</p:attrName>
                                        </p:attrNameLst>
                                      </p:cBhvr>
                                      <p:to>
                                        <p:strVal val="visible"/>
                                      </p:to>
                                    </p:set>
                                    <p:animEffect filter="wipe(left)" transition="in">
                                      <p:cBhvr>
                                        <p:cTn id="30" dur="1500"/>
                                        <p:tgtEl>
                                          <p:spTgt spid="36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nvSpPr>
        <p:spPr>
          <a:xfrm>
            <a:off x="6394026" y="9411716"/>
            <a:ext cx="6610774"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r" defTabSz="914400">
              <a:buClrTx/>
              <a:defRPr sz="1600">
                <a:solidFill>
                  <a:srgbClr val="888888"/>
                </a:solidFill>
                <a:uFillTx/>
                <a:latin typeface="Berlin Sans FB Demi"/>
                <a:ea typeface="Berlin Sans FB Demi"/>
                <a:cs typeface="Berlin Sans FB Demi"/>
                <a:sym typeface="Berlin Sans FB Demi"/>
              </a:defRPr>
            </a:lvl1pPr>
          </a:lstStyle>
          <a:p>
            <a:pPr lvl="0">
              <a:defRPr sz="1800">
                <a:solidFill>
                  <a:srgbClr val="000000"/>
                </a:solidFill>
              </a:defRPr>
            </a:pPr>
            <a:r>
              <a:rPr sz="1600">
                <a:solidFill>
                  <a:srgbClr val="888888"/>
                </a:solidFill>
              </a:rPr>
              <a:t>W 65th St church of Christ / October 19, 2008</a:t>
            </a:r>
          </a:p>
        </p:txBody>
      </p:sp>
      <p:sp>
        <p:nvSpPr>
          <p:cNvPr id="374" name="Shape 374"/>
          <p:cNvSpPr/>
          <p:nvPr/>
        </p:nvSpPr>
        <p:spPr>
          <a:xfrm>
            <a:off x="-1" y="-1"/>
            <a:ext cx="13004801" cy="9753601"/>
          </a:xfrm>
          <a:prstGeom prst="rect">
            <a:avLst/>
          </a:prstGeom>
          <a:solidFill/>
          <a:ln w="25400">
            <a:solidFill/>
          </a:ln>
        </p:spPr>
        <p:txBody>
          <a:bodyPr lIns="65023" tIns="65023" rIns="65023" bIns="65023" anchor="ctr"/>
          <a:lstStyle/>
          <a:p>
            <a:pPr lvl="0" algn="ctr" defTabSz="914400">
              <a:buClrTx/>
              <a:defRPr>
                <a:solidFill>
                  <a:srgbClr val="FFFFFF"/>
                </a:solidFill>
                <a:uFillTx/>
                <a:latin typeface="Berlin Sans FB Demi"/>
                <a:ea typeface="Berlin Sans FB Demi"/>
                <a:cs typeface="Berlin Sans FB Demi"/>
                <a:sym typeface="Berlin Sans FB Demi"/>
              </a:defRPr>
            </a:pPr>
          </a:p>
        </p:txBody>
      </p:sp>
      <p:sp>
        <p:nvSpPr>
          <p:cNvPr id="375" name="Shape 375"/>
          <p:cNvSpPr/>
          <p:nvPr/>
        </p:nvSpPr>
        <p:spPr>
          <a:xfrm>
            <a:off x="-1" y="9411716"/>
            <a:ext cx="4118188"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buClrTx/>
              <a:defRPr sz="1600">
                <a:solidFill>
                  <a:srgbClr val="888888"/>
                </a:solidFill>
                <a:uFillTx/>
                <a:latin typeface="Berlin Sans FB Demi"/>
                <a:ea typeface="Berlin Sans FB Demi"/>
                <a:cs typeface="Berlin Sans FB Demi"/>
                <a:sym typeface="Berlin Sans FB Demi"/>
              </a:defRPr>
            </a:lvl1pPr>
          </a:lstStyle>
          <a:p>
            <a:pPr lvl="0">
              <a:defRPr sz="1800">
                <a:solidFill>
                  <a:srgbClr val="000000"/>
                </a:solidFill>
              </a:defRPr>
            </a:pPr>
            <a:r>
              <a:rPr sz="1600">
                <a:solidFill>
                  <a:srgbClr val="888888"/>
                </a:solidFill>
              </a:rPr>
              <a:t>Don McClain</a:t>
            </a:r>
          </a:p>
        </p:txBody>
      </p:sp>
      <p:sp>
        <p:nvSpPr>
          <p:cNvPr id="376" name="Shape 376"/>
          <p:cNvSpPr/>
          <p:nvPr>
            <p:ph type="sldNum" sz="quarter" idx="2"/>
          </p:nvPr>
        </p:nvSpPr>
        <p:spPr>
          <a:xfrm>
            <a:off x="9970346" y="-179325"/>
            <a:ext cx="3034454" cy="358649"/>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sz="1800">
                <a:solidFill>
                  <a:srgbClr val="000000"/>
                </a:solidFill>
              </a:defRPr>
            </a:pPr>
            <a:fld id="{86CB4B4D-7CA3-9044-876B-883B54F8677D}" type="slidenum">
              <a:rPr sz="1600">
                <a:solidFill>
                  <a:srgbClr val="888888"/>
                </a:solidFill>
              </a:rPr>
            </a:fld>
          </a:p>
        </p:txBody>
      </p:sp>
    </p:spTree>
  </p:cSld>
  <p:clrMapOvr>
    <a:masterClrMapping/>
  </p:clrMapOvr>
  <p:transition spd="slow" advClick="1">
    <p:dissolve/>
  </p:transition>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title"/>
          </p:nvPr>
        </p:nvSpPr>
        <p:spPr>
          <a:prstGeom prst="rect">
            <a:avLst/>
          </a:prstGeom>
        </p:spPr>
        <p:txBody>
          <a:bodyPr/>
          <a:lstStyle/>
          <a:p>
            <a:pPr lvl="0"/>
          </a:p>
        </p:txBody>
      </p:sp>
      <p:sp>
        <p:nvSpPr>
          <p:cNvPr id="379" name="Shape 379"/>
          <p:cNvSpPr/>
          <p:nvPr>
            <p:ph type="body" idx="1"/>
          </p:nvPr>
        </p:nvSpPr>
        <p:spPr>
          <a:prstGeom prst="rect">
            <a:avLst/>
          </a:prstGeom>
        </p:spPr>
        <p:txBody>
          <a:bodyPr/>
          <a:lstStyle/>
          <a:p>
            <a:pPr lvl="0"/>
          </a:p>
        </p:txBody>
      </p:sp>
      <p:pic>
        <p:nvPicPr>
          <p:cNvPr id="380" name=""/>
          <p:cNvPicPr/>
          <p:nvPr/>
        </p:nvPicPr>
        <p:blipFill>
          <a:blip r:embed="rId2">
            <a:extLst/>
          </a:blip>
          <a:stretch>
            <a:fillRect/>
          </a:stretch>
        </p:blipFill>
        <p:spPr>
          <a:xfrm>
            <a:off x="-275167" y="-312635"/>
            <a:ext cx="13555134" cy="10378870"/>
          </a:xfrm>
          <a:prstGeom prst="rect">
            <a:avLst/>
          </a:prstGeom>
        </p:spPr>
      </p:pic>
      <p:pic>
        <p:nvPicPr>
          <p:cNvPr id="381" name=""/>
          <p:cNvPicPr/>
          <p:nvPr/>
        </p:nvPicPr>
        <p:blipFill>
          <a:blip r:embed="rId3">
            <a:extLst/>
          </a:blip>
          <a:stretch>
            <a:fillRect/>
          </a:stretch>
        </p:blipFill>
        <p:spPr>
          <a:xfrm>
            <a:off x="-1" y="6608542"/>
            <a:ext cx="13004802" cy="3228186"/>
          </a:xfrm>
          <a:prstGeom prst="rect">
            <a:avLst/>
          </a:prstGeom>
        </p:spPr>
      </p:pic>
      <p:sp>
        <p:nvSpPr>
          <p:cNvPr id="382" name="Shape 382"/>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383" name="Shape 383"/>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Submits To Christ!</a:t>
            </a:r>
          </a:p>
        </p:txBody>
      </p:sp>
      <p:sp>
        <p:nvSpPr>
          <p:cNvPr id="384" name="Shape 384"/>
          <p:cNvSpPr/>
          <p:nvPr/>
        </p:nvSpPr>
        <p:spPr>
          <a:xfrm>
            <a:off x="-144437" y="1640211"/>
            <a:ext cx="13004801"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“How To Establish Faith - How God Instructs”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nvSpPr>
        <p:spPr>
          <a:xfrm>
            <a:off x="349961" y="-50800"/>
            <a:ext cx="12304878" cy="90297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buClrTx/>
              <a:defRPr sz="1800">
                <a:uFillTx/>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Galatians 1:6–12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algn="ctr" defTabSz="457200">
              <a:buClrTx/>
              <a:defRPr sz="1800">
                <a:uFillTx/>
              </a:defRPr>
            </a:pPr>
            <a:r>
              <a:rPr baseline="31999" sz="5600">
                <a:solidFill>
                  <a:srgbClr val="FFFFFF"/>
                </a:solidFill>
                <a:effectLst>
                  <a:outerShdw sx="100000" sy="100000" kx="0" ky="0" algn="b" rotWithShape="0" blurRad="63500" dist="63500" dir="1713171">
                    <a:srgbClr val="000000"/>
                  </a:outerShdw>
                </a:effectLst>
                <a:latin typeface="Adelon"/>
                <a:ea typeface="Adelon"/>
                <a:cs typeface="Adelon"/>
                <a:sym typeface="Adelon"/>
              </a:rPr>
              <a:t>6</a:t>
            </a:r>
            <a:r>
              <a:rPr sz="5600">
                <a:solidFill>
                  <a:srgbClr val="FFFFFF"/>
                </a:solidFill>
                <a:effectLst>
                  <a:outerShdw sx="100000" sy="100000" kx="0" ky="0" algn="b" rotWithShape="0" blurRad="63500" dist="63500" dir="1713171">
                    <a:srgbClr val="000000"/>
                  </a:outerShdw>
                </a:effectLst>
                <a:latin typeface="Adelon"/>
                <a:ea typeface="Adelon"/>
                <a:cs typeface="Adelon"/>
                <a:sym typeface="Adelon"/>
              </a:rPr>
              <a:t> I marvel that you are turning away so soon from Him who called you in the grace of Christ, to a different gospel, </a:t>
            </a:r>
            <a:r>
              <a:rPr baseline="31999" sz="5600">
                <a:solidFill>
                  <a:srgbClr val="FFFFFF"/>
                </a:solidFill>
                <a:effectLst>
                  <a:outerShdw sx="100000" sy="100000" kx="0" ky="0" algn="b" rotWithShape="0" blurRad="63500" dist="63500" dir="1713171">
                    <a:srgbClr val="000000"/>
                  </a:outerShdw>
                </a:effectLst>
                <a:latin typeface="Adelon"/>
                <a:ea typeface="Adelon"/>
                <a:cs typeface="Adelon"/>
                <a:sym typeface="Adelon"/>
              </a:rPr>
              <a:t>7</a:t>
            </a:r>
            <a:r>
              <a:rPr sz="5600">
                <a:solidFill>
                  <a:srgbClr val="FFFFFF"/>
                </a:solidFill>
                <a:effectLst>
                  <a:outerShdw sx="100000" sy="100000" kx="0" ky="0" algn="b" rotWithShape="0" blurRad="63500" dist="63500" dir="1713171">
                    <a:srgbClr val="000000"/>
                  </a:outerShdw>
                </a:effectLst>
                <a:latin typeface="Adelon"/>
                <a:ea typeface="Adelon"/>
                <a:cs typeface="Adelon"/>
                <a:sym typeface="Adelon"/>
              </a:rPr>
              <a:t> which is not another; but there are some who trouble you and want to pervert the gospel of Christ. </a:t>
            </a:r>
            <a:r>
              <a:rPr baseline="31999" sz="5600">
                <a:solidFill>
                  <a:srgbClr val="FFFFFF"/>
                </a:solidFill>
                <a:effectLst>
                  <a:outerShdw sx="100000" sy="100000" kx="0" ky="0" algn="b" rotWithShape="0" blurRad="63500" dist="63500" dir="1713171">
                    <a:srgbClr val="000000"/>
                  </a:outerShdw>
                </a:effectLst>
                <a:latin typeface="Adelon"/>
                <a:ea typeface="Adelon"/>
                <a:cs typeface="Adelon"/>
                <a:sym typeface="Adelon"/>
              </a:rPr>
              <a:t>8</a:t>
            </a:r>
            <a:r>
              <a:rPr sz="5600">
                <a:solidFill>
                  <a:srgbClr val="FFFFFF"/>
                </a:solidFill>
                <a:effectLst>
                  <a:outerShdw sx="100000" sy="100000" kx="0" ky="0" algn="b" rotWithShape="0" blurRad="63500" dist="63500" dir="1713171">
                    <a:srgbClr val="000000"/>
                  </a:outerShdw>
                </a:effectLst>
                <a:latin typeface="Adelon"/>
                <a:ea typeface="Adelon"/>
                <a:cs typeface="Adelon"/>
                <a:sym typeface="Adelon"/>
              </a:rPr>
              <a:t> But even if we, or an angel from heaven, preach any other gospel to you than what we have preached to you, let him be accursed. </a:t>
            </a:r>
          </a:p>
        </p:txBody>
      </p:sp>
    </p:spTree>
  </p:cSld>
  <p:clrMapOvr>
    <a:masterClrMapping/>
  </p:clrMapOvr>
  <p:transition spd="slow" advClick="1">
    <p:dissolve/>
  </p:transition>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nvSpPr>
        <p:spPr>
          <a:xfrm>
            <a:off x="349961" y="-50800"/>
            <a:ext cx="12304878" cy="90424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buClrTx/>
              <a:defRPr sz="1800">
                <a:uFillTx/>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Galatians 1:6–12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algn="ctr" defTabSz="457200">
              <a:buClrTx/>
              <a:defRPr sz="1800">
                <a:uFillTx/>
              </a:defRPr>
            </a:pPr>
            <a:r>
              <a:rPr baseline="31999" sz="6200">
                <a:solidFill>
                  <a:srgbClr val="FFFFFF"/>
                </a:solidFill>
                <a:effectLst>
                  <a:outerShdw sx="100000" sy="100000" kx="0" ky="0" algn="b" rotWithShape="0" blurRad="63500" dist="63500" dir="1713171">
                    <a:srgbClr val="000000"/>
                  </a:outerShdw>
                </a:effectLst>
                <a:latin typeface="Adelon"/>
                <a:ea typeface="Adelon"/>
                <a:cs typeface="Adelon"/>
                <a:sym typeface="Adelon"/>
              </a:rPr>
              <a:t>9</a:t>
            </a:r>
            <a:r>
              <a:rPr sz="6200">
                <a:solidFill>
                  <a:srgbClr val="FFFFFF"/>
                </a:solidFill>
                <a:effectLst>
                  <a:outerShdw sx="100000" sy="100000" kx="0" ky="0" algn="b" rotWithShape="0" blurRad="63500" dist="63500" dir="1713171">
                    <a:srgbClr val="000000"/>
                  </a:outerShdw>
                </a:effectLst>
                <a:latin typeface="Adelon"/>
                <a:ea typeface="Adelon"/>
                <a:cs typeface="Adelon"/>
                <a:sym typeface="Adelon"/>
              </a:rPr>
              <a:t> As we have said before, so now I say again, if anyone preaches any other gospel to you than what you have received, let him be accursed. </a:t>
            </a:r>
            <a:r>
              <a:rPr baseline="31999" sz="6200">
                <a:solidFill>
                  <a:srgbClr val="FFFFFF"/>
                </a:solidFill>
                <a:effectLst>
                  <a:outerShdw sx="100000" sy="100000" kx="0" ky="0" algn="b" rotWithShape="0" blurRad="63500" dist="63500" dir="1713171">
                    <a:srgbClr val="000000"/>
                  </a:outerShdw>
                </a:effectLst>
                <a:latin typeface="Adelon"/>
                <a:ea typeface="Adelon"/>
                <a:cs typeface="Adelon"/>
                <a:sym typeface="Adelon"/>
              </a:rPr>
              <a:t>10</a:t>
            </a:r>
            <a:r>
              <a:rPr sz="6200">
                <a:solidFill>
                  <a:srgbClr val="FFFFFF"/>
                </a:solidFill>
                <a:effectLst>
                  <a:outerShdw sx="100000" sy="100000" kx="0" ky="0" algn="b" rotWithShape="0" blurRad="63500" dist="63500" dir="1713171">
                    <a:srgbClr val="000000"/>
                  </a:outerShdw>
                </a:effectLst>
                <a:latin typeface="Adelon"/>
                <a:ea typeface="Adelon"/>
                <a:cs typeface="Adelon"/>
                <a:sym typeface="Adelon"/>
              </a:rPr>
              <a:t> For do I now persuade men, or God? Or do I seek to please men? For if I still pleased men, I would not be a bondservant of Christ. </a:t>
            </a:r>
          </a:p>
        </p:txBody>
      </p:sp>
    </p:spTree>
  </p:cSld>
  <p:clrMapOvr>
    <a:masterClrMapping/>
  </p:clrMapOvr>
  <p:transition spd="slow" advClick="1">
    <p:dissolve/>
  </p:transition>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nvSpPr>
        <p:spPr>
          <a:xfrm>
            <a:off x="349961" y="-50800"/>
            <a:ext cx="12304878" cy="89408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buClrTx/>
              <a:defRPr sz="1800">
                <a:uFillTx/>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Galatians 1:6–12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algn="ctr" defTabSz="457200">
              <a:buClrTx/>
              <a:defRPr sz="1800">
                <a:uFillTx/>
              </a:defRPr>
            </a:pPr>
            <a:r>
              <a:rPr baseline="31999" sz="7000">
                <a:solidFill>
                  <a:srgbClr val="FFFFFF"/>
                </a:solidFill>
                <a:effectLst>
                  <a:outerShdw sx="100000" sy="100000" kx="0" ky="0" algn="b" rotWithShape="0" blurRad="63500" dist="63500" dir="1713171">
                    <a:srgbClr val="000000"/>
                  </a:outerShdw>
                </a:effectLst>
                <a:latin typeface="Adelon"/>
                <a:ea typeface="Adelon"/>
                <a:cs typeface="Adelon"/>
                <a:sym typeface="Adelon"/>
              </a:rPr>
              <a:t>11</a:t>
            </a:r>
            <a:r>
              <a:rPr sz="7000">
                <a:solidFill>
                  <a:srgbClr val="FFFFFF"/>
                </a:solidFill>
                <a:effectLst>
                  <a:outerShdw sx="100000" sy="100000" kx="0" ky="0" algn="b" rotWithShape="0" blurRad="63500" dist="63500" dir="1713171">
                    <a:srgbClr val="000000"/>
                  </a:outerShdw>
                </a:effectLst>
                <a:latin typeface="Adelon"/>
                <a:ea typeface="Adelon"/>
                <a:cs typeface="Adelon"/>
                <a:sym typeface="Adelon"/>
              </a:rPr>
              <a:t> But I make known to you, brethren, that the gospel which was preached by me is not according to man. </a:t>
            </a:r>
            <a:r>
              <a:rPr baseline="31999" sz="7000">
                <a:solidFill>
                  <a:srgbClr val="FFFFFF"/>
                </a:solidFill>
                <a:effectLst>
                  <a:outerShdw sx="100000" sy="100000" kx="0" ky="0" algn="b" rotWithShape="0" blurRad="63500" dist="63500" dir="1713171">
                    <a:srgbClr val="000000"/>
                  </a:outerShdw>
                </a:effectLst>
                <a:latin typeface="Adelon"/>
                <a:ea typeface="Adelon"/>
                <a:cs typeface="Adelon"/>
                <a:sym typeface="Adelon"/>
              </a:rPr>
              <a:t>12</a:t>
            </a:r>
            <a:r>
              <a:rPr sz="7000">
                <a:solidFill>
                  <a:srgbClr val="FFFFFF"/>
                </a:solidFill>
                <a:effectLst>
                  <a:outerShdw sx="100000" sy="100000" kx="0" ky="0" algn="b" rotWithShape="0" blurRad="63500" dist="63500" dir="1713171">
                    <a:srgbClr val="000000"/>
                  </a:outerShdw>
                </a:effectLst>
                <a:latin typeface="Adelon"/>
                <a:ea typeface="Adelon"/>
                <a:cs typeface="Adelon"/>
                <a:sym typeface="Adelon"/>
              </a:rPr>
              <a:t> For I neither received it from man, nor was I taught </a:t>
            </a:r>
            <a:r>
              <a:rPr sz="7000">
                <a:solidFill>
                  <a:srgbClr val="FFFFFF"/>
                </a:solidFill>
                <a:effectLst>
                  <a:outerShdw sx="100000" sy="100000" kx="0" ky="0" algn="b" rotWithShape="0" blurRad="63500" dist="63500" dir="1713171">
                    <a:srgbClr val="000000"/>
                  </a:outerShdw>
                </a:effectLst>
                <a:latin typeface="Adelon"/>
                <a:ea typeface="Adelon"/>
                <a:cs typeface="Adelon"/>
                <a:sym typeface="Adelon"/>
              </a:rPr>
              <a:t>it,</a:t>
            </a:r>
            <a:r>
              <a:rPr sz="7000">
                <a:solidFill>
                  <a:srgbClr val="FFFFFF"/>
                </a:solidFill>
                <a:effectLst>
                  <a:outerShdw sx="100000" sy="100000" kx="0" ky="0" algn="b" rotWithShape="0" blurRad="63500" dist="63500" dir="1713171">
                    <a:srgbClr val="000000"/>
                  </a:outerShdw>
                </a:effectLst>
                <a:latin typeface="Adelon"/>
                <a:ea typeface="Adelon"/>
                <a:cs typeface="Adelon"/>
                <a:sym typeface="Adelon"/>
              </a:rPr>
              <a:t> but </a:t>
            </a:r>
            <a:r>
              <a:rPr sz="7000">
                <a:solidFill>
                  <a:srgbClr val="FFFFFF"/>
                </a:solidFill>
                <a:effectLst>
                  <a:outerShdw sx="100000" sy="100000" kx="0" ky="0" algn="b" rotWithShape="0" blurRad="63500" dist="63500" dir="1713171">
                    <a:srgbClr val="000000"/>
                  </a:outerShdw>
                </a:effectLst>
                <a:latin typeface="Adelon"/>
                <a:ea typeface="Adelon"/>
                <a:cs typeface="Adelon"/>
                <a:sym typeface="Adelon"/>
              </a:rPr>
              <a:t>it came</a:t>
            </a:r>
            <a:r>
              <a:rPr sz="7000">
                <a:solidFill>
                  <a:srgbClr val="FFFFFF"/>
                </a:solidFill>
                <a:effectLst>
                  <a:outerShdw sx="100000" sy="100000" kx="0" ky="0" algn="b" rotWithShape="0" blurRad="63500" dist="63500" dir="1713171">
                    <a:srgbClr val="000000"/>
                  </a:outerShdw>
                </a:effectLst>
                <a:latin typeface="Adelon"/>
                <a:ea typeface="Adelon"/>
                <a:cs typeface="Adelon"/>
                <a:sym typeface="Adelon"/>
              </a:rPr>
              <a:t> through the revelation of Jesus Christ.</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FFFECC">
                <a:alpha val="99000"/>
              </a:srgbClr>
            </a:gs>
            <a:gs pos="100000">
              <a:srgbClr val="FFEC64"/>
            </a:gs>
          </a:gsLst>
          <a:lin ang="5400000" scaled="0"/>
        </a:gradFill>
      </p:bgPr>
    </p:bg>
    <p:spTree>
      <p:nvGrpSpPr>
        <p:cNvPr id="1" name=""/>
        <p:cNvGrpSpPr/>
        <p:nvPr/>
      </p:nvGrpSpPr>
      <p:grpSpPr>
        <a:xfrm>
          <a:off x="0" y="0"/>
          <a:ext cx="0" cy="0"/>
          <a:chOff x="0" y="0"/>
          <a:chExt cx="0" cy="0"/>
        </a:xfrm>
      </p:grpSpPr>
      <p:sp>
        <p:nvSpPr>
          <p:cNvPr id="103" name="Shape 10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fld>
          </a:p>
        </p:txBody>
      </p:sp>
      <p:pic>
        <p:nvPicPr>
          <p:cNvPr id="104" name="image60.pdf"/>
          <p:cNvPicPr/>
          <p:nvPr/>
        </p:nvPicPr>
        <p:blipFill>
          <a:blip r:embed="rId2">
            <a:extLst/>
          </a:blip>
          <a:stretch>
            <a:fillRect/>
          </a:stretch>
        </p:blipFill>
        <p:spPr>
          <a:xfrm>
            <a:off x="4416213" y="3019778"/>
            <a:ext cx="1110828" cy="3488267"/>
          </a:xfrm>
          <a:prstGeom prst="rect">
            <a:avLst/>
          </a:prstGeom>
          <a:ln w="12700">
            <a:miter lim="400000"/>
          </a:ln>
        </p:spPr>
      </p:pic>
      <p:pic>
        <p:nvPicPr>
          <p:cNvPr id="105" name="image61.pdf"/>
          <p:cNvPicPr/>
          <p:nvPr/>
        </p:nvPicPr>
        <p:blipFill>
          <a:blip r:embed="rId3">
            <a:extLst/>
          </a:blip>
          <a:stretch>
            <a:fillRect/>
          </a:stretch>
        </p:blipFill>
        <p:spPr>
          <a:xfrm>
            <a:off x="1503679" y="3125893"/>
            <a:ext cx="1083735" cy="3278294"/>
          </a:xfrm>
          <a:prstGeom prst="rect">
            <a:avLst/>
          </a:prstGeom>
          <a:ln w="12700">
            <a:miter lim="400000"/>
          </a:ln>
        </p:spPr>
      </p:pic>
      <p:sp>
        <p:nvSpPr>
          <p:cNvPr id="106" name="Shape 106"/>
          <p:cNvSpPr/>
          <p:nvPr/>
        </p:nvSpPr>
        <p:spPr>
          <a:xfrm rot="16200000">
            <a:off x="4777457" y="65215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buClrTx/>
              <a:defRPr>
                <a:uFillTx/>
                <a:latin typeface="Arial"/>
                <a:ea typeface="Arial"/>
                <a:cs typeface="Arial"/>
                <a:sym typeface="Arial"/>
              </a:defRPr>
            </a:pPr>
          </a:p>
        </p:txBody>
      </p:sp>
      <p:sp>
        <p:nvSpPr>
          <p:cNvPr id="107" name="Shape 107"/>
          <p:cNvSpPr/>
          <p:nvPr/>
        </p:nvSpPr>
        <p:spPr>
          <a:xfrm rot="16200000">
            <a:off x="7703537" y="6521591"/>
            <a:ext cx="523805"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buClrTx/>
              <a:defRPr>
                <a:uFillTx/>
                <a:latin typeface="Arial"/>
                <a:ea typeface="Arial"/>
                <a:cs typeface="Arial"/>
                <a:sym typeface="Arial"/>
              </a:defRPr>
            </a:pPr>
          </a:p>
        </p:txBody>
      </p:sp>
      <p:sp>
        <p:nvSpPr>
          <p:cNvPr id="108" name="Shape 108"/>
          <p:cNvSpPr/>
          <p:nvPr/>
        </p:nvSpPr>
        <p:spPr>
          <a:xfrm rot="16200000">
            <a:off x="10629617" y="65215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buClrTx/>
              <a:defRPr>
                <a:uFillTx/>
                <a:latin typeface="Arial"/>
                <a:ea typeface="Arial"/>
                <a:cs typeface="Arial"/>
                <a:sym typeface="Arial"/>
              </a:defRPr>
            </a:pPr>
          </a:p>
        </p:txBody>
      </p:sp>
      <p:pic>
        <p:nvPicPr>
          <p:cNvPr id="109" name="image62.pdf"/>
          <p:cNvPicPr/>
          <p:nvPr/>
        </p:nvPicPr>
        <p:blipFill>
          <a:blip r:embed="rId4">
            <a:extLst/>
          </a:blip>
          <a:stretch>
            <a:fillRect/>
          </a:stretch>
        </p:blipFill>
        <p:spPr>
          <a:xfrm>
            <a:off x="4009813" y="7176346"/>
            <a:ext cx="1923628" cy="2549033"/>
          </a:xfrm>
          <a:prstGeom prst="rect">
            <a:avLst/>
          </a:prstGeom>
          <a:ln w="12700">
            <a:miter lim="400000"/>
          </a:ln>
        </p:spPr>
      </p:pic>
      <p:pic>
        <p:nvPicPr>
          <p:cNvPr id="110" name="image63.pdf"/>
          <p:cNvPicPr/>
          <p:nvPr/>
        </p:nvPicPr>
        <p:blipFill>
          <a:blip r:embed="rId5">
            <a:extLst/>
          </a:blip>
          <a:stretch>
            <a:fillRect/>
          </a:stretch>
        </p:blipFill>
        <p:spPr>
          <a:xfrm>
            <a:off x="7114258" y="7271173"/>
            <a:ext cx="1783645" cy="2359379"/>
          </a:xfrm>
          <a:prstGeom prst="rect">
            <a:avLst/>
          </a:prstGeom>
          <a:ln w="12700">
            <a:miter lim="400000"/>
          </a:ln>
        </p:spPr>
      </p:pic>
      <p:pic>
        <p:nvPicPr>
          <p:cNvPr id="111" name="image64.pdf"/>
          <p:cNvPicPr/>
          <p:nvPr/>
        </p:nvPicPr>
        <p:blipFill>
          <a:blip r:embed="rId6">
            <a:extLst/>
          </a:blip>
          <a:stretch>
            <a:fillRect/>
          </a:stretch>
        </p:blipFill>
        <p:spPr>
          <a:xfrm>
            <a:off x="1158240" y="7379546"/>
            <a:ext cx="1774614" cy="2357121"/>
          </a:xfrm>
          <a:prstGeom prst="rect">
            <a:avLst/>
          </a:prstGeom>
          <a:ln w="12700">
            <a:miter lim="400000"/>
          </a:ln>
        </p:spPr>
      </p:pic>
      <p:pic>
        <p:nvPicPr>
          <p:cNvPr id="112" name="image65.pdf"/>
          <p:cNvPicPr/>
          <p:nvPr/>
        </p:nvPicPr>
        <p:blipFill>
          <a:blip r:embed="rId7">
            <a:extLst/>
          </a:blip>
          <a:stretch>
            <a:fillRect/>
          </a:stretch>
        </p:blipFill>
        <p:spPr>
          <a:xfrm>
            <a:off x="9990667" y="7354711"/>
            <a:ext cx="1885245" cy="2192303"/>
          </a:xfrm>
          <a:prstGeom prst="rect">
            <a:avLst/>
          </a:prstGeom>
          <a:ln w="12700">
            <a:miter lim="400000"/>
          </a:ln>
        </p:spPr>
      </p:pic>
      <p:sp>
        <p:nvSpPr>
          <p:cNvPr id="113" name="Shape 113"/>
          <p:cNvSpPr/>
          <p:nvPr/>
        </p:nvSpPr>
        <p:spPr>
          <a:xfrm rot="16200000">
            <a:off x="1851377" y="65215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defTabSz="914400">
              <a:buClrTx/>
              <a:defRPr>
                <a:uFillTx/>
                <a:latin typeface="Arial"/>
                <a:ea typeface="Arial"/>
                <a:cs typeface="Arial"/>
                <a:sym typeface="Arial"/>
              </a:defRPr>
            </a:pPr>
          </a:p>
        </p:txBody>
      </p:sp>
      <p:pic>
        <p:nvPicPr>
          <p:cNvPr id="114" name="image66.pdf"/>
          <p:cNvPicPr/>
          <p:nvPr/>
        </p:nvPicPr>
        <p:blipFill>
          <a:blip r:embed="rId8">
            <a:extLst/>
          </a:blip>
          <a:stretch>
            <a:fillRect/>
          </a:stretch>
        </p:blipFill>
        <p:spPr>
          <a:xfrm>
            <a:off x="10286435" y="2936239"/>
            <a:ext cx="1291450" cy="3657601"/>
          </a:xfrm>
          <a:prstGeom prst="rect">
            <a:avLst/>
          </a:prstGeom>
          <a:ln w="12700">
            <a:miter lim="400000"/>
          </a:ln>
        </p:spPr>
      </p:pic>
      <p:pic>
        <p:nvPicPr>
          <p:cNvPr id="115" name="image67.pdf"/>
          <p:cNvPicPr/>
          <p:nvPr/>
        </p:nvPicPr>
        <p:blipFill>
          <a:blip r:embed="rId9">
            <a:extLst/>
          </a:blip>
          <a:stretch>
            <a:fillRect/>
          </a:stretch>
        </p:blipFill>
        <p:spPr>
          <a:xfrm>
            <a:off x="7540977" y="3044613"/>
            <a:ext cx="930206" cy="3440854"/>
          </a:xfrm>
          <a:prstGeom prst="rect">
            <a:avLst/>
          </a:prstGeom>
          <a:ln w="12700">
            <a:miter lim="400000"/>
          </a:ln>
        </p:spPr>
      </p:pic>
      <p:sp>
        <p:nvSpPr>
          <p:cNvPr id="116" name="Shape 116"/>
          <p:cNvSpPr/>
          <p:nvPr/>
        </p:nvSpPr>
        <p:spPr>
          <a:xfrm>
            <a:off x="216746" y="4670213"/>
            <a:ext cx="3793068" cy="837636"/>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63217" tIns="63217" rIns="63217" bIns="63217">
            <a:spAutoFit/>
          </a:bodyPr>
          <a:lstStyle>
            <a:lvl1pPr marL="342900" indent="-342900" algn="ctr" defTabSz="914400">
              <a:spcBef>
                <a:spcPts val="800"/>
              </a:spcBef>
              <a:buClrTx/>
              <a:defRPr sz="5000">
                <a:solidFill>
                  <a:srgbClr val="FFFFFF"/>
                </a:solidFill>
                <a:effectLst>
                  <a:outerShdw sx="100000" sy="100000" kx="0" ky="0" algn="b" rotWithShape="0" blurRad="38100" dist="38100" dir="2700000">
                    <a:srgbClr val="000000"/>
                  </a:outerShdw>
                </a:effectLst>
                <a:uFillTx/>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Mennonite</a:t>
            </a:r>
          </a:p>
        </p:txBody>
      </p:sp>
      <p:sp>
        <p:nvSpPr>
          <p:cNvPr id="117" name="Shape 117"/>
          <p:cNvSpPr/>
          <p:nvPr/>
        </p:nvSpPr>
        <p:spPr>
          <a:xfrm>
            <a:off x="8994986" y="4019973"/>
            <a:ext cx="3793068" cy="837636"/>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63217" tIns="63217" rIns="63217" bIns="63217">
            <a:spAutoFit/>
          </a:bodyPr>
          <a:lstStyle>
            <a:lvl1pPr marL="952500" indent="-952500" defTabSz="914400">
              <a:spcBef>
                <a:spcPts val="800"/>
              </a:spcBef>
              <a:buClr>
                <a:srgbClr val="333399"/>
              </a:buClr>
              <a:buSzPct val="100000"/>
              <a:buFont typeface="Berlin Sans FB Demi"/>
              <a:buChar char=" "/>
              <a:defRPr sz="5000">
                <a:solidFill>
                  <a:srgbClr val="FFFFFF"/>
                </a:solidFill>
                <a:effectLst>
                  <a:outerShdw sx="100000" sy="100000" kx="0" ky="0" algn="b" rotWithShape="0" blurRad="38100" dist="38100" dir="2700000">
                    <a:srgbClr val="000000"/>
                  </a:outerShdw>
                </a:effectLst>
                <a:uFillTx/>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Christian</a:t>
            </a:r>
          </a:p>
        </p:txBody>
      </p:sp>
      <p:pic>
        <p:nvPicPr>
          <p:cNvPr id="118" name="image58.png"/>
          <p:cNvPicPr/>
          <p:nvPr/>
        </p:nvPicPr>
        <p:blipFill>
          <a:blip r:embed="rId10">
            <a:extLst/>
          </a:blip>
          <a:stretch>
            <a:fillRect/>
          </a:stretch>
        </p:blipFill>
        <p:spPr>
          <a:xfrm>
            <a:off x="1847991" y="2166657"/>
            <a:ext cx="9308818" cy="1388533"/>
          </a:xfrm>
          <a:prstGeom prst="rect">
            <a:avLst/>
          </a:prstGeom>
          <a:ln w="12700">
            <a:miter lim="400000"/>
          </a:ln>
          <a:effectLst>
            <a:outerShdw sx="100000" sy="100000" kx="0" ky="0" algn="b" rotWithShape="0" blurRad="12700" dist="50800" dir="2700000">
              <a:srgbClr val="808080"/>
            </a:outerShdw>
          </a:effectLst>
        </p:spPr>
      </p:pic>
      <p:sp>
        <p:nvSpPr>
          <p:cNvPr id="119" name="Shape 119"/>
          <p:cNvSpPr/>
          <p:nvPr/>
        </p:nvSpPr>
        <p:spPr>
          <a:xfrm>
            <a:off x="3152878" y="4019973"/>
            <a:ext cx="3637497" cy="812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734218" indent="-734218" defTabSz="914400">
              <a:spcBef>
                <a:spcPts val="800"/>
              </a:spcBef>
              <a:buClr>
                <a:srgbClr val="FFFFFF"/>
              </a:buClr>
              <a:buSzPct val="70000"/>
              <a:buFont typeface="Berlin Sans FB Demi"/>
              <a:buChar char=" "/>
              <a:defRPr sz="5000">
                <a:solidFill>
                  <a:srgbClr val="FFFFFF"/>
                </a:solidFill>
                <a:effectLst>
                  <a:outerShdw sx="100000" sy="100000" kx="0" ky="0" algn="b" rotWithShape="0" blurRad="38100" dist="38100" dir="2700000">
                    <a:srgbClr val="000000"/>
                  </a:outerShdw>
                </a:effectLst>
                <a:uFillTx/>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Methodist</a:t>
            </a:r>
          </a:p>
        </p:txBody>
      </p:sp>
      <p:sp>
        <p:nvSpPr>
          <p:cNvPr id="120" name="Shape 120"/>
          <p:cNvSpPr/>
          <p:nvPr/>
        </p:nvSpPr>
        <p:spPr>
          <a:xfrm>
            <a:off x="5743341" y="4859866"/>
            <a:ext cx="3821052" cy="812801"/>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0" tIns="0" rIns="0" bIns="0">
            <a:spAutoFit/>
          </a:bodyPr>
          <a:lstStyle>
            <a:lvl1pPr marL="952500" indent="-952500" algn="ctr" defTabSz="914400">
              <a:spcBef>
                <a:spcPts val="800"/>
              </a:spcBef>
              <a:buClr>
                <a:srgbClr val="333399"/>
              </a:buClr>
              <a:buSzPct val="100000"/>
              <a:buFont typeface="Berlin Sans FB Demi"/>
              <a:buChar char=" "/>
              <a:defRPr sz="5000">
                <a:solidFill>
                  <a:srgbClr val="FFFFFF"/>
                </a:solidFill>
                <a:effectLst>
                  <a:outerShdw sx="100000" sy="100000" kx="0" ky="0" algn="b" rotWithShape="0" blurRad="38100" dist="38100" dir="2700000">
                    <a:srgbClr val="000000"/>
                  </a:outerShdw>
                </a:effectLst>
                <a:uFillTx/>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Nazarene</a:t>
            </a:r>
          </a:p>
        </p:txBody>
      </p:sp>
      <p:sp>
        <p:nvSpPr>
          <p:cNvPr id="121" name="Shape 121"/>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22" name="Shape 122"/>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Submits To Christ!</a:t>
            </a:r>
          </a:p>
        </p:txBody>
      </p:sp>
      <p:sp>
        <p:nvSpPr>
          <p:cNvPr id="123" name="Shape 123"/>
          <p:cNvSpPr/>
          <p:nvPr/>
        </p:nvSpPr>
        <p:spPr>
          <a:xfrm>
            <a:off x="1011561" y="1374197"/>
            <a:ext cx="11198424"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457200">
              <a:buClrTx/>
              <a:defRPr sz="3200">
                <a:solidFill>
                  <a:srgbClr val="FFFFFF"/>
                </a:solidFill>
                <a:effectLst>
                  <a:outerShdw sx="100000" sy="100000" kx="0" ky="0" algn="b" rotWithShape="0" blurRad="76200" dist="63500" dir="3415760">
                    <a:srgbClr val="000000"/>
                  </a:outerShdw>
                </a:effectLst>
                <a:uFillTx/>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Therefore, just as the church is subject to Christ,… Eph 5:24</a:t>
            </a:r>
          </a:p>
        </p:txBody>
      </p:sp>
    </p:spTree>
  </p:cSld>
  <p:clrMapOvr>
    <a:masterClrMapping/>
  </p:clrMapOvr>
  <p:transition spd="med"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5" name="image68.pdf"/>
          <p:cNvPicPr/>
          <p:nvPr/>
        </p:nvPicPr>
        <p:blipFill>
          <a:blip r:embed="rId3">
            <a:extLst/>
          </a:blip>
          <a:stretch>
            <a:fillRect/>
          </a:stretch>
        </p:blipFill>
        <p:spPr>
          <a:xfrm>
            <a:off x="325119" y="5140960"/>
            <a:ext cx="2397761" cy="3779521"/>
          </a:xfrm>
          <a:prstGeom prst="rect">
            <a:avLst/>
          </a:prstGeom>
          <a:ln w="12700">
            <a:miter lim="400000"/>
          </a:ln>
          <a:effectLst>
            <a:outerShdw sx="100000" sy="100000" kx="0" ky="0" algn="b" rotWithShape="0" blurRad="101600" dist="127000" dir="4534215">
              <a:srgbClr val="F5D328"/>
            </a:outerShdw>
          </a:effectLst>
        </p:spPr>
      </p:pic>
      <p:pic>
        <p:nvPicPr>
          <p:cNvPr id="126" name="image69.pdf"/>
          <p:cNvPicPr/>
          <p:nvPr/>
        </p:nvPicPr>
        <p:blipFill>
          <a:blip r:embed="rId4">
            <a:extLst/>
          </a:blip>
          <a:stretch>
            <a:fillRect/>
          </a:stretch>
        </p:blipFill>
        <p:spPr>
          <a:xfrm>
            <a:off x="10539307" y="5168053"/>
            <a:ext cx="2248747" cy="3725335"/>
          </a:xfrm>
          <a:prstGeom prst="rect">
            <a:avLst/>
          </a:prstGeom>
          <a:ln w="12700">
            <a:miter lim="400000"/>
          </a:ln>
          <a:effectLst>
            <a:outerShdw sx="100000" sy="100000" kx="0" ky="0" algn="b" rotWithShape="0" blurRad="101600" dist="114300" dir="9899940">
              <a:srgbClr val="F5D328">
                <a:alpha val="98768"/>
              </a:srgbClr>
            </a:outerShdw>
          </a:effectLst>
        </p:spPr>
      </p:pic>
      <p:grpSp>
        <p:nvGrpSpPr>
          <p:cNvPr id="129" name="Group 129"/>
          <p:cNvGrpSpPr/>
          <p:nvPr/>
        </p:nvGrpSpPr>
        <p:grpSpPr>
          <a:xfrm>
            <a:off x="1522601" y="2308390"/>
            <a:ext cx="4007826" cy="3797582"/>
            <a:chOff x="0" y="0"/>
            <a:chExt cx="4007825" cy="3797581"/>
          </a:xfrm>
        </p:grpSpPr>
        <p:sp>
          <p:nvSpPr>
            <p:cNvPr id="127" name="Shape 127"/>
            <p:cNvSpPr/>
            <p:nvPr/>
          </p:nvSpPr>
          <p:spPr>
            <a:xfrm flipH="1">
              <a:off x="159040" y="212231"/>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buClrTx/>
                <a:defRPr>
                  <a:uFillTx/>
                  <a:latin typeface="Arial"/>
                  <a:ea typeface="Arial"/>
                  <a:cs typeface="Arial"/>
                  <a:sym typeface="Arial"/>
                </a:defRPr>
              </a:pPr>
            </a:p>
          </p:txBody>
        </p:sp>
        <p:sp>
          <p:nvSpPr>
            <p:cNvPr id="128" name="Shape 128"/>
            <p:cNvSpPr/>
            <p:nvPr/>
          </p:nvSpPr>
          <p:spPr>
            <a:xfrm flipH="1">
              <a:off x="0" y="0"/>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buClrTx/>
                <a:defRPr>
                  <a:uFillTx/>
                  <a:latin typeface="Arial"/>
                  <a:ea typeface="Arial"/>
                  <a:cs typeface="Arial"/>
                  <a:sym typeface="Arial"/>
                </a:defRPr>
              </a:pPr>
            </a:p>
          </p:txBody>
        </p:sp>
      </p:grpSp>
      <p:sp>
        <p:nvSpPr>
          <p:cNvPr id="130" name="Shape 130"/>
          <p:cNvSpPr/>
          <p:nvPr/>
        </p:nvSpPr>
        <p:spPr>
          <a:xfrm>
            <a:off x="2059093" y="7586133"/>
            <a:ext cx="9103361" cy="1950721"/>
          </a:xfrm>
          <a:prstGeom prst="rect">
            <a:avLst/>
          </a:prstGeom>
          <a:solidFill>
            <a:srgbClr val="FFFFFF"/>
          </a:solidFill>
          <a:ln w="12700">
            <a:solidFill/>
            <a:miter/>
          </a:ln>
        </p:spPr>
        <p:txBody>
          <a:bodyPr lIns="65023" tIns="65023" rIns="65023" bIns="65023" anchor="ctr"/>
          <a:lstStyle/>
          <a:p>
            <a:pPr lvl="0" defTabSz="914400">
              <a:buClrTx/>
              <a:defRPr>
                <a:uFillTx/>
                <a:latin typeface="Arial"/>
                <a:ea typeface="Arial"/>
                <a:cs typeface="Arial"/>
                <a:sym typeface="Arial"/>
              </a:defRPr>
            </a:pPr>
          </a:p>
        </p:txBody>
      </p:sp>
      <p:grpSp>
        <p:nvGrpSpPr>
          <p:cNvPr id="133" name="Group 133"/>
          <p:cNvGrpSpPr/>
          <p:nvPr/>
        </p:nvGrpSpPr>
        <p:grpSpPr>
          <a:xfrm>
            <a:off x="7721599" y="2308390"/>
            <a:ext cx="4007827" cy="3797582"/>
            <a:chOff x="0" y="0"/>
            <a:chExt cx="4007825" cy="3797581"/>
          </a:xfrm>
        </p:grpSpPr>
        <p:sp>
          <p:nvSpPr>
            <p:cNvPr id="131" name="Shape 131"/>
            <p:cNvSpPr/>
            <p:nvPr/>
          </p:nvSpPr>
          <p:spPr>
            <a:xfrm>
              <a:off x="0" y="212231"/>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defTabSz="914400">
                <a:buClrTx/>
                <a:defRPr>
                  <a:uFillTx/>
                  <a:latin typeface="Arial"/>
                  <a:ea typeface="Arial"/>
                  <a:cs typeface="Arial"/>
                  <a:sym typeface="Arial"/>
                </a:defRPr>
              </a:pPr>
            </a:p>
          </p:txBody>
        </p:sp>
        <p:sp>
          <p:nvSpPr>
            <p:cNvPr id="132" name="Shape 132"/>
            <p:cNvSpPr/>
            <p:nvPr/>
          </p:nvSpPr>
          <p:spPr>
            <a:xfrm>
              <a:off x="159040" y="0"/>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defTabSz="914400">
                <a:buClrTx/>
                <a:defRPr>
                  <a:uFillTx/>
                  <a:latin typeface="Arial"/>
                  <a:ea typeface="Arial"/>
                  <a:cs typeface="Arial"/>
                  <a:sym typeface="Arial"/>
                </a:defRPr>
              </a:pPr>
            </a:p>
          </p:txBody>
        </p:sp>
      </p:grpSp>
      <p:sp>
        <p:nvSpPr>
          <p:cNvPr id="134" name="Shape 134"/>
          <p:cNvSpPr/>
          <p:nvPr/>
        </p:nvSpPr>
        <p:spPr>
          <a:xfrm>
            <a:off x="1628986" y="2531909"/>
            <a:ext cx="357632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3400">
                <a:uFillTx/>
                <a:latin typeface="Times New Roman"/>
                <a:ea typeface="Times New Roman"/>
                <a:cs typeface="Times New Roman"/>
                <a:sym typeface="Times New Roman"/>
              </a:defRPr>
            </a:lvl1pPr>
          </a:lstStyle>
          <a:p>
            <a:pPr lvl="0">
              <a:defRPr sz="1800"/>
            </a:pPr>
            <a:r>
              <a:rPr sz="3400"/>
              <a:t>Ask Jesus to come into your heart . . . Say the sinners prayer! </a:t>
            </a:r>
          </a:p>
        </p:txBody>
      </p:sp>
      <p:sp>
        <p:nvSpPr>
          <p:cNvPr id="135" name="Shape 135"/>
          <p:cNvSpPr/>
          <p:nvPr/>
        </p:nvSpPr>
        <p:spPr>
          <a:xfrm>
            <a:off x="7938346" y="2423535"/>
            <a:ext cx="379081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3400">
                <a:uFillTx/>
                <a:latin typeface="Times New Roman"/>
                <a:ea typeface="Times New Roman"/>
                <a:cs typeface="Times New Roman"/>
                <a:sym typeface="Times New Roman"/>
              </a:defRPr>
            </a:lvl1pPr>
          </a:lstStyle>
          <a:p>
            <a:pPr lvl="0">
              <a:defRPr sz="1800"/>
            </a:pPr>
            <a:r>
              <a:rPr sz="3400"/>
              <a:t>There is ABSOLUTELY NOTHING you can do to be saved!</a:t>
            </a:r>
          </a:p>
        </p:txBody>
      </p:sp>
      <p:sp>
        <p:nvSpPr>
          <p:cNvPr id="136" name="Shape 136"/>
          <p:cNvSpPr/>
          <p:nvPr/>
        </p:nvSpPr>
        <p:spPr>
          <a:xfrm>
            <a:off x="1950719" y="7586133"/>
            <a:ext cx="9211735" cy="1704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ctr" defTabSz="914400">
              <a:buClrTx/>
              <a:defRPr sz="1800">
                <a:uFillTx/>
              </a:defRPr>
            </a:pPr>
            <a:r>
              <a:rPr sz="3800">
                <a:latin typeface="Berlin Sans FB Demi"/>
                <a:ea typeface="Berlin Sans FB Demi"/>
                <a:cs typeface="Berlin Sans FB Demi"/>
                <a:sym typeface="Berlin Sans FB Demi"/>
              </a:rPr>
              <a:t>Believe, repent, confess, and be baptized into Christ – </a:t>
            </a:r>
            <a:r>
              <a:rPr sz="3400">
                <a:latin typeface="Berlin Sans FB Demi"/>
                <a:ea typeface="Berlin Sans FB Demi"/>
                <a:cs typeface="Berlin Sans FB Demi"/>
                <a:sym typeface="Berlin Sans FB Demi"/>
              </a:rPr>
              <a:t>Mark 16:16; Acts 2:38; Rom. 10:9; Rom. 6:3-6; Col. 2:11-13 </a:t>
            </a:r>
          </a:p>
        </p:txBody>
      </p:sp>
      <p:pic>
        <p:nvPicPr>
          <p:cNvPr id="137" name="image71.png"/>
          <p:cNvPicPr/>
          <p:nvPr/>
        </p:nvPicPr>
        <p:blipFill>
          <a:blip r:embed="rId5">
            <a:extLst/>
          </a:blip>
          <a:stretch>
            <a:fillRect/>
          </a:stretch>
        </p:blipFill>
        <p:spPr>
          <a:xfrm>
            <a:off x="3557706" y="4840146"/>
            <a:ext cx="6106135" cy="3057044"/>
          </a:xfrm>
          <a:prstGeom prst="rect">
            <a:avLst/>
          </a:prstGeom>
          <a:ln w="12700">
            <a:miter lim="400000"/>
          </a:ln>
        </p:spPr>
      </p:pic>
      <p:sp>
        <p:nvSpPr>
          <p:cNvPr id="138" name="Shape 138"/>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39" name="Shape 139"/>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Submits To Christ!</a:t>
            </a:r>
          </a:p>
        </p:txBody>
      </p:sp>
      <p:sp>
        <p:nvSpPr>
          <p:cNvPr id="140" name="Shape 140"/>
          <p:cNvSpPr/>
          <p:nvPr/>
        </p:nvSpPr>
        <p:spPr>
          <a:xfrm>
            <a:off x="1011561" y="1374197"/>
            <a:ext cx="11198424"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457200">
              <a:buClrTx/>
              <a:defRPr sz="3200">
                <a:solidFill>
                  <a:srgbClr val="FFFFFF"/>
                </a:solidFill>
                <a:effectLst>
                  <a:outerShdw sx="100000" sy="100000" kx="0" ky="0" algn="b" rotWithShape="0" blurRad="76200" dist="63500" dir="3415760">
                    <a:srgbClr val="000000"/>
                  </a:outerShdw>
                </a:effectLst>
                <a:uFillTx/>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Therefore, just as the church is subject to Christ,… Eph 5:24</a:t>
            </a:r>
          </a:p>
        </p:txBody>
      </p:sp>
    </p:spTree>
  </p:cSld>
  <p:clrMapOvr>
    <a:masterClrMapping/>
  </p:clrMapOvr>
  <mc:AlternateContent xmlns:mc="http://schemas.openxmlformats.org/markup-compatibility/2006">
    <mc:Choice xmlns:p14="http://schemas.microsoft.com/office/powerpoint/2010/main" Requires="p14">
      <p:transition spd="med" advClick="1">
        <p14:warp dir="in"/>
      </p:transition>
    </mc:Choice>
    <mc:Fallback>
      <p:transition xmlns:p14="http://schemas.microsoft.com/office/powerpoint/2010/main" spd="med" advClick="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nvSpPr>
        <p:spPr>
          <a:xfrm>
            <a:off x="165946"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a:gsLst>
              <a:gs pos="0">
                <a:srgbClr val="FFD1BB"/>
              </a:gs>
              <a:gs pos="35000">
                <a:srgbClr val="FFDECF"/>
              </a:gs>
              <a:gs pos="100000">
                <a:srgbClr val="FFF2ED"/>
              </a:gs>
            </a:gsLst>
            <a:lin ang="16200000"/>
          </a:gradFill>
          <a:ln w="12700">
            <a:solidFill>
              <a:srgbClr val="F69240"/>
            </a:solidFill>
          </a:ln>
          <a:effectLst>
            <a:outerShdw sx="100000" sy="100000" kx="0" ky="0" algn="b" rotWithShape="0" blurRad="50800" dist="25400" dir="5400000">
              <a:srgbClr val="000000">
                <a:alpha val="38000"/>
              </a:srgbClr>
            </a:outerShdw>
          </a:effectLst>
        </p:spPr>
        <p:txBody>
          <a:bodyPr lIns="65023" tIns="65023" rIns="65023" bIns="65023" anchor="ctr"/>
          <a:lstStyle/>
          <a:p>
            <a:pPr lvl="0" algn="ctr" defTabSz="914400">
              <a:buClrTx/>
              <a:defRPr>
                <a:uFillTx/>
                <a:latin typeface="Berlin Sans FB Demi"/>
                <a:ea typeface="Berlin Sans FB Demi"/>
                <a:cs typeface="Berlin Sans FB Demi"/>
                <a:sym typeface="Berlin Sans FB Demi"/>
              </a:defRPr>
            </a:pPr>
          </a:p>
        </p:txBody>
      </p:sp>
      <p:sp>
        <p:nvSpPr>
          <p:cNvPr id="145" name="Shape 145"/>
          <p:cNvSpPr/>
          <p:nvPr/>
        </p:nvSpPr>
        <p:spPr>
          <a:xfrm flipH="1">
            <a:off x="8727440"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a:gsLst>
              <a:gs pos="0">
                <a:srgbClr val="FFD1BB"/>
              </a:gs>
              <a:gs pos="35000">
                <a:srgbClr val="FFDECF"/>
              </a:gs>
              <a:gs pos="100000">
                <a:srgbClr val="FFF2ED"/>
              </a:gs>
            </a:gsLst>
            <a:lin ang="16200000"/>
          </a:gradFill>
          <a:ln w="12700">
            <a:solidFill>
              <a:srgbClr val="F69240"/>
            </a:solidFill>
          </a:ln>
          <a:effectLst>
            <a:outerShdw sx="100000" sy="100000" kx="0" ky="0" algn="b" rotWithShape="0" blurRad="50800" dist="25400" dir="5400000">
              <a:srgbClr val="000000">
                <a:alpha val="38000"/>
              </a:srgbClr>
            </a:outerShdw>
          </a:effectLst>
        </p:spPr>
        <p:txBody>
          <a:bodyPr lIns="65023" tIns="65023" rIns="65023" bIns="65023" anchor="ctr"/>
          <a:lstStyle/>
          <a:p>
            <a:pPr lvl="0" algn="ctr" defTabSz="914400">
              <a:buClrTx/>
              <a:defRPr>
                <a:uFillTx/>
                <a:latin typeface="Berlin Sans FB Demi"/>
                <a:ea typeface="Berlin Sans FB Demi"/>
                <a:cs typeface="Berlin Sans FB Demi"/>
                <a:sym typeface="Berlin Sans FB Demi"/>
              </a:defRPr>
            </a:pPr>
          </a:p>
        </p:txBody>
      </p:sp>
      <p:sp>
        <p:nvSpPr>
          <p:cNvPr id="146" name="Shape 146"/>
          <p:cNvSpPr/>
          <p:nvPr/>
        </p:nvSpPr>
        <p:spPr>
          <a:xfrm>
            <a:off x="-1" y="8450193"/>
            <a:ext cx="13004801" cy="1285749"/>
          </a:xfrm>
          <a:prstGeom prst="rect">
            <a:avLst/>
          </a:prstGeom>
          <a:ln w="12700">
            <a:miter lim="400000"/>
          </a:ln>
          <a:effectLst>
            <a:outerShdw sx="100000" sy="100000" kx="0" ky="0" algn="b" rotWithShape="0" blurRad="266700" dist="342900" dir="11520000">
              <a:srgbClr val="000000">
                <a:alpha val="18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7700">
                <a:solidFill>
                  <a:srgbClr val="FFFFFF"/>
                </a:solidFill>
                <a:effectLst>
                  <a:outerShdw sx="100000" sy="100000" kx="0" ky="0" algn="b" rotWithShape="0" blurRad="63500" dist="101600" dir="2700000">
                    <a:srgbClr val="000000"/>
                  </a:outerShdw>
                </a:effectLst>
                <a:uFillTx/>
                <a:latin typeface="Denmark"/>
                <a:ea typeface="Denmark"/>
                <a:cs typeface="Denmark"/>
                <a:sym typeface="Denmark"/>
              </a:defRPr>
            </a:lvl1pPr>
          </a:lstStyle>
          <a:p>
            <a:pPr lvl="0">
              <a:defRPr sz="1800">
                <a:solidFill>
                  <a:srgbClr val="000000"/>
                </a:solidFill>
                <a:effectLst/>
              </a:defRPr>
            </a:pPr>
            <a:r>
              <a:rPr sz="7700">
                <a:solidFill>
                  <a:srgbClr val="FFFFFF"/>
                </a:solidFill>
                <a:effectLst>
                  <a:outerShdw sx="100000" sy="100000" kx="0" ky="0" algn="b" rotWithShape="0" blurRad="63500" dist="101600" dir="2700000">
                    <a:srgbClr val="000000"/>
                  </a:outerShdw>
                </a:effectLst>
              </a:rPr>
              <a:t>From Heaven or Men?</a:t>
            </a:r>
          </a:p>
        </p:txBody>
      </p:sp>
      <p:pic>
        <p:nvPicPr>
          <p:cNvPr id="147" name=""/>
          <p:cNvPicPr/>
          <p:nvPr/>
        </p:nvPicPr>
        <p:blipFill>
          <a:blip r:embed="rId2">
            <a:extLst/>
          </a:blip>
          <a:stretch>
            <a:fillRect/>
          </a:stretch>
        </p:blipFill>
        <p:spPr>
          <a:xfrm>
            <a:off x="10349727" y="2012338"/>
            <a:ext cx="2469653" cy="2346114"/>
          </a:xfrm>
          <a:prstGeom prst="rect">
            <a:avLst/>
          </a:prstGeom>
        </p:spPr>
      </p:pic>
      <p:pic>
        <p:nvPicPr>
          <p:cNvPr id="148" name="image6.png"/>
          <p:cNvPicPr/>
          <p:nvPr/>
        </p:nvPicPr>
        <p:blipFill>
          <a:blip r:embed="rId3">
            <a:extLst/>
          </a:blip>
          <a:stretch>
            <a:fillRect/>
          </a:stretch>
        </p:blipFill>
        <p:spPr>
          <a:xfrm>
            <a:off x="33866" y="2282613"/>
            <a:ext cx="3034454" cy="2089198"/>
          </a:xfrm>
          <a:prstGeom prst="rect">
            <a:avLst/>
          </a:prstGeom>
          <a:ln w="12700">
            <a:miter lim="400000"/>
          </a:ln>
        </p:spPr>
      </p:pic>
      <p:sp>
        <p:nvSpPr>
          <p:cNvPr id="149" name="Shape 149"/>
          <p:cNvSpPr/>
          <p:nvPr/>
        </p:nvSpPr>
        <p:spPr>
          <a:xfrm>
            <a:off x="8808332" y="4332562"/>
            <a:ext cx="3901442" cy="39197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342900" indent="-342900" algn="ctr" defTabSz="914400">
              <a:spcBef>
                <a:spcPts val="700"/>
              </a:spcBef>
              <a:buClrTx/>
              <a:defRPr sz="1800">
                <a:uFillTx/>
              </a:defRPr>
            </a:pPr>
            <a:r>
              <a:rPr sz="4200" u="sng">
                <a:solidFill>
                  <a:srgbClr val="971817"/>
                </a:solidFill>
                <a:latin typeface="Denmark"/>
                <a:ea typeface="Denmark"/>
                <a:cs typeface="Denmark"/>
                <a:sym typeface="Denmark"/>
              </a:rPr>
              <a:t>From Men</a:t>
            </a:r>
            <a:endParaRPr sz="4200">
              <a:solidFill>
                <a:srgbClr val="971817"/>
              </a:solidFill>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Mt. 15:1-9</a:t>
            </a:r>
            <a:endParaRPr sz="3600">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1 Cor. 4:6</a:t>
            </a:r>
            <a:endParaRPr sz="3600">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Gal. 1:10-17</a:t>
            </a:r>
            <a:endParaRPr sz="3600">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Col. 2:8</a:t>
            </a:r>
            <a:endParaRPr sz="3600">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2 Thess. 2:2-4</a:t>
            </a:r>
          </a:p>
        </p:txBody>
      </p:sp>
      <p:sp>
        <p:nvSpPr>
          <p:cNvPr id="150" name="Shape 150"/>
          <p:cNvSpPr/>
          <p:nvPr/>
        </p:nvSpPr>
        <p:spPr>
          <a:xfrm>
            <a:off x="-118534" y="4332562"/>
            <a:ext cx="4443308" cy="39197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342900" indent="-342900" algn="ctr" defTabSz="914400">
              <a:spcBef>
                <a:spcPts val="700"/>
              </a:spcBef>
              <a:buClrTx/>
              <a:defRPr sz="1800">
                <a:uFillTx/>
              </a:defRPr>
            </a:pPr>
            <a:r>
              <a:rPr sz="4200" u="sng">
                <a:solidFill>
                  <a:srgbClr val="971817"/>
                </a:solidFill>
                <a:latin typeface="Denmark"/>
                <a:ea typeface="Denmark"/>
                <a:cs typeface="Denmark"/>
                <a:sym typeface="Denmark"/>
              </a:rPr>
              <a:t>From Heaven</a:t>
            </a:r>
            <a:endParaRPr sz="4200" u="sng">
              <a:solidFill>
                <a:srgbClr val="971817"/>
              </a:solidFill>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Mt. 21:23-27</a:t>
            </a:r>
            <a:endParaRPr sz="3600">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1 John 4:4-6</a:t>
            </a:r>
            <a:endParaRPr sz="3600">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Gal. 1:6-9</a:t>
            </a:r>
            <a:endParaRPr sz="3600">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Col. 2:6-10</a:t>
            </a:r>
            <a:endParaRPr sz="3600">
              <a:latin typeface="Denmark"/>
              <a:ea typeface="Denmark"/>
              <a:cs typeface="Denmark"/>
              <a:sym typeface="Denmark"/>
            </a:endParaRPr>
          </a:p>
          <a:p>
            <a:pPr lvl="0" marL="342900" indent="-342900" algn="ctr" defTabSz="914400">
              <a:spcBef>
                <a:spcPts val="700"/>
              </a:spcBef>
              <a:buClrTx/>
              <a:defRPr sz="1800">
                <a:uFillTx/>
              </a:defRPr>
            </a:pPr>
            <a:r>
              <a:rPr sz="3600">
                <a:latin typeface="Denmark"/>
                <a:ea typeface="Denmark"/>
                <a:cs typeface="Denmark"/>
                <a:sym typeface="Denmark"/>
              </a:rPr>
              <a:t>2 Thess. 2:15</a:t>
            </a:r>
          </a:p>
        </p:txBody>
      </p:sp>
      <p:pic>
        <p:nvPicPr>
          <p:cNvPr id="151" name="image7.png"/>
          <p:cNvPicPr/>
          <p:nvPr/>
        </p:nvPicPr>
        <p:blipFill>
          <a:blip r:embed="rId4">
            <a:extLst/>
          </a:blip>
          <a:stretch>
            <a:fillRect/>
          </a:stretch>
        </p:blipFill>
        <p:spPr>
          <a:xfrm rot="4429752">
            <a:off x="8480859" y="2028692"/>
            <a:ext cx="1444701" cy="1989573"/>
          </a:xfrm>
          <a:prstGeom prst="rect">
            <a:avLst/>
          </a:prstGeom>
          <a:ln w="12700">
            <a:miter lim="400000"/>
          </a:ln>
        </p:spPr>
      </p:pic>
      <p:pic>
        <p:nvPicPr>
          <p:cNvPr id="152" name="image8.png"/>
          <p:cNvPicPr/>
          <p:nvPr/>
        </p:nvPicPr>
        <p:blipFill>
          <a:blip r:embed="rId5">
            <a:extLst/>
          </a:blip>
          <a:stretch>
            <a:fillRect/>
          </a:stretch>
        </p:blipFill>
        <p:spPr>
          <a:xfrm rot="17186021">
            <a:off x="2907585" y="2190609"/>
            <a:ext cx="1651088" cy="1989572"/>
          </a:xfrm>
          <a:prstGeom prst="rect">
            <a:avLst/>
          </a:prstGeom>
          <a:ln w="12700">
            <a:miter lim="400000"/>
          </a:ln>
        </p:spPr>
      </p:pic>
      <p:sp>
        <p:nvSpPr>
          <p:cNvPr id="153" name="Shape 153"/>
          <p:cNvSpPr/>
          <p:nvPr/>
        </p:nvSpPr>
        <p:spPr>
          <a:xfrm>
            <a:off x="4175759" y="2886201"/>
            <a:ext cx="4551681" cy="5543805"/>
          </a:xfrm>
          <a:prstGeom prst="rect">
            <a:avLst/>
          </a:prstGeom>
          <a:ln w="12700">
            <a:miter lim="400000"/>
          </a:ln>
          <a:effectLst>
            <a:outerShdw sx="100000" sy="100000" kx="0" ky="0" algn="b" rotWithShape="0" blurRad="101600" dist="127000" dir="453421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1" indent="6350" algn="ctr" defTabSz="914400">
              <a:spcBef>
                <a:spcPts val="400"/>
              </a:spcBef>
              <a:buClrTx/>
              <a:defRPr sz="1800">
                <a:uFillTx/>
              </a:defRPr>
            </a:pPr>
            <a:r>
              <a:rPr i="1" sz="3600">
                <a:solidFill>
                  <a:srgbClr val="FFD479"/>
                </a:solidFill>
                <a:effectLst>
                  <a:outerShdw sx="100000" sy="100000" kx="0" ky="0" algn="b" rotWithShape="0" blurRad="88900" dist="76200" dir="2700000">
                    <a:srgbClr val="000000"/>
                  </a:outerShdw>
                </a:effectLst>
                <a:latin typeface="Book Antiqua"/>
                <a:ea typeface="Book Antiqua"/>
                <a:cs typeface="Book Antiqua"/>
                <a:sym typeface="Book Antiqua"/>
              </a:rPr>
              <a:t>Matthew 21:25-26</a:t>
            </a:r>
            <a:endParaRPr b="1" sz="3600">
              <a:solidFill>
                <a:srgbClr val="FFD479"/>
              </a:solidFill>
              <a:effectLst>
                <a:outerShdw sx="100000" sy="100000" kx="0" ky="0" algn="b" rotWithShape="0" blurRad="88900" dist="76200" dir="2700000">
                  <a:srgbClr val="000000"/>
                </a:outerShdw>
              </a:effectLst>
              <a:latin typeface="Book Antiqua"/>
              <a:ea typeface="Book Antiqua"/>
              <a:cs typeface="Book Antiqua"/>
              <a:sym typeface="Book Antiqua"/>
            </a:endParaRPr>
          </a:p>
          <a:p>
            <a:pPr lvl="1" indent="6350" algn="ctr" defTabSz="914400">
              <a:spcBef>
                <a:spcPts val="1700"/>
              </a:spcBef>
              <a:buClrTx/>
              <a:defRPr sz="1800">
                <a:uFillTx/>
              </a:defRPr>
            </a:pPr>
            <a:r>
              <a:rPr b="1" sz="10200">
                <a:solidFill>
                  <a:srgbClr val="FFD479"/>
                </a:solidFill>
                <a:effectLst>
                  <a:outerShdw sx="100000" sy="100000" kx="0" ky="0" algn="b" rotWithShape="0" blurRad="88900" dist="76200" dir="2700000">
                    <a:srgbClr val="000000"/>
                  </a:outerShdw>
                </a:effectLst>
                <a:latin typeface="Agency FB"/>
                <a:ea typeface="Agency FB"/>
                <a:cs typeface="Agency FB"/>
                <a:sym typeface="Agency FB"/>
              </a:rPr>
              <a:t>Only Two Possible Sources</a:t>
            </a:r>
          </a:p>
        </p:txBody>
      </p:sp>
      <p:sp>
        <p:nvSpPr>
          <p:cNvPr id="154" name="Shape 154"/>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55" name="Shape 155"/>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56" name="Shape 156"/>
          <p:cNvSpPr/>
          <p:nvPr/>
        </p:nvSpPr>
        <p:spPr>
          <a:xfrm>
            <a:off x="2053470" y="1570361"/>
            <a:ext cx="8897860" cy="1028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6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6500">
                <a:solidFill>
                  <a:srgbClr val="FFFFFF"/>
                </a:solidFill>
                <a:effectLst>
                  <a:outerShdw sx="100000" sy="100000" kx="0" ky="0" algn="b" rotWithShape="0" blurRad="76200" dist="63500" dir="2920767">
                    <a:srgbClr val="000000"/>
                  </a:outerShdw>
                </a:effectLst>
              </a:rPr>
              <a:t>“How To Establish Faith”</a:t>
            </a:r>
          </a:p>
        </p:txBody>
      </p:sp>
    </p:spTree>
  </p:cSld>
  <p:clrMapOvr>
    <a:masterClrMapping/>
  </p:clrMapOvr>
  <p:transition spd="med" advClick="1">
    <p:push dir="l"/>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8" name="image3.png"/>
          <p:cNvPicPr/>
          <p:nvPr/>
        </p:nvPicPr>
        <p:blipFill>
          <a:blip r:embed="rId2">
            <a:extLst/>
          </a:blip>
          <a:stretch>
            <a:fillRect/>
          </a:stretch>
        </p:blipFill>
        <p:spPr>
          <a:xfrm>
            <a:off x="5891269" y="1137786"/>
            <a:ext cx="6994998" cy="9510028"/>
          </a:xfrm>
          <a:prstGeom prst="rect">
            <a:avLst/>
          </a:prstGeom>
          <a:ln w="12700">
            <a:miter lim="400000"/>
          </a:ln>
        </p:spPr>
      </p:pic>
      <p:sp>
        <p:nvSpPr>
          <p:cNvPr id="159" name="Shape 159"/>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60" name="Shape 160"/>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61" name="Shape 161"/>
          <p:cNvSpPr/>
          <p:nvPr/>
        </p:nvSpPr>
        <p:spPr>
          <a:xfrm>
            <a:off x="4058555" y="1699478"/>
            <a:ext cx="4887689" cy="53116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How To Establish Our Faith</a:t>
            </a:r>
          </a:p>
        </p:txBody>
      </p:sp>
      <p:pic>
        <p:nvPicPr>
          <p:cNvPr id="162" name=""/>
          <p:cNvPicPr/>
          <p:nvPr/>
        </p:nvPicPr>
        <p:blipFill>
          <a:blip r:embed="rId3">
            <a:extLst/>
          </a:blip>
          <a:stretch>
            <a:fillRect/>
          </a:stretch>
        </p:blipFill>
        <p:spPr>
          <a:xfrm>
            <a:off x="796851" y="7002834"/>
            <a:ext cx="11411098" cy="27329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warp dir="in"/>
      </p:transition>
    </mc:Choice>
    <mc:Fallback>
      <p:transition xmlns:p14="http://schemas.microsoft.com/office/powerpoint/2010/main" spd="slow" advClick="1">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62"/>
                                        </p:tgtEl>
                                        <p:attrNameLst>
                                          <p:attrName>style.visibility</p:attrName>
                                        </p:attrNameLst>
                                      </p:cBhvr>
                                      <p:to>
                                        <p:strVal val="visible"/>
                                      </p:to>
                                    </p:set>
                                    <p:animEffect filter="dissolve" transition="in">
                                      <p:cBhvr>
                                        <p:cTn id="7" dur="1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4" name="image3.png"/>
          <p:cNvPicPr/>
          <p:nvPr/>
        </p:nvPicPr>
        <p:blipFill>
          <a:blip r:embed="rId2">
            <a:extLst/>
          </a:blip>
          <a:stretch>
            <a:fillRect/>
          </a:stretch>
        </p:blipFill>
        <p:spPr>
          <a:xfrm>
            <a:off x="5891269" y="1137786"/>
            <a:ext cx="6994998" cy="9510028"/>
          </a:xfrm>
          <a:prstGeom prst="rect">
            <a:avLst/>
          </a:prstGeom>
          <a:ln w="12700">
            <a:miter lim="400000"/>
          </a:ln>
        </p:spPr>
      </p:pic>
      <p:sp>
        <p:nvSpPr>
          <p:cNvPr id="165" name="Shape 16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66" name="Shape 166"/>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67" name="Shape 167"/>
          <p:cNvSpPr/>
          <p:nvPr/>
        </p:nvSpPr>
        <p:spPr>
          <a:xfrm>
            <a:off x="4058555" y="1699478"/>
            <a:ext cx="4887689" cy="53116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How To Establish Our Faith</a:t>
            </a:r>
          </a:p>
        </p:txBody>
      </p:sp>
      <p:pic>
        <p:nvPicPr>
          <p:cNvPr id="168" name=""/>
          <p:cNvPicPr/>
          <p:nvPr/>
        </p:nvPicPr>
        <p:blipFill>
          <a:blip r:embed="rId3">
            <a:extLst/>
          </a:blip>
          <a:stretch>
            <a:fillRect/>
          </a:stretch>
        </p:blipFill>
        <p:spPr>
          <a:xfrm>
            <a:off x="796851" y="7320334"/>
            <a:ext cx="11411098" cy="2097932"/>
          </a:xfrm>
          <a:prstGeom prst="rect">
            <a:avLst/>
          </a:prstGeom>
        </p:spPr>
      </p:pic>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image3.png"/>
          <p:cNvPicPr/>
          <p:nvPr/>
        </p:nvPicPr>
        <p:blipFill>
          <a:blip r:embed="rId2">
            <a:extLst/>
          </a:blip>
          <a:stretch>
            <a:fillRect/>
          </a:stretch>
        </p:blipFill>
        <p:spPr>
          <a:xfrm>
            <a:off x="5891269" y="1137786"/>
            <a:ext cx="6994998" cy="9510028"/>
          </a:xfrm>
          <a:prstGeom prst="rect">
            <a:avLst/>
          </a:prstGeom>
          <a:ln w="12700">
            <a:miter lim="400000"/>
          </a:ln>
        </p:spPr>
      </p:pic>
      <p:sp>
        <p:nvSpPr>
          <p:cNvPr id="171" name="Shape 171"/>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584200">
              <a:buClrTx/>
              <a:defRPr i="1" sz="5500">
                <a:solidFill>
                  <a:srgbClr val="FFFFFF"/>
                </a:solidFill>
                <a:effectLst>
                  <a:outerShdw sx="100000" sy="100000" kx="0" ky="0" algn="b" rotWithShape="0" blurRad="76200" dist="63500" dir="2920767">
                    <a:srgbClr val="000000"/>
                  </a:outerShdw>
                </a:effectLst>
                <a:uFillTx/>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72" name="Shape 172"/>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584200">
              <a:spcBef>
                <a:spcPts val="2000"/>
              </a:spcBef>
              <a:buClrTx/>
              <a:defRPr sz="4900">
                <a:solidFill>
                  <a:srgbClr val="E0DAA2"/>
                </a:solidFill>
                <a:effectLst>
                  <a:outerShdw sx="100000" sy="100000" kx="0" ky="0" algn="b" rotWithShape="0" blurRad="63500" dist="63500" dir="2256032">
                    <a:srgbClr val="000000"/>
                  </a:outerShdw>
                </a:effectLst>
                <a:uFillTx/>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73" name="Shape 173"/>
          <p:cNvSpPr/>
          <p:nvPr/>
        </p:nvSpPr>
        <p:spPr>
          <a:xfrm>
            <a:off x="4058555" y="1699478"/>
            <a:ext cx="4887689" cy="53116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algn="ctr" defTabSz="914400">
              <a:buClrTx/>
              <a:defRPr sz="8800">
                <a:solidFill>
                  <a:srgbClr val="FFD479"/>
                </a:solidFill>
                <a:effectLst>
                  <a:outerShdw sx="100000" sy="100000" kx="0" ky="0" algn="b" rotWithShape="0" blurRad="203200" dist="152400" dir="2700000">
                    <a:srgbClr val="000000"/>
                  </a:outerShdw>
                </a:effectLst>
                <a:uFillTx/>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How To Establish Our Faith</a:t>
            </a:r>
          </a:p>
        </p:txBody>
      </p:sp>
      <p:pic>
        <p:nvPicPr>
          <p:cNvPr id="174" name=""/>
          <p:cNvPicPr/>
          <p:nvPr/>
        </p:nvPicPr>
        <p:blipFill>
          <a:blip r:embed="rId3">
            <a:extLst/>
          </a:blip>
          <a:stretch>
            <a:fillRect/>
          </a:stretch>
        </p:blipFill>
        <p:spPr>
          <a:xfrm>
            <a:off x="796851" y="7163798"/>
            <a:ext cx="11411098" cy="2411004"/>
          </a:xfrm>
          <a:prstGeom prst="rect">
            <a:avLst/>
          </a:prstGeom>
        </p:spPr>
      </p:pic>
    </p:spTree>
  </p:cSld>
  <p:clrMapOvr>
    <a:masterClrMapping/>
  </p:clrMapOvr>
  <p:transition spd="slow" advClick="1">
    <p:dissolve/>
  </p:transition>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apyrus"/>
        <a:ea typeface="Papyrus"/>
        <a:cs typeface="Papyrus"/>
      </a:majorFont>
      <a:minorFont>
        <a:latin typeface="Papyrus"/>
        <a:ea typeface="Papyrus"/>
        <a:cs typeface="Papyru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3E231A"/>
          </a:solidFill>
          <a:prstDash val="solid"/>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1295400" rtl="0" fontAlgn="auto" latinLnBrk="1" hangingPunct="0">
          <a:lnSpc>
            <a:spcPct val="100000"/>
          </a:lnSpc>
          <a:spcBef>
            <a:spcPts val="0"/>
          </a:spcBef>
          <a:spcAft>
            <a:spcPts val="0"/>
          </a:spcAft>
          <a:buClr>
            <a:srgbClr val="000000"/>
          </a:buClr>
          <a:buSzTx/>
          <a:buFontTx/>
          <a:buNone/>
          <a:tabLst/>
          <a:defRPr b="0" baseline="0" cap="none" i="0" spc="0" strike="noStrike" sz="24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1295400" rtl="0" fontAlgn="auto" latinLnBrk="1" hangingPunct="0">
          <a:lnSpc>
            <a:spcPct val="100000"/>
          </a:lnSpc>
          <a:spcBef>
            <a:spcPts val="0"/>
          </a:spcBef>
          <a:spcAft>
            <a:spcPts val="0"/>
          </a:spcAft>
          <a:buClr>
            <a:srgbClr val="000000"/>
          </a:buClr>
          <a:buSzTx/>
          <a:buFontTx/>
          <a:buNone/>
          <a:tabLst/>
          <a:defRPr b="0" baseline="0" cap="none" i="0" spc="0" strike="noStrike" sz="24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apyrus"/>
        <a:ea typeface="Papyrus"/>
        <a:cs typeface="Papyrus"/>
      </a:majorFont>
      <a:minorFont>
        <a:latin typeface="Papyrus"/>
        <a:ea typeface="Papyrus"/>
        <a:cs typeface="Papyru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3E231A"/>
          </a:solidFill>
          <a:prstDash val="solid"/>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1295400" rtl="0" fontAlgn="auto" latinLnBrk="1" hangingPunct="0">
          <a:lnSpc>
            <a:spcPct val="100000"/>
          </a:lnSpc>
          <a:spcBef>
            <a:spcPts val="0"/>
          </a:spcBef>
          <a:spcAft>
            <a:spcPts val="0"/>
          </a:spcAft>
          <a:buClr>
            <a:srgbClr val="000000"/>
          </a:buClr>
          <a:buSzTx/>
          <a:buFontTx/>
          <a:buNone/>
          <a:tabLst/>
          <a:defRPr b="0" baseline="0" cap="none" i="0" spc="0" strike="noStrike" sz="24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1295400" rtl="0" fontAlgn="auto" latinLnBrk="1" hangingPunct="0">
          <a:lnSpc>
            <a:spcPct val="100000"/>
          </a:lnSpc>
          <a:spcBef>
            <a:spcPts val="0"/>
          </a:spcBef>
          <a:spcAft>
            <a:spcPts val="0"/>
          </a:spcAft>
          <a:buClr>
            <a:srgbClr val="000000"/>
          </a:buClr>
          <a:buSzTx/>
          <a:buFontTx/>
          <a:buNone/>
          <a:tabLst/>
          <a:defRPr b="0" baseline="0" cap="none" i="0" spc="0" strike="noStrike" sz="24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