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lvl="0"/>
          </a:p>
        </p:txBody>
      </p:sp>
      <p:sp>
        <p:nvSpPr>
          <p:cNvPr id="125" name="Shape 125"/>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6" name="Shape 936"/>
          <p:cNvSpPr/>
          <p:nvPr>
            <p:ph type="sldImg"/>
          </p:nvPr>
        </p:nvSpPr>
        <p:spPr>
          <a:prstGeom prst="rect">
            <a:avLst/>
          </a:prstGeom>
        </p:spPr>
        <p:txBody>
          <a:bodyPr/>
          <a:lstStyle/>
          <a:p>
            <a:pPr lvl="0"/>
          </a:p>
        </p:txBody>
      </p:sp>
      <p:sp>
        <p:nvSpPr>
          <p:cNvPr id="937" name="Shape 937"/>
          <p:cNvSpPr/>
          <p:nvPr>
            <p:ph type="body" sz="quarter" idx="1"/>
          </p:nvPr>
        </p:nvSpPr>
        <p:spPr>
          <a:prstGeom prst="rect">
            <a:avLst/>
          </a:prstGeom>
        </p:spPr>
        <p:txBody>
          <a:bodyPr/>
          <a:lstStyle/>
          <a:p>
            <a:pPr lvl="0" defTabSz="1295400">
              <a:lnSpc>
                <a:spcPct val="90000"/>
              </a:lnSpc>
              <a:buClr>
                <a:srgbClr val="000000"/>
              </a:buClr>
              <a:defRPr sz="1800"/>
            </a:pPr>
            <a:r>
              <a:rPr b="1" sz="1600">
                <a:uFill>
                  <a:solidFill/>
                </a:uFill>
                <a:latin typeface="Candara"/>
                <a:ea typeface="Candara"/>
                <a:cs typeface="Candara"/>
                <a:sym typeface="Candara"/>
              </a:rPr>
              <a:t>I. Introduction</a:t>
            </a:r>
            <a:endParaRPr sz="1600">
              <a:uFill>
                <a:solidFill/>
              </a:uFill>
              <a:latin typeface="Candara"/>
              <a:ea typeface="Candara"/>
              <a:cs typeface="Candara"/>
              <a:sym typeface="Candara"/>
            </a:endParaRPr>
          </a:p>
          <a:p>
            <a:pPr lvl="0" defTabSz="1295400">
              <a:lnSpc>
                <a:spcPct val="90000"/>
              </a:lnSpc>
              <a:buClr>
                <a:srgbClr val="000000"/>
              </a:buClr>
              <a:defRPr sz="1800"/>
            </a:pPr>
            <a:r>
              <a:rPr sz="1600">
                <a:uFill>
                  <a:solidFill/>
                </a:uFill>
                <a:latin typeface="Candara"/>
                <a:ea typeface="Candara"/>
                <a:cs typeface="Candara"/>
                <a:sym typeface="Candara"/>
              </a:rPr>
              <a:t>With this lesson the student of church history embarks upon a study of that long, dark process of apostasy which eventually culminated in the Roman Catholic Church. This apostasy unfolded very gradually.</a:t>
            </a:r>
            <a:endParaRPr sz="1600">
              <a:uFill>
                <a:solidFill/>
              </a:uFill>
              <a:latin typeface="Candara"/>
              <a:ea typeface="Candara"/>
              <a:cs typeface="Candara"/>
              <a:sym typeface="Candara"/>
            </a:endParaRPr>
          </a:p>
          <a:p>
            <a:pPr lvl="0" defTabSz="1295400">
              <a:lnSpc>
                <a:spcPct val="90000"/>
              </a:lnSpc>
              <a:buClr>
                <a:srgbClr val="000000"/>
              </a:buClr>
              <a:defRPr sz="1800"/>
            </a:pPr>
            <a:endParaRPr sz="1600">
              <a:uFill>
                <a:solidFill/>
              </a:uFill>
              <a:latin typeface="Candara"/>
              <a:ea typeface="Candara"/>
              <a:cs typeface="Candara"/>
              <a:sym typeface="Candara"/>
            </a:endParaRPr>
          </a:p>
          <a:p>
            <a:pPr lvl="0" defTabSz="1295400">
              <a:lnSpc>
                <a:spcPct val="90000"/>
              </a:lnSpc>
              <a:buClr>
                <a:srgbClr val="000000"/>
              </a:buClr>
              <a:defRPr sz="1800"/>
            </a:pPr>
            <a:r>
              <a:rPr b="1" sz="1600">
                <a:uFill>
                  <a:solidFill/>
                </a:uFill>
                <a:latin typeface="Candara"/>
                <a:ea typeface="Candara"/>
                <a:cs typeface="Candara"/>
                <a:sym typeface="Candara"/>
              </a:rPr>
              <a:t>II. The Rise of the Monarchical Episcopate</a:t>
            </a:r>
            <a:endParaRPr sz="1600">
              <a:uFill>
                <a:solidFill/>
              </a:uFill>
              <a:latin typeface="Candara"/>
              <a:ea typeface="Candara"/>
              <a:cs typeface="Candara"/>
              <a:sym typeface="Candara"/>
            </a:endParaRPr>
          </a:p>
          <a:p>
            <a:pPr lvl="0" defTabSz="1295400">
              <a:lnSpc>
                <a:spcPct val="90000"/>
              </a:lnSpc>
              <a:buClr>
                <a:srgbClr val="000000"/>
              </a:buClr>
              <a:defRPr sz="1800"/>
            </a:pPr>
            <a:r>
              <a:rPr sz="1600">
                <a:uFill>
                  <a:solidFill/>
                </a:uFill>
                <a:latin typeface="Candara"/>
                <a:ea typeface="Candara"/>
                <a:cs typeface="Candara"/>
                <a:sym typeface="Candara"/>
              </a:rPr>
              <a:t>The first step which apostasy took in the church was in the corruption of its organization. </a:t>
            </a:r>
            <a:endParaRPr sz="1600">
              <a:uFill>
                <a:solidFill/>
              </a:uFill>
              <a:latin typeface="Candara"/>
              <a:ea typeface="Candara"/>
              <a:cs typeface="Candara"/>
              <a:sym typeface="Candara"/>
            </a:endParaRPr>
          </a:p>
          <a:p>
            <a:pPr lvl="0" defTabSz="1295400">
              <a:lnSpc>
                <a:spcPct val="90000"/>
              </a:lnSpc>
              <a:buClr>
                <a:srgbClr val="000000"/>
              </a:buClr>
              <a:defRPr sz="1800"/>
            </a:pPr>
            <a:r>
              <a:rPr sz="1600">
                <a:effectLst>
                  <a:outerShdw sx="100000" sy="100000" kx="0" ky="0" algn="b" rotWithShape="0" blurRad="38100" dist="38100" dir="2700000">
                    <a:srgbClr val="CBCBCB"/>
                  </a:outerShdw>
                </a:effectLst>
                <a:uFill>
                  <a:solidFill/>
                </a:uFill>
                <a:latin typeface="Candara"/>
                <a:ea typeface="Candara"/>
                <a:cs typeface="Candara"/>
                <a:sym typeface="Candara"/>
              </a:rPr>
              <a:t>Presiding Elders – one elder had preeminence over the others -</a:t>
            </a:r>
            <a:endParaRPr sz="1600">
              <a:uFill>
                <a:solidFill/>
              </a:uFill>
              <a:latin typeface="Candara"/>
              <a:ea typeface="Candara"/>
              <a:cs typeface="Candara"/>
              <a:sym typeface="Candara"/>
            </a:endParaRPr>
          </a:p>
          <a:p>
            <a:pPr lvl="0" defTabSz="1295400">
              <a:lnSpc>
                <a:spcPct val="90000"/>
              </a:lnSpc>
              <a:buClr>
                <a:srgbClr val="000000"/>
              </a:buClr>
              <a:defRPr sz="1800"/>
            </a:pPr>
            <a:r>
              <a:rPr sz="1600">
                <a:effectLst>
                  <a:outerShdw sx="100000" sy="100000" kx="0" ky="0" algn="b" rotWithShape="0" blurRad="38100" dist="38100" dir="2700000">
                    <a:srgbClr val="CBCBCB"/>
                  </a:outerShdw>
                </a:effectLst>
                <a:uFill>
                  <a:solidFill/>
                </a:uFill>
                <a:latin typeface="Candara"/>
                <a:ea typeface="Candara"/>
                <a:cs typeface="Candara"/>
                <a:sym typeface="Candara"/>
              </a:rPr>
              <a:t>Elder – Bishop distinction – The word bishop came to have reference to a different office – having greater authority - </a:t>
            </a:r>
            <a:endParaRPr sz="1600">
              <a:uFill>
                <a:solidFill/>
              </a:uFill>
              <a:latin typeface="Candara"/>
              <a:ea typeface="Candara"/>
              <a:cs typeface="Candara"/>
              <a:sym typeface="Candara"/>
            </a:endParaRPr>
          </a:p>
          <a:p>
            <a:pPr lvl="0" defTabSz="1295400">
              <a:lnSpc>
                <a:spcPct val="90000"/>
              </a:lnSpc>
              <a:buClr>
                <a:srgbClr val="000000"/>
              </a:buClr>
              <a:defRPr sz="1800"/>
            </a:pPr>
            <a:r>
              <a:rPr sz="1600">
                <a:effectLst>
                  <a:outerShdw sx="100000" sy="100000" kx="0" ky="0" algn="b" rotWithShape="0" blurRad="38100" dist="38100" dir="2700000">
                    <a:srgbClr val="CBCBCB"/>
                  </a:outerShdw>
                </a:effectLst>
                <a:uFill>
                  <a:solidFill/>
                </a:uFill>
                <a:latin typeface="Candara"/>
                <a:ea typeface="Candara"/>
                <a:cs typeface="Candara"/>
                <a:sym typeface="Candara"/>
              </a:rPr>
              <a:t>Metropolitan Bishops – Bishop’s in larger cities oversaw rose to more preeminent status than did those in smaller locations</a:t>
            </a:r>
            <a:endParaRPr sz="1600">
              <a:uFill>
                <a:solidFill/>
              </a:uFill>
              <a:latin typeface="Candara"/>
              <a:ea typeface="Candara"/>
              <a:cs typeface="Candara"/>
              <a:sym typeface="Candara"/>
            </a:endParaRPr>
          </a:p>
          <a:p>
            <a:pPr lvl="0" defTabSz="1295400">
              <a:lnSpc>
                <a:spcPct val="90000"/>
              </a:lnSpc>
              <a:buClr>
                <a:srgbClr val="000000"/>
              </a:buClr>
              <a:defRPr sz="1800"/>
            </a:pPr>
            <a:r>
              <a:rPr sz="1600">
                <a:effectLst>
                  <a:outerShdw sx="100000" sy="100000" kx="0" ky="0" algn="b" rotWithShape="0" blurRad="38100" dist="38100" dir="2700000">
                    <a:srgbClr val="CBCBCB"/>
                  </a:outerShdw>
                </a:effectLst>
                <a:uFill>
                  <a:solidFill/>
                </a:uFill>
                <a:latin typeface="Candara"/>
                <a:ea typeface="Candara"/>
                <a:cs typeface="Candara"/>
                <a:sym typeface="Candara"/>
              </a:rPr>
              <a:t>Diocesan Bishop – Churches within a particular region was grouped together in what came to be known as a diocese – One of the metropolitan bishops were chosen to oversee that diocese (all churches in that region)</a:t>
            </a:r>
            <a:endParaRPr sz="1600">
              <a:uFill>
                <a:solidFill/>
              </a:uFill>
              <a:latin typeface="Candara"/>
              <a:ea typeface="Candara"/>
              <a:cs typeface="Candara"/>
              <a:sym typeface="Candara"/>
            </a:endParaRPr>
          </a:p>
          <a:p>
            <a:pPr lvl="0" defTabSz="1295400">
              <a:lnSpc>
                <a:spcPct val="90000"/>
              </a:lnSpc>
              <a:buClr>
                <a:srgbClr val="000000"/>
              </a:buClr>
              <a:defRPr sz="1800"/>
            </a:pPr>
            <a:r>
              <a:rPr sz="1600">
                <a:effectLst>
                  <a:outerShdw sx="100000" sy="100000" kx="0" ky="0" algn="b" rotWithShape="0" blurRad="38100" dist="38100" dir="2700000">
                    <a:srgbClr val="CBCBCB"/>
                  </a:outerShdw>
                </a:effectLst>
                <a:uFill>
                  <a:solidFill/>
                </a:uFill>
                <a:latin typeface="Candara"/>
                <a:ea typeface="Candara"/>
                <a:cs typeface="Candara"/>
                <a:sym typeface="Candara"/>
              </a:rPr>
              <a:t>Arch Bishops – </a:t>
            </a:r>
            <a:r>
              <a:rPr i="1" sz="1600">
                <a:effectLst>
                  <a:outerShdw sx="100000" sy="100000" kx="0" ky="0" algn="b" rotWithShape="0" blurRad="38100" dist="38100" dir="2700000">
                    <a:srgbClr val="CBCBCB"/>
                  </a:outerShdw>
                </a:effectLst>
                <a:uFill>
                  <a:solidFill/>
                </a:uFill>
                <a:latin typeface="Candara"/>
                <a:ea typeface="Candara"/>
                <a:cs typeface="Candara"/>
                <a:sym typeface="Candara"/>
              </a:rPr>
              <a:t>(Alexandria, Jerusalem, Antioch, Constantinople, &amp; Rome) – eventually – the Christian world was made up of five regions – the five men who oversaw these regions were known as Arch Bishops - </a:t>
            </a:r>
            <a:endParaRPr sz="1600">
              <a:uFill>
                <a:solidFill/>
              </a:uFill>
              <a:latin typeface="Candara"/>
              <a:ea typeface="Candara"/>
              <a:cs typeface="Candara"/>
              <a:sym typeface="Candara"/>
            </a:endParaRPr>
          </a:p>
          <a:p>
            <a:pPr lvl="0" defTabSz="1295400">
              <a:lnSpc>
                <a:spcPct val="90000"/>
              </a:lnSpc>
              <a:buClr>
                <a:srgbClr val="000000"/>
              </a:buClr>
              <a:defRPr sz="1800"/>
            </a:pPr>
            <a:r>
              <a:rPr sz="1600">
                <a:effectLst>
                  <a:outerShdw sx="100000" sy="100000" kx="0" ky="0" algn="b" rotWithShape="0" blurRad="38100" dist="38100" dir="2700000">
                    <a:srgbClr val="CBCBCB"/>
                  </a:outerShdw>
                </a:effectLst>
                <a:uFill>
                  <a:solidFill/>
                </a:uFill>
                <a:latin typeface="Candara"/>
                <a:ea typeface="Candara"/>
                <a:cs typeface="Candara"/>
                <a:sym typeface="Candara"/>
              </a:rPr>
              <a:t>The Pope – (606 AD.) Boniface the 3</a:t>
            </a:r>
            <a:r>
              <a:rPr baseline="30500" sz="1600">
                <a:effectLst>
                  <a:outerShdw sx="100000" sy="100000" kx="0" ky="0" algn="b" rotWithShape="0" blurRad="38100" dist="38100" dir="2700000">
                    <a:srgbClr val="CBCBCB"/>
                  </a:outerShdw>
                </a:effectLst>
                <a:uFill>
                  <a:solidFill/>
                </a:uFill>
                <a:latin typeface="Candara"/>
                <a:ea typeface="Candara"/>
                <a:cs typeface="Candara"/>
                <a:sym typeface="Candara"/>
              </a:rPr>
              <a:t>rd</a:t>
            </a:r>
            <a:r>
              <a:rPr sz="1600">
                <a:effectLst>
                  <a:outerShdw sx="100000" sy="100000" kx="0" ky="0" algn="b" rotWithShape="0" blurRad="38100" dist="38100" dir="2700000">
                    <a:srgbClr val="CBCBCB"/>
                  </a:outerShdw>
                </a:effectLst>
                <a:uFill>
                  <a:solidFill/>
                </a:uFill>
                <a:latin typeface="Candara"/>
                <a:ea typeface="Candara"/>
                <a:cs typeface="Candara"/>
                <a:sym typeface="Candara"/>
              </a:rPr>
              <a:t> – was the first recognized universal bishop – or pope. </a:t>
            </a:r>
            <a:endParaRPr sz="1600">
              <a:uFill>
                <a:solidFill/>
              </a:uFill>
              <a:latin typeface="Candara"/>
              <a:ea typeface="Candara"/>
              <a:cs typeface="Candara"/>
              <a:sym typeface="Candara"/>
            </a:endParaRPr>
          </a:p>
          <a:p>
            <a:pPr lvl="0" defTabSz="1295400">
              <a:lnSpc>
                <a:spcPct val="90000"/>
              </a:lnSpc>
              <a:buClr>
                <a:srgbClr val="000000"/>
              </a:buClr>
              <a:defRPr sz="1800"/>
            </a:pPr>
            <a:r>
              <a:rPr sz="1600">
                <a:effectLst>
                  <a:outerShdw sx="100000" sy="100000" kx="0" ky="0" algn="b" rotWithShape="0" blurRad="38100" dist="38100" dir="2700000">
                    <a:srgbClr val="CBCBCB"/>
                  </a:outerShdw>
                </a:effectLst>
                <a:uFill>
                  <a:solidFill/>
                </a:uFill>
                <a:latin typeface="Candara"/>
                <a:ea typeface="Candara"/>
                <a:cs typeface="Candara"/>
                <a:sym typeface="Candara"/>
              </a:rPr>
              <a:t>John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tif"/></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tif"/><Relationship Id="rId4" Type="http://schemas.openxmlformats.org/officeDocument/2006/relationships/image" Target="../media/image1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lIns="0" tIns="0" rIns="0" bIns="0" anchor="b">
            <a:normAutofit fontScale="100000" lnSpcReduction="0"/>
          </a:bodyPr>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7" name="Shape 7"/>
          <p:cNvSpPr/>
          <p:nvPr>
            <p:ph type="body" idx="1"/>
          </p:nvPr>
        </p:nvSpPr>
        <p:spPr>
          <a:xfrm>
            <a:off x="1270000" y="5029200"/>
            <a:ext cx="10464800" cy="1130300"/>
          </a:xfrm>
          <a:prstGeom prst="rect">
            <a:avLst/>
          </a:prstGeom>
        </p:spPr>
        <p:txBody>
          <a:bodyPr lIns="0" tIns="0" rIns="0" bIns="0">
            <a:normAutofit fontScale="100000" lnSpcReduction="0"/>
          </a:bodyPr>
          <a:lstStyle>
            <a:lvl1pPr marL="0" indent="0" algn="ctr" defTabSz="584200">
              <a:spcBef>
                <a:spcPts val="0"/>
              </a:spcBef>
              <a:buSzTx/>
              <a:buNone/>
              <a:defRPr sz="3200">
                <a:solidFill>
                  <a:srgbClr val="FFFFFF"/>
                </a:solidFill>
                <a:latin typeface="+mn-lt"/>
                <a:ea typeface="+mn-ea"/>
                <a:cs typeface="+mn-cs"/>
                <a:sym typeface="Helvetica Light"/>
              </a:defRPr>
            </a:lvl1pPr>
            <a:lvl2pPr marL="0" indent="228600" algn="ctr" defTabSz="584200">
              <a:spcBef>
                <a:spcPts val="0"/>
              </a:spcBef>
              <a:buSzTx/>
              <a:buNone/>
              <a:defRPr sz="3200">
                <a:solidFill>
                  <a:srgbClr val="FFFFFF"/>
                </a:solidFill>
                <a:latin typeface="+mn-lt"/>
                <a:ea typeface="+mn-ea"/>
                <a:cs typeface="+mn-cs"/>
                <a:sym typeface="Helvetica Light"/>
              </a:defRPr>
            </a:lvl2pPr>
            <a:lvl3pPr marL="0" indent="457200" algn="ctr" defTabSz="584200">
              <a:spcBef>
                <a:spcPts val="0"/>
              </a:spcBef>
              <a:buSzTx/>
              <a:buNone/>
              <a:defRPr sz="3200">
                <a:solidFill>
                  <a:srgbClr val="FFFFFF"/>
                </a:solidFill>
                <a:latin typeface="+mn-lt"/>
                <a:ea typeface="+mn-ea"/>
                <a:cs typeface="+mn-cs"/>
                <a:sym typeface="Helvetica Light"/>
              </a:defRPr>
            </a:lvl3pPr>
            <a:lvl4pPr marL="0" indent="685800" algn="ctr" defTabSz="584200">
              <a:spcBef>
                <a:spcPts val="0"/>
              </a:spcBef>
              <a:buSzTx/>
              <a:buNone/>
              <a:defRPr sz="3200">
                <a:solidFill>
                  <a:srgbClr val="FFFFFF"/>
                </a:solidFill>
                <a:latin typeface="+mn-lt"/>
                <a:ea typeface="+mn-ea"/>
                <a:cs typeface="+mn-cs"/>
                <a:sym typeface="Helvetica Light"/>
              </a:defRPr>
            </a:lvl4pPr>
            <a:lvl5pPr marL="0" indent="914400" algn="ctr" defTabSz="584200">
              <a:spcBef>
                <a:spcPts val="0"/>
              </a:spcBef>
              <a:buSzTx/>
              <a:buNone/>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1" name="pasted-image.tif"/>
          <p:cNvPicPr/>
          <p:nvPr/>
        </p:nvPicPr>
        <p:blipFill>
          <a:blip r:embed="rId3">
            <a:extLst/>
          </a:blip>
          <a:stretch>
            <a:fillRect/>
          </a:stretch>
        </p:blipFill>
        <p:spPr>
          <a:xfrm>
            <a:off x="-16934" y="-8467"/>
            <a:ext cx="13027380" cy="9770534"/>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0">
    <p:bg>
      <p:bgPr>
        <a:solidFill>
          <a:srgbClr val="FFFFFF"/>
        </a:solidFill>
      </p:bgPr>
    </p:bg>
    <p:spTree>
      <p:nvGrpSpPr>
        <p:cNvPr id="1" name=""/>
        <p:cNvGrpSpPr/>
        <p:nvPr/>
      </p:nvGrpSpPr>
      <p:grpSpPr>
        <a:xfrm>
          <a:off x="0" y="0"/>
          <a:ext cx="0" cy="0"/>
          <a:chOff x="0" y="0"/>
          <a:chExt cx="0" cy="0"/>
        </a:xfrm>
      </p:grpSpPr>
      <p:sp>
        <p:nvSpPr>
          <p:cNvPr id="33" name="Shape 33"/>
          <p:cNvSpPr/>
          <p:nvPr>
            <p:ph type="title"/>
          </p:nvPr>
        </p:nvSpPr>
        <p:spPr>
          <a:xfrm>
            <a:off x="650239" y="-1"/>
            <a:ext cx="11704322" cy="2384215"/>
          </a:xfrm>
          <a:prstGeom prst="rect">
            <a:avLst/>
          </a:prstGeom>
        </p:spPr>
        <p:txBody>
          <a:bodyPr anchor="b"/>
          <a:lstStyle>
            <a:lvl1pPr algn="l">
              <a:defRPr>
                <a:solidFill>
                  <a:srgbClr val="420000"/>
                </a:solidFill>
                <a:latin typeface="Times New Roman"/>
                <a:ea typeface="Times New Roman"/>
                <a:cs typeface="Times New Roman"/>
                <a:sym typeface="Times New Roman"/>
              </a:defRPr>
            </a:lvl1pPr>
          </a:lstStyle>
          <a:p>
            <a:pPr lvl="0">
              <a:defRPr sz="1800">
                <a:solidFill>
                  <a:srgbClr val="000000"/>
                </a:solidFill>
              </a:defRPr>
            </a:pPr>
            <a:r>
              <a:rPr sz="6200">
                <a:solidFill>
                  <a:srgbClr val="420000"/>
                </a:solidFill>
              </a:rPr>
              <a:t>Title Text</a:t>
            </a:r>
          </a:p>
        </p:txBody>
      </p:sp>
      <p:sp>
        <p:nvSpPr>
          <p:cNvPr id="34" name="Shape 34"/>
          <p:cNvSpPr/>
          <p:nvPr>
            <p:ph type="body" idx="1"/>
          </p:nvPr>
        </p:nvSpPr>
        <p:spPr>
          <a:xfrm>
            <a:off x="650239" y="2600960"/>
            <a:ext cx="11704322" cy="7152641"/>
          </a:xfrm>
          <a:prstGeom prst="rect">
            <a:avLst/>
          </a:prstGeom>
        </p:spPr>
        <p:txBody>
          <a:bodyPr/>
          <a:lstStyle>
            <a:lvl1pPr marL="646112" indent="-646112">
              <a:buClr>
                <a:srgbClr val="660000"/>
              </a:buClr>
              <a:buSzPct val="70000"/>
              <a:buFont typeface="Wingdings"/>
              <a:buChar char="□"/>
            </a:lvl1pPr>
            <a:lvl2pPr marL="1157514" indent="-686027">
              <a:buClr>
                <a:srgbClr val="660000"/>
              </a:buClr>
              <a:buSzPct val="75000"/>
              <a:buFont typeface="Wingdings"/>
              <a:buChar char="■"/>
            </a:lvl2pPr>
            <a:lvl3pPr marL="1768210" indent="-858573">
              <a:buClr>
                <a:srgbClr val="660000"/>
              </a:buClr>
              <a:buSzPct val="65000"/>
              <a:buFont typeface="Wingdings"/>
              <a:buChar char="□"/>
            </a:lvl3pPr>
            <a:lvl4pPr marL="2352993" indent="-963930">
              <a:buClr>
                <a:srgbClr val="660000"/>
              </a:buClr>
              <a:buSzPct val="75000"/>
              <a:buFont typeface="Wingdings"/>
              <a:buChar char="■"/>
            </a:lvl4pPr>
            <a:lvl5pPr marL="2859088" indent="-1030288">
              <a:buClr>
                <a:srgbClr val="660000"/>
              </a:buClr>
              <a:buSzPct val="50000"/>
              <a:buFont typeface="Wingdings"/>
              <a:buChar cha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35" name="Shape 35"/>
          <p:cNvSpPr/>
          <p:nvPr>
            <p:ph type="sldNum" sz="quarter" idx="2"/>
          </p:nvPr>
        </p:nvSpPr>
        <p:spPr>
          <a:xfrm>
            <a:off x="9645226" y="8886613"/>
            <a:ext cx="2709335" cy="327432"/>
          </a:xfrm>
          <a:prstGeom prst="rect">
            <a:avLst/>
          </a:prstGeom>
        </p:spPr>
        <p:txBody>
          <a:bodyPr/>
          <a:lstStyle>
            <a:lvl1pPr>
              <a:defRPr sz="1400"/>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7" name="pasted-image.tif"/>
          <p:cNvPicPr/>
          <p:nvPr/>
        </p:nvPicPr>
        <p:blipFill>
          <a:blip r:embed="rId3">
            <a:extLst/>
          </a:blip>
          <a:stretch>
            <a:fillRect/>
          </a:stretch>
        </p:blipFill>
        <p:spPr>
          <a:xfrm flipH="1">
            <a:off x="1652" y="1240"/>
            <a:ext cx="13001496" cy="9751120"/>
          </a:xfrm>
          <a:prstGeom prst="rect">
            <a:avLst/>
          </a:prstGeom>
          <a:ln w="12700">
            <a:miter lim="400000"/>
          </a:ln>
        </p:spPr>
      </p:pic>
      <p:sp>
        <p:nvSpPr>
          <p:cNvPr id="38" name="Shape 38"/>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lIns="0" tIns="0" rIns="0" bIns="0">
            <a:normAutofit fontScale="100000" lnSpcReduction="0"/>
          </a:bodyPr>
          <a:lstStyle>
            <a:lvl1pP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40" name="image1.png"/>
          <p:cNvPicPr/>
          <p:nvPr/>
        </p:nvPicPr>
        <p:blipFill>
          <a:blip r:embed="rId2">
            <a:extLst/>
          </a:blip>
          <a:stretch>
            <a:fillRect/>
          </a:stretch>
        </p:blipFill>
        <p:spPr>
          <a:xfrm>
            <a:off x="0" y="0"/>
            <a:ext cx="13004800" cy="9753601"/>
          </a:xfrm>
          <a:prstGeom prst="rect">
            <a:avLst/>
          </a:prstGeom>
          <a:ln w="12700">
            <a:miter lim="400000"/>
          </a:ln>
        </p:spPr>
      </p:pic>
      <p:pic>
        <p:nvPicPr>
          <p:cNvPr id="41" name="image1.png"/>
          <p:cNvPicPr/>
          <p:nvPr/>
        </p:nvPicPr>
        <p:blipFill>
          <a:blip r:embed="rId2">
            <a:extLst/>
          </a:blip>
          <a:stretch>
            <a:fillRect/>
          </a:stretch>
        </p:blipFill>
        <p:spPr>
          <a:xfrm>
            <a:off x="0" y="0"/>
            <a:ext cx="13004800" cy="9753601"/>
          </a:xfrm>
          <a:prstGeom prst="rect">
            <a:avLst/>
          </a:prstGeom>
          <a:ln w="12700">
            <a:miter lim="400000"/>
          </a:ln>
        </p:spPr>
      </p:pic>
      <p:sp>
        <p:nvSpPr>
          <p:cNvPr id="42" name="Shape 42"/>
          <p:cNvSpPr/>
          <p:nvPr/>
        </p:nvSpPr>
        <p:spPr>
          <a:xfrm>
            <a:off x="0" y="9323775"/>
            <a:ext cx="50038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uFill>
                <a:latin typeface="Mariah"/>
                <a:ea typeface="Mariah"/>
                <a:cs typeface="Mariah"/>
                <a:sym typeface="Mariah"/>
              </a:defRPr>
            </a:lvl1pPr>
          </a:lstStyle>
          <a:p>
            <a:pPr lvl="0">
              <a:defRPr sz="1800">
                <a:uFillTx/>
              </a:defRPr>
            </a:pPr>
            <a:r>
              <a:rPr sz="2200">
                <a:uFill>
                  <a:solidFill/>
                </a:uFill>
              </a:rPr>
              <a:t>Don McClain</a:t>
            </a:r>
          </a:p>
        </p:txBody>
      </p:sp>
      <p:sp>
        <p:nvSpPr>
          <p:cNvPr id="43" name="Shape 43"/>
          <p:cNvSpPr/>
          <p:nvPr/>
        </p:nvSpPr>
        <p:spPr>
          <a:xfrm>
            <a:off x="5740400" y="9323775"/>
            <a:ext cx="72771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uFill>
                <a:latin typeface="Mariah"/>
                <a:ea typeface="Mariah"/>
                <a:cs typeface="Mariah"/>
                <a:sym typeface="Mariah"/>
              </a:defRPr>
            </a:lvl1pPr>
          </a:lstStyle>
          <a:p>
            <a:pPr lvl="0">
              <a:defRPr sz="1800">
                <a:uFillTx/>
              </a:defRPr>
            </a:pPr>
            <a:r>
              <a:rPr sz="2200">
                <a:uFill>
                  <a:solidFill/>
                </a:uFill>
              </a:rPr>
              <a:t>W. 65th St church of Christ - 9/16/2007</a:t>
            </a:r>
          </a:p>
        </p:txBody>
      </p:sp>
      <p:pic>
        <p:nvPicPr>
          <p:cNvPr id="44" name="300_HQ_Stunning_Wallpapers-5.jpg_elephant-bleu-2560x1600.png"/>
          <p:cNvPicPr/>
          <p:nvPr/>
        </p:nvPicPr>
        <p:blipFill>
          <a:blip r:embed="rId3">
            <a:extLst/>
          </a:blip>
          <a:stretch>
            <a:fillRect/>
          </a:stretch>
        </p:blipFill>
        <p:spPr>
          <a:xfrm>
            <a:off x="0" y="2378"/>
            <a:ext cx="13017500" cy="9791701"/>
          </a:xfrm>
          <a:prstGeom prst="rect">
            <a:avLst/>
          </a:prstGeom>
          <a:ln w="12700">
            <a:miter lim="400000"/>
          </a:ln>
        </p:spPr>
      </p:pic>
      <p:sp>
        <p:nvSpPr>
          <p:cNvPr id="45" name="Shape 45"/>
          <p:cNvSpPr/>
          <p:nvPr>
            <p:ph type="sldNum" sz="quarter" idx="2"/>
          </p:nvPr>
        </p:nvSpPr>
        <p:spPr>
          <a:xfrm>
            <a:off x="12606932" y="497185"/>
            <a:ext cx="397868" cy="377230"/>
          </a:xfrm>
          <a:prstGeom prst="rect">
            <a:avLst/>
          </a:prstGeom>
          <a:ln>
            <a:round/>
          </a:ln>
        </p:spPr>
        <p:txBody>
          <a:bodyPr wrap="none" lIns="38100" tIns="38100" rIns="38100" bIns="38100" anchor="ctr"/>
          <a:lstStyle>
            <a:lvl1pPr defTabSz="1295400">
              <a:defRPr sz="2400">
                <a:uFill>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CCFF"/>
            </a:gs>
            <a:gs pos="100000">
              <a:srgbClr val="2DB5E3"/>
            </a:gs>
          </a:gsLst>
          <a:path path="circle">
            <a:fillToRect l="50000" t="50000" r="50000" b="50000"/>
          </a:path>
        </a:gradFill>
      </p:bgPr>
    </p:bg>
    <p:spTree>
      <p:nvGrpSpPr>
        <p:cNvPr id="1" name=""/>
        <p:cNvGrpSpPr/>
        <p:nvPr/>
      </p:nvGrpSpPr>
      <p:grpSpPr>
        <a:xfrm>
          <a:off x="0" y="0"/>
          <a:ext cx="0" cy="0"/>
          <a:chOff x="0" y="0"/>
          <a:chExt cx="0" cy="0"/>
        </a:xfrm>
      </p:grpSpPr>
      <p:sp>
        <p:nvSpPr>
          <p:cNvPr id="47" name="Shape 47"/>
          <p:cNvSpPr/>
          <p:nvPr>
            <p:ph type="sldNum" sz="quarter" idx="2"/>
          </p:nvPr>
        </p:nvSpPr>
        <p:spPr>
          <a:xfrm>
            <a:off x="12632547" y="131149"/>
            <a:ext cx="372254" cy="387942"/>
          </a:xfrm>
          <a:prstGeom prst="rect">
            <a:avLst/>
          </a:prstGeom>
        </p:spPr>
        <p:txBody>
          <a:bodyPr wrap="none" lIns="65476" tIns="65476" rIns="65476" bIns="65476" anchor="ctr"/>
          <a:lstStyle>
            <a:lvl1pPr>
              <a:defRPr>
                <a:solidFill>
                  <a:srgbClr val="EAEAEA"/>
                </a:solid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49" name="image1.png"/>
          <p:cNvPicPr/>
          <p:nvPr/>
        </p:nvPicPr>
        <p:blipFill>
          <a:blip r:embed="rId2">
            <a:extLst/>
          </a:blip>
          <a:stretch>
            <a:fillRect/>
          </a:stretch>
        </p:blipFill>
        <p:spPr>
          <a:xfrm>
            <a:off x="-1" y="-1"/>
            <a:ext cx="13004801" cy="9753601"/>
          </a:xfrm>
          <a:prstGeom prst="rect">
            <a:avLst/>
          </a:prstGeom>
          <a:ln w="12700">
            <a:miter lim="400000"/>
          </a:ln>
        </p:spPr>
      </p:pic>
      <p:sp>
        <p:nvSpPr>
          <p:cNvPr id="50" name="Shape 50"/>
          <p:cNvSpPr/>
          <p:nvPr>
            <p:ph type="sldNum" sz="quarter" idx="2"/>
          </p:nvPr>
        </p:nvSpPr>
        <p:spPr>
          <a:xfrm>
            <a:off x="9970346" y="80320"/>
            <a:ext cx="3034454" cy="358649"/>
          </a:xfrm>
          <a:prstGeom prst="rect">
            <a:avLst/>
          </a:prstGeom>
        </p:spPr>
        <p:txBody>
          <a:bodyPr anchor="ctr"/>
          <a:lstStyle>
            <a:lvl1pPr>
              <a:defRPr sz="1600">
                <a:solidFill>
                  <a:srgbClr val="888888"/>
                </a:solidFill>
                <a:latin typeface="Berlin Sans FB Demi"/>
                <a:ea typeface="Berlin Sans FB Demi"/>
                <a:cs typeface="Berlin Sans FB Demi"/>
                <a:sym typeface="Berlin Sans FB Demi"/>
              </a:defRPr>
            </a:lvl1p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2" name="cool-background-textures-at_textures1.png"/>
          <p:cNvPicPr/>
          <p:nvPr/>
        </p:nvPicPr>
        <p:blipFill>
          <a:blip r:embed="rId3">
            <a:extLst/>
          </a:blip>
          <a:stretch>
            <a:fillRect/>
          </a:stretch>
        </p:blipFill>
        <p:spPr>
          <a:xfrm>
            <a:off x="-1295400" y="0"/>
            <a:ext cx="14274800" cy="9753600"/>
          </a:xfrm>
          <a:prstGeom prst="rect">
            <a:avLst/>
          </a:prstGeom>
          <a:ln w="12700">
            <a:miter lim="400000"/>
          </a:ln>
        </p:spPr>
      </p:pic>
      <p:sp>
        <p:nvSpPr>
          <p:cNvPr id="53" name="Shape 53"/>
          <p:cNvSpPr/>
          <p:nvPr>
            <p:ph type="title"/>
          </p:nvPr>
        </p:nvSpPr>
        <p:spPr>
          <a:xfrm>
            <a:off x="1079500" y="2921000"/>
            <a:ext cx="10845800" cy="2413000"/>
          </a:xfrm>
          <a:prstGeom prst="rect">
            <a:avLst/>
          </a:prstGeom>
        </p:spPr>
        <p:txBody>
          <a:bodyPr lIns="0" tIns="0" rIns="0" bIns="0" anchor="b"/>
          <a:lstStyle>
            <a:lvl1pPr defTabSz="584200">
              <a:defRPr sz="8000">
                <a:solidFill>
                  <a:srgbClr val="FFFFFF"/>
                </a:solidFill>
                <a:latin typeface="American Typewriter"/>
                <a:ea typeface="American Typewriter"/>
                <a:cs typeface="American Typewriter"/>
                <a:sym typeface="American Typewriter"/>
              </a:defRPr>
            </a:lvl1pPr>
          </a:lstStyle>
          <a:p>
            <a:pPr lvl="0">
              <a:defRPr sz="1800">
                <a:solidFill>
                  <a:srgbClr val="000000"/>
                </a:solidFill>
              </a:defRPr>
            </a:pPr>
            <a:r>
              <a:rPr sz="8000">
                <a:solidFill>
                  <a:srgbClr val="FFFFFF"/>
                </a:solidFill>
              </a:rPr>
              <a:t>Title Text</a:t>
            </a:r>
          </a:p>
        </p:txBody>
      </p:sp>
      <p:sp>
        <p:nvSpPr>
          <p:cNvPr id="54" name="Shape 54"/>
          <p:cNvSpPr/>
          <p:nvPr>
            <p:ph type="body" idx="1"/>
          </p:nvPr>
        </p:nvSpPr>
        <p:spPr>
          <a:xfrm>
            <a:off x="1079500" y="5359400"/>
            <a:ext cx="10845800" cy="1380067"/>
          </a:xfrm>
          <a:prstGeom prst="rect">
            <a:avLst/>
          </a:prstGeom>
        </p:spPr>
        <p:txBody>
          <a:bodyPr lIns="0" tIns="0" rIns="0" bIns="0"/>
          <a:lstStyle>
            <a:lvl1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defTabSz="584200">
              <a:spcBef>
                <a:spcPts val="0"/>
              </a:spcBef>
              <a:buSzTx/>
              <a:buNone/>
              <a:defRPr sz="4200">
                <a:solidFill>
                  <a:srgbClr val="909696"/>
                </a:solidFill>
                <a:latin typeface="American Typewriter"/>
                <a:ea typeface="American Typewriter"/>
                <a:cs typeface="American Typewriter"/>
                <a:sym typeface="American Typewriter"/>
              </a:defRPr>
            </a:lvl5pPr>
          </a:lstStyle>
          <a:p>
            <a:pPr lvl="0">
              <a:defRPr sz="1800">
                <a:solidFill>
                  <a:srgbClr val="000000"/>
                </a:solidFill>
              </a:defRPr>
            </a:pPr>
            <a:r>
              <a:rPr sz="4200">
                <a:solidFill>
                  <a:srgbClr val="909696"/>
                </a:solidFill>
              </a:rPr>
              <a:t>Body Level One</a:t>
            </a:r>
            <a:endParaRPr sz="4200">
              <a:solidFill>
                <a:srgbClr val="909696"/>
              </a:solidFill>
            </a:endParaRPr>
          </a:p>
          <a:p>
            <a:pPr lvl="1">
              <a:defRPr sz="1800">
                <a:solidFill>
                  <a:srgbClr val="000000"/>
                </a:solidFill>
              </a:defRPr>
            </a:pPr>
            <a:r>
              <a:rPr sz="4200">
                <a:solidFill>
                  <a:srgbClr val="909696"/>
                </a:solidFill>
              </a:rPr>
              <a:t>Body Level Two</a:t>
            </a:r>
            <a:endParaRPr sz="4200">
              <a:solidFill>
                <a:srgbClr val="909696"/>
              </a:solidFill>
            </a:endParaRPr>
          </a:p>
          <a:p>
            <a:pPr lvl="2">
              <a:defRPr sz="1800">
                <a:solidFill>
                  <a:srgbClr val="000000"/>
                </a:solidFill>
              </a:defRPr>
            </a:pPr>
            <a:r>
              <a:rPr sz="4200">
                <a:solidFill>
                  <a:srgbClr val="909696"/>
                </a:solidFill>
              </a:rPr>
              <a:t>Body Level Three</a:t>
            </a:r>
            <a:endParaRPr sz="4200">
              <a:solidFill>
                <a:srgbClr val="909696"/>
              </a:solidFill>
            </a:endParaRPr>
          </a:p>
          <a:p>
            <a:pPr lvl="3">
              <a:defRPr sz="1800">
                <a:solidFill>
                  <a:srgbClr val="000000"/>
                </a:solidFill>
              </a:defRPr>
            </a:pPr>
            <a:r>
              <a:rPr sz="4200">
                <a:solidFill>
                  <a:srgbClr val="909696"/>
                </a:solidFill>
              </a:rPr>
              <a:t>Body Level Four</a:t>
            </a:r>
            <a:endParaRPr sz="4200">
              <a:solidFill>
                <a:srgbClr val="909696"/>
              </a:solidFill>
            </a:endParaRPr>
          </a:p>
          <a:p>
            <a:pPr lvl="4">
              <a:defRPr sz="1800">
                <a:solidFill>
                  <a:srgbClr val="000000"/>
                </a:solidFill>
              </a:defRPr>
            </a:pPr>
            <a:r>
              <a:rPr sz="4200">
                <a:solidFill>
                  <a:srgbClr val="909696"/>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000000"/>
        </a:solidFill>
      </p:bgPr>
    </p:bg>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lIns="0" tIns="0" rIns="0" bIns="0">
            <a:normAutofit fontScale="100000" lnSpcReduction="0"/>
          </a:bodyPr>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10" name="Shape 10"/>
          <p:cNvSpPr/>
          <p:nvPr>
            <p:ph type="body" idx="1"/>
          </p:nvPr>
        </p:nvSpPr>
        <p:spPr>
          <a:xfrm>
            <a:off x="1270000" y="8191500"/>
            <a:ext cx="10464800" cy="1130300"/>
          </a:xfrm>
          <a:prstGeom prst="rect">
            <a:avLst/>
          </a:prstGeom>
        </p:spPr>
        <p:txBody>
          <a:bodyPr lIns="0" tIns="0" rIns="0" bIns="0">
            <a:normAutofit fontScale="100000" lnSpcReduction="0"/>
          </a:bodyPr>
          <a:lstStyle>
            <a:lvl1pPr marL="0" indent="0" algn="ctr" defTabSz="584200">
              <a:spcBef>
                <a:spcPts val="0"/>
              </a:spcBef>
              <a:buSzTx/>
              <a:buNone/>
              <a:defRPr sz="3200">
                <a:solidFill>
                  <a:srgbClr val="FFFFFF"/>
                </a:solidFill>
                <a:latin typeface="+mn-lt"/>
                <a:ea typeface="+mn-ea"/>
                <a:cs typeface="+mn-cs"/>
                <a:sym typeface="Helvetica Light"/>
              </a:defRPr>
            </a:lvl1pPr>
            <a:lvl2pPr marL="0" indent="228600" algn="ctr" defTabSz="584200">
              <a:spcBef>
                <a:spcPts val="0"/>
              </a:spcBef>
              <a:buSzTx/>
              <a:buNone/>
              <a:defRPr sz="3200">
                <a:solidFill>
                  <a:srgbClr val="FFFFFF"/>
                </a:solidFill>
                <a:latin typeface="+mn-lt"/>
                <a:ea typeface="+mn-ea"/>
                <a:cs typeface="+mn-cs"/>
                <a:sym typeface="Helvetica Light"/>
              </a:defRPr>
            </a:lvl2pPr>
            <a:lvl3pPr marL="0" indent="457200" algn="ctr" defTabSz="584200">
              <a:spcBef>
                <a:spcPts val="0"/>
              </a:spcBef>
              <a:buSzTx/>
              <a:buNone/>
              <a:defRPr sz="3200">
                <a:solidFill>
                  <a:srgbClr val="FFFFFF"/>
                </a:solidFill>
                <a:latin typeface="+mn-lt"/>
                <a:ea typeface="+mn-ea"/>
                <a:cs typeface="+mn-cs"/>
                <a:sym typeface="Helvetica Light"/>
              </a:defRPr>
            </a:lvl3pPr>
            <a:lvl4pPr marL="0" indent="685800" algn="ctr" defTabSz="584200">
              <a:spcBef>
                <a:spcPts val="0"/>
              </a:spcBef>
              <a:buSzTx/>
              <a:buNone/>
              <a:defRPr sz="3200">
                <a:solidFill>
                  <a:srgbClr val="FFFFFF"/>
                </a:solidFill>
                <a:latin typeface="+mn-lt"/>
                <a:ea typeface="+mn-ea"/>
                <a:cs typeface="+mn-cs"/>
                <a:sym typeface="Helvetica Light"/>
              </a:defRPr>
            </a:lvl4pPr>
            <a:lvl5pPr marL="0" indent="914400" algn="ctr" defTabSz="584200">
              <a:spcBef>
                <a:spcPts val="0"/>
              </a:spcBef>
              <a:buSzTx/>
              <a:buNone/>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6" name="pasted-image.pdf"/>
          <p:cNvPicPr/>
          <p:nvPr/>
        </p:nvPicPr>
        <p:blipFill>
          <a:blip r:embed="rId3">
            <a:extLst/>
          </a:blip>
          <a:stretch>
            <a:fillRect/>
          </a:stretch>
        </p:blipFill>
        <p:spPr>
          <a:xfrm>
            <a:off x="-33380" y="-16934"/>
            <a:ext cx="13071560" cy="9787468"/>
          </a:xfrm>
          <a:prstGeom prst="rect">
            <a:avLst/>
          </a:prstGeom>
          <a:ln w="12700">
            <a:miter lim="400000"/>
          </a:ln>
        </p:spPr>
      </p:pic>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CCFF"/>
            </a:gs>
            <a:gs pos="100000">
              <a:srgbClr val="2DB6E3"/>
            </a:gs>
          </a:gsLst>
          <a:path path="circle">
            <a:fillToRect l="50000" t="50000" r="50000" b="50000"/>
          </a:path>
        </a:gradFill>
      </p:bgPr>
    </p:bg>
    <p:spTree>
      <p:nvGrpSpPr>
        <p:cNvPr id="1" name=""/>
        <p:cNvGrpSpPr/>
        <p:nvPr/>
      </p:nvGrpSpPr>
      <p:grpSpPr>
        <a:xfrm>
          <a:off x="0" y="0"/>
          <a:ext cx="0" cy="0"/>
          <a:chOff x="0" y="0"/>
          <a:chExt cx="0" cy="0"/>
        </a:xfrm>
      </p:grpSpPr>
      <p:sp>
        <p:nvSpPr>
          <p:cNvPr id="58" name="Shape 58"/>
          <p:cNvSpPr/>
          <p:nvPr>
            <p:ph type="sldNum" sz="quarter" idx="2"/>
          </p:nvPr>
        </p:nvSpPr>
        <p:spPr>
          <a:xfrm>
            <a:off x="12632547" y="131149"/>
            <a:ext cx="372254" cy="387942"/>
          </a:xfrm>
          <a:prstGeom prst="rect">
            <a:avLst/>
          </a:prstGeom>
        </p:spPr>
        <p:txBody>
          <a:bodyPr wrap="none" lIns="65476" tIns="65476" rIns="65476" bIns="65476" anchor="ctr"/>
          <a:lstStyle>
            <a:lvl1pPr>
              <a:defRPr>
                <a:solidFill>
                  <a:srgbClr val="EAEAEA"/>
                </a:solid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CCFF"/>
            </a:gs>
            <a:gs pos="100000">
              <a:srgbClr val="2DB6E3"/>
            </a:gs>
          </a:gsLst>
          <a:path path="circle">
            <a:fillToRect l="50000" t="50000" r="50000" b="50000"/>
          </a:path>
        </a:gradFill>
      </p:bgPr>
    </p:bg>
    <p:spTree>
      <p:nvGrpSpPr>
        <p:cNvPr id="1" name=""/>
        <p:cNvGrpSpPr/>
        <p:nvPr/>
      </p:nvGrpSpPr>
      <p:grpSpPr>
        <a:xfrm>
          <a:off x="0" y="0"/>
          <a:ext cx="0" cy="0"/>
          <a:chOff x="0" y="0"/>
          <a:chExt cx="0" cy="0"/>
        </a:xfrm>
      </p:grpSpPr>
      <p:sp>
        <p:nvSpPr>
          <p:cNvPr id="60" name="Shape 60"/>
          <p:cNvSpPr/>
          <p:nvPr>
            <p:ph type="sldNum" sz="quarter" idx="2"/>
          </p:nvPr>
        </p:nvSpPr>
        <p:spPr>
          <a:xfrm>
            <a:off x="12632547" y="131149"/>
            <a:ext cx="372254" cy="387942"/>
          </a:xfrm>
          <a:prstGeom prst="rect">
            <a:avLst/>
          </a:prstGeom>
        </p:spPr>
        <p:txBody>
          <a:bodyPr wrap="none" lIns="65476" tIns="65476" rIns="65476" bIns="65476" anchor="ctr"/>
          <a:lstStyle>
            <a:lvl1pPr>
              <a:defRPr>
                <a:solidFill>
                  <a:srgbClr val="EAEAEA"/>
                </a:solid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EB95"/>
            </a:gs>
            <a:gs pos="100000">
              <a:srgbClr val="FFF2BC"/>
            </a:gs>
          </a:gsLst>
          <a:path path="circle">
            <a:fillToRect l="50000" t="50000" r="50000" b="50000"/>
          </a:path>
        </a:gradFill>
      </p:bgPr>
    </p:bg>
    <p:spTree>
      <p:nvGrpSpPr>
        <p:cNvPr id="1" name=""/>
        <p:cNvGrpSpPr/>
        <p:nvPr/>
      </p:nvGrpSpPr>
      <p:grpSpPr>
        <a:xfrm>
          <a:off x="0" y="0"/>
          <a:ext cx="0" cy="0"/>
          <a:chOff x="0" y="0"/>
          <a:chExt cx="0" cy="0"/>
        </a:xfrm>
      </p:grpSpPr>
      <p:sp>
        <p:nvSpPr>
          <p:cNvPr id="62" name="Shape 62"/>
          <p:cNvSpPr/>
          <p:nvPr>
            <p:ph type="sldNum" sz="quarter" idx="2"/>
          </p:nvPr>
        </p:nvSpPr>
        <p:spPr>
          <a:xfrm>
            <a:off x="9970346" y="-1"/>
            <a:ext cx="3034454" cy="38927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 name="Shape 64"/>
          <p:cNvSpPr/>
          <p:nvPr>
            <p:ph type="sldNum" sz="quarter" idx="2"/>
          </p:nvPr>
        </p:nvSpPr>
        <p:spPr>
          <a:xfrm>
            <a:off x="11379200" y="-1"/>
            <a:ext cx="1625600" cy="38927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6" name="church_title.jpg" descr="church_title"/>
          <p:cNvPicPr/>
          <p:nvPr/>
        </p:nvPicPr>
        <p:blipFill>
          <a:blip r:embed="rId3">
            <a:extLst/>
          </a:blip>
          <a:stretch>
            <a:fillRect/>
          </a:stretch>
        </p:blipFill>
        <p:spPr>
          <a:xfrm>
            <a:off x="-1" y="-2258"/>
            <a:ext cx="13004801" cy="9755859"/>
          </a:xfrm>
          <a:prstGeom prst="rect">
            <a:avLst/>
          </a:prstGeom>
          <a:ln w="12700">
            <a:miter lim="400000"/>
          </a:ln>
        </p:spPr>
      </p:pic>
      <p:sp>
        <p:nvSpPr>
          <p:cNvPr id="67" name="Shape 67"/>
          <p:cNvSpPr/>
          <p:nvPr>
            <p:ph type="sldNum" sz="quarter" idx="2"/>
          </p:nvPr>
        </p:nvSpPr>
        <p:spPr>
          <a:xfrm>
            <a:off x="10295466" y="-1"/>
            <a:ext cx="2709335" cy="38927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69" name="Shape 69"/>
          <p:cNvSpPr/>
          <p:nvPr>
            <p:ph type="sldNum" sz="quarter" idx="2"/>
          </p:nvPr>
        </p:nvSpPr>
        <p:spPr>
          <a:xfrm>
            <a:off x="9320107" y="8882098"/>
            <a:ext cx="3034454" cy="389270"/>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 name="Shape 71"/>
          <p:cNvSpPr/>
          <p:nvPr/>
        </p:nvSpPr>
        <p:spPr>
          <a:xfrm>
            <a:off x="0" y="9468246"/>
            <a:ext cx="4572000" cy="285354"/>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b">
            <a:spAutoFit/>
          </a:bodyPr>
          <a:lstStyle>
            <a:lvl1pPr algn="l" defTabSz="1295400">
              <a:buClr>
                <a:srgbClr val="8D6649"/>
              </a:buClr>
              <a:defRPr sz="1600">
                <a:solidFill>
                  <a:srgbClr val="8D6649"/>
                </a:solidFill>
                <a:uFill>
                  <a:solidFill>
                    <a:srgbClr val="8D6649"/>
                  </a:solidFill>
                </a:uFill>
                <a:latin typeface="Candara"/>
                <a:ea typeface="Candara"/>
                <a:cs typeface="Candara"/>
                <a:sym typeface="Candara"/>
              </a:defRPr>
            </a:lvl1pPr>
          </a:lstStyle>
          <a:p>
            <a:pPr lvl="0">
              <a:defRPr sz="1800">
                <a:solidFill>
                  <a:srgbClr val="000000"/>
                </a:solidFill>
                <a:uFillTx/>
              </a:defRPr>
            </a:pPr>
            <a:r>
              <a:rPr sz="1600">
                <a:solidFill>
                  <a:srgbClr val="8D6649"/>
                </a:solidFill>
                <a:uFill>
                  <a:solidFill>
                    <a:srgbClr val="8D6649"/>
                  </a:solidFill>
                </a:uFill>
              </a:rPr>
              <a:t>Don McClain</a:t>
            </a:r>
          </a:p>
        </p:txBody>
      </p:sp>
      <p:sp>
        <p:nvSpPr>
          <p:cNvPr id="72" name="Shape 72"/>
          <p:cNvSpPr/>
          <p:nvPr>
            <p:ph type="title"/>
          </p:nvPr>
        </p:nvSpPr>
        <p:spPr>
          <a:xfrm>
            <a:off x="825500" y="3048000"/>
            <a:ext cx="11353800" cy="2273300"/>
          </a:xfrm>
          <a:prstGeom prst="rect">
            <a:avLst/>
          </a:prstGeom>
          <a:effectLst>
            <a:outerShdw sx="100000" sy="100000" kx="0" ky="0" algn="b" rotWithShape="0" blurRad="25400" dist="12700" dir="5400000">
              <a:srgbClr val="FFFFFF"/>
            </a:outerShdw>
          </a:effectLst>
        </p:spPr>
        <p:txBody>
          <a:bodyPr lIns="0" tIns="0" rIns="0" bIns="0" anchor="b"/>
          <a:lstStyle>
            <a:lvl1pPr defTabSz="584200">
              <a:lnSpc>
                <a:spcPct val="90000"/>
              </a:lnSpc>
              <a:defRPr cap="all" spc="360" sz="7200">
                <a:solidFill>
                  <a:srgbClr val="4F5C3F">
                    <a:alpha val="72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lvl="0">
              <a:defRPr cap="none" spc="0" sz="1800">
                <a:solidFill>
                  <a:srgbClr val="000000"/>
                </a:solidFill>
                <a:effectLst/>
              </a:defRPr>
            </a:pPr>
            <a:r>
              <a:rPr cap="all" spc="360" sz="7200">
                <a:solidFill>
                  <a:srgbClr val="4F5C3F">
                    <a:alpha val="72000"/>
                  </a:srgbClr>
                </a:solidFill>
                <a:effectLst>
                  <a:outerShdw sx="100000" sy="100000" kx="0" ky="0" algn="b" rotWithShape="0" blurRad="25400" dist="12700" dir="16200000">
                    <a:srgbClr val="3A3A3A">
                      <a:alpha val="35000"/>
                    </a:srgbClr>
                  </a:outerShdw>
                </a:effectLst>
              </a:rPr>
              <a:t>Title Text</a:t>
            </a:r>
          </a:p>
        </p:txBody>
      </p:sp>
      <p:sp>
        <p:nvSpPr>
          <p:cNvPr id="73" name="Shape 73"/>
          <p:cNvSpPr/>
          <p:nvPr>
            <p:ph type="body" idx="1"/>
          </p:nvPr>
        </p:nvSpPr>
        <p:spPr>
          <a:xfrm>
            <a:off x="825500" y="5308600"/>
            <a:ext cx="11353800" cy="1295400"/>
          </a:xfrm>
          <a:prstGeom prst="rect">
            <a:avLst/>
          </a:prstGeom>
          <a:effectLst>
            <a:outerShdw sx="100000" sy="100000" kx="0" ky="0" algn="b" rotWithShape="0" blurRad="25400" dist="12700" dir="5400000">
              <a:srgbClr val="FFFFFF">
                <a:alpha val="45000"/>
              </a:srgbClr>
            </a:outerShdw>
          </a:effectLst>
        </p:spPr>
        <p:txBody>
          <a:bodyPr lIns="0" tIns="0" rIns="0" bIns="0"/>
          <a:lstStyle>
            <a:lvl1pPr marL="0" indent="0" algn="ctr" defTabSz="584200">
              <a:lnSpc>
                <a:spcPct val="120000"/>
              </a:lnSpc>
              <a:spcBef>
                <a:spcPts val="0"/>
              </a:spcBef>
              <a:buSzTx/>
              <a:buFont typeface="Zapf Dingbats"/>
              <a:buNone/>
              <a:defRPr sz="3200">
                <a:solidFill>
                  <a:srgbClr val="4F5C3F"/>
                </a:solidFill>
                <a:latin typeface="Georgia"/>
                <a:ea typeface="Georgia"/>
                <a:cs typeface="Georgia"/>
                <a:sym typeface="Georgia"/>
              </a:defRPr>
            </a:lvl1pPr>
            <a:lvl2pPr marL="0" indent="0" algn="ctr" defTabSz="584200">
              <a:lnSpc>
                <a:spcPct val="120000"/>
              </a:lnSpc>
              <a:spcBef>
                <a:spcPts val="0"/>
              </a:spcBef>
              <a:buSzTx/>
              <a:buFont typeface="Zapf Dingbats"/>
              <a:buNone/>
              <a:defRPr sz="3200">
                <a:solidFill>
                  <a:srgbClr val="4F5C3F"/>
                </a:solidFill>
                <a:latin typeface="Georgia"/>
                <a:ea typeface="Georgia"/>
                <a:cs typeface="Georgia"/>
                <a:sym typeface="Georgia"/>
              </a:defRPr>
            </a:lvl2pPr>
            <a:lvl3pPr marL="0" indent="0" algn="ctr" defTabSz="584200">
              <a:lnSpc>
                <a:spcPct val="120000"/>
              </a:lnSpc>
              <a:spcBef>
                <a:spcPts val="0"/>
              </a:spcBef>
              <a:buSzTx/>
              <a:buFont typeface="Zapf Dingbats"/>
              <a:buNone/>
              <a:defRPr sz="3200">
                <a:solidFill>
                  <a:srgbClr val="4F5C3F"/>
                </a:solidFill>
                <a:latin typeface="Georgia"/>
                <a:ea typeface="Georgia"/>
                <a:cs typeface="Georgia"/>
                <a:sym typeface="Georgia"/>
              </a:defRPr>
            </a:lvl3pPr>
            <a:lvl4pPr marL="0" indent="0" algn="ctr" defTabSz="584200">
              <a:lnSpc>
                <a:spcPct val="120000"/>
              </a:lnSpc>
              <a:spcBef>
                <a:spcPts val="0"/>
              </a:spcBef>
              <a:buSzTx/>
              <a:buFont typeface="Zapf Dingbats"/>
              <a:buNone/>
              <a:defRPr sz="3200">
                <a:solidFill>
                  <a:srgbClr val="4F5C3F"/>
                </a:solidFill>
                <a:latin typeface="Georgia"/>
                <a:ea typeface="Georgia"/>
                <a:cs typeface="Georgia"/>
                <a:sym typeface="Georgia"/>
              </a:defRPr>
            </a:lvl4pPr>
            <a:lvl5pPr marL="0" indent="0" algn="ctr" defTabSz="584200">
              <a:lnSpc>
                <a:spcPct val="120000"/>
              </a:lnSpc>
              <a:spcBef>
                <a:spcPts val="0"/>
              </a:spcBef>
              <a:buSzTx/>
              <a:buFont typeface="Zapf Dingbats"/>
              <a:buNone/>
              <a:defRPr sz="3200">
                <a:solidFill>
                  <a:srgbClr val="4F5C3F"/>
                </a:solidFill>
                <a:latin typeface="Georgia"/>
                <a:ea typeface="Georgia"/>
                <a:cs typeface="Georgia"/>
                <a:sym typeface="Georgia"/>
              </a:defRPr>
            </a:lvl5pPr>
          </a:lstStyle>
          <a:p>
            <a:pPr lvl="0">
              <a:defRPr sz="1800">
                <a:solidFill>
                  <a:srgbClr val="000000"/>
                </a:solidFill>
              </a:defRPr>
            </a:pPr>
            <a:r>
              <a:rPr sz="3200">
                <a:solidFill>
                  <a:srgbClr val="4F5C3F"/>
                </a:solidFill>
              </a:rPr>
              <a:t>Body Level One</a:t>
            </a:r>
            <a:endParaRPr sz="3200">
              <a:solidFill>
                <a:srgbClr val="4F5C3F"/>
              </a:solidFill>
            </a:endParaRPr>
          </a:p>
          <a:p>
            <a:pPr lvl="1">
              <a:defRPr sz="1800">
                <a:solidFill>
                  <a:srgbClr val="000000"/>
                </a:solidFill>
              </a:defRPr>
            </a:pPr>
            <a:r>
              <a:rPr sz="3200">
                <a:solidFill>
                  <a:srgbClr val="4F5C3F"/>
                </a:solidFill>
              </a:rPr>
              <a:t>Body Level Two</a:t>
            </a:r>
            <a:endParaRPr sz="3200">
              <a:solidFill>
                <a:srgbClr val="4F5C3F"/>
              </a:solidFill>
            </a:endParaRPr>
          </a:p>
          <a:p>
            <a:pPr lvl="2">
              <a:defRPr sz="1800">
                <a:solidFill>
                  <a:srgbClr val="000000"/>
                </a:solidFill>
              </a:defRPr>
            </a:pPr>
            <a:r>
              <a:rPr sz="3200">
                <a:solidFill>
                  <a:srgbClr val="4F5C3F"/>
                </a:solidFill>
              </a:rPr>
              <a:t>Body Level Three</a:t>
            </a:r>
            <a:endParaRPr sz="3200">
              <a:solidFill>
                <a:srgbClr val="4F5C3F"/>
              </a:solidFill>
            </a:endParaRPr>
          </a:p>
          <a:p>
            <a:pPr lvl="3">
              <a:defRPr sz="1800">
                <a:solidFill>
                  <a:srgbClr val="000000"/>
                </a:solidFill>
              </a:defRPr>
            </a:pPr>
            <a:r>
              <a:rPr sz="3200">
                <a:solidFill>
                  <a:srgbClr val="4F5C3F"/>
                </a:solidFill>
              </a:rPr>
              <a:t>Body Level Four</a:t>
            </a:r>
            <a:endParaRPr sz="3200">
              <a:solidFill>
                <a:srgbClr val="4F5C3F"/>
              </a:solidFill>
            </a:endParaRPr>
          </a:p>
          <a:p>
            <a:pPr lvl="4">
              <a:defRPr sz="1800">
                <a:solidFill>
                  <a:srgbClr val="000000"/>
                </a:solidFill>
              </a:defRPr>
            </a:pPr>
            <a:r>
              <a:rPr sz="3200">
                <a:solidFill>
                  <a:srgbClr val="4F5C3F"/>
                </a:solidFill>
              </a:rPr>
              <a:t>Body Level Five</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 name="Shape 75"/>
          <p:cNvSpPr/>
          <p:nvPr/>
        </p:nvSpPr>
        <p:spPr>
          <a:xfrm>
            <a:off x="0" y="9468246"/>
            <a:ext cx="4572000" cy="285354"/>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b">
            <a:spAutoFit/>
          </a:bodyPr>
          <a:lstStyle>
            <a:lvl1pPr algn="l" defTabSz="1295400">
              <a:buClr>
                <a:srgbClr val="8D6649"/>
              </a:buClr>
              <a:defRPr sz="1600">
                <a:solidFill>
                  <a:srgbClr val="8D6649"/>
                </a:solidFill>
                <a:uFill>
                  <a:solidFill>
                    <a:srgbClr val="8D6649"/>
                  </a:solidFill>
                </a:uFill>
                <a:latin typeface="Candara"/>
                <a:ea typeface="Candara"/>
                <a:cs typeface="Candara"/>
                <a:sym typeface="Candara"/>
              </a:defRPr>
            </a:lvl1pPr>
          </a:lstStyle>
          <a:p>
            <a:pPr lvl="0">
              <a:defRPr sz="1800">
                <a:solidFill>
                  <a:srgbClr val="000000"/>
                </a:solidFill>
                <a:uFillTx/>
              </a:defRPr>
            </a:pPr>
            <a:r>
              <a:rPr sz="1600">
                <a:solidFill>
                  <a:srgbClr val="8D6649"/>
                </a:solidFill>
                <a:uFill>
                  <a:solidFill>
                    <a:srgbClr val="8D6649"/>
                  </a:solidFill>
                </a:uFill>
              </a:rPr>
              <a:t>Don McClain</a:t>
            </a:r>
          </a:p>
        </p:txBody>
      </p:sp>
      <p:sp>
        <p:nvSpPr>
          <p:cNvPr id="76" name="Shape 76"/>
          <p:cNvSpPr/>
          <p:nvPr>
            <p:ph type="title"/>
          </p:nvPr>
        </p:nvSpPr>
        <p:spPr>
          <a:xfrm>
            <a:off x="825500" y="50800"/>
            <a:ext cx="11353800" cy="2032000"/>
          </a:xfrm>
          <a:prstGeom prst="rect">
            <a:avLst/>
          </a:prstGeom>
          <a:effectLst>
            <a:outerShdw sx="100000" sy="100000" kx="0" ky="0" algn="b" rotWithShape="0" blurRad="12700" dist="25400" dir="16200000">
              <a:srgbClr val="000000">
                <a:alpha val="30000"/>
              </a:srgbClr>
            </a:outerShdw>
          </a:effectLst>
        </p:spPr>
        <p:txBody>
          <a:bodyPr lIns="0" tIns="0" rIns="0" bIns="0"/>
          <a:lstStyle>
            <a:lvl1pPr algn="l" defTabSz="584200">
              <a:lnSpc>
                <a:spcPct val="90000"/>
              </a:lnSpc>
              <a:defRPr cap="all" spc="360" sz="7200">
                <a:solidFill>
                  <a:srgbClr val="FBF9E6"/>
                </a:solidFill>
                <a:latin typeface="Georgia"/>
                <a:ea typeface="Georgia"/>
                <a:cs typeface="Georgia"/>
                <a:sym typeface="Georgia"/>
              </a:defRPr>
            </a:lvl1pPr>
          </a:lstStyle>
          <a:p>
            <a:pPr lvl="0">
              <a:defRPr cap="none" spc="0" sz="1800">
                <a:solidFill>
                  <a:srgbClr val="000000"/>
                </a:solidFill>
              </a:defRPr>
            </a:pPr>
            <a:r>
              <a:rPr cap="all" spc="360" sz="7200">
                <a:solidFill>
                  <a:srgbClr val="FBF9E6"/>
                </a:solidFill>
              </a:rPr>
              <a:t>Title Text</a:t>
            </a:r>
          </a:p>
        </p:txBody>
      </p:sp>
      <p:sp>
        <p:nvSpPr>
          <p:cNvPr id="77" name="Shape 77"/>
          <p:cNvSpPr/>
          <p:nvPr>
            <p:ph type="body" idx="1"/>
          </p:nvPr>
        </p:nvSpPr>
        <p:spPr>
          <a:xfrm>
            <a:off x="825500" y="2705100"/>
            <a:ext cx="11353800" cy="6223000"/>
          </a:xfrm>
          <a:prstGeom prst="rect">
            <a:avLst/>
          </a:prstGeom>
          <a:effectLst>
            <a:outerShdw sx="100000" sy="100000" kx="0" ky="0" algn="b" rotWithShape="0" blurRad="25400" dist="12700" dir="5400000">
              <a:srgbClr val="FFFFFF">
                <a:alpha val="45000"/>
              </a:srgbClr>
            </a:outerShdw>
          </a:effectLst>
        </p:spPr>
        <p:txBody>
          <a:bodyPr lIns="0" tIns="0" rIns="0" bIns="0" anchor="ctr"/>
          <a:lstStyle>
            <a:lvl1pPr marL="355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1pPr>
            <a:lvl2pPr marL="8001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2pPr>
            <a:lvl3pPr marL="1244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3pPr>
            <a:lvl4pPr marL="16891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4pPr>
            <a:lvl5pPr marL="2133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5pPr>
          </a:lstStyle>
          <a:p>
            <a:pPr lvl="0">
              <a:defRPr sz="1800">
                <a:solidFill>
                  <a:srgbClr val="000000"/>
                </a:solidFill>
              </a:defRPr>
            </a:pPr>
            <a:r>
              <a:rPr sz="3200">
                <a:solidFill>
                  <a:srgbClr val="4F5C3F"/>
                </a:solidFill>
              </a:rPr>
              <a:t>Body Level One</a:t>
            </a:r>
            <a:endParaRPr sz="3200">
              <a:solidFill>
                <a:srgbClr val="4F5C3F"/>
              </a:solidFill>
            </a:endParaRPr>
          </a:p>
          <a:p>
            <a:pPr lvl="1">
              <a:defRPr sz="1800">
                <a:solidFill>
                  <a:srgbClr val="000000"/>
                </a:solidFill>
              </a:defRPr>
            </a:pPr>
            <a:r>
              <a:rPr sz="3200">
                <a:solidFill>
                  <a:srgbClr val="4F5C3F"/>
                </a:solidFill>
              </a:rPr>
              <a:t>Body Level Two</a:t>
            </a:r>
            <a:endParaRPr sz="3200">
              <a:solidFill>
                <a:srgbClr val="4F5C3F"/>
              </a:solidFill>
            </a:endParaRPr>
          </a:p>
          <a:p>
            <a:pPr lvl="2">
              <a:defRPr sz="1800">
                <a:solidFill>
                  <a:srgbClr val="000000"/>
                </a:solidFill>
              </a:defRPr>
            </a:pPr>
            <a:r>
              <a:rPr sz="3200">
                <a:solidFill>
                  <a:srgbClr val="4F5C3F"/>
                </a:solidFill>
              </a:rPr>
              <a:t>Body Level Three</a:t>
            </a:r>
            <a:endParaRPr sz="3200">
              <a:solidFill>
                <a:srgbClr val="4F5C3F"/>
              </a:solidFill>
            </a:endParaRPr>
          </a:p>
          <a:p>
            <a:pPr lvl="3">
              <a:defRPr sz="1800">
                <a:solidFill>
                  <a:srgbClr val="000000"/>
                </a:solidFill>
              </a:defRPr>
            </a:pPr>
            <a:r>
              <a:rPr sz="3200">
                <a:solidFill>
                  <a:srgbClr val="4F5C3F"/>
                </a:solidFill>
              </a:rPr>
              <a:t>Body Level Four</a:t>
            </a:r>
            <a:endParaRPr sz="3200">
              <a:solidFill>
                <a:srgbClr val="4F5C3F"/>
              </a:solidFill>
            </a:endParaRPr>
          </a:p>
          <a:p>
            <a:pPr lvl="4">
              <a:defRPr sz="1800">
                <a:solidFill>
                  <a:srgbClr val="000000"/>
                </a:solidFill>
              </a:defRPr>
            </a:pPr>
            <a:r>
              <a:rPr sz="3200">
                <a:solidFill>
                  <a:srgbClr val="4F5C3F"/>
                </a:solidFill>
              </a:rPr>
              <a:t>Body Level Five</a:t>
            </a:r>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9" name="Shape 79"/>
          <p:cNvSpPr/>
          <p:nvPr/>
        </p:nvSpPr>
        <p:spPr>
          <a:xfrm>
            <a:off x="0" y="9468246"/>
            <a:ext cx="4572000" cy="285354"/>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b">
            <a:spAutoFit/>
          </a:bodyPr>
          <a:lstStyle>
            <a:lvl1pPr algn="l" defTabSz="1295400">
              <a:buClr>
                <a:srgbClr val="8D6649"/>
              </a:buClr>
              <a:defRPr sz="1600">
                <a:solidFill>
                  <a:srgbClr val="8D6649"/>
                </a:solidFill>
                <a:uFill>
                  <a:solidFill>
                    <a:srgbClr val="8D6649"/>
                  </a:solidFill>
                </a:uFill>
                <a:latin typeface="Candara"/>
                <a:ea typeface="Candara"/>
                <a:cs typeface="Candara"/>
                <a:sym typeface="Candara"/>
              </a:defRPr>
            </a:lvl1pPr>
          </a:lstStyle>
          <a:p>
            <a:pPr lvl="0">
              <a:defRPr sz="1800">
                <a:solidFill>
                  <a:srgbClr val="000000"/>
                </a:solidFill>
                <a:uFillTx/>
              </a:defRPr>
            </a:pPr>
            <a:r>
              <a:rPr sz="1600">
                <a:solidFill>
                  <a:srgbClr val="8D6649"/>
                </a:solidFill>
                <a:uFill>
                  <a:solidFill>
                    <a:srgbClr val="8D6649"/>
                  </a:solidFill>
                </a:uFill>
              </a:rPr>
              <a:t>Don McClain</a:t>
            </a:r>
          </a:p>
        </p:txBody>
      </p:sp>
      <p:sp>
        <p:nvSpPr>
          <p:cNvPr id="80" name="Shape 80"/>
          <p:cNvSpPr/>
          <p:nvPr>
            <p:ph type="title"/>
          </p:nvPr>
        </p:nvSpPr>
        <p:spPr>
          <a:xfrm>
            <a:off x="825500" y="50800"/>
            <a:ext cx="11353800" cy="2032000"/>
          </a:xfrm>
          <a:prstGeom prst="rect">
            <a:avLst/>
          </a:prstGeom>
          <a:effectLst>
            <a:outerShdw sx="100000" sy="100000" kx="0" ky="0" algn="b" rotWithShape="0" blurRad="12700" dist="25400" dir="16200000">
              <a:srgbClr val="000000">
                <a:alpha val="30000"/>
              </a:srgbClr>
            </a:outerShdw>
          </a:effectLst>
        </p:spPr>
        <p:txBody>
          <a:bodyPr lIns="0" tIns="0" rIns="0" bIns="0"/>
          <a:lstStyle>
            <a:lvl1pPr algn="l" defTabSz="584200">
              <a:lnSpc>
                <a:spcPct val="90000"/>
              </a:lnSpc>
              <a:defRPr cap="all" spc="360" sz="7200">
                <a:solidFill>
                  <a:srgbClr val="FBF9E6"/>
                </a:solidFill>
                <a:latin typeface="Georgia"/>
                <a:ea typeface="Georgia"/>
                <a:cs typeface="Georgia"/>
                <a:sym typeface="Georgia"/>
              </a:defRPr>
            </a:lvl1pPr>
          </a:lstStyle>
          <a:p>
            <a:pPr lvl="0">
              <a:defRPr cap="none" spc="0" sz="1800">
                <a:solidFill>
                  <a:srgbClr val="000000"/>
                </a:solidFill>
              </a:defRPr>
            </a:pPr>
            <a:r>
              <a:rPr cap="all" spc="360" sz="7200">
                <a:solidFill>
                  <a:srgbClr val="FBF9E6"/>
                </a:solidFill>
              </a:rPr>
              <a:t>Title Text</a:t>
            </a:r>
          </a:p>
        </p:txBody>
      </p:sp>
      <p:sp>
        <p:nvSpPr>
          <p:cNvPr id="81" name="Shape 81"/>
          <p:cNvSpPr/>
          <p:nvPr>
            <p:ph type="body" idx="1"/>
          </p:nvPr>
        </p:nvSpPr>
        <p:spPr>
          <a:xfrm>
            <a:off x="825500" y="2705100"/>
            <a:ext cx="11353800" cy="6223000"/>
          </a:xfrm>
          <a:prstGeom prst="rect">
            <a:avLst/>
          </a:prstGeom>
          <a:effectLst>
            <a:outerShdw sx="100000" sy="100000" kx="0" ky="0" algn="b" rotWithShape="0" blurRad="25400" dist="12700" dir="5400000">
              <a:srgbClr val="FFFFFF">
                <a:alpha val="45000"/>
              </a:srgbClr>
            </a:outerShdw>
          </a:effectLst>
        </p:spPr>
        <p:txBody>
          <a:bodyPr lIns="0" tIns="0" rIns="0" bIns="0" anchor="ctr"/>
          <a:lstStyle>
            <a:lvl1pPr marL="355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1pPr>
            <a:lvl2pPr marL="8001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2pPr>
            <a:lvl3pPr marL="1244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3pPr>
            <a:lvl4pPr marL="16891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4pPr>
            <a:lvl5pPr marL="2133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5pPr>
          </a:lstStyle>
          <a:p>
            <a:pPr lvl="0">
              <a:defRPr sz="1800">
                <a:solidFill>
                  <a:srgbClr val="000000"/>
                </a:solidFill>
              </a:defRPr>
            </a:pPr>
            <a:r>
              <a:rPr sz="3200">
                <a:solidFill>
                  <a:srgbClr val="4F5C3F"/>
                </a:solidFill>
              </a:rPr>
              <a:t>Body Level One</a:t>
            </a:r>
            <a:endParaRPr sz="3200">
              <a:solidFill>
                <a:srgbClr val="4F5C3F"/>
              </a:solidFill>
            </a:endParaRPr>
          </a:p>
          <a:p>
            <a:pPr lvl="1">
              <a:defRPr sz="1800">
                <a:solidFill>
                  <a:srgbClr val="000000"/>
                </a:solidFill>
              </a:defRPr>
            </a:pPr>
            <a:r>
              <a:rPr sz="3200">
                <a:solidFill>
                  <a:srgbClr val="4F5C3F"/>
                </a:solidFill>
              </a:rPr>
              <a:t>Body Level Two</a:t>
            </a:r>
            <a:endParaRPr sz="3200">
              <a:solidFill>
                <a:srgbClr val="4F5C3F"/>
              </a:solidFill>
            </a:endParaRPr>
          </a:p>
          <a:p>
            <a:pPr lvl="2">
              <a:defRPr sz="1800">
                <a:solidFill>
                  <a:srgbClr val="000000"/>
                </a:solidFill>
              </a:defRPr>
            </a:pPr>
            <a:r>
              <a:rPr sz="3200">
                <a:solidFill>
                  <a:srgbClr val="4F5C3F"/>
                </a:solidFill>
              </a:rPr>
              <a:t>Body Level Three</a:t>
            </a:r>
            <a:endParaRPr sz="3200">
              <a:solidFill>
                <a:srgbClr val="4F5C3F"/>
              </a:solidFill>
            </a:endParaRPr>
          </a:p>
          <a:p>
            <a:pPr lvl="3">
              <a:defRPr sz="1800">
                <a:solidFill>
                  <a:srgbClr val="000000"/>
                </a:solidFill>
              </a:defRPr>
            </a:pPr>
            <a:r>
              <a:rPr sz="3200">
                <a:solidFill>
                  <a:srgbClr val="4F5C3F"/>
                </a:solidFill>
              </a:rPr>
              <a:t>Body Level Four</a:t>
            </a:r>
            <a:endParaRPr sz="3200">
              <a:solidFill>
                <a:srgbClr val="4F5C3F"/>
              </a:solidFill>
            </a:endParaRPr>
          </a:p>
          <a:p>
            <a:pPr lvl="4">
              <a:defRPr sz="1800">
                <a:solidFill>
                  <a:srgbClr val="000000"/>
                </a:solidFill>
              </a:defRPr>
            </a:pPr>
            <a:r>
              <a:rPr sz="3200">
                <a:solidFill>
                  <a:srgbClr val="4F5C3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solidFill>
          <a:srgbClr val="000000"/>
        </a:solidFill>
      </p:bgPr>
    </p:bg>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lIns="0" tIns="0" rIns="0" bIns="0">
            <a:normAutofit fontScale="100000" lnSpcReduction="0"/>
          </a:bodyPr>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bg>
      <p:bgPr>
        <a:gradFill flip="none" rotWithShape="1">
          <a:gsLst>
            <a:gs pos="0">
              <a:srgbClr val="FFFBF4"/>
            </a:gs>
            <a:gs pos="100000">
              <a:srgbClr val="C6B698"/>
            </a:gs>
          </a:gsLst>
          <a:lin ang="0" scaled="0"/>
        </a:gradFill>
      </p:bgPr>
    </p:bg>
    <p:spTree>
      <p:nvGrpSpPr>
        <p:cNvPr id="1" name=""/>
        <p:cNvGrpSpPr/>
        <p:nvPr/>
      </p:nvGrpSpPr>
      <p:grpSpPr>
        <a:xfrm>
          <a:off x="0" y="0"/>
          <a:ext cx="0" cy="0"/>
          <a:chOff x="0" y="0"/>
          <a:chExt cx="0" cy="0"/>
        </a:xfrm>
      </p:grpSpPr>
      <p:pic>
        <p:nvPicPr>
          <p:cNvPr id="83" name="image1.jpg"/>
          <p:cNvPicPr/>
          <p:nvPr/>
        </p:nvPicPr>
        <p:blipFill>
          <a:blip r:embed="rId2">
            <a:extLst/>
          </a:blip>
          <a:stretch>
            <a:fillRect/>
          </a:stretch>
        </p:blipFill>
        <p:spPr>
          <a:xfrm>
            <a:off x="0" y="0"/>
            <a:ext cx="13004802" cy="9753600"/>
          </a:xfrm>
          <a:prstGeom prst="rect">
            <a:avLst/>
          </a:prstGeom>
          <a:ln w="12700">
            <a:round/>
          </a:ln>
        </p:spPr>
      </p:pic>
      <p:sp>
        <p:nvSpPr>
          <p:cNvPr id="84" name="Shape 84"/>
          <p:cNvSpPr/>
          <p:nvPr/>
        </p:nvSpPr>
        <p:spPr>
          <a:xfrm>
            <a:off x="0" y="9468246"/>
            <a:ext cx="4572000" cy="285354"/>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b">
            <a:spAutoFit/>
          </a:bodyPr>
          <a:lstStyle>
            <a:lvl1pPr algn="l" defTabSz="1295400">
              <a:buClr>
                <a:srgbClr val="8D6649"/>
              </a:buClr>
              <a:defRPr sz="1600">
                <a:solidFill>
                  <a:srgbClr val="8D6649"/>
                </a:solidFill>
                <a:uFill>
                  <a:solidFill>
                    <a:srgbClr val="8D6649"/>
                  </a:solidFill>
                </a:uFill>
                <a:latin typeface="Candara"/>
                <a:ea typeface="Candara"/>
                <a:cs typeface="Candara"/>
                <a:sym typeface="Candara"/>
              </a:defRPr>
            </a:lvl1pPr>
          </a:lstStyle>
          <a:p>
            <a:pPr lvl="0">
              <a:defRPr sz="1800">
                <a:solidFill>
                  <a:srgbClr val="000000"/>
                </a:solidFill>
                <a:uFillTx/>
              </a:defRPr>
            </a:pPr>
            <a:r>
              <a:rPr sz="1600">
                <a:solidFill>
                  <a:srgbClr val="8D6649"/>
                </a:solidFill>
                <a:uFill>
                  <a:solidFill>
                    <a:srgbClr val="8D6649"/>
                  </a:solidFill>
                </a:uFill>
              </a:rPr>
              <a:t>Don McClain</a:t>
            </a:r>
          </a:p>
        </p:txBody>
      </p:sp>
      <p:sp>
        <p:nvSpPr>
          <p:cNvPr id="85" name="Shape 85"/>
          <p:cNvSpPr/>
          <p:nvPr>
            <p:ph type="title"/>
          </p:nvPr>
        </p:nvSpPr>
        <p:spPr>
          <a:xfrm>
            <a:off x="977900" y="0"/>
            <a:ext cx="11049000" cy="5120642"/>
          </a:xfrm>
          <a:prstGeom prst="rect">
            <a:avLst/>
          </a:prstGeom>
          <a:ln>
            <a:round/>
          </a:ln>
        </p:spPr>
        <p:txBody>
          <a:bodyPr lIns="38100" tIns="38100" rIns="38100" bIns="38100" anchor="b"/>
          <a:lstStyle>
            <a:lvl1pPr defTabSz="1295400">
              <a:defRPr b="1" sz="8200">
                <a:solidFill>
                  <a:srgbClr val="935D32"/>
                </a:solidFill>
                <a:effectLst>
                  <a:outerShdw sx="100000" sy="100000" kx="0" ky="0" algn="b" rotWithShape="0" blurRad="50800" dist="38100" dir="8220000">
                    <a:srgbClr val="000000">
                      <a:alpha val="40000"/>
                    </a:srgbClr>
                  </a:outerShdw>
                </a:effectLst>
                <a:uFill>
                  <a:solidFill>
                    <a:srgbClr val="935D32"/>
                  </a:solidFill>
                </a:uFill>
                <a:latin typeface="Candara"/>
                <a:ea typeface="Candara"/>
                <a:cs typeface="Candara"/>
                <a:sym typeface="Candara"/>
              </a:defRPr>
            </a:lvl1pPr>
          </a:lstStyle>
          <a:p>
            <a:pPr lvl="0">
              <a:defRPr b="0" sz="1800">
                <a:solidFill>
                  <a:srgbClr val="000000"/>
                </a:solidFill>
                <a:effectLst/>
                <a:uFillTx/>
              </a:defRPr>
            </a:pPr>
            <a:r>
              <a:rPr b="1" sz="8200">
                <a:solidFill>
                  <a:srgbClr val="935D32"/>
                </a:solidFill>
                <a:effectLst>
                  <a:outerShdw sx="100000" sy="100000" kx="0" ky="0" algn="b" rotWithShape="0" blurRad="50800" dist="38100" dir="8220000">
                    <a:srgbClr val="000000">
                      <a:alpha val="40000"/>
                    </a:srgbClr>
                  </a:outerShdw>
                </a:effectLst>
                <a:uFill>
                  <a:solidFill>
                    <a:srgbClr val="935D32"/>
                  </a:solidFill>
                </a:uFill>
              </a:rPr>
              <a:t>Title Text</a:t>
            </a:r>
          </a:p>
        </p:txBody>
      </p:sp>
      <p:sp>
        <p:nvSpPr>
          <p:cNvPr id="86" name="Shape 86"/>
          <p:cNvSpPr/>
          <p:nvPr>
            <p:ph type="body" idx="1"/>
          </p:nvPr>
        </p:nvSpPr>
        <p:spPr>
          <a:xfrm>
            <a:off x="1955800" y="5207000"/>
            <a:ext cx="9105900" cy="2797638"/>
          </a:xfrm>
          <a:prstGeom prst="rect">
            <a:avLst/>
          </a:prstGeom>
          <a:ln>
            <a:round/>
          </a:ln>
        </p:spPr>
        <p:txBody>
          <a:bodyPr lIns="38100" tIns="38100" rIns="38100" bIns="38100"/>
          <a:lstStyle>
            <a:lvl1pPr marL="0" indent="0" algn="ctr" defTabSz="1295400">
              <a:spcBef>
                <a:spcPts val="0"/>
              </a:spcBef>
              <a:buClr>
                <a:srgbClr val="BD4233"/>
              </a:buClr>
              <a:buSzTx/>
              <a:buNone/>
              <a:defRPr sz="4200">
                <a:solidFill>
                  <a:srgbClr val="8D6649"/>
                </a:solidFill>
                <a:uFill>
                  <a:solidFill>
                    <a:srgbClr val="8D6649"/>
                  </a:solidFill>
                </a:uFill>
                <a:latin typeface="Candara"/>
                <a:ea typeface="Candara"/>
                <a:cs typeface="Candara"/>
                <a:sym typeface="Candara"/>
              </a:defRPr>
            </a:lvl1pPr>
            <a:lvl2pPr marL="647700" indent="0" algn="ctr" defTabSz="1295400">
              <a:spcBef>
                <a:spcPts val="0"/>
              </a:spcBef>
              <a:buClr>
                <a:srgbClr val="8D6649"/>
              </a:buClr>
              <a:buSzTx/>
              <a:buNone/>
              <a:defRPr sz="3000">
                <a:uFill>
                  <a:solidFill/>
                </a:uFill>
                <a:latin typeface="Candara"/>
                <a:ea typeface="Candara"/>
                <a:cs typeface="Candara"/>
                <a:sym typeface="Candara"/>
              </a:defRPr>
            </a:lvl2pPr>
            <a:lvl3pPr marL="1295400" indent="0" algn="ctr" defTabSz="1295400">
              <a:spcBef>
                <a:spcPts val="0"/>
              </a:spcBef>
              <a:buClr>
                <a:srgbClr val="BD4233"/>
              </a:buClr>
              <a:buSzTx/>
              <a:buNone/>
              <a:defRPr sz="2800">
                <a:uFill>
                  <a:solidFill/>
                </a:uFill>
                <a:latin typeface="Candara"/>
                <a:ea typeface="Candara"/>
                <a:cs typeface="Candara"/>
                <a:sym typeface="Candara"/>
              </a:defRPr>
            </a:lvl3pPr>
            <a:lvl4pPr marL="1955800" indent="0" algn="ctr" defTabSz="1295400">
              <a:spcBef>
                <a:spcPts val="0"/>
              </a:spcBef>
              <a:buClr>
                <a:srgbClr val="8D6649"/>
              </a:buClr>
              <a:buSzTx/>
              <a:buNone/>
              <a:defRPr sz="2400">
                <a:uFill>
                  <a:solidFill/>
                </a:uFill>
                <a:latin typeface="Candara"/>
                <a:ea typeface="Candara"/>
                <a:cs typeface="Candara"/>
                <a:sym typeface="Candara"/>
              </a:defRPr>
            </a:lvl4pPr>
            <a:lvl5pPr marL="2603500" indent="0" algn="ctr" defTabSz="1295400">
              <a:spcBef>
                <a:spcPts val="0"/>
              </a:spcBef>
              <a:buClr>
                <a:srgbClr val="BD4233"/>
              </a:buClr>
              <a:buSzTx/>
              <a:buNone/>
              <a:defRPr sz="2400">
                <a:uFill>
                  <a:solidFill/>
                </a:uFill>
                <a:latin typeface="Candara"/>
                <a:ea typeface="Candara"/>
                <a:cs typeface="Candara"/>
                <a:sym typeface="Candara"/>
              </a:defRPr>
            </a:lvl5pPr>
          </a:lstStyle>
          <a:p>
            <a:pPr lvl="0">
              <a:defRPr sz="1800">
                <a:solidFill>
                  <a:srgbClr val="000000"/>
                </a:solidFill>
                <a:uFillTx/>
              </a:defRPr>
            </a:pPr>
            <a:r>
              <a:rPr sz="4200">
                <a:solidFill>
                  <a:srgbClr val="8D6649"/>
                </a:solidFill>
                <a:uFill>
                  <a:solidFill>
                    <a:srgbClr val="8D6649"/>
                  </a:solidFill>
                </a:uFill>
              </a:rPr>
              <a:t>Body Level One</a:t>
            </a:r>
            <a:endParaRPr sz="4200">
              <a:solidFill>
                <a:srgbClr val="8D6649"/>
              </a:solidFill>
              <a:uFill>
                <a:solidFill>
                  <a:srgbClr val="8D6649"/>
                </a:solidFill>
              </a:uFill>
            </a:endParaRPr>
          </a:p>
          <a:p>
            <a:pPr lvl="1">
              <a:defRPr sz="1800">
                <a:uFillTx/>
              </a:defRPr>
            </a:pPr>
            <a:r>
              <a:rPr sz="3000">
                <a:uFill>
                  <a:solidFill/>
                </a:uFill>
              </a:rPr>
              <a:t>Body Level Two</a:t>
            </a:r>
            <a:endParaRPr sz="30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87" name="Shape 87"/>
          <p:cNvSpPr/>
          <p:nvPr>
            <p:ph type="sldNum" sz="quarter" idx="2"/>
          </p:nvPr>
        </p:nvSpPr>
        <p:spPr>
          <a:xfrm>
            <a:off x="12733238" y="397060"/>
            <a:ext cx="271562" cy="285354"/>
          </a:xfrm>
          <a:prstGeom prst="rect">
            <a:avLst/>
          </a:prstGeom>
          <a:ln>
            <a:round/>
          </a:ln>
        </p:spPr>
        <p:txBody>
          <a:bodyPr wrap="none" lIns="38100" tIns="38100" rIns="38100" bIns="38100" anchor="b"/>
          <a:lstStyle>
            <a:lvl1pPr defTabSz="1295400">
              <a:defRPr sz="1600">
                <a:solidFill>
                  <a:srgbClr val="8D6649"/>
                </a:solidFill>
                <a:uFill>
                  <a:solidFill>
                    <a:srgbClr val="8D6649"/>
                  </a:solidFill>
                </a:uFill>
                <a:latin typeface="Candara"/>
                <a:ea typeface="Candara"/>
                <a:cs typeface="Candara"/>
                <a:sym typeface="Candara"/>
              </a:defRPr>
            </a:lvl1pPr>
          </a:lstStyle>
          <a:p>
            <a:pPr lvl="0"/>
            <a:fld id="{86CB4B4D-7CA3-9044-876B-883B54F8677D}" type="slidenum"/>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gradFill flip="none" rotWithShape="1">
          <a:gsLst>
            <a:gs pos="0">
              <a:srgbClr val="FFFBF4"/>
            </a:gs>
            <a:gs pos="100000">
              <a:srgbClr val="C6B698"/>
            </a:gs>
          </a:gsLst>
          <a:lin ang="0" scaled="0"/>
        </a:gradFill>
      </p:bgPr>
    </p:bg>
    <p:spTree>
      <p:nvGrpSpPr>
        <p:cNvPr id="1" name=""/>
        <p:cNvGrpSpPr/>
        <p:nvPr/>
      </p:nvGrpSpPr>
      <p:grpSpPr>
        <a:xfrm>
          <a:off x="0" y="0"/>
          <a:ext cx="0" cy="0"/>
          <a:chOff x="0" y="0"/>
          <a:chExt cx="0" cy="0"/>
        </a:xfrm>
      </p:grpSpPr>
      <p:pic>
        <p:nvPicPr>
          <p:cNvPr id="89" name="image1.jpg"/>
          <p:cNvPicPr/>
          <p:nvPr/>
        </p:nvPicPr>
        <p:blipFill>
          <a:blip r:embed="rId2">
            <a:extLst/>
          </a:blip>
          <a:stretch>
            <a:fillRect/>
          </a:stretch>
        </p:blipFill>
        <p:spPr>
          <a:xfrm>
            <a:off x="0" y="0"/>
            <a:ext cx="13004802" cy="9753600"/>
          </a:xfrm>
          <a:prstGeom prst="rect">
            <a:avLst/>
          </a:prstGeom>
          <a:ln w="12700">
            <a:round/>
          </a:ln>
        </p:spPr>
      </p:pic>
      <p:sp>
        <p:nvSpPr>
          <p:cNvPr id="90" name="Shape 90"/>
          <p:cNvSpPr/>
          <p:nvPr>
            <p:ph type="sldNum" sz="quarter" idx="2"/>
          </p:nvPr>
        </p:nvSpPr>
        <p:spPr>
          <a:xfrm>
            <a:off x="12733238" y="397060"/>
            <a:ext cx="271562" cy="285354"/>
          </a:xfrm>
          <a:prstGeom prst="rect">
            <a:avLst/>
          </a:prstGeom>
          <a:ln>
            <a:round/>
          </a:ln>
        </p:spPr>
        <p:txBody>
          <a:bodyPr wrap="none" lIns="38100" tIns="38100" rIns="38100" bIns="38100" anchor="b"/>
          <a:lstStyle>
            <a:lvl1pPr defTabSz="1295400">
              <a:defRPr sz="1600">
                <a:solidFill>
                  <a:srgbClr val="8D6649"/>
                </a:solidFill>
                <a:uFill>
                  <a:solidFill>
                    <a:srgbClr val="8D6649"/>
                  </a:solidFill>
                </a:uFill>
                <a:latin typeface="Candara"/>
                <a:ea typeface="Candara"/>
                <a:cs typeface="Candara"/>
                <a:sym typeface="Candara"/>
              </a:defRPr>
            </a:lvl1pPr>
          </a:lstStyle>
          <a:p>
            <a:pPr lvl="0"/>
            <a:fld id="{86CB4B4D-7CA3-9044-876B-883B54F8677D}" type="slidenum"/>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 name="Shape 92"/>
          <p:cNvSpPr/>
          <p:nvPr>
            <p:ph type="title"/>
          </p:nvPr>
        </p:nvSpPr>
        <p:spPr>
          <a:xfrm>
            <a:off x="825500" y="50800"/>
            <a:ext cx="11353800" cy="2032000"/>
          </a:xfrm>
          <a:prstGeom prst="rect">
            <a:avLst/>
          </a:prstGeom>
          <a:effectLst>
            <a:outerShdw sx="100000" sy="100000" kx="0" ky="0" algn="b" rotWithShape="0" blurRad="12700" dist="25400" dir="16200000">
              <a:srgbClr val="000000">
                <a:alpha val="30000"/>
              </a:srgbClr>
            </a:outerShdw>
          </a:effectLst>
        </p:spPr>
        <p:txBody>
          <a:bodyPr lIns="0" tIns="0" rIns="0" bIns="0"/>
          <a:lstStyle>
            <a:lvl1pPr algn="l" defTabSz="584200">
              <a:lnSpc>
                <a:spcPct val="90000"/>
              </a:lnSpc>
              <a:defRPr cap="all" spc="360" sz="7200">
                <a:solidFill>
                  <a:srgbClr val="FBF9E6"/>
                </a:solidFill>
                <a:latin typeface="Georgia"/>
                <a:ea typeface="Georgia"/>
                <a:cs typeface="Georgia"/>
                <a:sym typeface="Georgia"/>
              </a:defRPr>
            </a:lvl1pPr>
          </a:lstStyle>
          <a:p>
            <a:pPr lvl="0">
              <a:defRPr cap="none" spc="0" sz="1800">
                <a:solidFill>
                  <a:srgbClr val="000000"/>
                </a:solidFill>
              </a:defRPr>
            </a:pPr>
            <a:r>
              <a:rPr cap="all" spc="360" sz="7200">
                <a:solidFill>
                  <a:srgbClr val="FBF9E6"/>
                </a:solidFill>
              </a:rPr>
              <a:t>Title Text</a:t>
            </a:r>
          </a:p>
        </p:txBody>
      </p:sp>
      <p:sp>
        <p:nvSpPr>
          <p:cNvPr id="93" name="Shape 93"/>
          <p:cNvSpPr/>
          <p:nvPr>
            <p:ph type="body" idx="1"/>
          </p:nvPr>
        </p:nvSpPr>
        <p:spPr>
          <a:xfrm>
            <a:off x="825500" y="2705100"/>
            <a:ext cx="11353800" cy="6223000"/>
          </a:xfrm>
          <a:prstGeom prst="rect">
            <a:avLst/>
          </a:prstGeom>
          <a:effectLst>
            <a:outerShdw sx="100000" sy="100000" kx="0" ky="0" algn="b" rotWithShape="0" blurRad="25400" dist="12700" dir="5400000">
              <a:srgbClr val="FFFFFF">
                <a:alpha val="45000"/>
              </a:srgbClr>
            </a:outerShdw>
          </a:effectLst>
        </p:spPr>
        <p:txBody>
          <a:bodyPr lIns="0" tIns="0" rIns="0" bIns="0" anchor="ctr"/>
          <a:lstStyle>
            <a:lvl1pPr marL="355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1pPr>
            <a:lvl2pPr marL="8001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2pPr>
            <a:lvl3pPr marL="1244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3pPr>
            <a:lvl4pPr marL="16891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4pPr>
            <a:lvl5pPr marL="2133600" indent="-355600" defTabSz="584200">
              <a:lnSpc>
                <a:spcPct val="120000"/>
              </a:lnSpc>
              <a:spcBef>
                <a:spcPts val="3600"/>
              </a:spcBef>
              <a:buSzPct val="40000"/>
              <a:buFont typeface="Zapf Dingbats"/>
              <a:buBlip>
                <a:blip r:embed="rId3"/>
              </a:buBlip>
              <a:defRPr sz="3200">
                <a:solidFill>
                  <a:srgbClr val="4F5C3F"/>
                </a:solidFill>
                <a:latin typeface="Georgia"/>
                <a:ea typeface="Georgia"/>
                <a:cs typeface="Georgia"/>
                <a:sym typeface="Georgia"/>
              </a:defRPr>
            </a:lvl5pPr>
          </a:lstStyle>
          <a:p>
            <a:pPr lvl="0">
              <a:defRPr sz="1800">
                <a:solidFill>
                  <a:srgbClr val="000000"/>
                </a:solidFill>
              </a:defRPr>
            </a:pPr>
            <a:r>
              <a:rPr sz="3200">
                <a:solidFill>
                  <a:srgbClr val="4F5C3F"/>
                </a:solidFill>
              </a:rPr>
              <a:t>Body Level One</a:t>
            </a:r>
            <a:endParaRPr sz="3200">
              <a:solidFill>
                <a:srgbClr val="4F5C3F"/>
              </a:solidFill>
            </a:endParaRPr>
          </a:p>
          <a:p>
            <a:pPr lvl="1">
              <a:defRPr sz="1800">
                <a:solidFill>
                  <a:srgbClr val="000000"/>
                </a:solidFill>
              </a:defRPr>
            </a:pPr>
            <a:r>
              <a:rPr sz="3200">
                <a:solidFill>
                  <a:srgbClr val="4F5C3F"/>
                </a:solidFill>
              </a:rPr>
              <a:t>Body Level Two</a:t>
            </a:r>
            <a:endParaRPr sz="3200">
              <a:solidFill>
                <a:srgbClr val="4F5C3F"/>
              </a:solidFill>
            </a:endParaRPr>
          </a:p>
          <a:p>
            <a:pPr lvl="2">
              <a:defRPr sz="1800">
                <a:solidFill>
                  <a:srgbClr val="000000"/>
                </a:solidFill>
              </a:defRPr>
            </a:pPr>
            <a:r>
              <a:rPr sz="3200">
                <a:solidFill>
                  <a:srgbClr val="4F5C3F"/>
                </a:solidFill>
              </a:rPr>
              <a:t>Body Level Three</a:t>
            </a:r>
            <a:endParaRPr sz="3200">
              <a:solidFill>
                <a:srgbClr val="4F5C3F"/>
              </a:solidFill>
            </a:endParaRPr>
          </a:p>
          <a:p>
            <a:pPr lvl="3">
              <a:defRPr sz="1800">
                <a:solidFill>
                  <a:srgbClr val="000000"/>
                </a:solidFill>
              </a:defRPr>
            </a:pPr>
            <a:r>
              <a:rPr sz="3200">
                <a:solidFill>
                  <a:srgbClr val="4F5C3F"/>
                </a:solidFill>
              </a:rPr>
              <a:t>Body Level Four</a:t>
            </a:r>
            <a:endParaRPr sz="3200">
              <a:solidFill>
                <a:srgbClr val="4F5C3F"/>
              </a:solidFill>
            </a:endParaRPr>
          </a:p>
          <a:p>
            <a:pPr lvl="4">
              <a:defRPr sz="1800">
                <a:solidFill>
                  <a:srgbClr val="000000"/>
                </a:solidFill>
              </a:defRPr>
            </a:pPr>
            <a:r>
              <a:rPr sz="3200">
                <a:solidFill>
                  <a:srgbClr val="4F5C3F"/>
                </a:solidFill>
              </a:rPr>
              <a:t>Body Level Five</a:t>
            </a:r>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gradFill flip="none" rotWithShape="1">
          <a:gsLst>
            <a:gs pos="0">
              <a:srgbClr val="FFFBF4"/>
            </a:gs>
            <a:gs pos="100000">
              <a:srgbClr val="C6B698"/>
            </a:gs>
          </a:gsLst>
          <a:lin ang="0" scaled="0"/>
        </a:gradFill>
      </p:bgPr>
    </p:bg>
    <p:spTree>
      <p:nvGrpSpPr>
        <p:cNvPr id="1" name=""/>
        <p:cNvGrpSpPr/>
        <p:nvPr/>
      </p:nvGrpSpPr>
      <p:grpSpPr>
        <a:xfrm>
          <a:off x="0" y="0"/>
          <a:ext cx="0" cy="0"/>
          <a:chOff x="0" y="0"/>
          <a:chExt cx="0" cy="0"/>
        </a:xfrm>
      </p:grpSpPr>
      <p:pic>
        <p:nvPicPr>
          <p:cNvPr id="95" name="image1.jpg"/>
          <p:cNvPicPr/>
          <p:nvPr/>
        </p:nvPicPr>
        <p:blipFill>
          <a:blip r:embed="rId2">
            <a:extLst/>
          </a:blip>
          <a:stretch>
            <a:fillRect/>
          </a:stretch>
        </p:blipFill>
        <p:spPr>
          <a:xfrm>
            <a:off x="0" y="0"/>
            <a:ext cx="13004802" cy="9753600"/>
          </a:xfrm>
          <a:prstGeom prst="rect">
            <a:avLst/>
          </a:prstGeom>
          <a:ln w="12700">
            <a:round/>
          </a:ln>
        </p:spPr>
      </p:pic>
      <p:sp>
        <p:nvSpPr>
          <p:cNvPr id="96" name="Shape 96"/>
          <p:cNvSpPr/>
          <p:nvPr>
            <p:ph type="sldNum" sz="quarter" idx="2"/>
          </p:nvPr>
        </p:nvSpPr>
        <p:spPr>
          <a:xfrm>
            <a:off x="12733238" y="397060"/>
            <a:ext cx="271562" cy="285354"/>
          </a:xfrm>
          <a:prstGeom prst="rect">
            <a:avLst/>
          </a:prstGeom>
          <a:ln>
            <a:round/>
          </a:ln>
        </p:spPr>
        <p:txBody>
          <a:bodyPr wrap="none" lIns="38100" tIns="38100" rIns="38100" bIns="38100" anchor="b"/>
          <a:lstStyle>
            <a:lvl1pPr defTabSz="1295400">
              <a:defRPr sz="1600">
                <a:solidFill>
                  <a:srgbClr val="8D6649"/>
                </a:solidFill>
                <a:uFill>
                  <a:solidFill>
                    <a:srgbClr val="8D6649"/>
                  </a:solidFill>
                </a:uFill>
                <a:latin typeface="Candara"/>
                <a:ea typeface="Candara"/>
                <a:cs typeface="Candara"/>
                <a:sym typeface="Candara"/>
              </a:defRPr>
            </a:lvl1pPr>
          </a:lstStyle>
          <a:p>
            <a:pPr lvl="0"/>
            <a:fld id="{86CB4B4D-7CA3-9044-876B-883B54F8677D}" type="slidenum"/>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Photo - 3 Up copy">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98" name="Nature_Photo_3up_Background.jpeg"/>
          <p:cNvPicPr/>
          <p:nvPr/>
        </p:nvPicPr>
        <p:blipFill>
          <a:blip r:embed="rId3">
            <a:extLst/>
          </a:blip>
          <a:stretch>
            <a:fillRect/>
          </a:stretch>
        </p:blipFill>
        <p:spPr>
          <a:xfrm>
            <a:off x="647700" y="647700"/>
            <a:ext cx="11747500" cy="8470900"/>
          </a:xfrm>
          <a:prstGeom prst="rect">
            <a:avLst/>
          </a:prstGeom>
          <a:ln w="12700">
            <a:miter lim="400000"/>
          </a:ln>
        </p:spPr>
      </p:pic>
      <p:sp>
        <p:nvSpPr>
          <p:cNvPr id="99" name="Shape 99"/>
          <p:cNvSpPr/>
          <p:nvPr/>
        </p:nvSpPr>
        <p:spPr>
          <a:xfrm>
            <a:off x="0" y="9468246"/>
            <a:ext cx="4572000" cy="285354"/>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b">
            <a:spAutoFit/>
          </a:bodyPr>
          <a:lstStyle>
            <a:lvl1pPr algn="l" defTabSz="1295400">
              <a:buClr>
                <a:srgbClr val="8D6649"/>
              </a:buClr>
              <a:defRPr sz="1600">
                <a:solidFill>
                  <a:srgbClr val="8D6649"/>
                </a:solidFill>
                <a:uFill>
                  <a:solidFill>
                    <a:srgbClr val="8D6649"/>
                  </a:solidFill>
                </a:uFill>
                <a:latin typeface="Candara"/>
                <a:ea typeface="Candara"/>
                <a:cs typeface="Candara"/>
                <a:sym typeface="Candara"/>
              </a:defRPr>
            </a:lvl1pPr>
          </a:lstStyle>
          <a:p>
            <a:pPr lvl="0">
              <a:defRPr sz="1800">
                <a:solidFill>
                  <a:srgbClr val="000000"/>
                </a:solidFill>
                <a:uFillTx/>
              </a:defRPr>
            </a:pPr>
            <a:r>
              <a:rPr sz="1600">
                <a:solidFill>
                  <a:srgbClr val="8D6649"/>
                </a:solidFill>
                <a:uFill>
                  <a:solidFill>
                    <a:srgbClr val="8D6649"/>
                  </a:solidFill>
                </a:uFill>
              </a:rPr>
              <a:t>Don McClain</a:t>
            </a:r>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01" name="Shape 10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03" name="Shape 103"/>
          <p:cNvSpPr/>
          <p:nvPr>
            <p:ph type="sldNum" sz="quarter" idx="2"/>
          </p:nvPr>
        </p:nvSpPr>
        <p:spPr>
          <a:prstGeom prst="rect">
            <a:avLst/>
          </a:prstGeom>
        </p:spPr>
        <p:txBody>
          <a:bodyPr/>
          <a:lstStyle/>
          <a:p>
            <a:pPr lvl="0"/>
            <a:fld id="{86CB4B4D-7CA3-9044-876B-883B54F8677D}" type="slidenum"/>
          </a:p>
        </p:txBody>
      </p:sp>
      <p:sp>
        <p:nvSpPr>
          <p:cNvPr id="104" name="Shape 104"/>
          <p:cNvSpPr/>
          <p:nvPr>
            <p:ph type="title"/>
          </p:nvPr>
        </p:nvSpPr>
        <p:spPr>
          <a:prstGeom prst="rect">
            <a:avLst/>
          </a:prstGeom>
        </p:spPr>
        <p:txBody>
          <a:bodyPr/>
          <a:lstStyle/>
          <a:p>
            <a:pPr lvl="0">
              <a:defRPr sz="1800"/>
            </a:pPr>
            <a:r>
              <a:rPr sz="6200"/>
              <a:t>Title Text</a:t>
            </a:r>
          </a:p>
        </p:txBody>
      </p:sp>
      <p:sp>
        <p:nvSpPr>
          <p:cNvPr id="105" name="Shape 105"/>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07" name="Shape 10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09" name="Shape 109"/>
          <p:cNvSpPr/>
          <p:nvPr>
            <p:ph type="sldNum" sz="quarter" idx="2"/>
          </p:nvPr>
        </p:nvSpPr>
        <p:spPr>
          <a:prstGeom prst="rect">
            <a:avLst/>
          </a:prstGeom>
        </p:spPr>
        <p:txBody>
          <a:bodyPr/>
          <a:lstStyle/>
          <a:p>
            <a:pPr lvl="0"/>
            <a:fld id="{86CB4B4D-7CA3-9044-876B-883B54F8677D}" type="slidenum"/>
          </a:p>
        </p:txBody>
      </p:sp>
      <p:sp>
        <p:nvSpPr>
          <p:cNvPr id="110" name="Shape 110"/>
          <p:cNvSpPr/>
          <p:nvPr>
            <p:ph type="title"/>
          </p:nvPr>
        </p:nvSpPr>
        <p:spPr>
          <a:prstGeom prst="rect">
            <a:avLst/>
          </a:prstGeom>
        </p:spPr>
        <p:txBody>
          <a:bodyPr/>
          <a:lstStyle/>
          <a:p>
            <a:pPr lvl="0">
              <a:defRPr sz="1800"/>
            </a:pPr>
            <a:r>
              <a:rPr sz="6200"/>
              <a:t>Title Text</a:t>
            </a:r>
          </a:p>
        </p:txBody>
      </p:sp>
      <p:sp>
        <p:nvSpPr>
          <p:cNvPr id="111" name="Shape 111"/>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3" name="Shape 113"/>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14" name="Shape 114"/>
          <p:cNvSpPr/>
          <p:nvPr>
            <p:ph type="title"/>
          </p:nvPr>
        </p:nvSpPr>
        <p:spPr>
          <a:xfrm>
            <a:off x="1270000" y="254000"/>
            <a:ext cx="10464800" cy="1714500"/>
          </a:xfrm>
          <a:prstGeom prst="rect">
            <a:avLst/>
          </a:prstGeom>
        </p:spPr>
        <p:txBody>
          <a:bodyPr lIns="0" tIns="0" rIns="0" bIns="0" anchor="b">
            <a:normAutofit fontScale="100000" lnSpcReduction="0"/>
          </a:bodyPr>
          <a:lstStyle>
            <a:lvl1pPr defTabSz="584200">
              <a:defRPr sz="6400">
                <a:latin typeface="Copperplate"/>
                <a:ea typeface="Copperplate"/>
                <a:cs typeface="Copperplate"/>
                <a:sym typeface="Copperplate"/>
              </a:defRPr>
            </a:lvl1pPr>
          </a:lstStyle>
          <a:p>
            <a:pPr lvl="0">
              <a:defRPr sz="1800"/>
            </a:pPr>
            <a:r>
              <a:rPr sz="64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000000"/>
        </a:solidFill>
      </p:bgPr>
    </p:bg>
    <p:spTree>
      <p:nvGrpSpPr>
        <p:cNvPr id="1" name=""/>
        <p:cNvGrpSpPr/>
        <p:nvPr/>
      </p:nvGrpSpPr>
      <p:grpSpPr>
        <a:xfrm>
          <a:off x="0" y="0"/>
          <a:ext cx="0" cy="0"/>
          <a:chOff x="0" y="0"/>
          <a:chExt cx="0" cy="0"/>
        </a:xfrm>
      </p:grpSpPr>
      <p:sp>
        <p:nvSpPr>
          <p:cNvPr id="14" name="Shape 14"/>
          <p:cNvSpPr/>
          <p:nvPr>
            <p:ph type="title"/>
          </p:nvPr>
        </p:nvSpPr>
        <p:spPr>
          <a:xfrm>
            <a:off x="952500" y="635000"/>
            <a:ext cx="5334000" cy="3987800"/>
          </a:xfrm>
          <a:prstGeom prst="rect">
            <a:avLst/>
          </a:prstGeom>
        </p:spPr>
        <p:txBody>
          <a:bodyPr lIns="0" tIns="0" rIns="0" bIns="0" anchor="b">
            <a:normAutofit fontScale="100000" lnSpcReduction="0"/>
          </a:bodyPr>
          <a:lstStyle>
            <a:lvl1pPr defTabSz="584200">
              <a:defRPr sz="6000">
                <a:solidFill>
                  <a:srgbClr val="FFFFFF"/>
                </a:solidFill>
                <a:latin typeface="+mn-lt"/>
                <a:ea typeface="+mn-ea"/>
                <a:cs typeface="+mn-cs"/>
                <a:sym typeface="Helvetica Light"/>
              </a:defRPr>
            </a:lvl1pPr>
          </a:lstStyle>
          <a:p>
            <a:pPr lvl="0">
              <a:defRPr sz="1800">
                <a:solidFill>
                  <a:srgbClr val="000000"/>
                </a:solidFill>
              </a:defRPr>
            </a:pPr>
            <a:r>
              <a:rPr sz="6000">
                <a:solidFill>
                  <a:srgbClr val="FFFFFF"/>
                </a:solidFill>
              </a:rPr>
              <a:t>Title Text</a:t>
            </a:r>
          </a:p>
        </p:txBody>
      </p:sp>
      <p:sp>
        <p:nvSpPr>
          <p:cNvPr id="15" name="Shape 15"/>
          <p:cNvSpPr/>
          <p:nvPr>
            <p:ph type="body" idx="1"/>
          </p:nvPr>
        </p:nvSpPr>
        <p:spPr>
          <a:xfrm>
            <a:off x="952500" y="4762500"/>
            <a:ext cx="5334000" cy="4114800"/>
          </a:xfrm>
          <a:prstGeom prst="rect">
            <a:avLst/>
          </a:prstGeom>
        </p:spPr>
        <p:txBody>
          <a:bodyPr lIns="0" tIns="0" rIns="0" bIns="0">
            <a:normAutofit fontScale="100000" lnSpcReduction="0"/>
          </a:bodyPr>
          <a:lstStyle>
            <a:lvl1pPr marL="0" indent="0" algn="ctr" defTabSz="584200">
              <a:spcBef>
                <a:spcPts val="0"/>
              </a:spcBef>
              <a:buSzTx/>
              <a:buNone/>
              <a:defRPr sz="3200">
                <a:solidFill>
                  <a:srgbClr val="FFFFFF"/>
                </a:solidFill>
                <a:latin typeface="+mn-lt"/>
                <a:ea typeface="+mn-ea"/>
                <a:cs typeface="+mn-cs"/>
                <a:sym typeface="Helvetica Light"/>
              </a:defRPr>
            </a:lvl1pPr>
            <a:lvl2pPr marL="0" indent="228600" algn="ctr" defTabSz="584200">
              <a:spcBef>
                <a:spcPts val="0"/>
              </a:spcBef>
              <a:buSzTx/>
              <a:buNone/>
              <a:defRPr sz="3200">
                <a:solidFill>
                  <a:srgbClr val="FFFFFF"/>
                </a:solidFill>
                <a:latin typeface="+mn-lt"/>
                <a:ea typeface="+mn-ea"/>
                <a:cs typeface="+mn-cs"/>
                <a:sym typeface="Helvetica Light"/>
              </a:defRPr>
            </a:lvl2pPr>
            <a:lvl3pPr marL="0" indent="457200" algn="ctr" defTabSz="584200">
              <a:spcBef>
                <a:spcPts val="0"/>
              </a:spcBef>
              <a:buSzTx/>
              <a:buNone/>
              <a:defRPr sz="3200">
                <a:solidFill>
                  <a:srgbClr val="FFFFFF"/>
                </a:solidFill>
                <a:latin typeface="+mn-lt"/>
                <a:ea typeface="+mn-ea"/>
                <a:cs typeface="+mn-cs"/>
                <a:sym typeface="Helvetica Light"/>
              </a:defRPr>
            </a:lvl3pPr>
            <a:lvl4pPr marL="0" indent="685800" algn="ctr" defTabSz="584200">
              <a:spcBef>
                <a:spcPts val="0"/>
              </a:spcBef>
              <a:buSzTx/>
              <a:buNone/>
              <a:defRPr sz="3200">
                <a:solidFill>
                  <a:srgbClr val="FFFFFF"/>
                </a:solidFill>
                <a:latin typeface="+mn-lt"/>
                <a:ea typeface="+mn-ea"/>
                <a:cs typeface="+mn-cs"/>
                <a:sym typeface="Helvetica Light"/>
              </a:defRPr>
            </a:lvl4pPr>
            <a:lvl5pPr marL="0" indent="914400" algn="ctr" defTabSz="584200">
              <a:spcBef>
                <a:spcPts val="0"/>
              </a:spcBef>
              <a:buSzTx/>
              <a:buNone/>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Shape 116"/>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lIns="0" tIns="0" rIns="0" bIns="0">
            <a:normAutofit fontScale="100000" lnSpcReduction="0"/>
          </a:bodyPr>
          <a:lstStyle>
            <a:lvl1pPr defTabSz="457200">
              <a:defRPr sz="7000">
                <a:solidFill>
                  <a:srgbClr val="FFFFFF"/>
                </a:solidFill>
                <a:latin typeface="Monaco"/>
                <a:ea typeface="Monaco"/>
                <a:cs typeface="Monaco"/>
                <a:sym typeface="Monaco"/>
              </a:defRPr>
            </a:lvl1pPr>
          </a:lstStyle>
          <a:p>
            <a:pPr lvl="0">
              <a:defRPr sz="1800">
                <a:solidFill>
                  <a:srgbClr val="000000"/>
                </a:solidFill>
              </a:defRPr>
            </a:pPr>
            <a:r>
              <a:rPr sz="7000">
                <a:solidFill>
                  <a:srgbClr val="FFFFFF"/>
                </a:solidFill>
              </a:rPr>
              <a:t>Title Text</a:t>
            </a:r>
          </a:p>
        </p:txBody>
      </p:sp>
      <p:sp>
        <p:nvSpPr>
          <p:cNvPr id="117" name="Shape 117"/>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lIns="0" tIns="0" rIns="0" bIns="0" anchor="ctr">
            <a:normAutofit fontScale="100000" lnSpcReduction="0"/>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Shape 119"/>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lIns="0" tIns="0" rIns="0" bIns="0">
            <a:normAutofit fontScale="100000" lnSpcReduction="0"/>
          </a:bodyPr>
          <a:lstStyle>
            <a:lvl1pPr defTabSz="584200">
              <a:defRPr spc="-105" sz="8000">
                <a:solidFill>
                  <a:srgbClr val="E5E5E5"/>
                </a:solidFill>
                <a:latin typeface="Copperplate"/>
                <a:ea typeface="Copperplate"/>
                <a:cs typeface="Copperplate"/>
                <a:sym typeface="Copperplate"/>
              </a:defRPr>
            </a:lvl1pPr>
          </a:lstStyle>
          <a:p>
            <a:pPr lvl="0">
              <a:defRPr spc="0" sz="1800">
                <a:solidFill>
                  <a:srgbClr val="000000"/>
                </a:solidFill>
              </a:defRPr>
            </a:pPr>
            <a:r>
              <a:rPr spc="-105" sz="8000">
                <a:solidFill>
                  <a:srgbClr val="E5E5E5"/>
                </a:solidFill>
              </a:rPr>
              <a:t>Title Text</a:t>
            </a:r>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1" name="Grunge_Backgrounds___Paper_2_by_zerocustom1989.tiff"/>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22" name="Shape 122"/>
          <p:cNvSpPr/>
          <p:nvPr>
            <p:ph type="title"/>
          </p:nvPr>
        </p:nvSpPr>
        <p:spPr>
          <a:xfrm>
            <a:off x="1270000" y="635000"/>
            <a:ext cx="10464800" cy="2108200"/>
          </a:xfrm>
          <a:prstGeom prst="rect">
            <a:avLst/>
          </a:prstGeom>
        </p:spPr>
        <p:txBody>
          <a:bodyPr lIns="0" tIns="0" rIns="0" bIns="0">
            <a:normAutofit fontScale="100000" lnSpcReduction="0"/>
          </a:bodyPr>
          <a:lstStyle>
            <a:lvl1pPr algn="l" defTabSz="584200">
              <a:defRPr sz="7200">
                <a:solidFill>
                  <a:srgbClr val="3E231A"/>
                </a:solidFill>
                <a:latin typeface="Papyrus"/>
                <a:ea typeface="Papyrus"/>
                <a:cs typeface="Papyrus"/>
                <a:sym typeface="Papyrus"/>
              </a:defRPr>
            </a:lvl1pPr>
          </a:lstStyle>
          <a:p>
            <a:pPr lvl="0">
              <a:defRPr sz="1800">
                <a:solidFill>
                  <a:srgbClr val="000000"/>
                </a:solidFill>
              </a:defRPr>
            </a:pPr>
            <a:r>
              <a:rPr sz="7200">
                <a:solidFill>
                  <a:srgbClr val="3E231A"/>
                </a:solidFill>
              </a:rPr>
              <a:t>Title Text</a:t>
            </a:r>
          </a:p>
        </p:txBody>
      </p:sp>
      <p:sp>
        <p:nvSpPr>
          <p:cNvPr id="123" name="Shape 123"/>
          <p:cNvSpPr/>
          <p:nvPr>
            <p:ph type="body" idx="1"/>
          </p:nvPr>
        </p:nvSpPr>
        <p:spPr>
          <a:xfrm>
            <a:off x="1270000" y="2819400"/>
            <a:ext cx="10464800" cy="5842000"/>
          </a:xfrm>
          <a:prstGeom prst="rect">
            <a:avLst/>
          </a:prstGeom>
        </p:spPr>
        <p:txBody>
          <a:bodyPr lIns="0" tIns="0" rIns="0" bIns="0" anchor="ctr">
            <a:normAutofit fontScale="100000" lnSpcReduction="0"/>
          </a:bodyPr>
          <a:lstStyle>
            <a:lvl1pPr marL="863600" indent="-558800" defTabSz="584200">
              <a:spcBef>
                <a:spcPts val="1200"/>
              </a:spcBef>
              <a:buSzPct val="30000"/>
              <a:buBlip>
                <a:blip r:embed="rId4"/>
              </a:buBlip>
              <a:defRPr sz="4200">
                <a:solidFill>
                  <a:srgbClr val="3E231A"/>
                </a:solidFill>
                <a:latin typeface="Papyrus"/>
                <a:ea typeface="Papyrus"/>
                <a:cs typeface="Papyrus"/>
                <a:sym typeface="Papyrus"/>
              </a:defRPr>
            </a:lvl1pPr>
            <a:lvl2pPr marL="1562100" indent="-558800" defTabSz="584200">
              <a:spcBef>
                <a:spcPts val="1200"/>
              </a:spcBef>
              <a:buSzPct val="30000"/>
              <a:buBlip>
                <a:blip r:embed="rId4"/>
              </a:buBlip>
              <a:defRPr sz="4200">
                <a:solidFill>
                  <a:srgbClr val="3E231A"/>
                </a:solidFill>
                <a:latin typeface="Papyrus"/>
                <a:ea typeface="Papyrus"/>
                <a:cs typeface="Papyrus"/>
                <a:sym typeface="Papyrus"/>
              </a:defRPr>
            </a:lvl2pPr>
            <a:lvl3pPr marL="2273300" indent="-558800" defTabSz="584200">
              <a:spcBef>
                <a:spcPts val="1200"/>
              </a:spcBef>
              <a:buSzPct val="30000"/>
              <a:buBlip>
                <a:blip r:embed="rId4"/>
              </a:buBlip>
              <a:defRPr sz="4200">
                <a:solidFill>
                  <a:srgbClr val="3E231A"/>
                </a:solidFill>
                <a:latin typeface="Papyrus"/>
                <a:ea typeface="Papyrus"/>
                <a:cs typeface="Papyrus"/>
                <a:sym typeface="Papyrus"/>
              </a:defRPr>
            </a:lvl3pPr>
            <a:lvl4pPr marL="2984500" indent="-558800" defTabSz="584200">
              <a:spcBef>
                <a:spcPts val="1200"/>
              </a:spcBef>
              <a:buSzPct val="30000"/>
              <a:buBlip>
                <a:blip r:embed="rId4"/>
              </a:buBlip>
              <a:defRPr sz="4200">
                <a:solidFill>
                  <a:srgbClr val="3E231A"/>
                </a:solidFill>
                <a:latin typeface="Papyrus"/>
                <a:ea typeface="Papyrus"/>
                <a:cs typeface="Papyrus"/>
                <a:sym typeface="Papyrus"/>
              </a:defRPr>
            </a:lvl4pPr>
            <a:lvl5pPr marL="3708400" defTabSz="584200">
              <a:spcBef>
                <a:spcPts val="1200"/>
              </a:spcBef>
              <a:buSzPct val="30000"/>
              <a:buBlip>
                <a:blip r:embed="rId4"/>
              </a:buBlip>
              <a:defRPr sz="4200">
                <a:solidFill>
                  <a:srgbClr val="3E231A"/>
                </a:solidFill>
                <a:latin typeface="Papyrus"/>
                <a:ea typeface="Papyrus"/>
                <a:cs typeface="Papyru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000000"/>
        </a:solidFill>
      </p:bgPr>
    </p:bg>
    <p:spTree>
      <p:nvGrpSpPr>
        <p:cNvPr id="1" name=""/>
        <p:cNvGrpSpPr/>
        <p:nvPr/>
      </p:nvGrpSpPr>
      <p:grpSpPr>
        <a:xfrm>
          <a:off x="0" y="0"/>
          <a:ext cx="0" cy="0"/>
          <a:chOff x="0" y="0"/>
          <a:chExt cx="0" cy="0"/>
        </a:xfrm>
      </p:grpSpPr>
      <p:sp>
        <p:nvSpPr>
          <p:cNvPr id="17" name="Shape 17"/>
          <p:cNvSpPr/>
          <p:nvPr>
            <p:ph type="title"/>
          </p:nvPr>
        </p:nvSpPr>
        <p:spPr>
          <a:xfrm>
            <a:off x="952500" y="254000"/>
            <a:ext cx="11099800" cy="2159000"/>
          </a:xfrm>
          <a:prstGeom prst="rect">
            <a:avLst/>
          </a:prstGeom>
        </p:spPr>
        <p:txBody>
          <a:bodyPr lIns="0" tIns="0" rIns="0" bIns="0">
            <a:normAutofit fontScale="100000" lnSpcReduction="0"/>
          </a:bodyPr>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9" name="Shape 19"/>
          <p:cNvSpPr/>
          <p:nvPr>
            <p:ph type="title"/>
          </p:nvPr>
        </p:nvSpPr>
        <p:spPr>
          <a:xfrm>
            <a:off x="952500" y="254000"/>
            <a:ext cx="11099800" cy="2159000"/>
          </a:xfrm>
          <a:prstGeom prst="rect">
            <a:avLst/>
          </a:prstGeom>
        </p:spPr>
        <p:txBody>
          <a:bodyPr lIns="0" tIns="0" rIns="0" bIns="0">
            <a:normAutofit fontScale="100000" lnSpcReduction="0"/>
          </a:bodyPr>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0" name="Shape 20"/>
          <p:cNvSpPr/>
          <p:nvPr>
            <p:ph type="body" idx="1"/>
          </p:nvPr>
        </p:nvSpPr>
        <p:spPr>
          <a:xfrm>
            <a:off x="952500" y="2590800"/>
            <a:ext cx="11099800" cy="6286500"/>
          </a:xfrm>
          <a:prstGeom prst="rect">
            <a:avLst/>
          </a:prstGeom>
        </p:spPr>
        <p:txBody>
          <a:bodyPr lIns="0" tIns="0" rIns="0" bIns="0" anchor="ctr">
            <a:normAutofit fontScale="100000" lnSpcReduction="0"/>
          </a:bodyPr>
          <a:lst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indent="-444500" defTabSz="584200">
              <a:spcBef>
                <a:spcPts val="4200"/>
              </a:spcBef>
              <a:buSzPct val="75000"/>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000000"/>
        </a:solidFill>
      </p:bgPr>
    </p:bg>
    <p:spTree>
      <p:nvGrpSpPr>
        <p:cNvPr id="1" name=""/>
        <p:cNvGrpSpPr/>
        <p:nvPr/>
      </p:nvGrpSpPr>
      <p:grpSpPr>
        <a:xfrm>
          <a:off x="0" y="0"/>
          <a:ext cx="0" cy="0"/>
          <a:chOff x="0" y="0"/>
          <a:chExt cx="0" cy="0"/>
        </a:xfrm>
      </p:grpSpPr>
      <p:sp>
        <p:nvSpPr>
          <p:cNvPr id="22" name="Shape 22"/>
          <p:cNvSpPr/>
          <p:nvPr>
            <p:ph type="title"/>
          </p:nvPr>
        </p:nvSpPr>
        <p:spPr>
          <a:xfrm>
            <a:off x="952500" y="254000"/>
            <a:ext cx="11099800" cy="2159000"/>
          </a:xfrm>
          <a:prstGeom prst="rect">
            <a:avLst/>
          </a:prstGeom>
        </p:spPr>
        <p:txBody>
          <a:bodyPr lIns="0" tIns="0" rIns="0" bIns="0">
            <a:normAutofit fontScale="100000" lnSpcReduction="0"/>
          </a:bodyPr>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3" name="Shape 23"/>
          <p:cNvSpPr/>
          <p:nvPr>
            <p:ph type="body" idx="1"/>
          </p:nvPr>
        </p:nvSpPr>
        <p:spPr>
          <a:xfrm>
            <a:off x="952500" y="2590800"/>
            <a:ext cx="5334000" cy="6286500"/>
          </a:xfrm>
          <a:prstGeom prst="rect">
            <a:avLst/>
          </a:prstGeom>
        </p:spPr>
        <p:txBody>
          <a:bodyPr lIns="0" tIns="0" rIns="0" bIns="0" anchor="ctr">
            <a:normAutofit fontScale="100000" lnSpcReduction="0"/>
          </a:bodyPr>
          <a:lstStyle>
            <a:lvl1pPr marL="342900" indent="-342900" defTabSz="584200">
              <a:spcBef>
                <a:spcPts val="3200"/>
              </a:spcBef>
              <a:buSzPct val="75000"/>
              <a:buChar char="•"/>
              <a:defRPr sz="2800">
                <a:solidFill>
                  <a:srgbClr val="FFFFFF"/>
                </a:solidFill>
                <a:latin typeface="+mn-lt"/>
                <a:ea typeface="+mn-ea"/>
                <a:cs typeface="+mn-cs"/>
                <a:sym typeface="Helvetica Light"/>
              </a:defRPr>
            </a:lvl1pPr>
            <a:lvl2pPr marL="685800" indent="-342900" defTabSz="584200">
              <a:spcBef>
                <a:spcPts val="3200"/>
              </a:spcBef>
              <a:buSzPct val="75000"/>
              <a:buChar char="•"/>
              <a:defRPr sz="2800">
                <a:solidFill>
                  <a:srgbClr val="FFFFFF"/>
                </a:solidFill>
                <a:latin typeface="+mn-lt"/>
                <a:ea typeface="+mn-ea"/>
                <a:cs typeface="+mn-cs"/>
                <a:sym typeface="Helvetica Light"/>
              </a:defRPr>
            </a:lvl2pPr>
            <a:lvl3pPr marL="1231900" indent="-342900" defTabSz="584200">
              <a:spcBef>
                <a:spcPts val="3200"/>
              </a:spcBef>
              <a:buSzPct val="75000"/>
              <a:defRPr sz="2800">
                <a:solidFill>
                  <a:srgbClr val="FFFFFF"/>
                </a:solidFill>
                <a:latin typeface="+mn-lt"/>
                <a:ea typeface="+mn-ea"/>
                <a:cs typeface="+mn-cs"/>
                <a:sym typeface="Helvetica Light"/>
              </a:defRPr>
            </a:lvl3pPr>
            <a:lvl4pPr marL="1676400" indent="-342900" defTabSz="584200">
              <a:spcBef>
                <a:spcPts val="3200"/>
              </a:spcBef>
              <a:buSzPct val="75000"/>
              <a:buChar char="•"/>
              <a:defRPr sz="2800">
                <a:solidFill>
                  <a:srgbClr val="FFFFFF"/>
                </a:solidFill>
                <a:latin typeface="+mn-lt"/>
                <a:ea typeface="+mn-ea"/>
                <a:cs typeface="+mn-cs"/>
                <a:sym typeface="Helvetica Light"/>
              </a:defRPr>
            </a:lvl4pPr>
            <a:lvl5pPr marL="2120900" indent="-342900" defTabSz="584200">
              <a:spcBef>
                <a:spcPts val="3200"/>
              </a:spcBef>
              <a:buSzPct val="75000"/>
              <a:buChar char="•"/>
              <a:defRPr sz="2800">
                <a:solidFill>
                  <a:srgbClr val="FFFFFF"/>
                </a:solidFill>
                <a:latin typeface="+mn-lt"/>
                <a:ea typeface="+mn-ea"/>
                <a:cs typeface="+mn-cs"/>
                <a:sym typeface="Helvetica Light"/>
              </a:defRPr>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lIns="0" tIns="0" rIns="0" bIns="0" anchor="ctr">
            <a:normAutofit fontScale="100000" lnSpcReduction="0"/>
          </a:bodyPr>
          <a:lst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indent="-444500" defTabSz="584200">
              <a:spcBef>
                <a:spcPts val="4200"/>
              </a:spcBef>
              <a:buSzPct val="75000"/>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B95"/>
            </a:gs>
            <a:gs pos="100000">
              <a:srgbClr val="FFF3BC"/>
            </a:gs>
          </a:gsLst>
          <a:path path="circle">
            <a:fillToRect l="50000" t="50000" r="50000" b="50000"/>
          </a:path>
        </a:gradFill>
      </p:bgPr>
    </p:bg>
    <p:spTree>
      <p:nvGrpSpPr>
        <p:cNvPr id="1" name=""/>
        <p:cNvGrpSpPr/>
        <p:nvPr/>
      </p:nvGrpSpPr>
      <p:grpSpPr>
        <a:xfrm>
          <a:off x="0" y="0"/>
          <a:ext cx="0" cy="0"/>
          <a:chOff x="0" y="0"/>
          <a:chExt cx="0" cy="0"/>
        </a:xfrm>
      </p:grpSpPr>
      <p:sp>
        <p:nvSpPr>
          <p:cNvPr id="2" name="Shape 2"/>
          <p:cNvSpPr/>
          <p:nvPr>
            <p:ph type="sldNum" sz="quarter" idx="2"/>
          </p:nvPr>
        </p:nvSpPr>
        <p:spPr>
          <a:xfrm>
            <a:off x="9970346" y="-1"/>
            <a:ext cx="3034455" cy="389271"/>
          </a:xfrm>
          <a:prstGeom prst="rect">
            <a:avLst/>
          </a:prstGeom>
          <a:ln w="12700">
            <a:miter lim="400000"/>
          </a:ln>
        </p:spPr>
        <p:txBody>
          <a:bodyPr lIns="65023" tIns="65023" rIns="65023" bIns="65023">
            <a:spAutoFit/>
          </a:bodyPr>
          <a:lstStyle>
            <a:lvl1pPr algn="r" defTabSz="914400">
              <a:defRPr sz="1800">
                <a:solidFill>
                  <a:srgbClr val="000000"/>
                </a:solidFill>
                <a:latin typeface="Arial"/>
                <a:ea typeface="Arial"/>
                <a:cs typeface="Arial"/>
                <a:sym typeface="Arial"/>
              </a:defRPr>
            </a:lvl1pPr>
          </a:lstStyle>
          <a:p>
            <a:pPr lvl="0"/>
            <a:fld id="{86CB4B4D-7CA3-9044-876B-883B54F8677D}" type="slidenum"/>
          </a:p>
        </p:txBody>
      </p:sp>
      <p:sp>
        <p:nvSpPr>
          <p:cNvPr id="3" name="Shape 3"/>
          <p:cNvSpPr/>
          <p:nvPr>
            <p:ph type="title"/>
          </p:nvPr>
        </p:nvSpPr>
        <p:spPr>
          <a:xfrm>
            <a:off x="650239" y="130950"/>
            <a:ext cx="11704322" cy="214489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p>
            <a:pPr lvl="0">
              <a:defRPr sz="1800"/>
            </a:pPr>
            <a:r>
              <a:rPr sz="6200"/>
              <a:t>Title Text</a:t>
            </a:r>
          </a:p>
        </p:txBody>
      </p:sp>
      <p:sp>
        <p:nvSpPr>
          <p:cNvPr id="4" name="Shape 4"/>
          <p:cNvSpPr/>
          <p:nvPr>
            <p:ph type="body" idx="1"/>
          </p:nvPr>
        </p:nvSpPr>
        <p:spPr>
          <a:xfrm>
            <a:off x="650239" y="2275839"/>
            <a:ext cx="11704322" cy="747776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transition spd="med" advClick="1"/>
  <p:txStyles>
    <p:title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p:titleStyle>
    <p:bodyStyle>
      <a:lvl1pPr marL="471487" indent="-471487">
        <a:spcBef>
          <a:spcPts val="700"/>
        </a:spcBef>
        <a:buSzPct val="100000"/>
        <a:buChar char="»"/>
        <a:defRPr sz="4400">
          <a:latin typeface="Arial"/>
          <a:ea typeface="Arial"/>
          <a:cs typeface="Arial"/>
          <a:sym typeface="Arial"/>
        </a:defRPr>
      </a:lvl1pPr>
      <a:lvl2pPr marL="906235" indent="-449035">
        <a:spcBef>
          <a:spcPts val="700"/>
        </a:spcBef>
        <a:buSzPct val="100000"/>
        <a:buChar char="–"/>
        <a:defRPr sz="4400">
          <a:latin typeface="Arial"/>
          <a:ea typeface="Arial"/>
          <a:cs typeface="Arial"/>
          <a:sym typeface="Arial"/>
        </a:defRPr>
      </a:lvl2pPr>
      <a:lvl3pPr marL="1333500" indent="-419100">
        <a:spcBef>
          <a:spcPts val="700"/>
        </a:spcBef>
        <a:buSzPct val="100000"/>
        <a:buChar char="•"/>
        <a:defRPr sz="4400">
          <a:latin typeface="Arial"/>
          <a:ea typeface="Arial"/>
          <a:cs typeface="Arial"/>
          <a:sym typeface="Arial"/>
        </a:defRPr>
      </a:lvl3pPr>
      <a:lvl4pPr marL="1874520" indent="-502920">
        <a:spcBef>
          <a:spcPts val="700"/>
        </a:spcBef>
        <a:buSzPct val="100000"/>
        <a:buChar char="–"/>
        <a:defRPr sz="4400">
          <a:latin typeface="Arial"/>
          <a:ea typeface="Arial"/>
          <a:cs typeface="Arial"/>
          <a:sym typeface="Arial"/>
        </a:defRPr>
      </a:lvl4pPr>
      <a:lvl5pPr marL="2387600" indent="-558800">
        <a:spcBef>
          <a:spcPts val="700"/>
        </a:spcBef>
        <a:buSzPct val="100000"/>
        <a:buChar char="»"/>
        <a:defRPr sz="4400">
          <a:latin typeface="Arial"/>
          <a:ea typeface="Arial"/>
          <a:cs typeface="Arial"/>
          <a:sym typeface="Arial"/>
        </a:defRPr>
      </a:lvl5pPr>
      <a:lvl6pPr marL="2844800" indent="-558800">
        <a:spcBef>
          <a:spcPts val="700"/>
        </a:spcBef>
        <a:buSzPct val="100000"/>
        <a:buChar char="•"/>
        <a:defRPr sz="4400">
          <a:latin typeface="Arial"/>
          <a:ea typeface="Arial"/>
          <a:cs typeface="Arial"/>
          <a:sym typeface="Arial"/>
        </a:defRPr>
      </a:lvl6pPr>
      <a:lvl7pPr marL="3302000" indent="-558800">
        <a:spcBef>
          <a:spcPts val="700"/>
        </a:spcBef>
        <a:buSzPct val="100000"/>
        <a:buChar char="•"/>
        <a:defRPr sz="4400">
          <a:latin typeface="Arial"/>
          <a:ea typeface="Arial"/>
          <a:cs typeface="Arial"/>
          <a:sym typeface="Arial"/>
        </a:defRPr>
      </a:lvl7pPr>
      <a:lvl8pPr marL="3759200" indent="-558800">
        <a:spcBef>
          <a:spcPts val="700"/>
        </a:spcBef>
        <a:buSzPct val="100000"/>
        <a:buChar char="•"/>
        <a:defRPr sz="4400">
          <a:latin typeface="Arial"/>
          <a:ea typeface="Arial"/>
          <a:cs typeface="Arial"/>
          <a:sym typeface="Arial"/>
        </a:defRPr>
      </a:lvl8pPr>
      <a:lvl9pPr marL="4216400" indent="-558800">
        <a:spcBef>
          <a:spcPts val="700"/>
        </a:spcBef>
        <a:buSzPct val="100000"/>
        <a:buChar char="•"/>
        <a:defRPr sz="4400">
          <a:latin typeface="Arial"/>
          <a:ea typeface="Arial"/>
          <a:cs typeface="Arial"/>
          <a:sym typeface="Arial"/>
        </a:defRPr>
      </a:lvl9pPr>
    </p:bodyStyle>
    <p:otherStyle>
      <a:lvl1pPr algn="r">
        <a:defRPr>
          <a:solidFill>
            <a:schemeClr val="tx1"/>
          </a:solidFill>
          <a:latin typeface="+mn-lt"/>
          <a:ea typeface="+mn-ea"/>
          <a:cs typeface="+mn-cs"/>
          <a:sym typeface="Arial"/>
        </a:defRPr>
      </a:lvl1pPr>
      <a:lvl2pPr indent="457200" algn="r">
        <a:defRPr>
          <a:solidFill>
            <a:schemeClr val="tx1"/>
          </a:solidFill>
          <a:latin typeface="+mn-lt"/>
          <a:ea typeface="+mn-ea"/>
          <a:cs typeface="+mn-cs"/>
          <a:sym typeface="Arial"/>
        </a:defRPr>
      </a:lvl2pPr>
      <a:lvl3pPr indent="914400" algn="r">
        <a:defRPr>
          <a:solidFill>
            <a:schemeClr val="tx1"/>
          </a:solidFill>
          <a:latin typeface="+mn-lt"/>
          <a:ea typeface="+mn-ea"/>
          <a:cs typeface="+mn-cs"/>
          <a:sym typeface="Arial"/>
        </a:defRPr>
      </a:lvl3pPr>
      <a:lvl4pPr indent="1371600" algn="r">
        <a:defRPr>
          <a:solidFill>
            <a:schemeClr val="tx1"/>
          </a:solidFill>
          <a:latin typeface="+mn-lt"/>
          <a:ea typeface="+mn-ea"/>
          <a:cs typeface="+mn-cs"/>
          <a:sym typeface="Arial"/>
        </a:defRPr>
      </a:lvl4pPr>
      <a:lvl5pPr indent="1828800" algn="r">
        <a:defRPr>
          <a:solidFill>
            <a:schemeClr val="tx1"/>
          </a:solidFill>
          <a:latin typeface="+mn-lt"/>
          <a:ea typeface="+mn-ea"/>
          <a:cs typeface="+mn-cs"/>
          <a:sym typeface="Arial"/>
        </a:defRPr>
      </a:lvl5pPr>
      <a:lvl6pPr algn="r">
        <a:defRPr>
          <a:solidFill>
            <a:schemeClr val="tx1"/>
          </a:solidFill>
          <a:latin typeface="+mn-lt"/>
          <a:ea typeface="+mn-ea"/>
          <a:cs typeface="+mn-cs"/>
          <a:sym typeface="Arial"/>
        </a:defRPr>
      </a:lvl6pPr>
      <a:lvl7pPr algn="r">
        <a:defRPr>
          <a:solidFill>
            <a:schemeClr val="tx1"/>
          </a:solidFill>
          <a:latin typeface="+mn-lt"/>
          <a:ea typeface="+mn-ea"/>
          <a:cs typeface="+mn-cs"/>
          <a:sym typeface="Arial"/>
        </a:defRPr>
      </a:lvl7pPr>
      <a:lvl8pPr algn="r">
        <a:defRPr>
          <a:solidFill>
            <a:schemeClr val="tx1"/>
          </a:solidFill>
          <a:latin typeface="+mn-lt"/>
          <a:ea typeface="+mn-ea"/>
          <a:cs typeface="+mn-cs"/>
          <a:sym typeface="Arial"/>
        </a:defRPr>
      </a:lvl8pPr>
      <a:lvl9pPr algn="r">
        <a:defRPr>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 Id="rId3" Type="http://schemas.openxmlformats.org/officeDocument/2006/relationships/image" Target="../media/image3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 Id="rId3" Type="http://schemas.openxmlformats.org/officeDocument/2006/relationships/image" Target="../media/image31.png"/><Relationship Id="rId4" Type="http://schemas.openxmlformats.org/officeDocument/2006/relationships/image" Target="../media/image3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7.png"/><Relationship Id="rId3"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2.png"/><Relationship Id="rId3" Type="http://schemas.openxmlformats.org/officeDocument/2006/relationships/image" Target="../media/image1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png"/><Relationship Id="rId3" Type="http://schemas.openxmlformats.org/officeDocument/2006/relationships/image" Target="../media/image4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4.png"/><Relationship Id="rId3" Type="http://schemas.openxmlformats.org/officeDocument/2006/relationships/image" Target="../media/image10.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5.png"/><Relationship Id="rId3" Type="http://schemas.openxmlformats.org/officeDocument/2006/relationships/image" Target="../media/image1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6.png"/><Relationship Id="rId3" Type="http://schemas.openxmlformats.org/officeDocument/2006/relationships/image" Target="../media/image1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png"/><Relationship Id="rId3" Type="http://schemas.openxmlformats.org/officeDocument/2006/relationships/image" Target="../media/image4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xml"/><Relationship Id="rId3" Type="http://schemas.openxmlformats.org/officeDocument/2006/relationships/image" Target="../media/image4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3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 Id="rId3" Type="http://schemas.openxmlformats.org/officeDocument/2006/relationships/image" Target="../media/image57.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8.png"/><Relationship Id="rId3" Type="http://schemas.openxmlformats.org/officeDocument/2006/relationships/image" Target="../media/image5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tif"/><Relationship Id="rId3" Type="http://schemas.openxmlformats.org/officeDocument/2006/relationships/image" Target="../media/image2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pasted-image.pdf"/>
          <p:cNvPicPr/>
          <p:nvPr/>
        </p:nvPicPr>
        <p:blipFill>
          <a:blip r:embed="rId2">
            <a:extLst/>
          </a:blip>
          <a:stretch>
            <a:fillRect/>
          </a:stretch>
        </p:blipFill>
        <p:spPr>
          <a:xfrm>
            <a:off x="-16934" y="-21167"/>
            <a:ext cx="11600981" cy="9796066"/>
          </a:xfrm>
          <a:prstGeom prst="rect">
            <a:avLst/>
          </a:prstGeom>
          <a:ln w="12700">
            <a:miter lim="400000"/>
          </a:ln>
          <a:effectLst>
            <a:outerShdw sx="100000" sy="100000" kx="0" ky="0" algn="b" rotWithShape="0" blurRad="88900" dist="105471" dir="3218735">
              <a:srgbClr val="000000"/>
            </a:outerShdw>
          </a:effectLst>
        </p:spPr>
      </p:pic>
      <p:sp>
        <p:nvSpPr>
          <p:cNvPr id="128" name="Shape 128"/>
          <p:cNvSpPr/>
          <p:nvPr/>
        </p:nvSpPr>
        <p:spPr>
          <a:xfrm>
            <a:off x="6598384" y="302683"/>
            <a:ext cx="5851777" cy="3187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72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7200">
                <a:solidFill>
                  <a:srgbClr val="FFFFFF"/>
                </a:solidFill>
                <a:effectLst>
                  <a:outerShdw sx="100000" sy="100000" kx="0" ky="0" algn="b" rotWithShape="0" blurRad="76200" dist="63500" dir="2920767">
                    <a:srgbClr val="000000"/>
                  </a:outerShdw>
                </a:effectLst>
              </a:rPr>
              <a:t>Is The Church of CHRIST A Biblical Church?</a:t>
            </a:r>
          </a:p>
        </p:txBody>
      </p:sp>
      <p:pic>
        <p:nvPicPr>
          <p:cNvPr id="129" name="pasted-image.pdf"/>
          <p:cNvPicPr/>
          <p:nvPr/>
        </p:nvPicPr>
        <p:blipFill>
          <a:blip r:embed="rId3">
            <a:extLst/>
          </a:blip>
          <a:stretch>
            <a:fillRect/>
          </a:stretch>
        </p:blipFill>
        <p:spPr>
          <a:xfrm>
            <a:off x="7359005" y="3490359"/>
            <a:ext cx="4330534" cy="2421374"/>
          </a:xfrm>
          <a:prstGeom prst="rect">
            <a:avLst/>
          </a:prstGeom>
          <a:ln w="12700">
            <a:miter lim="400000"/>
          </a:ln>
          <a:effectLst>
            <a:outerShdw sx="100000" sy="100000" kx="0" ky="0" algn="b" rotWithShape="0" blurRad="63500" dist="63500" dir="2803505">
              <a:srgbClr val="000000">
                <a:alpha val="99879"/>
              </a:srgbClr>
            </a:outerShdw>
          </a:effectLst>
        </p:spPr>
      </p:pic>
      <p:sp>
        <p:nvSpPr>
          <p:cNvPr id="130" name="Shape 130"/>
          <p:cNvSpPr/>
          <p:nvPr/>
        </p:nvSpPr>
        <p:spPr>
          <a:xfrm>
            <a:off x="6359795" y="6056982"/>
            <a:ext cx="6328954" cy="2933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i="1" sz="6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rPr>
              <a:t>“</a:t>
            </a:r>
            <a:r>
              <a:rPr i="1" sz="44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rPr>
              <a:t>How To Establish The Faith</a:t>
            </a:r>
            <a:endParaRPr i="1" sz="44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endParaRPr>
          </a:p>
          <a:p>
            <a:pPr lvl="0">
              <a:defRPr sz="1800">
                <a:solidFill>
                  <a:srgbClr val="000000"/>
                </a:solidFill>
              </a:defRPr>
            </a:pPr>
            <a:r>
              <a:rPr i="1" sz="44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rPr>
              <a:t>Applications: (The Organization of The Local Church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0" grpId="1" fill="hold">
                                  <p:stCondLst>
                                    <p:cond delay="0"/>
                                  </p:stCondLst>
                                  <p:iterate type="el" backwards="0">
                                    <p:tmAbs val="0"/>
                                  </p:iterate>
                                  <p:childTnLst>
                                    <p:set>
                                      <p:cBhvr>
                                        <p:cTn id="6" fill="hold"/>
                                        <p:tgtEl>
                                          <p:spTgt spid="130"/>
                                        </p:tgtEl>
                                        <p:attrNameLst>
                                          <p:attrName>style.visibility</p:attrName>
                                        </p:attrNameLst>
                                      </p:cBhvr>
                                      <p:to>
                                        <p:strVal val="visible"/>
                                      </p:to>
                                    </p:set>
                                    <p:animEffect filter="fade(right)" transition="in">
                                      <p:cBhvr>
                                        <p:cTn id="7" dur="2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nvSpPr>
        <p:spPr>
          <a:xfrm>
            <a:off x="6908800" y="3581400"/>
            <a:ext cx="5715000" cy="5943600"/>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p>
            <a:pPr lvl="0" marL="1201606" indent="-1201606" algn="l" defTabSz="1295400">
              <a:buClr>
                <a:srgbClr val="FF9300"/>
              </a:buClr>
              <a:buSzPct val="100000"/>
              <a:buFont typeface="Zapf Dingbats"/>
              <a:buChar char="✦"/>
              <a:defRPr sz="1800">
                <a:solidFill>
                  <a:srgbClr val="000000"/>
                </a:solidFill>
              </a:defRPr>
            </a:pPr>
            <a:r>
              <a:rPr sz="6200">
                <a:solidFill>
                  <a:srgbClr val="963226"/>
                </a:solidFill>
                <a:effectLst>
                  <a:outerShdw sx="100000" sy="100000" kx="0" ky="0" algn="b" rotWithShape="0" blurRad="152400" dist="76200" dir="2880000">
                    <a:srgbClr val="000000">
                      <a:alpha val="32000"/>
                    </a:srgbClr>
                  </a:outerShdw>
                </a:effectLst>
                <a:uFill>
                  <a:solidFill>
                    <a:srgbClr val="963226"/>
                  </a:solidFill>
                </a:uFill>
                <a:latin typeface="Rage Italic"/>
                <a:ea typeface="Rage Italic"/>
                <a:cs typeface="Rage Italic"/>
                <a:sym typeface="Rage Italic"/>
              </a:rPr>
              <a:t>Christ the head</a:t>
            </a:r>
            <a:endParaRPr sz="6200">
              <a:solidFill>
                <a:srgbClr val="963226"/>
              </a:solidFill>
              <a:effectLst>
                <a:outerShdw sx="100000" sy="100000" kx="0" ky="0" algn="b" rotWithShape="0" blurRad="152400" dist="76200" dir="2880000">
                  <a:srgbClr val="000000">
                    <a:alpha val="32000"/>
                  </a:srgbClr>
                </a:outerShdw>
              </a:effectLst>
              <a:uFill>
                <a:solidFill>
                  <a:srgbClr val="963226"/>
                </a:solidFill>
              </a:uFill>
              <a:latin typeface="Rage Italic"/>
              <a:ea typeface="Rage Italic"/>
              <a:cs typeface="Rage Italic"/>
              <a:sym typeface="Rage Italic"/>
            </a:endParaRPr>
          </a:p>
          <a:p>
            <a:pPr lvl="0" marL="1201606" indent="-1201606" algn="l" defTabSz="1295400">
              <a:buClr>
                <a:srgbClr val="FF9300"/>
              </a:buClr>
              <a:buSzPct val="100000"/>
              <a:buFont typeface="Zapf Dingbats"/>
              <a:buChar char="✦"/>
              <a:defRPr sz="1800">
                <a:solidFill>
                  <a:srgbClr val="000000"/>
                </a:solidFill>
              </a:defRPr>
            </a:pPr>
            <a:r>
              <a:rPr sz="6200">
                <a:solidFill>
                  <a:srgbClr val="963226"/>
                </a:solidFill>
                <a:effectLst>
                  <a:outerShdw sx="100000" sy="100000" kx="0" ky="0" algn="b" rotWithShape="0" blurRad="152400" dist="76200" dir="2880000">
                    <a:srgbClr val="000000">
                      <a:alpha val="32000"/>
                    </a:srgbClr>
                  </a:outerShdw>
                </a:effectLst>
                <a:uFill>
                  <a:solidFill>
                    <a:srgbClr val="963226"/>
                  </a:solidFill>
                </a:uFill>
                <a:latin typeface="Rage Italic"/>
                <a:ea typeface="Rage Italic"/>
                <a:cs typeface="Rage Italic"/>
                <a:sym typeface="Rage Italic"/>
              </a:rPr>
              <a:t>Elders (bishops, pastors)</a:t>
            </a:r>
            <a:endParaRPr sz="2400">
              <a:effectLst>
                <a:outerShdw sx="100000" sy="100000" kx="0" ky="0" algn="b" rotWithShape="0" blurRad="152400" dist="76200" dir="2880000">
                  <a:srgbClr val="000000">
                    <a:alpha val="32000"/>
                  </a:srgbClr>
                </a:outerShdw>
              </a:effectLst>
              <a:uFill>
                <a:solidFill/>
              </a:uFill>
              <a:latin typeface="Candara"/>
              <a:ea typeface="Candara"/>
              <a:cs typeface="Candara"/>
              <a:sym typeface="Candara"/>
            </a:endParaRPr>
          </a:p>
          <a:p>
            <a:pPr lvl="0" marL="1201606" indent="-1201606" algn="l" defTabSz="1295400">
              <a:buClr>
                <a:srgbClr val="FF9300"/>
              </a:buClr>
              <a:buSzPct val="100000"/>
              <a:buFont typeface="Zapf Dingbats"/>
              <a:buChar char="✦"/>
              <a:defRPr sz="1800">
                <a:solidFill>
                  <a:srgbClr val="000000"/>
                </a:solidFill>
              </a:defRPr>
            </a:pPr>
            <a:r>
              <a:rPr sz="6200">
                <a:solidFill>
                  <a:srgbClr val="963226"/>
                </a:solidFill>
                <a:effectLst>
                  <a:outerShdw sx="100000" sy="100000" kx="0" ky="0" algn="b" rotWithShape="0" blurRad="152400" dist="76200" dir="2880000">
                    <a:srgbClr val="000000">
                      <a:alpha val="32000"/>
                    </a:srgbClr>
                  </a:outerShdw>
                </a:effectLst>
                <a:uFill>
                  <a:solidFill>
                    <a:srgbClr val="963226"/>
                  </a:solidFill>
                </a:uFill>
                <a:latin typeface="Rage Italic"/>
                <a:ea typeface="Rage Italic"/>
                <a:cs typeface="Rage Italic"/>
                <a:sym typeface="Rage Italic"/>
              </a:rPr>
              <a:t>Deacons to serve</a:t>
            </a:r>
            <a:endParaRPr sz="2400">
              <a:effectLst>
                <a:outerShdw sx="100000" sy="100000" kx="0" ky="0" algn="b" rotWithShape="0" blurRad="152400" dist="76200" dir="2880000">
                  <a:srgbClr val="000000">
                    <a:alpha val="32000"/>
                  </a:srgbClr>
                </a:outerShdw>
              </a:effectLst>
              <a:uFill>
                <a:solidFill/>
              </a:uFill>
              <a:latin typeface="Candara"/>
              <a:ea typeface="Candara"/>
              <a:cs typeface="Candara"/>
              <a:sym typeface="Candara"/>
            </a:endParaRPr>
          </a:p>
          <a:p>
            <a:pPr lvl="0" marL="1201606" indent="-1201606" algn="l" defTabSz="1295400">
              <a:buClr>
                <a:srgbClr val="FF9300"/>
              </a:buClr>
              <a:buSzPct val="100000"/>
              <a:buFont typeface="Zapf Dingbats"/>
              <a:buChar char="✦"/>
              <a:defRPr sz="1800">
                <a:solidFill>
                  <a:srgbClr val="000000"/>
                </a:solidFill>
              </a:defRPr>
            </a:pPr>
            <a:r>
              <a:rPr sz="6200">
                <a:solidFill>
                  <a:srgbClr val="963226"/>
                </a:solidFill>
                <a:effectLst>
                  <a:outerShdw sx="100000" sy="100000" kx="0" ky="0" algn="b" rotWithShape="0" blurRad="152400" dist="76200" dir="2880000">
                    <a:srgbClr val="000000">
                      <a:alpha val="32000"/>
                    </a:srgbClr>
                  </a:outerShdw>
                </a:effectLst>
                <a:uFill>
                  <a:solidFill>
                    <a:srgbClr val="963226"/>
                  </a:solidFill>
                </a:uFill>
                <a:latin typeface="Rage Italic"/>
                <a:ea typeface="Rage Italic"/>
                <a:cs typeface="Rage Italic"/>
                <a:sym typeface="Rage Italic"/>
              </a:rPr>
              <a:t>Evangelist, teachers &amp; saints</a:t>
            </a:r>
          </a:p>
        </p:txBody>
      </p:sp>
      <p:sp>
        <p:nvSpPr>
          <p:cNvPr id="213" name="Shape 2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pic>
        <p:nvPicPr>
          <p:cNvPr id="214"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215" name="Shape 215"/>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16" name="Shape 216"/>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219" name="Shape 219"/>
          <p:cNvSpPr/>
          <p:nvPr/>
        </p:nvSpPr>
        <p:spPr>
          <a:xfrm>
            <a:off x="6577144" y="5603239"/>
            <a:ext cx="6495390" cy="36449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Christ is the head of the universal church</a:t>
            </a:r>
            <a:endPar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This is the ONLY organization the universal church has!</a:t>
            </a:r>
          </a:p>
        </p:txBody>
      </p:sp>
      <p:sp>
        <p:nvSpPr>
          <p:cNvPr id="220" name="Shape 220"/>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221"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222" name="Shape 222"/>
          <p:cNvSpPr/>
          <p:nvPr/>
        </p:nvSpPr>
        <p:spPr>
          <a:xfrm>
            <a:off x="641604" y="1558757"/>
            <a:ext cx="11721593" cy="11684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1295400">
              <a:buClr>
                <a:srgbClr val="963226"/>
              </a:buClr>
              <a:buFont typeface="Pythagoras"/>
              <a:defRPr sz="73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defRPr>
            </a:lvl1pPr>
          </a:lstStyle>
          <a:p>
            <a:pPr lvl="0">
              <a:defRPr sz="1800">
                <a:solidFill>
                  <a:srgbClr val="000000"/>
                </a:solidFill>
                <a:effectLst/>
                <a:uFillTx/>
              </a:defRPr>
            </a:pPr>
            <a:r>
              <a:rPr sz="7300">
                <a:solidFill>
                  <a:srgbClr val="963226"/>
                </a:solidFill>
                <a:effectLst>
                  <a:outerShdw sx="100000" sy="100000" kx="0" ky="0" algn="b" rotWithShape="0" blurRad="50800" dist="39000" dir="5460000">
                    <a:srgbClr val="000000">
                      <a:alpha val="38000"/>
                    </a:srgbClr>
                  </a:outerShdw>
                </a:effectLst>
                <a:uFill>
                  <a:solidFill>
                    <a:srgbClr val="963226"/>
                  </a:solidFill>
                </a:uFill>
              </a:rPr>
              <a:t>Organization of the Church</a:t>
            </a:r>
          </a:p>
        </p:txBody>
      </p:sp>
      <p:pic>
        <p:nvPicPr>
          <p:cNvPr id="223" name=""/>
          <p:cNvPicPr/>
          <p:nvPr/>
        </p:nvPicPr>
        <p:blipFill>
          <a:blip r:embed="rId3">
            <a:extLst/>
          </a:blip>
          <a:stretch>
            <a:fillRect/>
          </a:stretch>
        </p:blipFill>
        <p:spPr>
          <a:xfrm>
            <a:off x="2156685" y="2895279"/>
            <a:ext cx="8691430" cy="2197101"/>
          </a:xfrm>
          <a:prstGeom prst="rect">
            <a:avLst/>
          </a:prstGeom>
          <a:effectLst>
            <a:outerShdw sx="100000" sy="100000" kx="0" ky="0" algn="b" rotWithShape="0" blurRad="152400" dist="76200" dir="3120000">
              <a:srgbClr val="000000"/>
            </a:outerShdw>
          </a:effectLst>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19">
                                            <p:bg/>
                                          </p:spTgt>
                                        </p:tgtEl>
                                        <p:attrNameLst>
                                          <p:attrName>style.visibility</p:attrName>
                                        </p:attrNameLst>
                                      </p:cBhvr>
                                      <p:to>
                                        <p:strVal val="visible"/>
                                      </p:to>
                                    </p:set>
                                    <p:animEffect filter="fade" transition="in">
                                      <p:cBhvr>
                                        <p:cTn id="7" dur="1000"/>
                                        <p:tgtEl>
                                          <p:spTgt spid="219">
                                            <p:bg/>
                                          </p:spTgt>
                                        </p:tgtEl>
                                      </p:cBhvr>
                                    </p:animEffect>
                                  </p:childTnLst>
                                </p:cTn>
                              </p:par>
                              <p:par>
                                <p:cTn id="8" presetClass="entr" presetSubtype="0" presetID="10" grpId="1" fill="hold">
                                  <p:stCondLst>
                                    <p:cond delay="0"/>
                                  </p:stCondLst>
                                  <p:iterate type="el" backwards="0">
                                    <p:tmAbs val="0"/>
                                  </p:iterate>
                                  <p:childTnLst>
                                    <p:set>
                                      <p:cBhvr>
                                        <p:cTn id="9" fill="hold"/>
                                        <p:tgtEl>
                                          <p:spTgt spid="219">
                                            <p:txEl>
                                              <p:pRg st="0" end="0"/>
                                            </p:txEl>
                                          </p:spTgt>
                                        </p:tgtEl>
                                        <p:attrNameLst>
                                          <p:attrName>style.visibility</p:attrName>
                                        </p:attrNameLst>
                                      </p:cBhvr>
                                      <p:to>
                                        <p:strVal val="visible"/>
                                      </p:to>
                                    </p:set>
                                    <p:animEffect filter="fade" transition="in">
                                      <p:cBhvr>
                                        <p:cTn id="10" dur="1000"/>
                                        <p:tgtEl>
                                          <p:spTgt spid="2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219">
                                            <p:txEl>
                                              <p:pRg st="1" end="1"/>
                                            </p:txEl>
                                          </p:spTgt>
                                        </p:tgtEl>
                                        <p:attrNameLst>
                                          <p:attrName>style.visibility</p:attrName>
                                        </p:attrNameLst>
                                      </p:cBhvr>
                                      <p:to>
                                        <p:strVal val="visible"/>
                                      </p:to>
                                    </p:set>
                                    <p:animEffect filter="fade" transition="in">
                                      <p:cBhvr>
                                        <p:cTn id="15" dur="1000"/>
                                        <p:tgtEl>
                                          <p:spTgt spid="21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226" name="Shape 226"/>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227"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228" name="Shape 228"/>
          <p:cNvSpPr/>
          <p:nvPr/>
        </p:nvSpPr>
        <p:spPr>
          <a:xfrm>
            <a:off x="641604" y="1558757"/>
            <a:ext cx="11721593" cy="11684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1295400">
              <a:buClr>
                <a:srgbClr val="963226"/>
              </a:buClr>
              <a:buFont typeface="Pythagoras"/>
              <a:defRPr sz="73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defRPr>
            </a:lvl1pPr>
          </a:lstStyle>
          <a:p>
            <a:pPr lvl="0">
              <a:defRPr sz="1800">
                <a:solidFill>
                  <a:srgbClr val="000000"/>
                </a:solidFill>
                <a:effectLst/>
                <a:uFillTx/>
              </a:defRPr>
            </a:pPr>
            <a:r>
              <a:rPr sz="7300">
                <a:solidFill>
                  <a:srgbClr val="963226"/>
                </a:solidFill>
                <a:effectLst>
                  <a:outerShdw sx="100000" sy="100000" kx="0" ky="0" algn="b" rotWithShape="0" blurRad="50800" dist="39000" dir="5460000">
                    <a:srgbClr val="000000">
                      <a:alpha val="38000"/>
                    </a:srgbClr>
                  </a:outerShdw>
                </a:effectLst>
                <a:uFill>
                  <a:solidFill>
                    <a:srgbClr val="963226"/>
                  </a:solidFill>
                </a:uFill>
              </a:rPr>
              <a:t>Organization of the Church</a:t>
            </a:r>
          </a:p>
        </p:txBody>
      </p:sp>
      <p:pic>
        <p:nvPicPr>
          <p:cNvPr id="229" name=""/>
          <p:cNvPicPr/>
          <p:nvPr/>
        </p:nvPicPr>
        <p:blipFill>
          <a:blip r:embed="rId3">
            <a:extLst/>
          </a:blip>
          <a:stretch>
            <a:fillRect/>
          </a:stretch>
        </p:blipFill>
        <p:spPr>
          <a:xfrm>
            <a:off x="2156685" y="2895279"/>
            <a:ext cx="8691430" cy="2197101"/>
          </a:xfrm>
          <a:prstGeom prst="rect">
            <a:avLst/>
          </a:prstGeom>
          <a:effectLst>
            <a:outerShdw sx="100000" sy="100000" kx="0" ky="0" algn="b" rotWithShape="0" blurRad="152400" dist="76200" dir="3120000">
              <a:srgbClr val="000000"/>
            </a:outerShdw>
          </a:effectLst>
        </p:spPr>
      </p:pic>
      <p:sp>
        <p:nvSpPr>
          <p:cNvPr id="230" name="Shape 230"/>
          <p:cNvSpPr/>
          <p:nvPr/>
        </p:nvSpPr>
        <p:spPr>
          <a:xfrm>
            <a:off x="7389707" y="8025553"/>
            <a:ext cx="1192107" cy="325121"/>
          </a:xfrm>
          <a:prstGeom prst="roundRect">
            <a:avLst>
              <a:gd name="adj" fmla="val 11719"/>
            </a:avLst>
          </a:prstGeom>
          <a:gradFill>
            <a:gsLst>
              <a:gs pos="0">
                <a:srgbClr val="A5B5A0"/>
              </a:gs>
              <a:gs pos="100000">
                <a:srgbClr val="7BB698"/>
              </a:gs>
            </a:gsLst>
          </a:gradFill>
          <a:ln w="12700">
            <a:solidFill/>
            <a:round/>
          </a:ln>
          <a:effectLst>
            <a:outerShdw sx="100000" sy="100000" kx="0" ky="0" algn="b" rotWithShape="0" blurRad="88900" dist="76200" dir="2700000">
              <a:srgbClr val="000000"/>
            </a:outerShdw>
          </a:effectLst>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231" name="Shape 231"/>
          <p:cNvSpPr/>
          <p:nvPr/>
        </p:nvSpPr>
        <p:spPr>
          <a:xfrm>
            <a:off x="7389707" y="7917180"/>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232" name="Shape 232"/>
          <p:cNvSpPr/>
          <p:nvPr/>
        </p:nvSpPr>
        <p:spPr>
          <a:xfrm>
            <a:off x="8690186" y="8025553"/>
            <a:ext cx="1192108" cy="325121"/>
          </a:xfrm>
          <a:prstGeom prst="roundRect">
            <a:avLst>
              <a:gd name="adj" fmla="val 11719"/>
            </a:avLst>
          </a:prstGeom>
          <a:gradFill>
            <a:gsLst>
              <a:gs pos="0">
                <a:srgbClr val="FFB5A0"/>
              </a:gs>
              <a:gs pos="100000">
                <a:srgbClr val="C6B698"/>
              </a:gs>
            </a:gsLst>
          </a:gradFill>
          <a:ln w="12700">
            <a:solidFill/>
            <a:round/>
          </a:ln>
          <a:effectLst>
            <a:outerShdw sx="100000" sy="100000" kx="0" ky="0" algn="b" rotWithShape="0" blurRad="88900" dist="76200" dir="2700000">
              <a:srgbClr val="000000"/>
            </a:outerShdw>
          </a:effectLst>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233" name="Shape 233"/>
          <p:cNvSpPr/>
          <p:nvPr/>
        </p:nvSpPr>
        <p:spPr>
          <a:xfrm>
            <a:off x="8690186" y="7917180"/>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234" name="Shape 234"/>
          <p:cNvSpPr/>
          <p:nvPr/>
        </p:nvSpPr>
        <p:spPr>
          <a:xfrm>
            <a:off x="9990666" y="8025553"/>
            <a:ext cx="1192108" cy="325121"/>
          </a:xfrm>
          <a:prstGeom prst="roundRect">
            <a:avLst>
              <a:gd name="adj" fmla="val 11719"/>
            </a:avLst>
          </a:prstGeom>
          <a:gradFill>
            <a:gsLst>
              <a:gs pos="0">
                <a:srgbClr val="FFFBA0"/>
              </a:gs>
              <a:gs pos="100000">
                <a:srgbClr val="C6B698"/>
              </a:gs>
            </a:gsLst>
          </a:gradFill>
          <a:ln w="12700">
            <a:solidFill/>
            <a:round/>
          </a:ln>
          <a:effectLst>
            <a:outerShdw sx="100000" sy="100000" kx="0" ky="0" algn="b" rotWithShape="0" blurRad="88900" dist="76200" dir="2700000">
              <a:srgbClr val="000000"/>
            </a:outerShdw>
          </a:effectLst>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235" name="Shape 235"/>
          <p:cNvSpPr/>
          <p:nvPr/>
        </p:nvSpPr>
        <p:spPr>
          <a:xfrm>
            <a:off x="9990666" y="7917180"/>
            <a:ext cx="100669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236" name="Shape 236"/>
          <p:cNvSpPr/>
          <p:nvPr/>
        </p:nvSpPr>
        <p:spPr>
          <a:xfrm>
            <a:off x="11291146" y="8025553"/>
            <a:ext cx="1192108" cy="325121"/>
          </a:xfrm>
          <a:prstGeom prst="roundRect">
            <a:avLst>
              <a:gd name="adj" fmla="val 11719"/>
            </a:avLst>
          </a:prstGeom>
          <a:gradFill>
            <a:gsLst>
              <a:gs pos="0">
                <a:srgbClr val="FFFBF4"/>
              </a:gs>
              <a:gs pos="100000">
                <a:srgbClr val="C6B698"/>
              </a:gs>
            </a:gsLst>
          </a:gradFill>
          <a:ln w="12700">
            <a:solidFill/>
            <a:round/>
          </a:ln>
          <a:effectLst>
            <a:outerShdw sx="100000" sy="100000" kx="0" ky="0" algn="b" rotWithShape="0" blurRad="88900" dist="76200" dir="2700000">
              <a:srgbClr val="000000"/>
            </a:outerShdw>
          </a:effectLst>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237" name="Shape 237"/>
          <p:cNvSpPr/>
          <p:nvPr/>
        </p:nvSpPr>
        <p:spPr>
          <a:xfrm>
            <a:off x="11291146" y="7917180"/>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238" name="Shape 238"/>
          <p:cNvSpPr/>
          <p:nvPr/>
        </p:nvSpPr>
        <p:spPr>
          <a:xfrm flipH="1">
            <a:off x="8039947" y="5532966"/>
            <a:ext cx="2709334" cy="2492588"/>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239" name="Shape 239"/>
          <p:cNvSpPr/>
          <p:nvPr/>
        </p:nvSpPr>
        <p:spPr>
          <a:xfrm flipH="1">
            <a:off x="9340426" y="5532966"/>
            <a:ext cx="1408854" cy="2384214"/>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240" name="Shape 240"/>
          <p:cNvSpPr/>
          <p:nvPr/>
        </p:nvSpPr>
        <p:spPr>
          <a:xfrm flipH="1">
            <a:off x="10640906" y="5532966"/>
            <a:ext cx="108375" cy="2384214"/>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241" name="Shape 241"/>
          <p:cNvSpPr/>
          <p:nvPr/>
        </p:nvSpPr>
        <p:spPr>
          <a:xfrm>
            <a:off x="10749279" y="5641339"/>
            <a:ext cx="866988" cy="2275841"/>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pic>
        <p:nvPicPr>
          <p:cNvPr id="242" name="image.png"/>
          <p:cNvPicPr/>
          <p:nvPr/>
        </p:nvPicPr>
        <p:blipFill>
          <a:blip r:embed="rId4">
            <a:extLst/>
          </a:blip>
          <a:stretch>
            <a:fillRect/>
          </a:stretch>
        </p:blipFill>
        <p:spPr>
          <a:xfrm>
            <a:off x="8906933" y="4649893"/>
            <a:ext cx="3793067" cy="2291645"/>
          </a:xfrm>
          <a:prstGeom prst="rect">
            <a:avLst/>
          </a:prstGeom>
          <a:ln w="12700">
            <a:miter lim="400000"/>
          </a:ln>
        </p:spPr>
      </p:pic>
      <p:sp>
        <p:nvSpPr>
          <p:cNvPr id="243" name="Shape 243"/>
          <p:cNvSpPr/>
          <p:nvPr/>
        </p:nvSpPr>
        <p:spPr>
          <a:xfrm>
            <a:off x="9340426" y="4975013"/>
            <a:ext cx="3034455" cy="129993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2700">
                <a:solidFill>
                  <a:srgbClr val="000000"/>
                </a:solidFill>
                <a:latin typeface="Arial"/>
                <a:ea typeface="Arial"/>
                <a:cs typeface="Arial"/>
                <a:sym typeface="Arial"/>
              </a:defRPr>
            </a:lvl1pPr>
          </a:lstStyle>
          <a:p>
            <a:pPr lvl="0">
              <a:defRPr sz="1800"/>
            </a:pPr>
            <a:r>
              <a:rPr sz="2700"/>
              <a:t>Speaks through the apostles in the New Testament</a:t>
            </a:r>
          </a:p>
        </p:txBody>
      </p:sp>
      <p:grpSp>
        <p:nvGrpSpPr>
          <p:cNvPr id="247" name="Group 247"/>
          <p:cNvGrpSpPr/>
          <p:nvPr/>
        </p:nvGrpSpPr>
        <p:grpSpPr>
          <a:xfrm>
            <a:off x="7720753" y="8376073"/>
            <a:ext cx="325121" cy="758614"/>
            <a:chOff x="0" y="0"/>
            <a:chExt cx="325120" cy="758613"/>
          </a:xfrm>
        </p:grpSpPr>
        <p:sp>
          <p:nvSpPr>
            <p:cNvPr id="244" name="Shape 24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45" name="Shape 24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46" name="Shape 24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51" name="Group 251"/>
          <p:cNvGrpSpPr/>
          <p:nvPr/>
        </p:nvGrpSpPr>
        <p:grpSpPr>
          <a:xfrm>
            <a:off x="7937500" y="8376073"/>
            <a:ext cx="325121" cy="758614"/>
            <a:chOff x="0" y="0"/>
            <a:chExt cx="325120" cy="758613"/>
          </a:xfrm>
        </p:grpSpPr>
        <p:sp>
          <p:nvSpPr>
            <p:cNvPr id="248" name="Shape 24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49" name="Shape 24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50" name="Shape 25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55" name="Group 255"/>
          <p:cNvGrpSpPr/>
          <p:nvPr/>
        </p:nvGrpSpPr>
        <p:grpSpPr>
          <a:xfrm>
            <a:off x="8154246" y="8376073"/>
            <a:ext cx="325121" cy="758614"/>
            <a:chOff x="0" y="0"/>
            <a:chExt cx="325120" cy="758613"/>
          </a:xfrm>
        </p:grpSpPr>
        <p:sp>
          <p:nvSpPr>
            <p:cNvPr id="252" name="Shape 25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53" name="Shape 25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54" name="Shape 25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59" name="Group 259"/>
          <p:cNvGrpSpPr/>
          <p:nvPr/>
        </p:nvGrpSpPr>
        <p:grpSpPr>
          <a:xfrm>
            <a:off x="8262619" y="8701193"/>
            <a:ext cx="325121" cy="758615"/>
            <a:chOff x="0" y="0"/>
            <a:chExt cx="325120" cy="758613"/>
          </a:xfrm>
        </p:grpSpPr>
        <p:sp>
          <p:nvSpPr>
            <p:cNvPr id="256" name="Shape 25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57" name="Shape 25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58" name="Shape 25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63" name="Group 263"/>
          <p:cNvGrpSpPr/>
          <p:nvPr/>
        </p:nvGrpSpPr>
        <p:grpSpPr>
          <a:xfrm>
            <a:off x="8052252" y="8708636"/>
            <a:ext cx="318742" cy="743729"/>
            <a:chOff x="0" y="0"/>
            <a:chExt cx="318740" cy="743728"/>
          </a:xfrm>
        </p:grpSpPr>
        <p:sp>
          <p:nvSpPr>
            <p:cNvPr id="260" name="Shape 260"/>
            <p:cNvSpPr/>
            <p:nvPr/>
          </p:nvSpPr>
          <p:spPr>
            <a:xfrm>
              <a:off x="0" y="0"/>
              <a:ext cx="318741" cy="743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61" name="Shape 261"/>
            <p:cNvSpPr/>
            <p:nvPr/>
          </p:nvSpPr>
          <p:spPr>
            <a:xfrm>
              <a:off x="81515" y="15192"/>
              <a:ext cx="129352" cy="13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62" name="Shape 262"/>
            <p:cNvSpPr/>
            <p:nvPr/>
          </p:nvSpPr>
          <p:spPr>
            <a:xfrm>
              <a:off x="22453" y="172104"/>
              <a:ext cx="262364" cy="545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67" name="Group 267"/>
          <p:cNvGrpSpPr/>
          <p:nvPr/>
        </p:nvGrpSpPr>
        <p:grpSpPr>
          <a:xfrm>
            <a:off x="7829126" y="8701193"/>
            <a:ext cx="325121" cy="758615"/>
            <a:chOff x="0" y="0"/>
            <a:chExt cx="325120" cy="758613"/>
          </a:xfrm>
        </p:grpSpPr>
        <p:sp>
          <p:nvSpPr>
            <p:cNvPr id="264" name="Shape 26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65" name="Shape 26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66" name="Shape 26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71" name="Group 271"/>
          <p:cNvGrpSpPr/>
          <p:nvPr/>
        </p:nvGrpSpPr>
        <p:grpSpPr>
          <a:xfrm>
            <a:off x="7612380" y="8701193"/>
            <a:ext cx="325121" cy="758615"/>
            <a:chOff x="0" y="0"/>
            <a:chExt cx="325120" cy="758613"/>
          </a:xfrm>
        </p:grpSpPr>
        <p:sp>
          <p:nvSpPr>
            <p:cNvPr id="268" name="Shape 26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69" name="Shape 26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70" name="Shape 27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75" name="Group 275"/>
          <p:cNvGrpSpPr/>
          <p:nvPr/>
        </p:nvGrpSpPr>
        <p:grpSpPr>
          <a:xfrm>
            <a:off x="9021233" y="8376073"/>
            <a:ext cx="325121" cy="758614"/>
            <a:chOff x="0" y="0"/>
            <a:chExt cx="325120" cy="758613"/>
          </a:xfrm>
        </p:grpSpPr>
        <p:sp>
          <p:nvSpPr>
            <p:cNvPr id="272" name="Shape 27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73" name="Shape 27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74" name="Shape 27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79" name="Group 279"/>
          <p:cNvGrpSpPr/>
          <p:nvPr/>
        </p:nvGrpSpPr>
        <p:grpSpPr>
          <a:xfrm>
            <a:off x="9237980" y="8376073"/>
            <a:ext cx="325121" cy="758614"/>
            <a:chOff x="0" y="0"/>
            <a:chExt cx="325120" cy="758613"/>
          </a:xfrm>
        </p:grpSpPr>
        <p:sp>
          <p:nvSpPr>
            <p:cNvPr id="276" name="Shape 27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77" name="Shape 27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78" name="Shape 27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83" name="Group 283"/>
          <p:cNvGrpSpPr/>
          <p:nvPr/>
        </p:nvGrpSpPr>
        <p:grpSpPr>
          <a:xfrm>
            <a:off x="9454726" y="8376073"/>
            <a:ext cx="325121" cy="758614"/>
            <a:chOff x="0" y="0"/>
            <a:chExt cx="325120" cy="758613"/>
          </a:xfrm>
        </p:grpSpPr>
        <p:sp>
          <p:nvSpPr>
            <p:cNvPr id="280" name="Shape 28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81" name="Shape 28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82" name="Shape 28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87" name="Group 287"/>
          <p:cNvGrpSpPr/>
          <p:nvPr/>
        </p:nvGrpSpPr>
        <p:grpSpPr>
          <a:xfrm>
            <a:off x="9563100" y="8701193"/>
            <a:ext cx="325121" cy="758615"/>
            <a:chOff x="0" y="0"/>
            <a:chExt cx="325120" cy="758613"/>
          </a:xfrm>
        </p:grpSpPr>
        <p:sp>
          <p:nvSpPr>
            <p:cNvPr id="284" name="Shape 28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85" name="Shape 28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86" name="Shape 28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91" name="Group 291"/>
          <p:cNvGrpSpPr/>
          <p:nvPr/>
        </p:nvGrpSpPr>
        <p:grpSpPr>
          <a:xfrm>
            <a:off x="9346353" y="8701193"/>
            <a:ext cx="325121" cy="758615"/>
            <a:chOff x="0" y="0"/>
            <a:chExt cx="325120" cy="758613"/>
          </a:xfrm>
        </p:grpSpPr>
        <p:sp>
          <p:nvSpPr>
            <p:cNvPr id="288" name="Shape 28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89" name="Shape 28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90" name="Shape 29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95" name="Group 295"/>
          <p:cNvGrpSpPr/>
          <p:nvPr/>
        </p:nvGrpSpPr>
        <p:grpSpPr>
          <a:xfrm>
            <a:off x="9129607" y="8701193"/>
            <a:ext cx="325121" cy="758615"/>
            <a:chOff x="0" y="0"/>
            <a:chExt cx="325120" cy="758613"/>
          </a:xfrm>
        </p:grpSpPr>
        <p:sp>
          <p:nvSpPr>
            <p:cNvPr id="292" name="Shape 29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93" name="Shape 29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94" name="Shape 29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299" name="Group 299"/>
          <p:cNvGrpSpPr/>
          <p:nvPr/>
        </p:nvGrpSpPr>
        <p:grpSpPr>
          <a:xfrm>
            <a:off x="8912859" y="8701193"/>
            <a:ext cx="325121" cy="758615"/>
            <a:chOff x="0" y="0"/>
            <a:chExt cx="325120" cy="758613"/>
          </a:xfrm>
        </p:grpSpPr>
        <p:sp>
          <p:nvSpPr>
            <p:cNvPr id="296" name="Shape 29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97" name="Shape 29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298" name="Shape 29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03" name="Group 303"/>
          <p:cNvGrpSpPr/>
          <p:nvPr/>
        </p:nvGrpSpPr>
        <p:grpSpPr>
          <a:xfrm>
            <a:off x="10321713" y="8376073"/>
            <a:ext cx="325121" cy="758614"/>
            <a:chOff x="0" y="0"/>
            <a:chExt cx="325120" cy="758613"/>
          </a:xfrm>
        </p:grpSpPr>
        <p:sp>
          <p:nvSpPr>
            <p:cNvPr id="300" name="Shape 30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01" name="Shape 30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02" name="Shape 30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07" name="Group 307"/>
          <p:cNvGrpSpPr/>
          <p:nvPr/>
        </p:nvGrpSpPr>
        <p:grpSpPr>
          <a:xfrm>
            <a:off x="10538459" y="8376073"/>
            <a:ext cx="325121" cy="758614"/>
            <a:chOff x="0" y="0"/>
            <a:chExt cx="325120" cy="758613"/>
          </a:xfrm>
        </p:grpSpPr>
        <p:sp>
          <p:nvSpPr>
            <p:cNvPr id="304" name="Shape 30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05" name="Shape 30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06" name="Shape 30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11" name="Group 311"/>
          <p:cNvGrpSpPr/>
          <p:nvPr/>
        </p:nvGrpSpPr>
        <p:grpSpPr>
          <a:xfrm>
            <a:off x="10755207" y="8376073"/>
            <a:ext cx="325121" cy="758614"/>
            <a:chOff x="0" y="0"/>
            <a:chExt cx="325120" cy="758613"/>
          </a:xfrm>
        </p:grpSpPr>
        <p:sp>
          <p:nvSpPr>
            <p:cNvPr id="308" name="Shape 30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09" name="Shape 30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10" name="Shape 31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15" name="Group 315"/>
          <p:cNvGrpSpPr/>
          <p:nvPr/>
        </p:nvGrpSpPr>
        <p:grpSpPr>
          <a:xfrm>
            <a:off x="10863580" y="8701193"/>
            <a:ext cx="325121" cy="758615"/>
            <a:chOff x="0" y="0"/>
            <a:chExt cx="325120" cy="758613"/>
          </a:xfrm>
        </p:grpSpPr>
        <p:sp>
          <p:nvSpPr>
            <p:cNvPr id="312" name="Shape 31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13" name="Shape 31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14" name="Shape 31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19" name="Group 319"/>
          <p:cNvGrpSpPr/>
          <p:nvPr/>
        </p:nvGrpSpPr>
        <p:grpSpPr>
          <a:xfrm>
            <a:off x="10646833" y="8701193"/>
            <a:ext cx="325121" cy="758615"/>
            <a:chOff x="0" y="0"/>
            <a:chExt cx="325120" cy="758613"/>
          </a:xfrm>
        </p:grpSpPr>
        <p:sp>
          <p:nvSpPr>
            <p:cNvPr id="316" name="Shape 31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17" name="Shape 31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18" name="Shape 31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23" name="Group 323"/>
          <p:cNvGrpSpPr/>
          <p:nvPr/>
        </p:nvGrpSpPr>
        <p:grpSpPr>
          <a:xfrm>
            <a:off x="10430086" y="8701193"/>
            <a:ext cx="325121" cy="758615"/>
            <a:chOff x="0" y="0"/>
            <a:chExt cx="325120" cy="758613"/>
          </a:xfrm>
        </p:grpSpPr>
        <p:sp>
          <p:nvSpPr>
            <p:cNvPr id="320" name="Shape 32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21" name="Shape 32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22" name="Shape 32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27" name="Group 327"/>
          <p:cNvGrpSpPr/>
          <p:nvPr/>
        </p:nvGrpSpPr>
        <p:grpSpPr>
          <a:xfrm>
            <a:off x="10213340" y="8701193"/>
            <a:ext cx="325121" cy="758615"/>
            <a:chOff x="0" y="0"/>
            <a:chExt cx="325120" cy="758613"/>
          </a:xfrm>
        </p:grpSpPr>
        <p:sp>
          <p:nvSpPr>
            <p:cNvPr id="324" name="Shape 32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25" name="Shape 32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26" name="Shape 32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31" name="Group 331"/>
          <p:cNvGrpSpPr/>
          <p:nvPr/>
        </p:nvGrpSpPr>
        <p:grpSpPr>
          <a:xfrm>
            <a:off x="11622193" y="8376073"/>
            <a:ext cx="325121" cy="758614"/>
            <a:chOff x="0" y="0"/>
            <a:chExt cx="325120" cy="758613"/>
          </a:xfrm>
        </p:grpSpPr>
        <p:sp>
          <p:nvSpPr>
            <p:cNvPr id="328" name="Shape 32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29" name="Shape 32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30" name="Shape 33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35" name="Group 335"/>
          <p:cNvGrpSpPr/>
          <p:nvPr/>
        </p:nvGrpSpPr>
        <p:grpSpPr>
          <a:xfrm>
            <a:off x="11838940" y="8376073"/>
            <a:ext cx="325121" cy="758614"/>
            <a:chOff x="0" y="0"/>
            <a:chExt cx="325120" cy="758613"/>
          </a:xfrm>
        </p:grpSpPr>
        <p:sp>
          <p:nvSpPr>
            <p:cNvPr id="332" name="Shape 33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33" name="Shape 33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34" name="Shape 33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39" name="Group 339"/>
          <p:cNvGrpSpPr/>
          <p:nvPr/>
        </p:nvGrpSpPr>
        <p:grpSpPr>
          <a:xfrm>
            <a:off x="12055686" y="8376073"/>
            <a:ext cx="325121" cy="758614"/>
            <a:chOff x="0" y="0"/>
            <a:chExt cx="325120" cy="758613"/>
          </a:xfrm>
        </p:grpSpPr>
        <p:sp>
          <p:nvSpPr>
            <p:cNvPr id="336" name="Shape 33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37" name="Shape 33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38" name="Shape 33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43" name="Group 343"/>
          <p:cNvGrpSpPr/>
          <p:nvPr/>
        </p:nvGrpSpPr>
        <p:grpSpPr>
          <a:xfrm>
            <a:off x="12164059" y="8701193"/>
            <a:ext cx="325121" cy="758615"/>
            <a:chOff x="0" y="0"/>
            <a:chExt cx="325120" cy="758613"/>
          </a:xfrm>
        </p:grpSpPr>
        <p:sp>
          <p:nvSpPr>
            <p:cNvPr id="340" name="Shape 34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41" name="Shape 34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42" name="Shape 34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47" name="Group 347"/>
          <p:cNvGrpSpPr/>
          <p:nvPr/>
        </p:nvGrpSpPr>
        <p:grpSpPr>
          <a:xfrm>
            <a:off x="11947313" y="8701193"/>
            <a:ext cx="325121" cy="758615"/>
            <a:chOff x="0" y="0"/>
            <a:chExt cx="325120" cy="758613"/>
          </a:xfrm>
        </p:grpSpPr>
        <p:sp>
          <p:nvSpPr>
            <p:cNvPr id="344" name="Shape 34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45" name="Shape 34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46" name="Shape 34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51" name="Group 351"/>
          <p:cNvGrpSpPr/>
          <p:nvPr/>
        </p:nvGrpSpPr>
        <p:grpSpPr>
          <a:xfrm>
            <a:off x="11730566" y="8701193"/>
            <a:ext cx="325121" cy="758615"/>
            <a:chOff x="0" y="0"/>
            <a:chExt cx="325120" cy="758613"/>
          </a:xfrm>
        </p:grpSpPr>
        <p:sp>
          <p:nvSpPr>
            <p:cNvPr id="348" name="Shape 34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49" name="Shape 34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50" name="Shape 35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355" name="Group 355"/>
          <p:cNvGrpSpPr/>
          <p:nvPr/>
        </p:nvGrpSpPr>
        <p:grpSpPr>
          <a:xfrm>
            <a:off x="11513820" y="8701193"/>
            <a:ext cx="325121" cy="758615"/>
            <a:chOff x="0" y="0"/>
            <a:chExt cx="325120" cy="758613"/>
          </a:xfrm>
        </p:grpSpPr>
        <p:sp>
          <p:nvSpPr>
            <p:cNvPr id="352" name="Shape 35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53" name="Shape 35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354" name="Shape 35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Tree>
  </p:cSld>
  <p:clrMapOvr>
    <a:masterClrMapping/>
  </p:clrMapOvr>
  <p:transition spd="fast"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sldNum" sz="quarter" idx="2"/>
          </p:nvPr>
        </p:nvSpPr>
        <p:spPr>
          <a:xfrm>
            <a:off x="12746136" y="397060"/>
            <a:ext cx="25866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358" name="Shape 358"/>
          <p:cNvSpPr/>
          <p:nvPr/>
        </p:nvSpPr>
        <p:spPr>
          <a:xfrm>
            <a:off x="9333653" y="5035968"/>
            <a:ext cx="3142828" cy="448868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spcBef>
                <a:spcPts val="1000"/>
              </a:spcBef>
              <a:defRPr sz="1800">
                <a:solidFill>
                  <a:srgbClr val="000000"/>
                </a:solidFill>
              </a:defRPr>
            </a:pPr>
            <a:r>
              <a:rPr i="1" sz="5000">
                <a:latin typeface="Humanst521 BT"/>
                <a:ea typeface="Humanst521 BT"/>
                <a:cs typeface="Humanst521 BT"/>
                <a:sym typeface="Humanst521 BT"/>
              </a:rPr>
              <a:t>apostles, </a:t>
            </a:r>
            <a:endParaRPr i="1" sz="5000">
              <a:latin typeface="Humanst521 BT"/>
              <a:ea typeface="Humanst521 BT"/>
              <a:cs typeface="Humanst521 BT"/>
              <a:sym typeface="Humanst521 BT"/>
            </a:endParaRPr>
          </a:p>
          <a:p>
            <a:pPr lvl="0" defTabSz="914400">
              <a:spcBef>
                <a:spcPts val="1000"/>
              </a:spcBef>
              <a:defRPr sz="1800">
                <a:solidFill>
                  <a:srgbClr val="000000"/>
                </a:solidFill>
              </a:defRPr>
            </a:pPr>
            <a:r>
              <a:rPr i="1" sz="5000">
                <a:latin typeface="Humanst521 BT"/>
                <a:ea typeface="Humanst521 BT"/>
                <a:cs typeface="Humanst521 BT"/>
                <a:sym typeface="Humanst521 BT"/>
              </a:rPr>
              <a:t>prophets, </a:t>
            </a:r>
            <a:endParaRPr i="1" sz="5000">
              <a:latin typeface="Humanst521 BT"/>
              <a:ea typeface="Humanst521 BT"/>
              <a:cs typeface="Humanst521 BT"/>
              <a:sym typeface="Humanst521 BT"/>
            </a:endParaRPr>
          </a:p>
          <a:p>
            <a:pPr lvl="0" defTabSz="914400">
              <a:spcBef>
                <a:spcPts val="1000"/>
              </a:spcBef>
              <a:defRPr sz="1800">
                <a:solidFill>
                  <a:srgbClr val="000000"/>
                </a:solidFill>
              </a:defRPr>
            </a:pPr>
            <a:r>
              <a:rPr i="1" sz="5000">
                <a:latin typeface="Humanst521 BT"/>
                <a:ea typeface="Humanst521 BT"/>
                <a:cs typeface="Humanst521 BT"/>
                <a:sym typeface="Humanst521 BT"/>
              </a:rPr>
              <a:t>evangelists, </a:t>
            </a:r>
            <a:endParaRPr i="1" sz="5000">
              <a:latin typeface="Humanst521 BT"/>
              <a:ea typeface="Humanst521 BT"/>
              <a:cs typeface="Humanst521 BT"/>
              <a:sym typeface="Humanst521 BT"/>
            </a:endParaRPr>
          </a:p>
          <a:p>
            <a:pPr lvl="0" defTabSz="914400">
              <a:spcBef>
                <a:spcPts val="1000"/>
              </a:spcBef>
              <a:defRPr sz="1800">
                <a:solidFill>
                  <a:srgbClr val="000000"/>
                </a:solidFill>
              </a:defRPr>
            </a:pPr>
            <a:r>
              <a:rPr i="1" sz="5000">
                <a:latin typeface="Humanst521 BT"/>
                <a:ea typeface="Humanst521 BT"/>
                <a:cs typeface="Humanst521 BT"/>
                <a:sym typeface="Humanst521 BT"/>
              </a:rPr>
              <a:t>pastors, </a:t>
            </a:r>
            <a:endParaRPr i="1" sz="5000">
              <a:latin typeface="Humanst521 BT"/>
              <a:ea typeface="Humanst521 BT"/>
              <a:cs typeface="Humanst521 BT"/>
              <a:sym typeface="Humanst521 BT"/>
            </a:endParaRPr>
          </a:p>
          <a:p>
            <a:pPr lvl="0" defTabSz="914400">
              <a:spcBef>
                <a:spcPts val="1000"/>
              </a:spcBef>
              <a:defRPr sz="1800">
                <a:solidFill>
                  <a:srgbClr val="000000"/>
                </a:solidFill>
              </a:defRPr>
            </a:pPr>
            <a:r>
              <a:rPr i="1" sz="5000">
                <a:latin typeface="Humanst521 BT"/>
                <a:ea typeface="Humanst521 BT"/>
                <a:cs typeface="Humanst521 BT"/>
                <a:sym typeface="Humanst521 BT"/>
              </a:rPr>
              <a:t>teachers</a:t>
            </a:r>
          </a:p>
        </p:txBody>
      </p:sp>
      <p:sp>
        <p:nvSpPr>
          <p:cNvPr id="359" name="Shape 359"/>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360"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361" name="Shape 361"/>
          <p:cNvSpPr/>
          <p:nvPr/>
        </p:nvSpPr>
        <p:spPr>
          <a:xfrm>
            <a:off x="641604" y="1558757"/>
            <a:ext cx="11721593" cy="11684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1295400">
              <a:buClr>
                <a:srgbClr val="963226"/>
              </a:buClr>
              <a:buFont typeface="Pythagoras"/>
              <a:defRPr sz="73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defRPr>
            </a:lvl1pPr>
          </a:lstStyle>
          <a:p>
            <a:pPr lvl="0">
              <a:defRPr sz="1800">
                <a:solidFill>
                  <a:srgbClr val="000000"/>
                </a:solidFill>
                <a:effectLst/>
                <a:uFillTx/>
              </a:defRPr>
            </a:pPr>
            <a:r>
              <a:rPr sz="7300">
                <a:solidFill>
                  <a:srgbClr val="963226"/>
                </a:solidFill>
                <a:effectLst>
                  <a:outerShdw sx="100000" sy="100000" kx="0" ky="0" algn="b" rotWithShape="0" blurRad="50800" dist="39000" dir="5460000">
                    <a:srgbClr val="000000">
                      <a:alpha val="38000"/>
                    </a:srgbClr>
                  </a:outerShdw>
                </a:effectLst>
                <a:uFill>
                  <a:solidFill>
                    <a:srgbClr val="963226"/>
                  </a:solidFill>
                </a:uFill>
              </a:rPr>
              <a:t>Organization of the Church</a:t>
            </a:r>
          </a:p>
        </p:txBody>
      </p:sp>
      <p:pic>
        <p:nvPicPr>
          <p:cNvPr id="362" name=""/>
          <p:cNvPicPr/>
          <p:nvPr/>
        </p:nvPicPr>
        <p:blipFill>
          <a:blip r:embed="rId3">
            <a:extLst/>
          </a:blip>
          <a:stretch>
            <a:fillRect/>
          </a:stretch>
        </p:blipFill>
        <p:spPr>
          <a:xfrm>
            <a:off x="2156685" y="2895279"/>
            <a:ext cx="8691430" cy="2197101"/>
          </a:xfrm>
          <a:prstGeom prst="rect">
            <a:avLst/>
          </a:prstGeom>
          <a:effectLst>
            <a:outerShdw sx="100000" sy="100000" kx="0" ky="0" algn="b" rotWithShape="0" blurRad="152400" dist="76200" dir="3120000">
              <a:srgbClr val="000000"/>
            </a:outerShdw>
          </a:effectLst>
        </p:spPr>
      </p:pic>
      <p:pic>
        <p:nvPicPr>
          <p:cNvPr id="363" name=""/>
          <p:cNvPicPr/>
          <p:nvPr/>
        </p:nvPicPr>
        <p:blipFill>
          <a:blip r:embed="rId4">
            <a:extLst/>
          </a:blip>
          <a:stretch>
            <a:fillRect/>
          </a:stretch>
        </p:blipFill>
        <p:spPr>
          <a:xfrm>
            <a:off x="125380" y="5498339"/>
            <a:ext cx="7450125" cy="3563948"/>
          </a:xfrm>
          <a:prstGeom prst="rect">
            <a:avLst/>
          </a:prstGeom>
          <a:effectLst>
            <a:outerShdw sx="100000" sy="100000" kx="0" ky="0" algn="b" rotWithShape="0" blurRad="88900" dist="76200" dir="2129326">
              <a:srgbClr val="000000">
                <a:alpha val="45088"/>
              </a:srgbClr>
            </a:outerShdw>
          </a:effectLst>
        </p:spPr>
      </p:pic>
      <p:sp>
        <p:nvSpPr>
          <p:cNvPr id="364" name="Shape 364"/>
          <p:cNvSpPr/>
          <p:nvPr/>
        </p:nvSpPr>
        <p:spPr>
          <a:xfrm>
            <a:off x="7272866" y="6645312"/>
            <a:ext cx="2105952" cy="1270001"/>
          </a:xfrm>
          <a:prstGeom prst="rightArrow">
            <a:avLst>
              <a:gd name="adj1" fmla="val 32000"/>
              <a:gd name="adj2" fmla="val 64000"/>
            </a:avLst>
          </a:prstGeom>
          <a:blipFill>
            <a:blip r:embed="rId5"/>
          </a:blipFill>
          <a:ln w="12700">
            <a:solidFill/>
            <a:round/>
          </a:ln>
          <a:effectLst>
            <a:outerShdw sx="100000" sy="100000" kx="0" ky="0" algn="b" rotWithShape="0" blurRad="88900" dist="76200" dir="2129326">
              <a:srgbClr val="000000">
                <a:alpha val="45088"/>
              </a:srgbClr>
            </a:outerShdw>
          </a:effectLst>
        </p:spPr>
        <p:txBody>
          <a:bodyPr lIns="0" tIns="0" rIns="0" bIns="0" anchor="ctr"/>
          <a:lstStyle/>
          <a:p>
            <a:pPr lvl="0">
              <a:defRPr sz="2600"/>
            </a:pPr>
          </a:p>
        </p:txBody>
      </p:sp>
      <p:sp>
        <p:nvSpPr>
          <p:cNvPr id="365" name="Shape 365"/>
          <p:cNvSpPr/>
          <p:nvPr/>
        </p:nvSpPr>
        <p:spPr>
          <a:xfrm>
            <a:off x="6290733" y="5073650"/>
            <a:ext cx="3419343" cy="1168401"/>
          </a:xfrm>
          <a:prstGeom prst="roundRect">
            <a:avLst>
              <a:gd name="adj" fmla="val 15000"/>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2600">
                <a:solidFill>
                  <a:srgbClr val="FFFFFF"/>
                </a:solidFill>
                <a:effectLst>
                  <a:outerShdw sx="100000" sy="100000" kx="0" ky="0" algn="b" rotWithShape="0" blurRad="50800" dist="63500" dir="3069388">
                    <a:srgbClr val="000000"/>
                  </a:outerShdw>
                </a:effectLst>
              </a:rPr>
              <a:t>Ephesians 2:20</a:t>
            </a:r>
            <a:endParaRPr sz="2600">
              <a:solidFill>
                <a:srgbClr val="FFFFFF"/>
              </a:solidFill>
              <a:effectLst>
                <a:outerShdw sx="100000" sy="100000" kx="0" ky="0" algn="b" rotWithShape="0" blurRad="50800" dist="63500" dir="3069388">
                  <a:srgbClr val="000000"/>
                </a:outerShdw>
              </a:effectLst>
            </a:endParaRPr>
          </a:p>
          <a:p>
            <a:pPr lvl="0">
              <a:defRPr sz="1800">
                <a:solidFill>
                  <a:srgbClr val="000000"/>
                </a:solidFill>
              </a:defRPr>
            </a:pPr>
            <a:r>
              <a:rPr sz="2600">
                <a:solidFill>
                  <a:srgbClr val="FFFFFF"/>
                </a:solidFill>
                <a:effectLst>
                  <a:outerShdw sx="100000" sy="100000" kx="0" ky="0" algn="b" rotWithShape="0" blurRad="50800" dist="63500" dir="3069388">
                    <a:srgbClr val="000000"/>
                  </a:outerShdw>
                </a:effectLst>
              </a:rPr>
              <a:t>Laid the Foundation</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365"/>
                                        </p:tgtEl>
                                        <p:attrNameLst>
                                          <p:attrName>style.visibility</p:attrName>
                                        </p:attrNameLst>
                                      </p:cBhvr>
                                      <p:to>
                                        <p:strVal val="visible"/>
                                      </p:to>
                                    </p:set>
                                    <p:animEffect filter="wipe(left)" transition="in">
                                      <p:cBhvr>
                                        <p:cTn id="7" dur="20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ph type="sldNum" sz="quarter" idx="2"/>
          </p:nvPr>
        </p:nvSpPr>
        <p:spPr>
          <a:xfrm>
            <a:off x="12736512" y="397060"/>
            <a:ext cx="268289"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368" name="Shape 368"/>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369"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370" name="Shape 370"/>
          <p:cNvSpPr/>
          <p:nvPr/>
        </p:nvSpPr>
        <p:spPr>
          <a:xfrm>
            <a:off x="7078538" y="3310466"/>
            <a:ext cx="5400610" cy="6159501"/>
          </a:xfrm>
          <a:prstGeom prst="rect">
            <a:avLst/>
          </a:prstGeom>
          <a:ln w="12700">
            <a:miter lim="400000"/>
          </a:ln>
          <a:effectLst>
            <a:outerShdw sx="100000" sy="100000" kx="0" ky="0" algn="b" rotWithShape="0" blurRad="88900" dist="76200" dir="2129326">
              <a:srgbClr val="000000">
                <a:alpha val="19919"/>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400">
                <a:effectLst>
                  <a:outerShdw sx="100000" sy="100000" kx="0" ky="0" algn="b" rotWithShape="0" blurRad="88900" dist="63500" dir="1295171">
                    <a:srgbClr val="000000">
                      <a:alpha val="32000"/>
                    </a:srgbClr>
                  </a:outerShdw>
                </a:effectLst>
                <a:latin typeface="Book Antiqua"/>
                <a:ea typeface="Book Antiqua"/>
                <a:cs typeface="Book Antiqua"/>
                <a:sym typeface="Book Antiqua"/>
              </a:rPr>
              <a:t>Philippians 1:1 (NKJV)</a:t>
            </a:r>
            <a:endParaRPr sz="4400">
              <a:effectLst>
                <a:outerShdw sx="100000" sy="100000" kx="0" ky="0" algn="b" rotWithShape="0" blurRad="88900" dist="63500" dir="1295171">
                  <a:srgbClr val="000000">
                    <a:alpha val="32000"/>
                  </a:srgbClr>
                </a:outerShdw>
              </a:effectLst>
              <a:latin typeface="Book Antiqua"/>
              <a:ea typeface="Book Antiqua"/>
              <a:cs typeface="Book Antiqua"/>
              <a:sym typeface="Book Antiqua"/>
            </a:endParaRPr>
          </a:p>
          <a:p>
            <a:pPr lvl="0" defTabSz="457200">
              <a:defRPr sz="1800">
                <a:solidFill>
                  <a:srgbClr val="000000"/>
                </a:solidFill>
              </a:defRPr>
            </a:pPr>
            <a:r>
              <a:rPr baseline="31999" sz="4400">
                <a:effectLst>
                  <a:outerShdw sx="100000" sy="100000" kx="0" ky="0" algn="b" rotWithShape="0" blurRad="88900" dist="63500" dir="1295171">
                    <a:srgbClr val="000000">
                      <a:alpha val="32000"/>
                    </a:srgbClr>
                  </a:outerShdw>
                </a:effectLst>
                <a:latin typeface="Book Antiqua"/>
                <a:ea typeface="Book Antiqua"/>
                <a:cs typeface="Book Antiqua"/>
                <a:sym typeface="Book Antiqua"/>
              </a:rPr>
              <a:t>1</a:t>
            </a:r>
            <a:r>
              <a:rPr sz="4400">
                <a:effectLst>
                  <a:outerShdw sx="100000" sy="100000" kx="0" ky="0" algn="b" rotWithShape="0" blurRad="88900" dist="63500" dir="1295171">
                    <a:srgbClr val="000000">
                      <a:alpha val="32000"/>
                    </a:srgbClr>
                  </a:outerShdw>
                </a:effectLst>
                <a:latin typeface="Book Antiqua"/>
                <a:ea typeface="Book Antiqua"/>
                <a:cs typeface="Book Antiqua"/>
                <a:sym typeface="Book Antiqua"/>
              </a:rPr>
              <a:t> Paul and Timothy, bondservants of Jesus Christ, To all the saints in Christ Jesus who are in Philippi, with the bishops and deacons:</a:t>
            </a:r>
          </a:p>
        </p:txBody>
      </p:sp>
      <p:sp>
        <p:nvSpPr>
          <p:cNvPr id="371" name="Shape 371"/>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sldNum" sz="quarter" idx="2"/>
          </p:nvPr>
        </p:nvSpPr>
        <p:spPr>
          <a:xfrm>
            <a:off x="12745045" y="397060"/>
            <a:ext cx="25975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374" name="Shape 374"/>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375" name=""/>
          <p:cNvPicPr/>
          <p:nvPr/>
        </p:nvPicPr>
        <p:blipFill>
          <a:blip r:embed="rId2">
            <a:extLst/>
          </a:blip>
          <a:stretch>
            <a:fillRect/>
          </a:stretch>
        </p:blipFill>
        <p:spPr>
          <a:xfrm>
            <a:off x="-81604" y="3444239"/>
            <a:ext cx="3845420" cy="6477001"/>
          </a:xfrm>
          <a:prstGeom prst="rect">
            <a:avLst/>
          </a:prstGeom>
          <a:effectLst>
            <a:outerShdw sx="100000" sy="100000" kx="0" ky="0" algn="b" rotWithShape="0" blurRad="165100" dist="76200" dir="2940000">
              <a:srgbClr val="000000">
                <a:alpha val="45000"/>
              </a:srgbClr>
            </a:outerShdw>
          </a:effectLst>
        </p:spPr>
      </p:pic>
      <p:sp>
        <p:nvSpPr>
          <p:cNvPr id="376" name="Shape 376"/>
          <p:cNvSpPr/>
          <p:nvPr/>
        </p:nvSpPr>
        <p:spPr>
          <a:xfrm>
            <a:off x="705796" y="2804583"/>
            <a:ext cx="11938001" cy="800101"/>
          </a:xfrm>
          <a:prstGeom prst="rect">
            <a:avLst/>
          </a:prstGeom>
          <a:ln w="12700">
            <a:miter lim="400000"/>
          </a:ln>
          <a:effectLst>
            <a:outerShdw sx="100000" sy="100000" kx="0" ky="0" algn="b" rotWithShape="0" blurRad="25400" dist="12700" dir="0">
              <a:srgbClr val="FFFFFF">
                <a:alpha val="4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700">
                <a:solidFill>
                  <a:srgbClr val="000000"/>
                </a:solidFill>
                <a:effectLst>
                  <a:outerShdw sx="100000" sy="100000" kx="0" ky="0" algn="b" rotWithShape="0" blurRad="165100" dist="88900" dir="3540000">
                    <a:srgbClr val="000000">
                      <a:alpha val="45000"/>
                    </a:srgbClr>
                  </a:outerShdw>
                </a:effectLst>
                <a:latin typeface="Boulder"/>
                <a:ea typeface="Boulder"/>
                <a:cs typeface="Boulder"/>
                <a:sym typeface="Boulder"/>
              </a:defRPr>
            </a:lvl1pPr>
          </a:lstStyle>
          <a:p>
            <a:pPr lvl="0">
              <a:defRPr sz="1800">
                <a:effectLst/>
              </a:defRPr>
            </a:pPr>
            <a:r>
              <a:rPr sz="4700">
                <a:effectLst>
                  <a:outerShdw sx="100000" sy="100000" kx="0" ky="0" algn="b" rotWithShape="0" blurRad="165100" dist="88900" dir="3540000">
                    <a:srgbClr val="000000">
                      <a:alpha val="45000"/>
                    </a:srgbClr>
                  </a:outerShdw>
                </a:effectLst>
              </a:rPr>
              <a:t>The terms elder, bishop &amp; pastor</a:t>
            </a:r>
          </a:p>
        </p:txBody>
      </p:sp>
      <p:sp>
        <p:nvSpPr>
          <p:cNvPr id="377" name="Shape 377"/>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
        <p:nvSpPr>
          <p:cNvPr id="378" name="Shape 378"/>
          <p:cNvSpPr/>
          <p:nvPr/>
        </p:nvSpPr>
        <p:spPr>
          <a:xfrm>
            <a:off x="3815847" y="3792879"/>
            <a:ext cx="8777752" cy="5487173"/>
          </a:xfrm>
          <a:prstGeom prst="rect">
            <a:avLst/>
          </a:prstGeom>
          <a:ln w="12700">
            <a:miter lim="400000"/>
          </a:ln>
          <a:effectLst>
            <a:outerShdw sx="100000" sy="100000" kx="0" ky="0" algn="b" rotWithShape="0" blurRad="165100" dist="76200" dir="2940000">
              <a:srgbClr val="000000">
                <a:alpha val="45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spcBef>
                <a:spcPts val="1100"/>
              </a:spcBef>
              <a:defRPr sz="1800">
                <a:solidFill>
                  <a:srgbClr val="000000"/>
                </a:solidFill>
              </a:defRPr>
            </a:pPr>
            <a:r>
              <a:rPr sz="4000">
                <a:latin typeface="Abject Failure"/>
                <a:ea typeface="Abject Failure"/>
                <a:cs typeface="Abject Failure"/>
                <a:sym typeface="Abject Failure"/>
              </a:rPr>
              <a:t>1 Peter 5:1-2 (NKJV)  </a:t>
            </a:r>
            <a:endParaRPr sz="4000">
              <a:latin typeface="Abject Failure"/>
              <a:ea typeface="Abject Failure"/>
              <a:cs typeface="Abject Failure"/>
              <a:sym typeface="Abject Failure"/>
            </a:endParaRPr>
          </a:p>
          <a:p>
            <a:pPr lvl="0" defTabSz="914400">
              <a:spcBef>
                <a:spcPts val="1100"/>
              </a:spcBef>
              <a:defRPr sz="1800">
                <a:solidFill>
                  <a:srgbClr val="000000"/>
                </a:solidFill>
              </a:defRPr>
            </a:pPr>
            <a:r>
              <a:rPr sz="4000">
                <a:latin typeface="Times New Roman"/>
                <a:ea typeface="Times New Roman"/>
                <a:cs typeface="Times New Roman"/>
                <a:sym typeface="Times New Roman"/>
              </a:rPr>
              <a:t>     </a:t>
            </a:r>
            <a:r>
              <a:rPr baseline="30799" sz="4000">
                <a:latin typeface="Times New Roman"/>
                <a:ea typeface="Times New Roman"/>
                <a:cs typeface="Times New Roman"/>
                <a:sym typeface="Times New Roman"/>
              </a:rPr>
              <a:t>1</a:t>
            </a:r>
            <a:r>
              <a:rPr sz="4000">
                <a:latin typeface="Times New Roman"/>
                <a:ea typeface="Times New Roman"/>
                <a:cs typeface="Times New Roman"/>
                <a:sym typeface="Times New Roman"/>
              </a:rPr>
              <a:t>The elders (</a:t>
            </a:r>
            <a:r>
              <a:rPr b="1" i="1" sz="4000">
                <a:solidFill>
                  <a:srgbClr val="0000FF"/>
                </a:solidFill>
                <a:latin typeface="Times New Roman"/>
                <a:ea typeface="Times New Roman"/>
                <a:cs typeface="Times New Roman"/>
                <a:sym typeface="Times New Roman"/>
              </a:rPr>
              <a:t>presbuteros</a:t>
            </a:r>
            <a:r>
              <a:rPr sz="4000">
                <a:latin typeface="Times New Roman"/>
                <a:ea typeface="Times New Roman"/>
                <a:cs typeface="Times New Roman"/>
                <a:sym typeface="Times New Roman"/>
              </a:rPr>
              <a:t>), who are among you I exhort, I who am a fellow elder and a witness of the sufferings of Christ, and also a partaker of the glory that will be revealed: </a:t>
            </a:r>
            <a:r>
              <a:rPr baseline="30799" sz="4000">
                <a:latin typeface="Times New Roman"/>
                <a:ea typeface="Times New Roman"/>
                <a:cs typeface="Times New Roman"/>
                <a:sym typeface="Times New Roman"/>
              </a:rPr>
              <a:t>2</a:t>
            </a:r>
            <a:r>
              <a:rPr sz="4000">
                <a:latin typeface="Times New Roman"/>
                <a:ea typeface="Times New Roman"/>
                <a:cs typeface="Times New Roman"/>
                <a:sym typeface="Times New Roman"/>
              </a:rPr>
              <a:t>Shepherd (</a:t>
            </a:r>
            <a:r>
              <a:rPr b="1" i="1" sz="4000">
                <a:solidFill>
                  <a:srgbClr val="0000FF"/>
                </a:solidFill>
                <a:latin typeface="Times New Roman"/>
                <a:ea typeface="Times New Roman"/>
                <a:cs typeface="Times New Roman"/>
                <a:sym typeface="Times New Roman"/>
              </a:rPr>
              <a:t>poimen</a:t>
            </a:r>
            <a:r>
              <a:rPr sz="4000">
                <a:latin typeface="Times New Roman"/>
                <a:ea typeface="Times New Roman"/>
                <a:cs typeface="Times New Roman"/>
                <a:sym typeface="Times New Roman"/>
              </a:rPr>
              <a:t>), </a:t>
            </a:r>
            <a:r>
              <a:rPr sz="4000">
                <a:solidFill>
                  <a:srgbClr val="FF0000"/>
                </a:solidFill>
                <a:latin typeface="Times New Roman"/>
                <a:ea typeface="Times New Roman"/>
                <a:cs typeface="Times New Roman"/>
                <a:sym typeface="Times New Roman"/>
              </a:rPr>
              <a:t>the flock of God which is among you</a:t>
            </a:r>
            <a:r>
              <a:rPr sz="4000">
                <a:latin typeface="Times New Roman"/>
                <a:ea typeface="Times New Roman"/>
                <a:cs typeface="Times New Roman"/>
                <a:sym typeface="Times New Roman"/>
              </a:rPr>
              <a:t>, serving as overseers, (</a:t>
            </a:r>
            <a:r>
              <a:rPr b="1" i="1" sz="4000">
                <a:solidFill>
                  <a:srgbClr val="0000FF"/>
                </a:solidFill>
                <a:latin typeface="Times New Roman"/>
                <a:ea typeface="Times New Roman"/>
                <a:cs typeface="Times New Roman"/>
                <a:sym typeface="Times New Roman"/>
              </a:rPr>
              <a:t>episkopos</a:t>
            </a:r>
            <a:r>
              <a:rPr sz="4000">
                <a:latin typeface="Times New Roman"/>
                <a:ea typeface="Times New Roman"/>
                <a:cs typeface="Times New Roman"/>
                <a:sym typeface="Times New Roman"/>
              </a:rPr>
              <a:t>), </a:t>
            </a:r>
          </a:p>
        </p:txBody>
      </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sldNum" sz="quarter" idx="2"/>
          </p:nvPr>
        </p:nvSpPr>
        <p:spPr>
          <a:xfrm>
            <a:off x="12732742" y="397060"/>
            <a:ext cx="272059"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381" name="Shape 381"/>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382" name=""/>
          <p:cNvPicPr/>
          <p:nvPr/>
        </p:nvPicPr>
        <p:blipFill>
          <a:blip r:embed="rId2">
            <a:extLst/>
          </a:blip>
          <a:stretch>
            <a:fillRect/>
          </a:stretch>
        </p:blipFill>
        <p:spPr>
          <a:xfrm>
            <a:off x="-81604" y="3444239"/>
            <a:ext cx="3845420" cy="6477001"/>
          </a:xfrm>
          <a:prstGeom prst="rect">
            <a:avLst/>
          </a:prstGeom>
          <a:effectLst>
            <a:outerShdw sx="100000" sy="100000" kx="0" ky="0" algn="b" rotWithShape="0" blurRad="165100" dist="76200" dir="2940000">
              <a:srgbClr val="000000">
                <a:alpha val="45000"/>
              </a:srgbClr>
            </a:outerShdw>
          </a:effectLst>
        </p:spPr>
      </p:pic>
      <p:sp>
        <p:nvSpPr>
          <p:cNvPr id="383" name="Shape 383"/>
          <p:cNvSpPr/>
          <p:nvPr/>
        </p:nvSpPr>
        <p:spPr>
          <a:xfrm>
            <a:off x="705796" y="2804583"/>
            <a:ext cx="11938001" cy="800101"/>
          </a:xfrm>
          <a:prstGeom prst="rect">
            <a:avLst/>
          </a:prstGeom>
          <a:ln w="12700">
            <a:miter lim="400000"/>
          </a:ln>
          <a:effectLst>
            <a:outerShdw sx="100000" sy="100000" kx="0" ky="0" algn="b" rotWithShape="0" blurRad="25400" dist="12700" dir="0">
              <a:srgbClr val="FFFFFF">
                <a:alpha val="4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700">
                <a:solidFill>
                  <a:srgbClr val="000000"/>
                </a:solidFill>
                <a:effectLst>
                  <a:outerShdw sx="100000" sy="100000" kx="0" ky="0" algn="b" rotWithShape="0" blurRad="165100" dist="88900" dir="3540000">
                    <a:srgbClr val="000000">
                      <a:alpha val="45000"/>
                    </a:srgbClr>
                  </a:outerShdw>
                </a:effectLst>
                <a:latin typeface="Boulder"/>
                <a:ea typeface="Boulder"/>
                <a:cs typeface="Boulder"/>
                <a:sym typeface="Boulder"/>
              </a:defRPr>
            </a:lvl1pPr>
          </a:lstStyle>
          <a:p>
            <a:pPr lvl="0">
              <a:defRPr sz="1800">
                <a:effectLst/>
              </a:defRPr>
            </a:pPr>
            <a:r>
              <a:rPr sz="4700">
                <a:effectLst>
                  <a:outerShdw sx="100000" sy="100000" kx="0" ky="0" algn="b" rotWithShape="0" blurRad="165100" dist="88900" dir="3540000">
                    <a:srgbClr val="000000">
                      <a:alpha val="45000"/>
                    </a:srgbClr>
                  </a:outerShdw>
                </a:effectLst>
              </a:rPr>
              <a:t>The terms elder, bishop &amp; pastor</a:t>
            </a:r>
          </a:p>
        </p:txBody>
      </p:sp>
      <p:sp>
        <p:nvSpPr>
          <p:cNvPr id="384" name="Shape 384"/>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
        <p:nvSpPr>
          <p:cNvPr id="385" name="Shape 385"/>
          <p:cNvSpPr/>
          <p:nvPr/>
        </p:nvSpPr>
        <p:spPr>
          <a:xfrm>
            <a:off x="3214687" y="3799839"/>
            <a:ext cx="9713913" cy="5765801"/>
          </a:xfrm>
          <a:prstGeom prst="rect">
            <a:avLst/>
          </a:prstGeom>
          <a:ln w="12700">
            <a:round/>
          </a:ln>
          <a:effectLst>
            <a:outerShdw sx="100000" sy="100000" kx="0" ky="0" algn="b" rotWithShape="0" blurRad="152400" dist="76200" dir="5400000">
              <a:srgbClr val="000000">
                <a:alpha val="46903"/>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1" marL="914400" indent="-571500" algn="l" defTabSz="1295400">
              <a:spcBef>
                <a:spcPts val="800"/>
              </a:spcBef>
              <a:buSzPct val="100000"/>
              <a:buBlip>
                <a:blip r:embed="rId3"/>
              </a:buBlip>
              <a:defRPr sz="1800">
                <a:solidFill>
                  <a:srgbClr val="000000"/>
                </a:solidFill>
              </a:defRPr>
            </a:pPr>
            <a:r>
              <a:rPr b="1" sz="3200">
                <a:solidFill>
                  <a:srgbClr val="971817"/>
                </a:solidFill>
                <a:uFill>
                  <a:solidFill>
                    <a:srgbClr val="4F5503"/>
                  </a:solidFill>
                </a:uFill>
                <a:latin typeface="Georgia"/>
                <a:ea typeface="Georgia"/>
                <a:cs typeface="Georgia"/>
                <a:sym typeface="Georgia"/>
              </a:rPr>
              <a:t>Bishop</a:t>
            </a:r>
            <a:r>
              <a:rPr sz="3200">
                <a:solidFill>
                  <a:srgbClr val="434ED6"/>
                </a:solidFill>
                <a:uFill>
                  <a:solidFill>
                    <a:srgbClr val="434ED6"/>
                  </a:solidFill>
                </a:uFill>
                <a:latin typeface="Georgia"/>
                <a:ea typeface="Georgia"/>
                <a:cs typeface="Georgia"/>
                <a:sym typeface="Georgia"/>
              </a:rPr>
              <a:t> </a:t>
            </a:r>
            <a:r>
              <a:rPr sz="3200">
                <a:uFill>
                  <a:solidFill/>
                </a:uFill>
                <a:latin typeface="Georgia"/>
                <a:ea typeface="Georgia"/>
                <a:cs typeface="Georgia"/>
                <a:sym typeface="Georgia"/>
              </a:rPr>
              <a:t>– [</a:t>
            </a:r>
            <a:r>
              <a:rPr i="1" sz="3200">
                <a:uFill>
                  <a:solidFill/>
                </a:uFill>
                <a:latin typeface="Georgia"/>
                <a:ea typeface="Georgia"/>
                <a:cs typeface="Georgia"/>
                <a:sym typeface="Georgia"/>
              </a:rPr>
              <a:t>episkopos (n); episkopeo (v)</a:t>
            </a:r>
            <a:r>
              <a:rPr sz="3200">
                <a:uFill>
                  <a:solidFill/>
                </a:uFill>
                <a:latin typeface="Georgia"/>
                <a:ea typeface="Georgia"/>
                <a:cs typeface="Georgia"/>
                <a:sym typeface="Georgia"/>
              </a:rPr>
              <a:t>] – Denotes the overseeing function – not legislative, but leading and enforcing within the Law of God – Acts 20:28; 1 Pet 5:2; (Heb 13:7,17)</a:t>
            </a:r>
            <a:endParaRPr sz="3200">
              <a:uFill>
                <a:solidFill/>
              </a:uFill>
              <a:latin typeface="Georgia"/>
              <a:ea typeface="Georgia"/>
              <a:cs typeface="Georgia"/>
              <a:sym typeface="Georgia"/>
            </a:endParaRPr>
          </a:p>
          <a:p>
            <a:pPr lvl="1" marL="914400" indent="-571500" algn="l" defTabSz="1295400">
              <a:spcBef>
                <a:spcPts val="800"/>
              </a:spcBef>
              <a:buSzPct val="100000"/>
              <a:buBlip>
                <a:blip r:embed="rId3"/>
              </a:buBlip>
              <a:defRPr sz="1800">
                <a:solidFill>
                  <a:srgbClr val="000000"/>
                </a:solidFill>
              </a:defRPr>
            </a:pPr>
            <a:r>
              <a:rPr b="1" sz="3200">
                <a:solidFill>
                  <a:srgbClr val="971817"/>
                </a:solidFill>
                <a:uFill>
                  <a:solidFill>
                    <a:srgbClr val="4F5503"/>
                  </a:solidFill>
                </a:uFill>
                <a:latin typeface="Georgia"/>
                <a:ea typeface="Georgia"/>
                <a:cs typeface="Georgia"/>
                <a:sym typeface="Georgia"/>
              </a:rPr>
              <a:t>Pastor, shepherd</a:t>
            </a:r>
            <a:r>
              <a:rPr sz="3200">
                <a:solidFill>
                  <a:srgbClr val="971817"/>
                </a:solidFill>
                <a:uFill>
                  <a:solidFill>
                    <a:srgbClr val="4F5503"/>
                  </a:solidFill>
                </a:uFill>
                <a:latin typeface="Georgia"/>
                <a:ea typeface="Georgia"/>
                <a:cs typeface="Georgia"/>
                <a:sym typeface="Georgia"/>
              </a:rPr>
              <a:t> </a:t>
            </a:r>
            <a:r>
              <a:rPr sz="3200">
                <a:uFill>
                  <a:solidFill/>
                </a:uFill>
                <a:latin typeface="Georgia"/>
                <a:ea typeface="Georgia"/>
                <a:cs typeface="Georgia"/>
                <a:sym typeface="Georgia"/>
              </a:rPr>
              <a:t>– [</a:t>
            </a:r>
            <a:r>
              <a:rPr i="1" sz="3200">
                <a:uFill>
                  <a:solidFill/>
                </a:uFill>
                <a:latin typeface="Georgia"/>
                <a:ea typeface="Georgia"/>
                <a:cs typeface="Georgia"/>
                <a:sym typeface="Georgia"/>
              </a:rPr>
              <a:t>poimen (n); poimaino (v)</a:t>
            </a:r>
            <a:r>
              <a:rPr sz="3200">
                <a:uFill>
                  <a:solidFill/>
                </a:uFill>
                <a:latin typeface="Georgia"/>
                <a:ea typeface="Georgia"/>
                <a:cs typeface="Georgia"/>
                <a:sym typeface="Georgia"/>
              </a:rPr>
              <a:t>] – Emphasizes the care, watching and feeding of the flock of God over which they have been appointed. – Act 20:28; Ep 4:11; 1 Pet 5:2</a:t>
            </a:r>
            <a:endParaRPr sz="3200">
              <a:uFill>
                <a:solidFill/>
              </a:uFill>
              <a:latin typeface="Georgia"/>
              <a:ea typeface="Georgia"/>
              <a:cs typeface="Georgia"/>
              <a:sym typeface="Georgia"/>
            </a:endParaRPr>
          </a:p>
          <a:p>
            <a:pPr lvl="1" marL="914400" indent="-571500" algn="l" defTabSz="1295400">
              <a:spcBef>
                <a:spcPts val="800"/>
              </a:spcBef>
              <a:buSzPct val="100000"/>
              <a:buBlip>
                <a:blip r:embed="rId3"/>
              </a:buBlip>
              <a:defRPr sz="1800">
                <a:solidFill>
                  <a:srgbClr val="000000"/>
                </a:solidFill>
              </a:defRPr>
            </a:pPr>
            <a:r>
              <a:rPr b="1" sz="3200">
                <a:solidFill>
                  <a:srgbClr val="971817"/>
                </a:solidFill>
                <a:uFill>
                  <a:solidFill>
                    <a:srgbClr val="4F5503"/>
                  </a:solidFill>
                </a:uFill>
                <a:latin typeface="Georgia"/>
                <a:ea typeface="Georgia"/>
                <a:cs typeface="Georgia"/>
                <a:sym typeface="Georgia"/>
              </a:rPr>
              <a:t>Elder</a:t>
            </a:r>
            <a:r>
              <a:rPr sz="3200">
                <a:uFill>
                  <a:solidFill/>
                </a:uFill>
                <a:latin typeface="Georgia"/>
                <a:ea typeface="Georgia"/>
                <a:cs typeface="Georgia"/>
                <a:sym typeface="Georgia"/>
              </a:rPr>
              <a:t> - [</a:t>
            </a:r>
            <a:r>
              <a:rPr i="1" sz="3200">
                <a:uFill>
                  <a:solidFill/>
                </a:uFill>
                <a:latin typeface="Georgia"/>
                <a:ea typeface="Georgia"/>
                <a:cs typeface="Georgia"/>
                <a:sym typeface="Georgia"/>
              </a:rPr>
              <a:t>presbuteros (n)</a:t>
            </a:r>
            <a:r>
              <a:rPr sz="3200">
                <a:uFill>
                  <a:solidFill/>
                </a:uFill>
                <a:latin typeface="Georgia"/>
                <a:ea typeface="Georgia"/>
                <a:cs typeface="Georgia"/>
                <a:sym typeface="Georgia"/>
              </a:rPr>
              <a:t>] denotes age and seasoned wisdom that belong to its experiences. Acts 14:23; 20:17; 1 Pet 5:1</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385">
                                            <p:txEl>
                                              <p:pRg st="1" end="1"/>
                                            </p:txEl>
                                          </p:spTgt>
                                        </p:tgtEl>
                                        <p:attrNameLst>
                                          <p:attrName>style.visibility</p:attrName>
                                        </p:attrNameLst>
                                      </p:cBhvr>
                                      <p:to>
                                        <p:strVal val="visible"/>
                                      </p:to>
                                    </p:set>
                                    <p:animEffect filter="fade" transition="in">
                                      <p:cBhvr>
                                        <p:cTn id="7" dur="1000"/>
                                        <p:tgtEl>
                                          <p:spTgt spid="3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385">
                                            <p:txEl>
                                              <p:pRg st="2" end="2"/>
                                            </p:txEl>
                                          </p:spTgt>
                                        </p:tgtEl>
                                        <p:attrNameLst>
                                          <p:attrName>style.visibility</p:attrName>
                                        </p:attrNameLst>
                                      </p:cBhvr>
                                      <p:to>
                                        <p:strVal val="visible"/>
                                      </p:to>
                                    </p:set>
                                    <p:animEffect filter="fade" transition="in">
                                      <p:cBhvr>
                                        <p:cTn id="12" dur="1000"/>
                                        <p:tgtEl>
                                          <p:spTgt spid="38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5"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sldNum" sz="quarter" idx="2"/>
          </p:nvPr>
        </p:nvSpPr>
        <p:spPr>
          <a:xfrm>
            <a:off x="12748815" y="397060"/>
            <a:ext cx="255986"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388" name="Shape 388"/>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389" name=""/>
          <p:cNvPicPr/>
          <p:nvPr/>
        </p:nvPicPr>
        <p:blipFill>
          <a:blip r:embed="rId2">
            <a:extLst/>
          </a:blip>
          <a:stretch>
            <a:fillRect/>
          </a:stretch>
        </p:blipFill>
        <p:spPr>
          <a:xfrm>
            <a:off x="152400" y="3118445"/>
            <a:ext cx="4267201" cy="6618222"/>
          </a:xfrm>
          <a:prstGeom prst="rect">
            <a:avLst/>
          </a:prstGeom>
          <a:effectLst>
            <a:outerShdw sx="100000" sy="100000" kx="0" ky="0" algn="b" rotWithShape="0" blurRad="50800" dist="12700" dir="0">
              <a:srgbClr val="000000">
                <a:alpha val="50000"/>
              </a:srgbClr>
            </a:outerShdw>
          </a:effectLst>
        </p:spPr>
      </p:pic>
      <p:sp>
        <p:nvSpPr>
          <p:cNvPr id="390" name="Shape 390"/>
          <p:cNvSpPr/>
          <p:nvPr/>
        </p:nvSpPr>
        <p:spPr>
          <a:xfrm>
            <a:off x="355599" y="3335105"/>
            <a:ext cx="3860801" cy="6184901"/>
          </a:xfrm>
          <a:prstGeom prst="rect">
            <a:avLst/>
          </a:prstGeom>
          <a:ln w="12700">
            <a:miter lim="400000"/>
          </a:ln>
          <a:effectLst>
            <a:outerShdw sx="100000" sy="100000" kx="0" ky="0" algn="b" rotWithShape="0" blurRad="165100" dist="88900" dir="0">
              <a:srgbClr val="000000">
                <a:alpha val="90000"/>
              </a:srgbClr>
            </a:outerShdw>
          </a:effectLst>
          <a:extLst>
            <a:ext uri="{C572A759-6A51-4108-AA02-DFA0A04FC94B}">
              <ma14:wrappingTextBoxFlag xmlns:ma14="http://schemas.microsoft.com/office/mac/drawingml/2011/main" val="1"/>
            </a:ext>
          </a:extLst>
        </p:spPr>
        <p:txBody>
          <a:bodyPr lIns="0" tIns="0" rIns="0" bIns="0">
            <a:spAutoFit/>
          </a:bodyPr>
          <a:lstStyle/>
          <a:p>
            <a:pPr lvl="0">
              <a:spcBef>
                <a:spcPts val="1500"/>
              </a:spcBef>
              <a:defRPr sz="1800">
                <a:solidFill>
                  <a:srgbClr val="000000"/>
                </a:solidFill>
              </a:defRPr>
            </a:pPr>
            <a:r>
              <a:rPr sz="37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rPr>
              <a:t>Acts 14:23 (NKJV) </a:t>
            </a:r>
            <a:endParaRPr sz="37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endParaRPr>
          </a:p>
          <a:p>
            <a:pPr lvl="0">
              <a:spcBef>
                <a:spcPts val="1500"/>
              </a:spcBef>
              <a:defRPr sz="1800">
                <a:solidFill>
                  <a:srgbClr val="000000"/>
                </a:solidFill>
              </a:defRPr>
            </a:pPr>
            <a:r>
              <a:rPr sz="3700">
                <a:solidFill>
                  <a:srgbClr val="CCE8B5"/>
                </a:solidFill>
                <a:effectLst>
                  <a:outerShdw sx="100000" sy="100000" kx="0" ky="0" algn="b" rotWithShape="0" blurRad="165100" dist="88900" dir="2400000">
                    <a:srgbClr val="000000">
                      <a:alpha val="90000"/>
                    </a:srgbClr>
                  </a:outerShdw>
                </a:effectLst>
                <a:latin typeface="Georgia"/>
                <a:ea typeface="Georgia"/>
                <a:cs typeface="Georgia"/>
                <a:sym typeface="Georgia"/>
              </a:rPr>
              <a:t>So when they had appointed elders in every church, and prayed with fasting, they commended them to the Lord in whom they had believed.</a:t>
            </a:r>
          </a:p>
        </p:txBody>
      </p:sp>
      <p:sp>
        <p:nvSpPr>
          <p:cNvPr id="391" name="Shape 391"/>
          <p:cNvSpPr/>
          <p:nvPr/>
        </p:nvSpPr>
        <p:spPr>
          <a:xfrm>
            <a:off x="4855567" y="3310466"/>
            <a:ext cx="7545851" cy="5892801"/>
          </a:xfrm>
          <a:prstGeom prst="rect">
            <a:avLst/>
          </a:prstGeom>
          <a:ln w="12700">
            <a:miter lim="400000"/>
          </a:ln>
          <a:effectLst>
            <a:outerShdw sx="100000" sy="100000" kx="0" ky="0" algn="b" rotWithShape="0" blurRad="165100" dist="76200" dir="3540000">
              <a:srgbClr val="000000">
                <a:alpha val="4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spcBef>
                <a:spcPts val="2400"/>
              </a:spcBef>
              <a:defRPr sz="1800">
                <a:solidFill>
                  <a:srgbClr val="000000"/>
                </a:solidFill>
              </a:defRPr>
            </a:pPr>
            <a:r>
              <a:rPr sz="4200">
                <a:effectLst>
                  <a:outerShdw sx="100000" sy="100000" kx="0" ky="0" algn="b" rotWithShape="0" blurRad="165100" dist="76200" dir="2880000">
                    <a:srgbClr val="000000">
                      <a:alpha val="40000"/>
                    </a:srgbClr>
                  </a:outerShdw>
                </a:effectLst>
                <a:latin typeface="Georgia"/>
                <a:ea typeface="Georgia"/>
                <a:cs typeface="Georgia"/>
                <a:sym typeface="Georgia"/>
              </a:rPr>
              <a:t>After Paul &amp; Barnabas had converted many in Lystra, they retraced their travels through Asia Minor appointing elders in every church. </a:t>
            </a:r>
            <a:endParaRPr sz="4200">
              <a:effectLst>
                <a:outerShdw sx="100000" sy="100000" kx="0" ky="0" algn="b" rotWithShape="0" blurRad="165100" dist="76200" dir="2880000">
                  <a:srgbClr val="000000">
                    <a:alpha val="40000"/>
                  </a:srgbClr>
                </a:outerShdw>
              </a:effectLst>
              <a:latin typeface="Georgia"/>
              <a:ea typeface="Georgia"/>
              <a:cs typeface="Georgia"/>
              <a:sym typeface="Georgia"/>
            </a:endParaRPr>
          </a:p>
          <a:p>
            <a:pPr lvl="0">
              <a:spcBef>
                <a:spcPts val="2400"/>
              </a:spcBef>
              <a:defRPr sz="1800">
                <a:solidFill>
                  <a:srgbClr val="000000"/>
                </a:solidFill>
              </a:defRPr>
            </a:pPr>
            <a:r>
              <a:rPr sz="4200">
                <a:effectLst>
                  <a:outerShdw sx="100000" sy="100000" kx="0" ky="0" algn="b" rotWithShape="0" blurRad="165100" dist="76200" dir="2880000">
                    <a:srgbClr val="000000">
                      <a:alpha val="40000"/>
                    </a:srgbClr>
                  </a:outerShdw>
                </a:effectLst>
                <a:latin typeface="Georgia"/>
                <a:ea typeface="Georgia"/>
                <a:cs typeface="Georgia"/>
                <a:sym typeface="Georgia"/>
              </a:rPr>
              <a:t>They then returned to Antioch bringing their first evangelistic journey to a close </a:t>
            </a:r>
            <a:r>
              <a:rPr baseline="31999" sz="4100">
                <a:effectLst>
                  <a:outerShdw sx="100000" sy="100000" kx="0" ky="0" algn="b" rotWithShape="0" blurRad="165100" dist="76200" dir="2880000">
                    <a:srgbClr val="000000">
                      <a:alpha val="40000"/>
                    </a:srgbClr>
                  </a:outerShdw>
                </a:effectLst>
                <a:latin typeface="Georgia"/>
                <a:ea typeface="Georgia"/>
                <a:cs typeface="Georgia"/>
                <a:sym typeface="Georgia"/>
              </a:rPr>
              <a:t>[46-48 AD]</a:t>
            </a:r>
            <a:r>
              <a:rPr sz="4200">
                <a:effectLst>
                  <a:outerShdw sx="100000" sy="100000" kx="0" ky="0" algn="b" rotWithShape="0" blurRad="165100" dist="76200" dir="2880000">
                    <a:srgbClr val="000000">
                      <a:alpha val="40000"/>
                    </a:srgbClr>
                  </a:outerShdw>
                </a:effectLst>
                <a:latin typeface="Georgia"/>
                <a:ea typeface="Georgia"/>
                <a:cs typeface="Georgia"/>
                <a:sym typeface="Georgia"/>
              </a:rPr>
              <a:t>. (Acts 14:21-26)</a:t>
            </a:r>
          </a:p>
        </p:txBody>
      </p:sp>
      <p:sp>
        <p:nvSpPr>
          <p:cNvPr id="392" name="Shape 392"/>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sldNum" sz="quarter" idx="2"/>
          </p:nvPr>
        </p:nvSpPr>
        <p:spPr>
          <a:xfrm>
            <a:off x="12733039" y="397060"/>
            <a:ext cx="271761"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395" name="Shape 395"/>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96" name="Shape 396"/>
          <p:cNvSpPr/>
          <p:nvPr/>
        </p:nvSpPr>
        <p:spPr>
          <a:xfrm>
            <a:off x="5323284" y="3310466"/>
            <a:ext cx="7010401" cy="6261101"/>
          </a:xfrm>
          <a:prstGeom prst="rect">
            <a:avLst/>
          </a:prstGeom>
          <a:ln w="12700">
            <a:miter lim="400000"/>
          </a:ln>
          <a:effectLst>
            <a:outerShdw sx="100000" sy="100000" kx="0" ky="0" algn="b" rotWithShape="0" blurRad="165100" dist="76200" dir="3540000">
              <a:srgbClr val="000000">
                <a:alpha val="4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spcBef>
                <a:spcPts val="2400"/>
              </a:spcBef>
              <a:defRPr sz="1800">
                <a:solidFill>
                  <a:srgbClr val="000000"/>
                </a:solidFill>
              </a:defRPr>
            </a:pPr>
            <a:r>
              <a:rPr sz="4500">
                <a:effectLst>
                  <a:outerShdw sx="100000" sy="100000" kx="0" ky="0" algn="b" rotWithShape="0" blurRad="165100" dist="76200" dir="2880000">
                    <a:srgbClr val="000000">
                      <a:alpha val="40000"/>
                    </a:srgbClr>
                  </a:outerShdw>
                </a:effectLst>
                <a:latin typeface="Georgia"/>
                <a:ea typeface="Georgia"/>
                <a:cs typeface="Georgia"/>
                <a:sym typeface="Georgia"/>
              </a:rPr>
              <a:t>“The use of the plural here implies what was true at Philippi (Phil. 1:1) and Ephesus (Acts 20:17, 28) that each church (one in each city) “had its college of elders” (Hackett) as in Jerusalem (21:18).”</a:t>
            </a:r>
            <a:endParaRPr sz="4500">
              <a:effectLst>
                <a:outerShdw sx="100000" sy="100000" kx="0" ky="0" algn="b" rotWithShape="0" blurRad="165100" dist="76200" dir="2880000">
                  <a:srgbClr val="000000">
                    <a:alpha val="40000"/>
                  </a:srgbClr>
                </a:outerShdw>
              </a:effectLst>
              <a:latin typeface="Georgia"/>
              <a:ea typeface="Georgia"/>
              <a:cs typeface="Georgia"/>
              <a:sym typeface="Georgia"/>
            </a:endParaRPr>
          </a:p>
          <a:p>
            <a:pPr lvl="0">
              <a:spcBef>
                <a:spcPts val="2400"/>
              </a:spcBef>
              <a:defRPr sz="1800">
                <a:solidFill>
                  <a:srgbClr val="000000"/>
                </a:solidFill>
              </a:defRPr>
            </a:pPr>
            <a:r>
              <a:rPr sz="2400">
                <a:effectLst>
                  <a:outerShdw sx="100000" sy="100000" kx="0" ky="0" algn="b" rotWithShape="0" blurRad="165100" dist="76200" dir="2880000">
                    <a:srgbClr val="000000">
                      <a:alpha val="40000"/>
                    </a:srgbClr>
                  </a:outerShdw>
                </a:effectLst>
                <a:latin typeface="Constantia"/>
                <a:ea typeface="Constantia"/>
                <a:cs typeface="Constantia"/>
                <a:sym typeface="Constantia"/>
              </a:rPr>
              <a:t>Robertson, A. (1933). Word Pictures in the New Testament. Nashville, TN: Broadman Press.</a:t>
            </a:r>
          </a:p>
        </p:txBody>
      </p:sp>
      <p:pic>
        <p:nvPicPr>
          <p:cNvPr id="397" name=""/>
          <p:cNvPicPr/>
          <p:nvPr/>
        </p:nvPicPr>
        <p:blipFill>
          <a:blip r:embed="rId2">
            <a:extLst/>
          </a:blip>
          <a:stretch>
            <a:fillRect/>
          </a:stretch>
        </p:blipFill>
        <p:spPr>
          <a:xfrm>
            <a:off x="152400" y="3118445"/>
            <a:ext cx="4267201" cy="6618222"/>
          </a:xfrm>
          <a:prstGeom prst="rect">
            <a:avLst/>
          </a:prstGeom>
          <a:effectLst>
            <a:outerShdw sx="100000" sy="100000" kx="0" ky="0" algn="b" rotWithShape="0" blurRad="50800" dist="12700" dir="0">
              <a:srgbClr val="000000">
                <a:alpha val="50000"/>
              </a:srgbClr>
            </a:outerShdw>
          </a:effectLst>
        </p:spPr>
      </p:pic>
      <p:sp>
        <p:nvSpPr>
          <p:cNvPr id="398" name="Shape 398"/>
          <p:cNvSpPr/>
          <p:nvPr/>
        </p:nvSpPr>
        <p:spPr>
          <a:xfrm>
            <a:off x="355600" y="3335105"/>
            <a:ext cx="3860800" cy="6184901"/>
          </a:xfrm>
          <a:prstGeom prst="rect">
            <a:avLst/>
          </a:prstGeom>
          <a:ln w="12700">
            <a:miter lim="400000"/>
          </a:ln>
          <a:effectLst>
            <a:outerShdw sx="100000" sy="100000" kx="0" ky="0" algn="b" rotWithShape="0" blurRad="165100" dist="88900" dir="0">
              <a:srgbClr val="000000">
                <a:alpha val="90000"/>
              </a:srgbClr>
            </a:outerShdw>
          </a:effectLst>
          <a:extLst>
            <a:ext uri="{C572A759-6A51-4108-AA02-DFA0A04FC94B}">
              <ma14:wrappingTextBoxFlag xmlns:ma14="http://schemas.microsoft.com/office/mac/drawingml/2011/main" val="1"/>
            </a:ext>
          </a:extLst>
        </p:spPr>
        <p:txBody>
          <a:bodyPr lIns="0" tIns="0" rIns="0" bIns="0">
            <a:spAutoFit/>
          </a:bodyPr>
          <a:lstStyle/>
          <a:p>
            <a:pPr lvl="0">
              <a:spcBef>
                <a:spcPts val="1500"/>
              </a:spcBef>
              <a:defRPr sz="1800">
                <a:solidFill>
                  <a:srgbClr val="000000"/>
                </a:solidFill>
              </a:defRPr>
            </a:pPr>
            <a:r>
              <a:rPr sz="37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rPr>
              <a:t>Acts 14:23 (NKJV) </a:t>
            </a:r>
            <a:endParaRPr sz="37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endParaRPr>
          </a:p>
          <a:p>
            <a:pPr lvl="0">
              <a:spcBef>
                <a:spcPts val="1500"/>
              </a:spcBef>
              <a:defRPr sz="1800">
                <a:solidFill>
                  <a:srgbClr val="000000"/>
                </a:solidFill>
              </a:defRPr>
            </a:pPr>
            <a:r>
              <a:rPr sz="3700">
                <a:solidFill>
                  <a:srgbClr val="CCE8B5"/>
                </a:solidFill>
                <a:effectLst>
                  <a:outerShdw sx="100000" sy="100000" kx="0" ky="0" algn="b" rotWithShape="0" blurRad="165100" dist="88900" dir="2400000">
                    <a:srgbClr val="000000">
                      <a:alpha val="90000"/>
                    </a:srgbClr>
                  </a:outerShdw>
                </a:effectLst>
                <a:latin typeface="Georgia"/>
                <a:ea typeface="Georgia"/>
                <a:cs typeface="Georgia"/>
                <a:sym typeface="Georgia"/>
              </a:rPr>
              <a:t>So when they had appointed elders in every church, and prayed with fasting, they commended them to the Lord in whom they had believed.</a:t>
            </a:r>
          </a:p>
        </p:txBody>
      </p:sp>
      <p:sp>
        <p:nvSpPr>
          <p:cNvPr id="399" name="Shape 399"/>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sldNum" sz="quarter" idx="2"/>
          </p:nvPr>
        </p:nvSpPr>
        <p:spPr>
          <a:xfrm>
            <a:off x="12733436" y="397060"/>
            <a:ext cx="27136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02" name="Shape 402"/>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403" name="Shape 403"/>
          <p:cNvSpPr/>
          <p:nvPr/>
        </p:nvSpPr>
        <p:spPr>
          <a:xfrm>
            <a:off x="4591182" y="3436705"/>
            <a:ext cx="8153467" cy="5981701"/>
          </a:xfrm>
          <a:prstGeom prst="rect">
            <a:avLst/>
          </a:prstGeom>
          <a:ln w="12700">
            <a:miter lim="400000"/>
          </a:ln>
          <a:effectLst>
            <a:outerShdw sx="100000" sy="100000" kx="0" ky="0" algn="b" rotWithShape="0" blurRad="165100" dist="76200" dir="3540000">
              <a:srgbClr val="000000">
                <a:alpha val="4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spcBef>
                <a:spcPts val="2400"/>
              </a:spcBef>
              <a:defRPr sz="1800">
                <a:solidFill>
                  <a:srgbClr val="000000"/>
                </a:solidFill>
              </a:defRPr>
            </a:pPr>
            <a:r>
              <a:rPr sz="3300">
                <a:effectLst>
                  <a:outerShdw sx="100000" sy="100000" kx="0" ky="0" algn="b" rotWithShape="0" blurRad="165100" dist="76200" dir="2880000">
                    <a:srgbClr val="000000">
                      <a:alpha val="40000"/>
                    </a:srgbClr>
                  </a:outerShdw>
                </a:effectLst>
                <a:latin typeface="Georgia"/>
                <a:ea typeface="Georgia"/>
                <a:cs typeface="Georgia"/>
                <a:sym typeface="Georgia"/>
              </a:rPr>
              <a:t>It is implied here that there were elders in each church; that is, that in each church there was more than one. . . . Titus 1:5, "I left thee in Crete, that thou shouldest ordain elders in every city." Acts 20:17, "And from Miletus he sent to Ephesus, and called the elders of the church."  It could not mean, therefore, that they appointed a single minister or pastor to each church, but they committed the whole affairs of the church to a bench of elders.</a:t>
            </a:r>
            <a:endParaRPr sz="3300">
              <a:effectLst>
                <a:outerShdw sx="100000" sy="100000" kx="0" ky="0" algn="b" rotWithShape="0" blurRad="165100" dist="76200" dir="2880000">
                  <a:srgbClr val="000000">
                    <a:alpha val="40000"/>
                  </a:srgbClr>
                </a:outerShdw>
              </a:effectLst>
              <a:latin typeface="Georgia"/>
              <a:ea typeface="Georgia"/>
              <a:cs typeface="Georgia"/>
              <a:sym typeface="Georgia"/>
            </a:endParaRPr>
          </a:p>
          <a:p>
            <a:pPr lvl="0">
              <a:spcBef>
                <a:spcPts val="2400"/>
              </a:spcBef>
              <a:defRPr sz="1800">
                <a:solidFill>
                  <a:srgbClr val="000000"/>
                </a:solidFill>
              </a:defRPr>
            </a:pPr>
            <a:r>
              <a:rPr i="1" sz="2800">
                <a:effectLst>
                  <a:outerShdw sx="100000" sy="100000" kx="0" ky="0" algn="b" rotWithShape="0" blurRad="165100" dist="76200" dir="2880000">
                    <a:srgbClr val="000000">
                      <a:alpha val="40000"/>
                    </a:srgbClr>
                  </a:outerShdw>
                </a:effectLst>
                <a:latin typeface="Georgia"/>
                <a:ea typeface="Georgia"/>
                <a:cs typeface="Georgia"/>
                <a:sym typeface="Georgia"/>
              </a:rPr>
              <a:t>(Barnes New Testament Notes on Acts 14:23)</a:t>
            </a:r>
          </a:p>
        </p:txBody>
      </p:sp>
      <p:pic>
        <p:nvPicPr>
          <p:cNvPr id="404" name=""/>
          <p:cNvPicPr/>
          <p:nvPr/>
        </p:nvPicPr>
        <p:blipFill>
          <a:blip r:embed="rId2">
            <a:extLst/>
          </a:blip>
          <a:stretch>
            <a:fillRect/>
          </a:stretch>
        </p:blipFill>
        <p:spPr>
          <a:xfrm>
            <a:off x="152400" y="3118445"/>
            <a:ext cx="4267201" cy="6618222"/>
          </a:xfrm>
          <a:prstGeom prst="rect">
            <a:avLst/>
          </a:prstGeom>
          <a:effectLst>
            <a:outerShdw sx="100000" sy="100000" kx="0" ky="0" algn="b" rotWithShape="0" blurRad="50800" dist="12700" dir="0">
              <a:srgbClr val="000000">
                <a:alpha val="50000"/>
              </a:srgbClr>
            </a:outerShdw>
          </a:effectLst>
        </p:spPr>
      </p:pic>
      <p:sp>
        <p:nvSpPr>
          <p:cNvPr id="405" name="Shape 405"/>
          <p:cNvSpPr/>
          <p:nvPr/>
        </p:nvSpPr>
        <p:spPr>
          <a:xfrm>
            <a:off x="355600" y="3335105"/>
            <a:ext cx="3860800" cy="6184901"/>
          </a:xfrm>
          <a:prstGeom prst="rect">
            <a:avLst/>
          </a:prstGeom>
          <a:ln w="12700">
            <a:miter lim="400000"/>
          </a:ln>
          <a:effectLst>
            <a:outerShdw sx="100000" sy="100000" kx="0" ky="0" algn="b" rotWithShape="0" blurRad="165100" dist="88900" dir="0">
              <a:srgbClr val="000000">
                <a:alpha val="90000"/>
              </a:srgbClr>
            </a:outerShdw>
          </a:effectLst>
          <a:extLst>
            <a:ext uri="{C572A759-6A51-4108-AA02-DFA0A04FC94B}">
              <ma14:wrappingTextBoxFlag xmlns:ma14="http://schemas.microsoft.com/office/mac/drawingml/2011/main" val="1"/>
            </a:ext>
          </a:extLst>
        </p:spPr>
        <p:txBody>
          <a:bodyPr lIns="0" tIns="0" rIns="0" bIns="0">
            <a:spAutoFit/>
          </a:bodyPr>
          <a:lstStyle/>
          <a:p>
            <a:pPr lvl="0">
              <a:spcBef>
                <a:spcPts val="1500"/>
              </a:spcBef>
              <a:defRPr sz="1800">
                <a:solidFill>
                  <a:srgbClr val="000000"/>
                </a:solidFill>
              </a:defRPr>
            </a:pPr>
            <a:r>
              <a:rPr sz="37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rPr>
              <a:t>Acts 14:23 (NKJV) </a:t>
            </a:r>
            <a:endParaRPr sz="37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endParaRPr>
          </a:p>
          <a:p>
            <a:pPr lvl="0">
              <a:spcBef>
                <a:spcPts val="1500"/>
              </a:spcBef>
              <a:defRPr sz="1800">
                <a:solidFill>
                  <a:srgbClr val="000000"/>
                </a:solidFill>
              </a:defRPr>
            </a:pPr>
            <a:r>
              <a:rPr sz="3700">
                <a:solidFill>
                  <a:srgbClr val="CCE8B5"/>
                </a:solidFill>
                <a:effectLst>
                  <a:outerShdw sx="100000" sy="100000" kx="0" ky="0" algn="b" rotWithShape="0" blurRad="165100" dist="88900" dir="2400000">
                    <a:srgbClr val="000000">
                      <a:alpha val="90000"/>
                    </a:srgbClr>
                  </a:outerShdw>
                </a:effectLst>
                <a:latin typeface="Georgia"/>
                <a:ea typeface="Georgia"/>
                <a:cs typeface="Georgia"/>
                <a:sym typeface="Georgia"/>
              </a:rPr>
              <a:t>So when they had appointed elders in every church, and prayed with fasting, they commended them to the Lord in whom they had believed.</a:t>
            </a:r>
          </a:p>
        </p:txBody>
      </p:sp>
      <p:sp>
        <p:nvSpPr>
          <p:cNvPr id="406" name="Shape 406"/>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nvSpPr>
        <p:spPr>
          <a:xfrm>
            <a:off x="165946"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rgbClr val="FFD1BB"/>
              </a:gs>
              <a:gs pos="35000">
                <a:srgbClr val="FFDECF"/>
              </a:gs>
              <a:gs pos="100000">
                <a:srgbClr val="FFF2ED"/>
              </a:gs>
            </a:gsLst>
            <a:lin ang="16200000"/>
          </a:gradFill>
          <a:ln w="12700">
            <a:solidFill>
              <a:srgbClr val="F69240"/>
            </a:solidFill>
          </a:ln>
          <a:effectLst>
            <a:outerShdw sx="100000" sy="100000" kx="0" ky="0" algn="b" rotWithShape="0" blurRad="50800" dist="25400" dir="5400000">
              <a:srgbClr val="000000">
                <a:alpha val="38000"/>
              </a:srgbClr>
            </a:outerShdw>
          </a:effectLst>
        </p:spPr>
        <p:txBody>
          <a:bodyPr lIns="65023" tIns="65023" rIns="65023" bIns="65023" anchor="ctr"/>
          <a:lstStyle/>
          <a:p>
            <a:pPr lvl="0" defTabSz="914400">
              <a:defRPr sz="2400">
                <a:solidFill>
                  <a:srgbClr val="000000"/>
                </a:solidFill>
                <a:latin typeface="Berlin Sans FB Demi"/>
                <a:ea typeface="Berlin Sans FB Demi"/>
                <a:cs typeface="Berlin Sans FB Demi"/>
                <a:sym typeface="Berlin Sans FB Demi"/>
              </a:defRPr>
            </a:pPr>
          </a:p>
        </p:txBody>
      </p:sp>
      <p:sp>
        <p:nvSpPr>
          <p:cNvPr id="133" name="Shape 133"/>
          <p:cNvSpPr/>
          <p:nvPr/>
        </p:nvSpPr>
        <p:spPr>
          <a:xfrm flipH="1">
            <a:off x="8727440"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rgbClr val="FFD1BB"/>
              </a:gs>
              <a:gs pos="35000">
                <a:srgbClr val="FFDECF"/>
              </a:gs>
              <a:gs pos="100000">
                <a:srgbClr val="FFF2ED"/>
              </a:gs>
            </a:gsLst>
            <a:lin ang="16200000"/>
          </a:gradFill>
          <a:ln w="12700">
            <a:solidFill>
              <a:srgbClr val="F69240"/>
            </a:solidFill>
          </a:ln>
          <a:effectLst>
            <a:outerShdw sx="100000" sy="100000" kx="0" ky="0" algn="b" rotWithShape="0" blurRad="50800" dist="25400" dir="5400000">
              <a:srgbClr val="000000">
                <a:alpha val="38000"/>
              </a:srgbClr>
            </a:outerShdw>
          </a:effectLst>
        </p:spPr>
        <p:txBody>
          <a:bodyPr lIns="65023" tIns="65023" rIns="65023" bIns="65023" anchor="ctr"/>
          <a:lstStyle/>
          <a:p>
            <a:pPr lvl="0" defTabSz="914400">
              <a:defRPr sz="2400">
                <a:solidFill>
                  <a:srgbClr val="000000"/>
                </a:solidFill>
                <a:latin typeface="Berlin Sans FB Demi"/>
                <a:ea typeface="Berlin Sans FB Demi"/>
                <a:cs typeface="Berlin Sans FB Demi"/>
                <a:sym typeface="Berlin Sans FB Demi"/>
              </a:defRPr>
            </a:pPr>
          </a:p>
        </p:txBody>
      </p:sp>
      <p:sp>
        <p:nvSpPr>
          <p:cNvPr id="134" name="Shape 134"/>
          <p:cNvSpPr/>
          <p:nvPr/>
        </p:nvSpPr>
        <p:spPr>
          <a:xfrm>
            <a:off x="-1" y="8450193"/>
            <a:ext cx="13004801" cy="1285749"/>
          </a:xfrm>
          <a:prstGeom prst="rect">
            <a:avLst/>
          </a:prstGeom>
          <a:ln w="12700">
            <a:miter lim="400000"/>
          </a:ln>
          <a:effectLst>
            <a:outerShdw sx="100000" sy="100000" kx="0" ky="0" algn="b" rotWithShape="0" blurRad="266700" dist="342900" dir="11520000">
              <a:srgbClr val="000000">
                <a:alpha val="18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7700">
                <a:effectLst>
                  <a:outerShdw sx="100000" sy="100000" kx="0" ky="0" algn="b" rotWithShape="0" blurRad="63500" dist="101600" dir="2700000">
                    <a:srgbClr val="000000"/>
                  </a:outerShdw>
                </a:effectLst>
                <a:latin typeface="Denmark"/>
                <a:ea typeface="Denmark"/>
                <a:cs typeface="Denmark"/>
                <a:sym typeface="Denmark"/>
              </a:defRPr>
            </a:lvl1pPr>
          </a:lstStyle>
          <a:p>
            <a:pPr lvl="0">
              <a:defRPr sz="1800">
                <a:solidFill>
                  <a:srgbClr val="000000"/>
                </a:solidFill>
                <a:effectLst/>
              </a:defRPr>
            </a:pPr>
            <a:r>
              <a:rPr sz="7700">
                <a:solidFill>
                  <a:srgbClr val="FFFFFF"/>
                </a:solidFill>
                <a:effectLst>
                  <a:outerShdw sx="100000" sy="100000" kx="0" ky="0" algn="b" rotWithShape="0" blurRad="63500" dist="101600" dir="2700000">
                    <a:srgbClr val="000000"/>
                  </a:outerShdw>
                </a:effectLst>
              </a:rPr>
              <a:t>From Heaven or Men?</a:t>
            </a:r>
          </a:p>
        </p:txBody>
      </p:sp>
      <p:pic>
        <p:nvPicPr>
          <p:cNvPr id="135" name=""/>
          <p:cNvPicPr/>
          <p:nvPr/>
        </p:nvPicPr>
        <p:blipFill>
          <a:blip r:embed="rId2">
            <a:extLst/>
          </a:blip>
          <a:stretch>
            <a:fillRect/>
          </a:stretch>
        </p:blipFill>
        <p:spPr>
          <a:xfrm>
            <a:off x="10349727" y="2012338"/>
            <a:ext cx="2469653" cy="2346114"/>
          </a:xfrm>
          <a:prstGeom prst="rect">
            <a:avLst/>
          </a:prstGeom>
        </p:spPr>
      </p:pic>
      <p:pic>
        <p:nvPicPr>
          <p:cNvPr id="136" name="image6.png"/>
          <p:cNvPicPr/>
          <p:nvPr/>
        </p:nvPicPr>
        <p:blipFill>
          <a:blip r:embed="rId3">
            <a:extLst/>
          </a:blip>
          <a:stretch>
            <a:fillRect/>
          </a:stretch>
        </p:blipFill>
        <p:spPr>
          <a:xfrm>
            <a:off x="33866" y="2282613"/>
            <a:ext cx="3034454" cy="2089198"/>
          </a:xfrm>
          <a:prstGeom prst="rect">
            <a:avLst/>
          </a:prstGeom>
          <a:ln w="12700">
            <a:miter lim="400000"/>
          </a:ln>
        </p:spPr>
      </p:pic>
      <p:sp>
        <p:nvSpPr>
          <p:cNvPr id="137" name="Shape 137"/>
          <p:cNvSpPr/>
          <p:nvPr/>
        </p:nvSpPr>
        <p:spPr>
          <a:xfrm>
            <a:off x="8808332" y="4332562"/>
            <a:ext cx="3901442"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342900" indent="-342900" defTabSz="914400">
              <a:spcBef>
                <a:spcPts val="700"/>
              </a:spcBef>
              <a:defRPr sz="1800">
                <a:solidFill>
                  <a:srgbClr val="000000"/>
                </a:solidFill>
              </a:defRPr>
            </a:pPr>
            <a:r>
              <a:rPr sz="4200" u="sng">
                <a:solidFill>
                  <a:srgbClr val="971817"/>
                </a:solidFill>
                <a:latin typeface="Denmark"/>
                <a:ea typeface="Denmark"/>
                <a:cs typeface="Denmark"/>
                <a:sym typeface="Denmark"/>
              </a:rPr>
              <a:t>From Men</a:t>
            </a:r>
            <a:endParaRPr sz="4200">
              <a:solidFill>
                <a:srgbClr val="971817"/>
              </a:solidFill>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Mt. 15:1-9</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1 Cor. 4:6</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Gal. 1:10-17</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Col. 2:8</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2 Thess. 2:2-4</a:t>
            </a:r>
          </a:p>
        </p:txBody>
      </p:sp>
      <p:sp>
        <p:nvSpPr>
          <p:cNvPr id="138" name="Shape 138"/>
          <p:cNvSpPr/>
          <p:nvPr/>
        </p:nvSpPr>
        <p:spPr>
          <a:xfrm>
            <a:off x="-118534" y="4332562"/>
            <a:ext cx="4443308"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342900" indent="-342900" defTabSz="914400">
              <a:spcBef>
                <a:spcPts val="700"/>
              </a:spcBef>
              <a:defRPr sz="1800">
                <a:solidFill>
                  <a:srgbClr val="000000"/>
                </a:solidFill>
              </a:defRPr>
            </a:pPr>
            <a:r>
              <a:rPr sz="4200" u="sng">
                <a:solidFill>
                  <a:srgbClr val="971817"/>
                </a:solidFill>
                <a:latin typeface="Denmark"/>
                <a:ea typeface="Denmark"/>
                <a:cs typeface="Denmark"/>
                <a:sym typeface="Denmark"/>
              </a:rPr>
              <a:t>From Heaven</a:t>
            </a:r>
            <a:endParaRPr sz="4200" u="sng">
              <a:solidFill>
                <a:srgbClr val="971817"/>
              </a:solidFill>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Mt. 21:23-27</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1 John 4:4-6</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Gal. 1:6-9</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Col. 2:6-10</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2 Thess. 2:15</a:t>
            </a:r>
          </a:p>
        </p:txBody>
      </p:sp>
      <p:pic>
        <p:nvPicPr>
          <p:cNvPr id="139" name="image7.png"/>
          <p:cNvPicPr/>
          <p:nvPr/>
        </p:nvPicPr>
        <p:blipFill>
          <a:blip r:embed="rId4">
            <a:extLst/>
          </a:blip>
          <a:stretch>
            <a:fillRect/>
          </a:stretch>
        </p:blipFill>
        <p:spPr>
          <a:xfrm rot="4429752">
            <a:off x="8480859" y="2028692"/>
            <a:ext cx="1444701" cy="1989573"/>
          </a:xfrm>
          <a:prstGeom prst="rect">
            <a:avLst/>
          </a:prstGeom>
          <a:ln w="12700">
            <a:miter lim="400000"/>
          </a:ln>
        </p:spPr>
      </p:pic>
      <p:pic>
        <p:nvPicPr>
          <p:cNvPr id="140" name="image8.png"/>
          <p:cNvPicPr/>
          <p:nvPr/>
        </p:nvPicPr>
        <p:blipFill>
          <a:blip r:embed="rId5">
            <a:extLst/>
          </a:blip>
          <a:stretch>
            <a:fillRect/>
          </a:stretch>
        </p:blipFill>
        <p:spPr>
          <a:xfrm rot="17186021">
            <a:off x="2907585" y="2190609"/>
            <a:ext cx="1651088" cy="1989572"/>
          </a:xfrm>
          <a:prstGeom prst="rect">
            <a:avLst/>
          </a:prstGeom>
          <a:ln w="12700">
            <a:miter lim="400000"/>
          </a:ln>
        </p:spPr>
      </p:pic>
      <p:sp>
        <p:nvSpPr>
          <p:cNvPr id="141" name="Shape 141"/>
          <p:cNvSpPr/>
          <p:nvPr/>
        </p:nvSpPr>
        <p:spPr>
          <a:xfrm>
            <a:off x="4175759" y="2886201"/>
            <a:ext cx="4551681" cy="5543805"/>
          </a:xfrm>
          <a:prstGeom prst="rect">
            <a:avLst/>
          </a:prstGeom>
          <a:ln w="12700">
            <a:miter lim="400000"/>
          </a:ln>
          <a:effectLst>
            <a:outerShdw sx="100000" sy="100000" kx="0" ky="0" algn="b" rotWithShape="0" blurRad="101600" dist="127000" dir="453421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1" indent="6350" defTabSz="914400">
              <a:spcBef>
                <a:spcPts val="400"/>
              </a:spcBef>
              <a:defRPr sz="1800">
                <a:solidFill>
                  <a:srgbClr val="000000"/>
                </a:solidFill>
              </a:defRPr>
            </a:pPr>
            <a:r>
              <a:rPr i="1" sz="3600">
                <a:solidFill>
                  <a:srgbClr val="FFD479"/>
                </a:solidFill>
                <a:effectLst>
                  <a:outerShdw sx="100000" sy="100000" kx="0" ky="0" algn="b" rotWithShape="0" blurRad="88900" dist="76200" dir="2700000">
                    <a:srgbClr val="000000"/>
                  </a:outerShdw>
                </a:effectLst>
                <a:latin typeface="Book Antiqua"/>
                <a:ea typeface="Book Antiqua"/>
                <a:cs typeface="Book Antiqua"/>
                <a:sym typeface="Book Antiqua"/>
              </a:rPr>
              <a:t>Matthew 21:25-26</a:t>
            </a:r>
            <a:endParaRPr b="1" sz="3600">
              <a:solidFill>
                <a:srgbClr val="FFD479"/>
              </a:solidFill>
              <a:effectLst>
                <a:outerShdw sx="100000" sy="100000" kx="0" ky="0" algn="b" rotWithShape="0" blurRad="88900" dist="76200" dir="2700000">
                  <a:srgbClr val="000000"/>
                </a:outerShdw>
              </a:effectLst>
              <a:latin typeface="Book Antiqua"/>
              <a:ea typeface="Book Antiqua"/>
              <a:cs typeface="Book Antiqua"/>
              <a:sym typeface="Book Antiqua"/>
            </a:endParaRPr>
          </a:p>
          <a:p>
            <a:pPr lvl="1" indent="6350" defTabSz="914400">
              <a:spcBef>
                <a:spcPts val="1700"/>
              </a:spcBef>
              <a:defRPr sz="1800">
                <a:solidFill>
                  <a:srgbClr val="000000"/>
                </a:solidFill>
              </a:defRPr>
            </a:pPr>
            <a:r>
              <a:rPr b="1" sz="10200">
                <a:solidFill>
                  <a:srgbClr val="FFD479"/>
                </a:solidFill>
                <a:effectLst>
                  <a:outerShdw sx="100000" sy="100000" kx="0" ky="0" algn="b" rotWithShape="0" blurRad="88900" dist="76200" dir="2700000">
                    <a:srgbClr val="000000"/>
                  </a:outerShdw>
                </a:effectLst>
                <a:latin typeface="Agency FB"/>
                <a:ea typeface="Agency FB"/>
                <a:cs typeface="Agency FB"/>
                <a:sym typeface="Agency FB"/>
              </a:rPr>
              <a:t>Only Two Possible Sources</a:t>
            </a:r>
          </a:p>
        </p:txBody>
      </p:sp>
      <p:sp>
        <p:nvSpPr>
          <p:cNvPr id="142" name="Shape 142"/>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43" name="Shape 143"/>
          <p:cNvSpPr/>
          <p:nvPr/>
        </p:nvSpPr>
        <p:spPr>
          <a:xfrm>
            <a:off x="2053470" y="1570361"/>
            <a:ext cx="8897860" cy="1028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6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6500">
                <a:solidFill>
                  <a:srgbClr val="FFFFFF"/>
                </a:solidFill>
                <a:effectLst>
                  <a:outerShdw sx="100000" sy="100000" kx="0" ky="0" algn="b" rotWithShape="0" blurRad="76200" dist="63500" dir="2920767">
                    <a:srgbClr val="000000"/>
                  </a:outerShdw>
                </a:effectLst>
              </a:rPr>
              <a:t>“How To Establish Faith”</a:t>
            </a:r>
          </a:p>
        </p:txBody>
      </p:sp>
      <p:sp>
        <p:nvSpPr>
          <p:cNvPr id="144" name="Shape 144"/>
          <p:cNvSpPr/>
          <p:nvPr/>
        </p:nvSpPr>
        <p:spPr>
          <a:xfrm>
            <a:off x="270899" y="771754"/>
            <a:ext cx="12463001" cy="949369"/>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5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500">
                <a:solidFill>
                  <a:srgbClr val="FFFFFF"/>
                </a:solidFill>
                <a:effectLst>
                  <a:outerShdw sx="100000" sy="100000" kx="0" ky="0" algn="b" rotWithShape="0" blurRad="76200" dist="63500" dir="3415760">
                    <a:srgbClr val="000000"/>
                  </a:outerShdw>
                </a:effectLst>
              </a:rPr>
              <a:t>Therefore, just as the church is subject to Christ,… Eph 5:24</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Num" sz="quarter" idx="2"/>
          </p:nvPr>
        </p:nvSpPr>
        <p:spPr>
          <a:xfrm>
            <a:off x="12710417" y="397060"/>
            <a:ext cx="294384"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09" name="Shape 409"/>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410" name=""/>
          <p:cNvPicPr/>
          <p:nvPr/>
        </p:nvPicPr>
        <p:blipFill>
          <a:blip r:embed="rId2">
            <a:extLst/>
          </a:blip>
          <a:stretch>
            <a:fillRect/>
          </a:stretch>
        </p:blipFill>
        <p:spPr>
          <a:xfrm>
            <a:off x="152400" y="3118445"/>
            <a:ext cx="4267201" cy="6618222"/>
          </a:xfrm>
          <a:prstGeom prst="rect">
            <a:avLst/>
          </a:prstGeom>
          <a:effectLst>
            <a:outerShdw sx="100000" sy="100000" kx="0" ky="0" algn="b" rotWithShape="0" blurRad="50800" dist="12700" dir="0">
              <a:srgbClr val="000000">
                <a:alpha val="50000"/>
              </a:srgbClr>
            </a:outerShdw>
          </a:effectLst>
        </p:spPr>
      </p:pic>
      <p:sp>
        <p:nvSpPr>
          <p:cNvPr id="411" name="Shape 411"/>
          <p:cNvSpPr/>
          <p:nvPr/>
        </p:nvSpPr>
        <p:spPr>
          <a:xfrm>
            <a:off x="355600" y="3502322"/>
            <a:ext cx="3860800" cy="6527801"/>
          </a:xfrm>
          <a:prstGeom prst="rect">
            <a:avLst/>
          </a:prstGeom>
          <a:ln w="12700">
            <a:miter lim="400000"/>
          </a:ln>
          <a:effectLst>
            <a:outerShdw sx="100000" sy="100000" kx="0" ky="0" algn="b" rotWithShape="0" blurRad="165100" dist="88900" dir="0">
              <a:srgbClr val="000000">
                <a:alpha val="90000"/>
              </a:srgbClr>
            </a:outerShdw>
          </a:effectLst>
          <a:extLst>
            <a:ext uri="{C572A759-6A51-4108-AA02-DFA0A04FC94B}">
              <ma14:wrappingTextBoxFlag xmlns:ma14="http://schemas.microsoft.com/office/mac/drawingml/2011/main" val="1"/>
            </a:ext>
          </a:extLst>
        </p:spPr>
        <p:txBody>
          <a:bodyPr lIns="0" tIns="0" rIns="0" bIns="0">
            <a:spAutoFit/>
          </a:bodyPr>
          <a:lstStyle/>
          <a:p>
            <a:pPr lvl="0">
              <a:spcBef>
                <a:spcPts val="1500"/>
              </a:spcBef>
              <a:defRPr sz="1800">
                <a:solidFill>
                  <a:srgbClr val="000000"/>
                </a:solidFill>
              </a:defRPr>
            </a:pPr>
            <a:r>
              <a:rPr sz="45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rPr>
              <a:t>Titus 1:5 (NKJV) </a:t>
            </a:r>
            <a:endParaRPr sz="4500">
              <a:solidFill>
                <a:srgbClr val="CCE8B5"/>
              </a:solidFill>
              <a:effectLst>
                <a:outerShdw sx="100000" sy="100000" kx="0" ky="0" algn="b" rotWithShape="0" blurRad="165100" dist="88900" dir="2400000">
                  <a:srgbClr val="000000">
                    <a:alpha val="90000"/>
                  </a:srgbClr>
                </a:outerShdw>
              </a:effectLst>
              <a:latin typeface="Boulder"/>
              <a:ea typeface="Boulder"/>
              <a:cs typeface="Boulder"/>
              <a:sym typeface="Boulder"/>
            </a:endParaRPr>
          </a:p>
          <a:p>
            <a:pPr lvl="0">
              <a:spcBef>
                <a:spcPts val="1500"/>
              </a:spcBef>
              <a:defRPr sz="1800">
                <a:solidFill>
                  <a:srgbClr val="000000"/>
                </a:solidFill>
              </a:defRPr>
            </a:pPr>
            <a:r>
              <a:rPr sz="3500">
                <a:solidFill>
                  <a:srgbClr val="CCE8B5"/>
                </a:solidFill>
                <a:effectLst>
                  <a:outerShdw sx="100000" sy="100000" kx="0" ky="0" algn="b" rotWithShape="0" blurRad="165100" dist="88900" dir="2400000">
                    <a:srgbClr val="000000">
                      <a:alpha val="90000"/>
                    </a:srgbClr>
                  </a:outerShdw>
                </a:effectLst>
                <a:latin typeface="Georgia"/>
                <a:ea typeface="Georgia"/>
                <a:cs typeface="Georgia"/>
                <a:sym typeface="Georgia"/>
              </a:rPr>
              <a:t>For this reason I left you in Crete, that you should set in order the things that are lacking, and appoint elders in every city as I commanded you</a:t>
            </a:r>
          </a:p>
        </p:txBody>
      </p:sp>
      <p:sp>
        <p:nvSpPr>
          <p:cNvPr id="412" name="Shape 412"/>
          <p:cNvSpPr/>
          <p:nvPr/>
        </p:nvSpPr>
        <p:spPr>
          <a:xfrm>
            <a:off x="4899951" y="3443055"/>
            <a:ext cx="7645401" cy="5969001"/>
          </a:xfrm>
          <a:prstGeom prst="rect">
            <a:avLst/>
          </a:prstGeom>
          <a:ln w="12700">
            <a:miter lim="400000"/>
          </a:ln>
          <a:effectLst>
            <a:outerShdw sx="100000" sy="100000" kx="0" ky="0" algn="b" rotWithShape="0" blurRad="165100" dist="76200" dir="3540000">
              <a:srgbClr val="000000">
                <a:alpha val="4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spcBef>
                <a:spcPts val="2400"/>
              </a:spcBef>
              <a:defRPr sz="1800">
                <a:solidFill>
                  <a:srgbClr val="000000"/>
                </a:solidFill>
              </a:defRPr>
            </a:pPr>
            <a:r>
              <a:rPr sz="4000">
                <a:effectLst>
                  <a:outerShdw sx="100000" sy="100000" kx="0" ky="0" algn="b" rotWithShape="0" blurRad="165100" dist="76200" dir="2880000">
                    <a:srgbClr val="000000">
                      <a:alpha val="40000"/>
                    </a:srgbClr>
                  </a:outerShdw>
                </a:effectLst>
                <a:latin typeface="Georgia"/>
                <a:ea typeface="Georgia"/>
                <a:cs typeface="Georgia"/>
                <a:sym typeface="Georgia"/>
              </a:rPr>
              <a:t>The absence of elders was considered by Paul as that which was “lacking.” </a:t>
            </a:r>
            <a:endParaRPr sz="4000">
              <a:effectLst>
                <a:outerShdw sx="100000" sy="100000" kx="0" ky="0" algn="b" rotWithShape="0" blurRad="165100" dist="76200" dir="2880000">
                  <a:srgbClr val="000000">
                    <a:alpha val="40000"/>
                  </a:srgbClr>
                </a:outerShdw>
              </a:effectLst>
              <a:latin typeface="Georgia"/>
              <a:ea typeface="Georgia"/>
              <a:cs typeface="Georgia"/>
              <a:sym typeface="Georgia"/>
            </a:endParaRPr>
          </a:p>
          <a:p>
            <a:pPr lvl="0">
              <a:spcBef>
                <a:spcPts val="2400"/>
              </a:spcBef>
              <a:defRPr sz="1800">
                <a:solidFill>
                  <a:srgbClr val="000000"/>
                </a:solidFill>
              </a:defRPr>
            </a:pPr>
            <a:r>
              <a:rPr sz="4000">
                <a:effectLst>
                  <a:outerShdw sx="100000" sy="100000" kx="0" ky="0" algn="b" rotWithShape="0" blurRad="165100" dist="76200" dir="2880000">
                    <a:srgbClr val="000000">
                      <a:alpha val="40000"/>
                    </a:srgbClr>
                  </a:outerShdw>
                </a:effectLst>
                <a:latin typeface="Georgia"/>
                <a:ea typeface="Georgia"/>
                <a:cs typeface="Georgia"/>
                <a:sym typeface="Georgia"/>
              </a:rPr>
              <a:t>Paul perceived the appointment of elders as something necessary for a local church to function and mature as it should.</a:t>
            </a:r>
            <a:endParaRPr sz="4000">
              <a:effectLst>
                <a:outerShdw sx="100000" sy="100000" kx="0" ky="0" algn="b" rotWithShape="0" blurRad="165100" dist="76200" dir="2880000">
                  <a:srgbClr val="000000">
                    <a:alpha val="40000"/>
                  </a:srgbClr>
                </a:outerShdw>
              </a:effectLst>
              <a:latin typeface="Georgia"/>
              <a:ea typeface="Georgia"/>
              <a:cs typeface="Georgia"/>
              <a:sym typeface="Georgia"/>
            </a:endParaRPr>
          </a:p>
          <a:p>
            <a:pPr lvl="0">
              <a:spcBef>
                <a:spcPts val="2400"/>
              </a:spcBef>
              <a:defRPr sz="1800">
                <a:solidFill>
                  <a:srgbClr val="000000"/>
                </a:solidFill>
              </a:defRPr>
            </a:pPr>
            <a:r>
              <a:rPr sz="4000">
                <a:effectLst>
                  <a:outerShdw sx="100000" sy="100000" kx="0" ky="0" algn="b" rotWithShape="0" blurRad="165100" dist="76200" dir="2880000">
                    <a:srgbClr val="000000">
                      <a:alpha val="40000"/>
                    </a:srgbClr>
                  </a:outerShdw>
                </a:effectLst>
                <a:latin typeface="Georgia"/>
                <a:ea typeface="Georgia"/>
                <a:cs typeface="Georgia"/>
                <a:sym typeface="Georgia"/>
              </a:rPr>
              <a:t>Those who met the qualifications — (1 Tim 3:1-7; Titus 1:5-9)</a:t>
            </a:r>
          </a:p>
        </p:txBody>
      </p:sp>
      <p:sp>
        <p:nvSpPr>
          <p:cNvPr id="413" name="Shape 413"/>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12">
                                            <p:txEl>
                                              <p:pRg st="1" end="1"/>
                                            </p:txEl>
                                          </p:spTgt>
                                        </p:tgtEl>
                                        <p:attrNameLst>
                                          <p:attrName>style.visibility</p:attrName>
                                        </p:attrNameLst>
                                      </p:cBhvr>
                                      <p:to>
                                        <p:strVal val="visible"/>
                                      </p:to>
                                    </p:set>
                                    <p:animEffect filter="fade" transition="in">
                                      <p:cBhvr>
                                        <p:cTn id="7" dur="1500"/>
                                        <p:tgtEl>
                                          <p:spTgt spid="4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412">
                                            <p:txEl>
                                              <p:pRg st="2" end="2"/>
                                            </p:txEl>
                                          </p:spTgt>
                                        </p:tgtEl>
                                        <p:attrNameLst>
                                          <p:attrName>style.visibility</p:attrName>
                                        </p:attrNameLst>
                                      </p:cBhvr>
                                      <p:to>
                                        <p:strVal val="visible"/>
                                      </p:to>
                                    </p:set>
                                    <p:animEffect filter="fade" transition="in">
                                      <p:cBhvr>
                                        <p:cTn id="12" dur="1500"/>
                                        <p:tgtEl>
                                          <p:spTgt spid="4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sldNum" sz="quarter" idx="2"/>
          </p:nvPr>
        </p:nvSpPr>
        <p:spPr>
          <a:xfrm>
            <a:off x="12750998" y="397060"/>
            <a:ext cx="253802"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16" name="Shape 416"/>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417" name=""/>
          <p:cNvPicPr/>
          <p:nvPr/>
        </p:nvPicPr>
        <p:blipFill>
          <a:blip r:embed="rId2">
            <a:extLst/>
          </a:blip>
          <a:stretch>
            <a:fillRect/>
          </a:stretch>
        </p:blipFill>
        <p:spPr>
          <a:xfrm>
            <a:off x="152400" y="3118445"/>
            <a:ext cx="4267201" cy="6618222"/>
          </a:xfrm>
          <a:prstGeom prst="rect">
            <a:avLst/>
          </a:prstGeom>
          <a:effectLst>
            <a:outerShdw sx="100000" sy="100000" kx="0" ky="0" algn="b" rotWithShape="0" blurRad="50800" dist="12700" dir="0">
              <a:srgbClr val="000000">
                <a:alpha val="50000"/>
              </a:srgbClr>
            </a:outerShdw>
          </a:effectLst>
        </p:spPr>
      </p:pic>
      <p:sp>
        <p:nvSpPr>
          <p:cNvPr id="418" name="Shape 418"/>
          <p:cNvSpPr/>
          <p:nvPr/>
        </p:nvSpPr>
        <p:spPr>
          <a:xfrm>
            <a:off x="355600" y="3163655"/>
            <a:ext cx="3860801" cy="6527801"/>
          </a:xfrm>
          <a:prstGeom prst="rect">
            <a:avLst/>
          </a:prstGeom>
          <a:ln w="12700">
            <a:miter lim="400000"/>
          </a:ln>
          <a:effectLst>
            <a:outerShdw sx="100000" sy="100000" kx="0" ky="0" algn="b" rotWithShape="0" blurRad="165100" dist="88900" dir="0">
              <a:srgbClr val="000000">
                <a:alpha val="90000"/>
              </a:srgbClr>
            </a:outerShdw>
          </a:effectLst>
          <a:extLst>
            <a:ext uri="{C572A759-6A51-4108-AA02-DFA0A04FC94B}">
              <ma14:wrappingTextBoxFlag xmlns:ma14="http://schemas.microsoft.com/office/mac/drawingml/2011/main" val="1"/>
            </a:ext>
          </a:extLst>
        </p:spPr>
        <p:txBody>
          <a:bodyPr lIns="0" tIns="0" rIns="0" bIns="0">
            <a:spAutoFit/>
          </a:bodyPr>
          <a:lstStyle/>
          <a:p>
            <a:pPr lvl="0">
              <a:spcBef>
                <a:spcPts val="1500"/>
              </a:spcBef>
              <a:defRPr sz="1800">
                <a:solidFill>
                  <a:srgbClr val="000000"/>
                </a:solidFill>
              </a:defRPr>
            </a:pPr>
            <a:r>
              <a:rPr sz="4500">
                <a:solidFill>
                  <a:srgbClr val="CCE8B5"/>
                </a:solidFill>
                <a:effectLst>
                  <a:outerShdw sx="100000" sy="100000" kx="0" ky="0" algn="b" rotWithShape="0" blurRad="165100" dist="88900" dir="2400000">
                    <a:srgbClr val="000000">
                      <a:alpha val="90000"/>
                    </a:srgbClr>
                  </a:outerShdw>
                </a:effectLst>
                <a:latin typeface="Times New Roman"/>
                <a:ea typeface="Times New Roman"/>
                <a:cs typeface="Times New Roman"/>
                <a:sym typeface="Times New Roman"/>
              </a:rPr>
              <a:t>Acts 20:28 (NKJV)  </a:t>
            </a:r>
            <a:endParaRPr sz="4500">
              <a:solidFill>
                <a:srgbClr val="CCE8B5"/>
              </a:solidFill>
              <a:effectLst>
                <a:outerShdw sx="100000" sy="100000" kx="0" ky="0" algn="b" rotWithShape="0" blurRad="165100" dist="88900" dir="2400000">
                  <a:srgbClr val="000000">
                    <a:alpha val="90000"/>
                  </a:srgbClr>
                </a:outerShdw>
              </a:effectLst>
              <a:latin typeface="Times New Roman"/>
              <a:ea typeface="Times New Roman"/>
              <a:cs typeface="Times New Roman"/>
              <a:sym typeface="Times New Roman"/>
            </a:endParaRPr>
          </a:p>
          <a:p>
            <a:pPr lvl="0">
              <a:spcBef>
                <a:spcPts val="1500"/>
              </a:spcBef>
              <a:defRPr sz="1800">
                <a:solidFill>
                  <a:srgbClr val="000000"/>
                </a:solidFill>
              </a:defRPr>
            </a:pPr>
            <a:r>
              <a:rPr sz="3200">
                <a:solidFill>
                  <a:srgbClr val="CCE8B5"/>
                </a:solidFill>
                <a:effectLst>
                  <a:outerShdw sx="100000" sy="100000" kx="0" ky="0" algn="b" rotWithShape="0" blurRad="165100" dist="88900" dir="2400000">
                    <a:srgbClr val="000000">
                      <a:alpha val="90000"/>
                    </a:srgbClr>
                  </a:outerShdw>
                </a:effectLst>
                <a:latin typeface="Times New Roman"/>
                <a:ea typeface="Times New Roman"/>
                <a:cs typeface="Times New Roman"/>
                <a:sym typeface="Times New Roman"/>
              </a:rPr>
              <a:t>Therefore take heed to yourselves and to all the flock, among which the Holy Spirit has made you overseers, to shepherd the church of God which He purchased with His own blood.  </a:t>
            </a:r>
            <a:endParaRPr sz="3200">
              <a:solidFill>
                <a:srgbClr val="CCE8B5"/>
              </a:solidFill>
              <a:effectLst>
                <a:outerShdw sx="100000" sy="100000" kx="0" ky="0" algn="b" rotWithShape="0" blurRad="165100" dist="88900" dir="2400000">
                  <a:srgbClr val="000000">
                    <a:alpha val="90000"/>
                  </a:srgbClr>
                </a:outerShdw>
              </a:effectLst>
              <a:latin typeface="Times New Roman"/>
              <a:ea typeface="Times New Roman"/>
              <a:cs typeface="Times New Roman"/>
              <a:sym typeface="Times New Roman"/>
            </a:endParaRPr>
          </a:p>
          <a:p>
            <a:pPr lvl="0" defTabSz="914400">
              <a:spcBef>
                <a:spcPts val="900"/>
              </a:spcBef>
              <a:defRPr sz="1800">
                <a:solidFill>
                  <a:srgbClr val="000000"/>
                </a:solidFill>
              </a:defRPr>
            </a:pPr>
            <a:r>
              <a:rPr i="1" sz="3200">
                <a:solidFill>
                  <a:srgbClr val="FFFFFF"/>
                </a:solidFill>
                <a:latin typeface="Times New Roman"/>
                <a:ea typeface="Times New Roman"/>
                <a:cs typeface="Times New Roman"/>
                <a:sym typeface="Times New Roman"/>
              </a:rPr>
              <a:t>(cf. Acts 20:17)</a:t>
            </a:r>
          </a:p>
        </p:txBody>
      </p:sp>
      <p:sp>
        <p:nvSpPr>
          <p:cNvPr id="419" name="Shape 419"/>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
        <p:nvSpPr>
          <p:cNvPr id="420" name="Shape 420"/>
          <p:cNvSpPr/>
          <p:nvPr/>
        </p:nvSpPr>
        <p:spPr>
          <a:xfrm>
            <a:off x="4449365" y="3153499"/>
            <a:ext cx="8458069" cy="63119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rPr>
              <a:t>The elders in each local church were equal in authority</a:t>
            </a:r>
            <a:endPar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endParaRPr>
          </a:p>
          <a:p>
            <a:pPr lvl="1" marL="914400" indent="-571500" algn="l" defTabSz="1295400">
              <a:spcBef>
                <a:spcPts val="1100"/>
              </a:spcBef>
              <a:buSzPct val="100000"/>
              <a:buBlip>
                <a:blip r:embed="rId3"/>
              </a:buBlip>
              <a:defRPr sz="1800">
                <a:solidFill>
                  <a:srgbClr val="000000"/>
                </a:solidFill>
              </a:defRPr>
            </a:pPr>
            <a:r>
              <a:rPr sz="3500">
                <a:effectLst>
                  <a:outerShdw sx="100000" sy="100000" kx="0" ky="0" algn="b" rotWithShape="0" blurRad="152400" dist="76200" dir="2220000">
                    <a:srgbClr val="000000">
                      <a:alpha val="35000"/>
                    </a:srgbClr>
                  </a:outerShdw>
                </a:effectLst>
                <a:uFill>
                  <a:solidFill/>
                </a:uFill>
                <a:latin typeface="Baskerville"/>
                <a:ea typeface="Baskerville"/>
                <a:cs typeface="Baskerville"/>
                <a:sym typeface="Baskerville"/>
              </a:rPr>
              <a:t>See every passage where the elders are mentioned - Acts 11:27-30; 14:23; 20:28; Phili 1:1; 1 Tim 3:1-7; Tit. 1:5; 4:14; 5:17; 1 Pet 5:1-3; Heb 13:17</a:t>
            </a:r>
            <a:endParaRPr sz="3500">
              <a:effectLst>
                <a:outerShdw sx="100000" sy="100000" kx="0" ky="0" algn="b" rotWithShape="0" blurRad="152400" dist="76200" dir="2220000">
                  <a:srgbClr val="000000">
                    <a:alpha val="35000"/>
                  </a:srgbClr>
                </a:outerShdw>
              </a:effectLst>
              <a:uFill>
                <a:solidFill/>
              </a:uFill>
              <a:latin typeface="Baskerville"/>
              <a:ea typeface="Baskerville"/>
              <a:cs typeface="Baskerville"/>
              <a:sym typeface="Baskerville"/>
            </a:endParaRPr>
          </a:p>
          <a:p>
            <a:pPr lvl="1" marL="914400" indent="-571500" algn="l" defTabSz="1295400">
              <a:spcBef>
                <a:spcPts val="1100"/>
              </a:spcBef>
              <a:buSzPct val="100000"/>
              <a:buBlip>
                <a:blip r:embed="rId3"/>
              </a:buBlip>
              <a:defRPr sz="1800">
                <a:solidFill>
                  <a:srgbClr val="000000"/>
                </a:solidFill>
              </a:defRPr>
            </a:pPr>
            <a:r>
              <a:rPr sz="3500">
                <a:effectLst>
                  <a:outerShdw sx="100000" sy="100000" kx="0" ky="0" algn="b" rotWithShape="0" blurRad="152400" dist="76200" dir="2220000">
                    <a:srgbClr val="000000">
                      <a:alpha val="35000"/>
                    </a:srgbClr>
                  </a:outerShdw>
                </a:effectLst>
                <a:uFill>
                  <a:solidFill/>
                </a:uFill>
                <a:latin typeface="Baskerville"/>
                <a:ea typeface="Baskerville"/>
                <a:cs typeface="Baskerville"/>
                <a:sym typeface="Baskerville"/>
              </a:rPr>
              <a:t>The elders had authority (</a:t>
            </a:r>
            <a:r>
              <a:rPr i="1" sz="3500">
                <a:effectLst>
                  <a:outerShdw sx="100000" sy="100000" kx="0" ky="0" algn="b" rotWithShape="0" blurRad="152400" dist="76200" dir="2220000">
                    <a:srgbClr val="000000">
                      <a:alpha val="35000"/>
                    </a:srgbClr>
                  </a:outerShdw>
                </a:effectLst>
                <a:uFill>
                  <a:solidFill/>
                </a:uFill>
                <a:latin typeface="Baskerville"/>
                <a:ea typeface="Baskerville"/>
                <a:cs typeface="Baskerville"/>
                <a:sym typeface="Baskerville"/>
              </a:rPr>
              <a:t>rule, oversight, responsibility</a:t>
            </a:r>
            <a:r>
              <a:rPr sz="3500">
                <a:effectLst>
                  <a:outerShdw sx="100000" sy="100000" kx="0" ky="0" algn="b" rotWithShape="0" blurRad="152400" dist="76200" dir="2220000">
                    <a:srgbClr val="000000">
                      <a:alpha val="35000"/>
                    </a:srgbClr>
                  </a:outerShdw>
                </a:effectLst>
                <a:uFill>
                  <a:solidFill/>
                </a:uFill>
                <a:latin typeface="Baskerville"/>
                <a:ea typeface="Baskerville"/>
                <a:cs typeface="Baskerville"/>
                <a:sym typeface="Baskerville"/>
              </a:rPr>
              <a:t>) only in the local church that appointed them - Acts 20:28; 1 Pet 5:1-3</a:t>
            </a:r>
            <a:endParaRPr sz="3500">
              <a:effectLst>
                <a:outerShdw sx="100000" sy="100000" kx="0" ky="0" algn="b" rotWithShape="0" blurRad="152400" dist="76200" dir="2220000">
                  <a:srgbClr val="000000">
                    <a:alpha val="35000"/>
                  </a:srgbClr>
                </a:outerShdw>
              </a:effectLst>
              <a:uFill>
                <a:solidFill/>
              </a:uFill>
              <a:latin typeface="Baskerville"/>
              <a:ea typeface="Baskerville"/>
              <a:cs typeface="Baskerville"/>
              <a:sym typeface="Baskerville"/>
            </a:endParaRPr>
          </a:p>
          <a:p>
            <a:pPr lvl="1" marL="914400" indent="-571500" algn="l" defTabSz="1295400">
              <a:spcBef>
                <a:spcPts val="1100"/>
              </a:spcBef>
              <a:buSzPct val="100000"/>
              <a:buBlip>
                <a:blip r:embed="rId3"/>
              </a:buBlip>
              <a:defRPr sz="1800">
                <a:solidFill>
                  <a:srgbClr val="000000"/>
                </a:solidFill>
              </a:defRPr>
            </a:pPr>
            <a:r>
              <a:rPr sz="3500">
                <a:effectLst>
                  <a:outerShdw sx="100000" sy="100000" kx="0" ky="0" algn="b" rotWithShape="0" blurRad="152400" dist="76200" dir="2220000">
                    <a:srgbClr val="000000">
                      <a:alpha val="35000"/>
                    </a:srgbClr>
                  </a:outerShdw>
                </a:effectLst>
                <a:uFill>
                  <a:solidFill/>
                </a:uFill>
                <a:latin typeface="Baskerville"/>
                <a:ea typeface="Baskerville"/>
                <a:cs typeface="Baskerville"/>
                <a:sym typeface="Baskerville"/>
              </a:rPr>
              <a:t>Their authority did not extend beyond the flock among them!</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20">
                                            <p:txEl>
                                              <p:pRg st="1" end="1"/>
                                            </p:txEl>
                                          </p:spTgt>
                                        </p:tgtEl>
                                        <p:attrNameLst>
                                          <p:attrName>style.visibility</p:attrName>
                                        </p:attrNameLst>
                                      </p:cBhvr>
                                      <p:to>
                                        <p:strVal val="visible"/>
                                      </p:to>
                                    </p:set>
                                    <p:animEffect filter="fade" transition="in">
                                      <p:cBhvr>
                                        <p:cTn id="7" dur="1000"/>
                                        <p:tgtEl>
                                          <p:spTgt spid="4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420">
                                            <p:txEl>
                                              <p:pRg st="2" end="2"/>
                                            </p:txEl>
                                          </p:spTgt>
                                        </p:tgtEl>
                                        <p:attrNameLst>
                                          <p:attrName>style.visibility</p:attrName>
                                        </p:attrNameLst>
                                      </p:cBhvr>
                                      <p:to>
                                        <p:strVal val="visible"/>
                                      </p:to>
                                    </p:set>
                                    <p:animEffect filter="fade" transition="in">
                                      <p:cBhvr>
                                        <p:cTn id="12" dur="1000"/>
                                        <p:tgtEl>
                                          <p:spTgt spid="4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420">
                                            <p:txEl>
                                              <p:pRg st="3" end="3"/>
                                            </p:txEl>
                                          </p:spTgt>
                                        </p:tgtEl>
                                        <p:attrNameLst>
                                          <p:attrName>style.visibility</p:attrName>
                                        </p:attrNameLst>
                                      </p:cBhvr>
                                      <p:to>
                                        <p:strVal val="visible"/>
                                      </p:to>
                                    </p:set>
                                    <p:animEffect filter="fade" transition="in">
                                      <p:cBhvr>
                                        <p:cTn id="17" dur="1000"/>
                                        <p:tgtEl>
                                          <p:spTgt spid="42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0"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sldNum" sz="quarter" idx="2"/>
          </p:nvPr>
        </p:nvSpPr>
        <p:spPr>
          <a:xfrm>
            <a:off x="12728178" y="397060"/>
            <a:ext cx="276623"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23" name="Shape 423"/>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424" name="Shape 424"/>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
        <p:nvSpPr>
          <p:cNvPr id="425" name="Shape 425"/>
          <p:cNvSpPr/>
          <p:nvPr/>
        </p:nvSpPr>
        <p:spPr>
          <a:xfrm>
            <a:off x="95250" y="2707639"/>
            <a:ext cx="12814300" cy="10541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FFE4A8"/>
                </a:solidFill>
                <a:effectLst>
                  <a:outerShdw sx="100000" sy="100000" kx="0" ky="0" algn="b" rotWithShape="0" blurRad="152400" dist="76200" dir="3240000">
                    <a:srgbClr val="000000"/>
                  </a:outerShdw>
                </a:effectLst>
                <a:uFill>
                  <a:solidFill>
                    <a:srgbClr val="FFE4A8"/>
                  </a:solidFill>
                </a:uFill>
                <a:latin typeface="Bookman Old Style"/>
                <a:ea typeface="Bookman Old Style"/>
                <a:cs typeface="Bookman Old Style"/>
                <a:sym typeface="Bookman Old Style"/>
              </a:defRPr>
            </a:lvl1pPr>
          </a:lstStyle>
          <a:p>
            <a:pPr lvl="0">
              <a:defRPr sz="1800">
                <a:solidFill>
                  <a:srgbClr val="000000"/>
                </a:solidFill>
                <a:effectLst/>
                <a:uFillTx/>
              </a:defRPr>
            </a:pPr>
            <a:r>
              <a:rPr sz="6600">
                <a:solidFill>
                  <a:srgbClr val="FFE4A8"/>
                </a:solidFill>
                <a:effectLst>
                  <a:outerShdw sx="100000" sy="100000" kx="0" ky="0" algn="b" rotWithShape="0" blurRad="152400" dist="76200" dir="3240000">
                    <a:srgbClr val="000000"/>
                  </a:outerShdw>
                </a:effectLst>
                <a:uFill>
                  <a:solidFill>
                    <a:srgbClr val="FFE4A8"/>
                  </a:solidFill>
                </a:uFill>
              </a:rPr>
              <a:t>Deacons To Serve</a:t>
            </a:r>
          </a:p>
        </p:txBody>
      </p:sp>
      <p:sp>
        <p:nvSpPr>
          <p:cNvPr id="426" name="Shape 426"/>
          <p:cNvSpPr/>
          <p:nvPr/>
        </p:nvSpPr>
        <p:spPr>
          <a:xfrm>
            <a:off x="3564466" y="4019973"/>
            <a:ext cx="9220201" cy="58928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39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rPr>
              <a:t>See Phili 1:1; Acts 6:1-7; 1 Tim 3:8-13</a:t>
            </a:r>
            <a:endParaRPr sz="39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endParaRPr>
          </a:p>
          <a:p>
            <a:pPr lvl="1" marL="914400" indent="-571500" algn="l" defTabSz="1295400">
              <a:spcBef>
                <a:spcPts val="11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Deacon - (</a:t>
            </a:r>
            <a:r>
              <a:rPr sz="2400">
                <a:solidFill>
                  <a:srgbClr val="831100"/>
                </a:solidFill>
                <a:effectLst>
                  <a:outerShdw sx="100000" sy="100000" kx="0" ky="0" algn="b" rotWithShape="0" blurRad="152400" dist="76200" dir="2220000">
                    <a:srgbClr val="000000">
                      <a:alpha val="35000"/>
                    </a:srgbClr>
                  </a:outerShdw>
                </a:effectLst>
                <a:uFill>
                  <a:solidFill>
                    <a:srgbClr val="831100"/>
                  </a:solidFill>
                </a:uFill>
                <a:latin typeface="Dominican"/>
                <a:ea typeface="Dominican"/>
                <a:cs typeface="Dominican"/>
                <a:sym typeface="Dominican"/>
              </a:rPr>
              <a:t>Vines</a:t>
            </a: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 &lt;</a:t>
            </a:r>
            <a:r>
              <a:rPr sz="3200">
                <a:solidFill>
                  <a:srgbClr val="0433FF"/>
                </a:solidFill>
                <a:effectLst>
                  <a:outerShdw sx="100000" sy="100000" kx="0" ky="0" algn="b" rotWithShape="0" blurRad="152400" dist="76200" dir="2220000">
                    <a:srgbClr val="000000">
                      <a:alpha val="35000"/>
                    </a:srgbClr>
                  </a:outerShdw>
                </a:effectLst>
                <a:uFill>
                  <a:solidFill>
                    <a:srgbClr val="0433FF"/>
                  </a:solidFill>
                </a:uFill>
                <a:latin typeface="Georgia"/>
                <a:ea typeface="Georgia"/>
                <a:cs typeface="Georgia"/>
                <a:sym typeface="Georgia"/>
              </a:rPr>
              <a:t>G1249</a:t>
            </a: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&gt; διάκονος, diakonos - (Eng., "deacon"), primarily denotes a "servant," whether as doing servile work, or as an attendant rendering free service, . . .</a:t>
            </a:r>
            <a:endPar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endParaRPr>
          </a:p>
          <a:p>
            <a:pPr lvl="1" marL="914400" indent="-571500" algn="l" defTabSz="1295400">
              <a:spcBef>
                <a:spcPts val="11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Not overseers - they are special servants.</a:t>
            </a:r>
            <a:endPar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endParaRPr>
          </a:p>
          <a:p>
            <a:pPr lvl="1" marL="914400" indent="-571500" algn="l" defTabSz="1295400">
              <a:spcBef>
                <a:spcPts val="11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The need to note a distinction between the office of a deacon, (1 Tim 3:8-14), and the term used in its common, generic sense - (Rom 16:1; 13:4; 1 Cor 3:5; etc.)</a:t>
            </a:r>
          </a:p>
        </p:txBody>
      </p:sp>
      <p:pic>
        <p:nvPicPr>
          <p:cNvPr id="427" name=""/>
          <p:cNvPicPr/>
          <p:nvPr/>
        </p:nvPicPr>
        <p:blipFill>
          <a:blip r:embed="rId3">
            <a:extLst/>
          </a:blip>
          <a:stretch>
            <a:fillRect/>
          </a:stretch>
        </p:blipFill>
        <p:spPr>
          <a:xfrm flipH="1">
            <a:off x="77559" y="4317263"/>
            <a:ext cx="3649878" cy="5525237"/>
          </a:xfrm>
          <a:prstGeom prst="rect">
            <a:avLst/>
          </a:prstGeom>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26">
                                            <p:txEl>
                                              <p:pRg st="1" end="1"/>
                                            </p:txEl>
                                          </p:spTgt>
                                        </p:tgtEl>
                                        <p:attrNameLst>
                                          <p:attrName>style.visibility</p:attrName>
                                        </p:attrNameLst>
                                      </p:cBhvr>
                                      <p:to>
                                        <p:strVal val="visible"/>
                                      </p:to>
                                    </p:set>
                                    <p:animEffect filter="fade" transition="in">
                                      <p:cBhvr>
                                        <p:cTn id="7" dur="1000"/>
                                        <p:tgtEl>
                                          <p:spTgt spid="4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426">
                                            <p:txEl>
                                              <p:pRg st="2" end="2"/>
                                            </p:txEl>
                                          </p:spTgt>
                                        </p:tgtEl>
                                        <p:attrNameLst>
                                          <p:attrName>style.visibility</p:attrName>
                                        </p:attrNameLst>
                                      </p:cBhvr>
                                      <p:to>
                                        <p:strVal val="visible"/>
                                      </p:to>
                                    </p:set>
                                    <p:animEffect filter="fade" transition="in">
                                      <p:cBhvr>
                                        <p:cTn id="12" dur="1000"/>
                                        <p:tgtEl>
                                          <p:spTgt spid="4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426">
                                            <p:txEl>
                                              <p:pRg st="3" end="3"/>
                                            </p:txEl>
                                          </p:spTgt>
                                        </p:tgtEl>
                                        <p:attrNameLst>
                                          <p:attrName>style.visibility</p:attrName>
                                        </p:attrNameLst>
                                      </p:cBhvr>
                                      <p:to>
                                        <p:strVal val="visible"/>
                                      </p:to>
                                    </p:set>
                                    <p:animEffect filter="fade" transition="in">
                                      <p:cBhvr>
                                        <p:cTn id="17" dur="1000"/>
                                        <p:tgtEl>
                                          <p:spTgt spid="42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sldNum" sz="quarter" idx="2"/>
          </p:nvPr>
        </p:nvSpPr>
        <p:spPr>
          <a:xfrm>
            <a:off x="12723316" y="397060"/>
            <a:ext cx="28148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30" name="Shape 430"/>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431" name="Shape 431"/>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pic>
        <p:nvPicPr>
          <p:cNvPr id="432" name=""/>
          <p:cNvPicPr/>
          <p:nvPr/>
        </p:nvPicPr>
        <p:blipFill>
          <a:blip r:embed="rId2">
            <a:extLst/>
          </a:blip>
          <a:stretch>
            <a:fillRect/>
          </a:stretch>
        </p:blipFill>
        <p:spPr>
          <a:xfrm flipH="1">
            <a:off x="77559" y="4317263"/>
            <a:ext cx="3649878" cy="5525237"/>
          </a:xfrm>
          <a:prstGeom prst="rect">
            <a:avLst/>
          </a:prstGeom>
        </p:spPr>
      </p:pic>
      <p:sp>
        <p:nvSpPr>
          <p:cNvPr id="433" name="Shape 433"/>
          <p:cNvSpPr/>
          <p:nvPr/>
        </p:nvSpPr>
        <p:spPr>
          <a:xfrm>
            <a:off x="76200" y="2724572"/>
            <a:ext cx="12814300" cy="10541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FFE4A8"/>
                </a:solidFill>
                <a:effectLst>
                  <a:outerShdw sx="100000" sy="100000" kx="0" ky="0" algn="b" rotWithShape="0" blurRad="152400" dist="76200" dir="3240000">
                    <a:srgbClr val="000000"/>
                  </a:outerShdw>
                </a:effectLst>
                <a:uFill>
                  <a:solidFill>
                    <a:srgbClr val="FFE4A8"/>
                  </a:solidFill>
                </a:uFill>
                <a:latin typeface="Bookman Old Style"/>
                <a:ea typeface="Bookman Old Style"/>
                <a:cs typeface="Bookman Old Style"/>
                <a:sym typeface="Bookman Old Style"/>
              </a:defRPr>
            </a:lvl1pPr>
          </a:lstStyle>
          <a:p>
            <a:pPr lvl="0">
              <a:defRPr sz="1800">
                <a:solidFill>
                  <a:srgbClr val="000000"/>
                </a:solidFill>
                <a:effectLst/>
                <a:uFillTx/>
              </a:defRPr>
            </a:pPr>
            <a:r>
              <a:rPr sz="6600">
                <a:solidFill>
                  <a:srgbClr val="FFE4A8"/>
                </a:solidFill>
                <a:effectLst>
                  <a:outerShdw sx="100000" sy="100000" kx="0" ky="0" algn="b" rotWithShape="0" blurRad="152400" dist="76200" dir="3240000">
                    <a:srgbClr val="000000"/>
                  </a:outerShdw>
                </a:effectLst>
                <a:uFill>
                  <a:solidFill>
                    <a:srgbClr val="FFE4A8"/>
                  </a:solidFill>
                </a:uFill>
              </a:rPr>
              <a:t>Evangelist, teachers, saints</a:t>
            </a:r>
          </a:p>
        </p:txBody>
      </p:sp>
      <p:sp>
        <p:nvSpPr>
          <p:cNvPr id="434" name="Shape 434"/>
          <p:cNvSpPr/>
          <p:nvPr/>
        </p:nvSpPr>
        <p:spPr>
          <a:xfrm>
            <a:off x="3708400" y="4121573"/>
            <a:ext cx="9220200" cy="54483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rPr>
              <a:t>Evangelist - See Eph 4:11; Phili 1:1</a:t>
            </a:r>
            <a:endPar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endParaRPr>
          </a:p>
          <a:p>
            <a:pPr lvl="1" marL="914400" indent="-571500" algn="l" defTabSz="1295400">
              <a:spcBef>
                <a:spcPts val="1100"/>
              </a:spcBef>
              <a:buSzPct val="100000"/>
              <a:buBlip>
                <a:blip r:embed="rId3"/>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a:t>
            </a:r>
            <a:r>
              <a:rPr sz="2400">
                <a:solidFill>
                  <a:srgbClr val="831100"/>
                </a:solidFill>
                <a:effectLst>
                  <a:outerShdw sx="100000" sy="100000" kx="0" ky="0" algn="b" rotWithShape="0" blurRad="152400" dist="76200" dir="2220000">
                    <a:srgbClr val="000000">
                      <a:alpha val="35000"/>
                    </a:srgbClr>
                  </a:outerShdw>
                </a:effectLst>
                <a:uFill>
                  <a:solidFill>
                    <a:srgbClr val="831100"/>
                  </a:solidFill>
                </a:uFill>
                <a:latin typeface="Dominican"/>
                <a:ea typeface="Dominican"/>
                <a:cs typeface="Dominican"/>
                <a:sym typeface="Dominican"/>
              </a:rPr>
              <a:t>Vines</a:t>
            </a: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 &lt;G2099&gt; εὐαγγελιστής, euangelistēs - lit., "a messenger of good" (eu, "well," angelos, "a messenger"), denotes a "preacher of the Gospel," Acts 21:8; Eph. 4:11, which makes clear the distinctiveness of the function in the churches; 2 Tim. 4:5. Cp. euangelizō, "to proclaim glad tidings," and euangelion, "good news, gospel." Missionaries are "evangelists," as being essentially preachers of the Gospel.</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sldNum" sz="quarter" idx="2"/>
          </p:nvPr>
        </p:nvSpPr>
        <p:spPr>
          <a:xfrm>
            <a:off x="12713692" y="397060"/>
            <a:ext cx="291108"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37" name="Shape 437"/>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438" name="Shape 438"/>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pic>
        <p:nvPicPr>
          <p:cNvPr id="439" name=""/>
          <p:cNvPicPr/>
          <p:nvPr/>
        </p:nvPicPr>
        <p:blipFill>
          <a:blip r:embed="rId2">
            <a:extLst/>
          </a:blip>
          <a:stretch>
            <a:fillRect/>
          </a:stretch>
        </p:blipFill>
        <p:spPr>
          <a:xfrm flipH="1">
            <a:off x="77559" y="4317263"/>
            <a:ext cx="3649878" cy="5525237"/>
          </a:xfrm>
          <a:prstGeom prst="rect">
            <a:avLst/>
          </a:prstGeom>
        </p:spPr>
      </p:pic>
      <p:sp>
        <p:nvSpPr>
          <p:cNvPr id="440" name="Shape 440"/>
          <p:cNvSpPr/>
          <p:nvPr/>
        </p:nvSpPr>
        <p:spPr>
          <a:xfrm>
            <a:off x="76200" y="2724572"/>
            <a:ext cx="12814300" cy="10541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FFE4A8"/>
                </a:solidFill>
                <a:effectLst>
                  <a:outerShdw sx="100000" sy="100000" kx="0" ky="0" algn="b" rotWithShape="0" blurRad="152400" dist="76200" dir="3240000">
                    <a:srgbClr val="000000"/>
                  </a:outerShdw>
                </a:effectLst>
                <a:uFill>
                  <a:solidFill>
                    <a:srgbClr val="FFE4A8"/>
                  </a:solidFill>
                </a:uFill>
                <a:latin typeface="Bookman Old Style"/>
                <a:ea typeface="Bookman Old Style"/>
                <a:cs typeface="Bookman Old Style"/>
                <a:sym typeface="Bookman Old Style"/>
              </a:defRPr>
            </a:lvl1pPr>
          </a:lstStyle>
          <a:p>
            <a:pPr lvl="0">
              <a:defRPr sz="1800">
                <a:solidFill>
                  <a:srgbClr val="000000"/>
                </a:solidFill>
                <a:effectLst/>
                <a:uFillTx/>
              </a:defRPr>
            </a:pPr>
            <a:r>
              <a:rPr sz="6600">
                <a:solidFill>
                  <a:srgbClr val="FFE4A8"/>
                </a:solidFill>
                <a:effectLst>
                  <a:outerShdw sx="100000" sy="100000" kx="0" ky="0" algn="b" rotWithShape="0" blurRad="152400" dist="76200" dir="3240000">
                    <a:srgbClr val="000000"/>
                  </a:outerShdw>
                </a:effectLst>
                <a:uFill>
                  <a:solidFill>
                    <a:srgbClr val="FFE4A8"/>
                  </a:solidFill>
                </a:uFill>
              </a:rPr>
              <a:t>Evangelist, teachers, saints</a:t>
            </a:r>
          </a:p>
        </p:txBody>
      </p:sp>
      <p:sp>
        <p:nvSpPr>
          <p:cNvPr id="441" name="Shape 441"/>
          <p:cNvSpPr/>
          <p:nvPr/>
        </p:nvSpPr>
        <p:spPr>
          <a:xfrm>
            <a:off x="3632200" y="4070773"/>
            <a:ext cx="9220200" cy="56007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rPr>
              <a:t>Teachers - See Eph 4:11; Phili 1:1</a:t>
            </a:r>
            <a:endPar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endParaRPr>
          </a:p>
          <a:p>
            <a:pPr lvl="1" marL="914400" indent="-571500" algn="l" defTabSz="1295400">
              <a:spcBef>
                <a:spcPts val="1100"/>
              </a:spcBef>
              <a:buSzPct val="100000"/>
              <a:buBlip>
                <a:blip r:embed="rId3"/>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a:t>
            </a:r>
            <a:r>
              <a:rPr sz="2400">
                <a:solidFill>
                  <a:srgbClr val="831100"/>
                </a:solidFill>
                <a:effectLst>
                  <a:outerShdw sx="100000" sy="100000" kx="0" ky="0" algn="b" rotWithShape="0" blurRad="152400" dist="76200" dir="2220000">
                    <a:srgbClr val="000000">
                      <a:alpha val="35000"/>
                    </a:srgbClr>
                  </a:outerShdw>
                </a:effectLst>
                <a:uFill>
                  <a:solidFill>
                    <a:srgbClr val="831100"/>
                  </a:solidFill>
                </a:uFill>
                <a:latin typeface="Dominican"/>
                <a:ea typeface="Dominican"/>
                <a:cs typeface="Dominican"/>
                <a:sym typeface="Dominican"/>
              </a:rPr>
              <a:t>Vines</a:t>
            </a: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 &lt;G1320&gt; - διδάσκαλος, didaskalos - a teacher (from didaskō, "to teach"), cp. didaskalia, "teaching, doctrine, instruction," is translated "doctors," with reference to the teachers of the Jewish religion, Luke 2:46. . ." </a:t>
            </a:r>
            <a:endPar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endParaRPr>
          </a:p>
          <a:p>
            <a:pPr lvl="1" marL="914400" indent="-571500" algn="l" defTabSz="1295400">
              <a:spcBef>
                <a:spcPts val="1100"/>
              </a:spcBef>
              <a:buSzPct val="100000"/>
              <a:buBlip>
                <a:blip r:embed="rId3"/>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a:t>
            </a:r>
            <a:r>
              <a:rPr sz="2400">
                <a:solidFill>
                  <a:srgbClr val="831100"/>
                </a:solidFill>
                <a:effectLst>
                  <a:outerShdw sx="100000" sy="100000" kx="0" ky="0" algn="b" rotWithShape="0" blurRad="152400" dist="76200" dir="2220000">
                    <a:srgbClr val="000000">
                      <a:alpha val="35000"/>
                    </a:srgbClr>
                  </a:outerShdw>
                </a:effectLst>
                <a:uFill>
                  <a:solidFill>
                    <a:srgbClr val="831100"/>
                  </a:solidFill>
                </a:uFill>
                <a:latin typeface="Dominican"/>
                <a:ea typeface="Dominican"/>
                <a:cs typeface="Dominican"/>
                <a:sym typeface="Dominican"/>
              </a:rPr>
              <a:t>Thayer</a:t>
            </a: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 6. of those who in the religious assemblies of Christians undertake the work of teaching, with the special assistance of the Holy Spirit: 1 Cor 12:28f; Ep 4:11; Acts. 13:1, cf. James 3:1.</a:t>
            </a:r>
          </a:p>
        </p:txBody>
      </p:sp>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ph type="sldNum" sz="quarter" idx="2"/>
          </p:nvPr>
        </p:nvSpPr>
        <p:spPr>
          <a:xfrm>
            <a:off x="12722224" y="397060"/>
            <a:ext cx="282576"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44" name="Shape 444"/>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445" name="Shape 445"/>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pic>
        <p:nvPicPr>
          <p:cNvPr id="446" name=""/>
          <p:cNvPicPr/>
          <p:nvPr/>
        </p:nvPicPr>
        <p:blipFill>
          <a:blip r:embed="rId2">
            <a:extLst/>
          </a:blip>
          <a:stretch>
            <a:fillRect/>
          </a:stretch>
        </p:blipFill>
        <p:spPr>
          <a:xfrm flipH="1">
            <a:off x="77559" y="4317263"/>
            <a:ext cx="3649878" cy="5525237"/>
          </a:xfrm>
          <a:prstGeom prst="rect">
            <a:avLst/>
          </a:prstGeom>
        </p:spPr>
      </p:pic>
      <p:sp>
        <p:nvSpPr>
          <p:cNvPr id="447" name="Shape 447"/>
          <p:cNvSpPr/>
          <p:nvPr/>
        </p:nvSpPr>
        <p:spPr>
          <a:xfrm>
            <a:off x="76200" y="2724572"/>
            <a:ext cx="12814300" cy="10541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FFE4A8"/>
                </a:solidFill>
                <a:effectLst>
                  <a:outerShdw sx="100000" sy="100000" kx="0" ky="0" algn="b" rotWithShape="0" blurRad="152400" dist="76200" dir="3240000">
                    <a:srgbClr val="000000"/>
                  </a:outerShdw>
                </a:effectLst>
                <a:uFill>
                  <a:solidFill>
                    <a:srgbClr val="FFE4A8"/>
                  </a:solidFill>
                </a:uFill>
                <a:latin typeface="Bookman Old Style"/>
                <a:ea typeface="Bookman Old Style"/>
                <a:cs typeface="Bookman Old Style"/>
                <a:sym typeface="Bookman Old Style"/>
              </a:defRPr>
            </a:lvl1pPr>
          </a:lstStyle>
          <a:p>
            <a:pPr lvl="0">
              <a:defRPr sz="1800">
                <a:solidFill>
                  <a:srgbClr val="000000"/>
                </a:solidFill>
                <a:effectLst/>
                <a:uFillTx/>
              </a:defRPr>
            </a:pPr>
            <a:r>
              <a:rPr sz="6600">
                <a:solidFill>
                  <a:srgbClr val="FFE4A8"/>
                </a:solidFill>
                <a:effectLst>
                  <a:outerShdw sx="100000" sy="100000" kx="0" ky="0" algn="b" rotWithShape="0" blurRad="152400" dist="76200" dir="3240000">
                    <a:srgbClr val="000000"/>
                  </a:outerShdw>
                </a:effectLst>
                <a:uFill>
                  <a:solidFill>
                    <a:srgbClr val="FFE4A8"/>
                  </a:solidFill>
                </a:uFill>
              </a:rPr>
              <a:t>Evangelist, teachers, saints</a:t>
            </a:r>
          </a:p>
        </p:txBody>
      </p:sp>
      <p:sp>
        <p:nvSpPr>
          <p:cNvPr id="448" name="Shape 448"/>
          <p:cNvSpPr/>
          <p:nvPr/>
        </p:nvSpPr>
        <p:spPr>
          <a:xfrm>
            <a:off x="3702711" y="3850639"/>
            <a:ext cx="9234356" cy="57404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rPr>
              <a:t>Saints - </a:t>
            </a:r>
            <a:r>
              <a:rPr sz="29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rPr>
              <a:t>See Phili 1:1; Acts 9:13,32; 26:10; Rom 1:7; 12:13; 15:25,26; 1 Cor. 1:2; 14:33; Eph 1:1 . . .</a:t>
            </a:r>
            <a:endPar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endParaRPr>
          </a:p>
          <a:p>
            <a:pPr lvl="1" marL="914400" indent="-571500" algn="l" defTabSz="1295400">
              <a:spcBef>
                <a:spcPts val="1100"/>
              </a:spcBef>
              <a:buSzPct val="100000"/>
              <a:buBlip>
                <a:blip r:embed="rId3"/>
              </a:buBlip>
              <a:defRPr sz="1800">
                <a:solidFill>
                  <a:srgbClr val="000000"/>
                </a:solidFill>
              </a:defRPr>
            </a:pPr>
            <a:r>
              <a:rPr sz="34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a:t>
            </a:r>
            <a:r>
              <a:rPr sz="3400">
                <a:solidFill>
                  <a:srgbClr val="831100"/>
                </a:solidFill>
                <a:effectLst>
                  <a:outerShdw sx="100000" sy="100000" kx="0" ky="0" algn="b" rotWithShape="0" blurRad="152400" dist="76200" dir="2220000">
                    <a:srgbClr val="000000">
                      <a:alpha val="35000"/>
                    </a:srgbClr>
                  </a:outerShdw>
                </a:effectLst>
                <a:uFill>
                  <a:solidFill>
                    <a:srgbClr val="831100"/>
                  </a:solidFill>
                </a:uFill>
                <a:latin typeface="Dominican"/>
                <a:ea typeface="Dominican"/>
                <a:cs typeface="Dominican"/>
                <a:sym typeface="Dominican"/>
              </a:rPr>
              <a:t>Vines</a:t>
            </a:r>
            <a:r>
              <a:rPr sz="34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 &lt;G40&gt; ἅγιος, hagios - . . . used of believers, it designates all such and is not applied merely to persons of exceptional holiness, or to those who, having died, were characterized by exceptional acts of "saintliness." See especially 2 Thess. 1:10, where "His saints" are also described as "them that believed," i.e., the whole number of the redeemed.</a:t>
            </a:r>
          </a:p>
        </p:txBody>
      </p:sp>
    </p:spTree>
  </p:cSld>
  <p:clrMapOvr>
    <a:masterClrMapping/>
  </p:clrMapOvr>
  <p:transition spd="slow"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sldNum" sz="quarter" idx="2"/>
          </p:nvPr>
        </p:nvSpPr>
        <p:spPr>
          <a:xfrm>
            <a:off x="12709921" y="397060"/>
            <a:ext cx="294880"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51" name="Shape 451"/>
          <p:cNvSpPr/>
          <p:nvPr/>
        </p:nvSpPr>
        <p:spPr>
          <a:xfrm>
            <a:off x="-12700" y="0"/>
            <a:ext cx="13017500" cy="1016000"/>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963226"/>
              </a:buClr>
              <a:buFont typeface="Pythagoras"/>
              <a:defRPr sz="64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defRPr>
            </a:lvl1pPr>
          </a:lstStyle>
          <a:p>
            <a:pPr lvl="0">
              <a:defRPr sz="1800">
                <a:solidFill>
                  <a:srgbClr val="000000"/>
                </a:solidFill>
                <a:effectLst/>
                <a:uFillTx/>
              </a:defRPr>
            </a:pPr>
            <a:r>
              <a:rPr sz="6400">
                <a:solidFill>
                  <a:srgbClr val="963226"/>
                </a:solidFill>
                <a:effectLst>
                  <a:outerShdw sx="100000" sy="100000" kx="0" ky="0" algn="b" rotWithShape="0" blurRad="50800" dist="39000" dir="5460000">
                    <a:srgbClr val="000000">
                      <a:alpha val="38000"/>
                    </a:srgbClr>
                  </a:outerShdw>
                </a:effectLst>
                <a:uFill>
                  <a:solidFill>
                    <a:srgbClr val="963226"/>
                  </a:solidFill>
                </a:uFill>
              </a:rPr>
              <a:t>The Church - Growth &amp; Apostasy</a:t>
            </a:r>
          </a:p>
        </p:txBody>
      </p:sp>
      <p:sp>
        <p:nvSpPr>
          <p:cNvPr id="452" name="Shape 452"/>
          <p:cNvSpPr/>
          <p:nvPr/>
        </p:nvSpPr>
        <p:spPr>
          <a:xfrm>
            <a:off x="88900" y="1755139"/>
            <a:ext cx="12814300" cy="14986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4800">
                <a:solidFill>
                  <a:srgbClr val="FFE4A8"/>
                </a:solidFill>
                <a:effectLst>
                  <a:outerShdw sx="100000" sy="100000" kx="0" ky="0" algn="b" rotWithShape="0" blurRad="152400" dist="76200" dir="3240000">
                    <a:srgbClr val="000000"/>
                  </a:outerShdw>
                </a:effectLst>
                <a:uFill>
                  <a:solidFill>
                    <a:srgbClr val="FFE4A8"/>
                  </a:solidFill>
                </a:uFill>
                <a:latin typeface="Bookman Old Style"/>
                <a:ea typeface="Bookman Old Style"/>
                <a:cs typeface="Bookman Old Style"/>
                <a:sym typeface="Bookman Old Style"/>
              </a:defRPr>
            </a:lvl1pPr>
          </a:lstStyle>
          <a:p>
            <a:pPr lvl="0">
              <a:defRPr sz="1800">
                <a:solidFill>
                  <a:srgbClr val="000000"/>
                </a:solidFill>
                <a:effectLst/>
                <a:uFillTx/>
              </a:defRPr>
            </a:pPr>
            <a:r>
              <a:rPr sz="4800">
                <a:solidFill>
                  <a:srgbClr val="FFE4A8"/>
                </a:solidFill>
                <a:effectLst>
                  <a:outerShdw sx="100000" sy="100000" kx="0" ky="0" algn="b" rotWithShape="0" blurRad="152400" dist="76200" dir="3240000">
                    <a:srgbClr val="000000"/>
                  </a:outerShdw>
                </a:effectLst>
                <a:uFill>
                  <a:solidFill>
                    <a:srgbClr val="FFE4A8"/>
                  </a:solidFill>
                </a:uFill>
              </a:rPr>
              <a:t>Departures from God’s order &amp; way should have come at no surprise</a:t>
            </a:r>
          </a:p>
        </p:txBody>
      </p:sp>
      <p:sp>
        <p:nvSpPr>
          <p:cNvPr id="453" name="Shape 453"/>
          <p:cNvSpPr/>
          <p:nvPr/>
        </p:nvSpPr>
        <p:spPr>
          <a:xfrm>
            <a:off x="4216400" y="3393439"/>
            <a:ext cx="8712200" cy="62357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rPr>
              <a:t>Changes In Organization </a:t>
            </a:r>
            <a:endParaRPr sz="4200">
              <a:effectLst>
                <a:outerShdw sx="100000" sy="100000" kx="0" ky="0" algn="b" rotWithShape="0" blurRad="152400" dist="76200" dir="2220000">
                  <a:srgbClr val="000000">
                    <a:alpha val="35000"/>
                  </a:srgbClr>
                </a:outerShdw>
              </a:effectLst>
              <a:uFill>
                <a:solidFill/>
              </a:uFill>
              <a:latin typeface="Boulder"/>
              <a:ea typeface="Boulder"/>
              <a:cs typeface="Boulder"/>
              <a:sym typeface="Boulder"/>
            </a:endParaRPr>
          </a:p>
          <a:p>
            <a:pPr lvl="1" marL="914400" indent="-571500" algn="l" defTabSz="1295400">
              <a:spcBef>
                <a:spcPts val="8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150 AD One elder exalted above the others (elder/bishop still one office) </a:t>
            </a:r>
            <a:endPar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endParaRPr>
          </a:p>
          <a:p>
            <a:pPr lvl="1" marL="914400" indent="-571500" algn="l" defTabSz="1295400">
              <a:spcBef>
                <a:spcPts val="8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200 AD One Bishop per church overseeing the eldership (elder/bishop two offices)</a:t>
            </a:r>
            <a:endPar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endParaRPr>
          </a:p>
          <a:p>
            <a:pPr lvl="1" marL="914400" indent="-571500" algn="l" defTabSz="1295400">
              <a:spcBef>
                <a:spcPts val="8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250 AD One diocesan Bishop overseeing other Bishops of other churches. </a:t>
            </a:r>
            <a:endPar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endParaRPr>
          </a:p>
          <a:p>
            <a:pPr lvl="1" marL="914400" indent="-571500" algn="l" defTabSz="1295400">
              <a:spcBef>
                <a:spcPts val="8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300 AD One Metropolitan Bishop overseeing other diocesan Bishops (Creeds replace Bible)</a:t>
            </a:r>
            <a:endPar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endParaRPr>
          </a:p>
          <a:p>
            <a:pPr lvl="1" marL="914400" indent="-571500" algn="l" defTabSz="1295400">
              <a:spcBef>
                <a:spcPts val="800"/>
              </a:spcBef>
              <a:buSzPct val="100000"/>
              <a:buBlip>
                <a:blip r:embed="rId2"/>
              </a:buBlip>
              <a:defRPr sz="1800">
                <a:solidFill>
                  <a:srgbClr val="000000"/>
                </a:solidFill>
              </a:defRPr>
            </a:pPr>
            <a:r>
              <a:rPr sz="3200">
                <a:effectLst>
                  <a:outerShdw sx="100000" sy="100000" kx="0" ky="0" algn="b" rotWithShape="0" blurRad="152400" dist="76200" dir="2220000">
                    <a:srgbClr val="000000">
                      <a:alpha val="35000"/>
                    </a:srgbClr>
                  </a:outerShdw>
                </a:effectLst>
                <a:uFill>
                  <a:solidFill/>
                </a:uFill>
                <a:latin typeface="Georgia"/>
                <a:ea typeface="Georgia"/>
                <a:cs typeface="Georgia"/>
                <a:sym typeface="Georgia"/>
              </a:rPr>
              <a:t>381 AD One Patriarch overseeing Metropolitans (Man replaces Creeds)</a:t>
            </a:r>
          </a:p>
        </p:txBody>
      </p:sp>
      <p:sp>
        <p:nvSpPr>
          <p:cNvPr id="454" name="Shape 454"/>
          <p:cNvSpPr/>
          <p:nvPr/>
        </p:nvSpPr>
        <p:spPr>
          <a:xfrm>
            <a:off x="1879600" y="713739"/>
            <a:ext cx="9232900" cy="13843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8200">
                <a:solidFill>
                  <a:srgbClr val="D6A779"/>
                </a:solidFill>
                <a:effectLst>
                  <a:outerShdw sx="100000" sy="100000" kx="0" ky="0" algn="b" rotWithShape="0" blurRad="152400" dist="76200" dir="7680000">
                    <a:srgbClr val="000000"/>
                  </a:outerShdw>
                </a:effectLst>
                <a:uFill>
                  <a:solidFill>
                    <a:srgbClr val="D6A779"/>
                  </a:solidFill>
                </a:uFill>
                <a:latin typeface="Rage Italic"/>
                <a:ea typeface="Rage Italic"/>
                <a:cs typeface="Rage Italic"/>
                <a:sym typeface="Rage Italic"/>
              </a:defRPr>
            </a:lvl1pPr>
          </a:lstStyle>
          <a:p>
            <a:pPr lvl="0">
              <a:defRPr sz="1800">
                <a:solidFill>
                  <a:srgbClr val="000000"/>
                </a:solidFill>
                <a:effectLst/>
                <a:uFillTx/>
              </a:defRPr>
            </a:pPr>
            <a:r>
              <a:rPr sz="8200">
                <a:solidFill>
                  <a:srgbClr val="D6A779"/>
                </a:solidFill>
                <a:effectLst>
                  <a:outerShdw sx="100000" sy="100000" kx="0" ky="0" algn="b" rotWithShape="0" blurRad="152400" dist="76200" dir="7680000">
                    <a:srgbClr val="000000"/>
                  </a:outerShdw>
                </a:effectLst>
                <a:uFill>
                  <a:solidFill>
                    <a:srgbClr val="D6A779"/>
                  </a:solidFill>
                </a:uFill>
              </a:rPr>
              <a:t>Warnings &amp; Problems</a:t>
            </a:r>
          </a:p>
        </p:txBody>
      </p:sp>
      <p:pic>
        <p:nvPicPr>
          <p:cNvPr id="455" name="image3.png"/>
          <p:cNvPicPr/>
          <p:nvPr/>
        </p:nvPicPr>
        <p:blipFill>
          <a:blip r:embed="rId3">
            <a:extLst/>
          </a:blip>
          <a:stretch>
            <a:fillRect/>
          </a:stretch>
        </p:blipFill>
        <p:spPr>
          <a:xfrm flipH="1">
            <a:off x="0" y="3146683"/>
            <a:ext cx="4318001" cy="6619617"/>
          </a:xfrm>
          <a:prstGeom prst="rect">
            <a:avLst/>
          </a:prstGeom>
          <a:ln w="12700">
            <a:miter lim="400000"/>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53">
                                            <p:txEl>
                                              <p:pRg st="1" end="1"/>
                                            </p:txEl>
                                          </p:spTgt>
                                        </p:tgtEl>
                                        <p:attrNameLst>
                                          <p:attrName>style.visibility</p:attrName>
                                        </p:attrNameLst>
                                      </p:cBhvr>
                                      <p:to>
                                        <p:strVal val="visible"/>
                                      </p:to>
                                    </p:set>
                                    <p:animEffect filter="fade" transition="in">
                                      <p:cBhvr>
                                        <p:cTn id="7" dur="1000"/>
                                        <p:tgtEl>
                                          <p:spTgt spid="4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453">
                                            <p:txEl>
                                              <p:pRg st="2" end="2"/>
                                            </p:txEl>
                                          </p:spTgt>
                                        </p:tgtEl>
                                        <p:attrNameLst>
                                          <p:attrName>style.visibility</p:attrName>
                                        </p:attrNameLst>
                                      </p:cBhvr>
                                      <p:to>
                                        <p:strVal val="visible"/>
                                      </p:to>
                                    </p:set>
                                    <p:animEffect filter="fade" transition="in">
                                      <p:cBhvr>
                                        <p:cTn id="12" dur="1000"/>
                                        <p:tgtEl>
                                          <p:spTgt spid="45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453">
                                            <p:txEl>
                                              <p:pRg st="3" end="3"/>
                                            </p:txEl>
                                          </p:spTgt>
                                        </p:tgtEl>
                                        <p:attrNameLst>
                                          <p:attrName>style.visibility</p:attrName>
                                        </p:attrNameLst>
                                      </p:cBhvr>
                                      <p:to>
                                        <p:strVal val="visible"/>
                                      </p:to>
                                    </p:set>
                                    <p:animEffect filter="fade" transition="in">
                                      <p:cBhvr>
                                        <p:cTn id="17" dur="1000"/>
                                        <p:tgtEl>
                                          <p:spTgt spid="45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453">
                                            <p:txEl>
                                              <p:pRg st="4" end="4"/>
                                            </p:txEl>
                                          </p:spTgt>
                                        </p:tgtEl>
                                        <p:attrNameLst>
                                          <p:attrName>style.visibility</p:attrName>
                                        </p:attrNameLst>
                                      </p:cBhvr>
                                      <p:to>
                                        <p:strVal val="visible"/>
                                      </p:to>
                                    </p:set>
                                    <p:animEffect filter="fade" transition="in">
                                      <p:cBhvr>
                                        <p:cTn id="22" dur="1000"/>
                                        <p:tgtEl>
                                          <p:spTgt spid="45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453">
                                            <p:txEl>
                                              <p:pRg st="5" end="5"/>
                                            </p:txEl>
                                          </p:spTgt>
                                        </p:tgtEl>
                                        <p:attrNameLst>
                                          <p:attrName>style.visibility</p:attrName>
                                        </p:attrNameLst>
                                      </p:cBhvr>
                                      <p:to>
                                        <p:strVal val="visible"/>
                                      </p:to>
                                    </p:set>
                                    <p:animEffect filter="fade" transition="in">
                                      <p:cBhvr>
                                        <p:cTn id="27" dur="1000"/>
                                        <p:tgtEl>
                                          <p:spTgt spid="45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3"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Shape 457"/>
          <p:cNvSpPr/>
          <p:nvPr>
            <p:ph type="sldNum" sz="quarter" idx="2"/>
          </p:nvPr>
        </p:nvSpPr>
        <p:spPr>
          <a:xfrm>
            <a:off x="12725995" y="397060"/>
            <a:ext cx="278806"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458" name="Shape 458"/>
          <p:cNvSpPr/>
          <p:nvPr/>
        </p:nvSpPr>
        <p:spPr>
          <a:xfrm>
            <a:off x="2709333" y="3365500"/>
            <a:ext cx="10295468" cy="6391275"/>
          </a:xfrm>
          <a:prstGeom prst="triangle">
            <a:avLst/>
          </a:prstGeom>
          <a:gradFill>
            <a:gsLst>
              <a:gs pos="0">
                <a:srgbClr val="EFCAA7">
                  <a:alpha val="69804"/>
                </a:srgbClr>
              </a:gs>
              <a:gs pos="100000">
                <a:srgbClr val="FF9300"/>
              </a:gs>
            </a:gsLst>
            <a:lin ang="5400000"/>
          </a:gradFill>
          <a:ln>
            <a:solidFill/>
            <a:miter lim="400000"/>
          </a:ln>
          <a:effectLst>
            <a:outerShdw sx="100000" sy="100000" kx="0" ky="0" algn="b" rotWithShape="0" blurRad="50800" dist="27940" dir="5400000">
              <a:srgbClr val="000000">
                <a:alpha val="32000"/>
              </a:srgbClr>
            </a:outerShdw>
          </a:effectLst>
        </p:spPr>
        <p:txBody>
          <a:bodyPr lIns="0" tIns="0" rIns="0" bIns="0"/>
          <a:lstStyle/>
          <a:p>
            <a:pPr lvl="0" algn="l" defTabSz="647700">
              <a:defRPr sz="1600">
                <a:solidFill>
                  <a:srgbClr val="000000"/>
                </a:solidFill>
                <a:latin typeface="Helvetica"/>
                <a:ea typeface="Helvetica"/>
                <a:cs typeface="Helvetica"/>
                <a:sym typeface="Helvetica"/>
              </a:defRPr>
            </a:pPr>
          </a:p>
        </p:txBody>
      </p:sp>
      <p:grpSp>
        <p:nvGrpSpPr>
          <p:cNvPr id="461" name="Group 461"/>
          <p:cNvGrpSpPr/>
          <p:nvPr/>
        </p:nvGrpSpPr>
        <p:grpSpPr>
          <a:xfrm rot="20460000">
            <a:off x="7457002" y="2247387"/>
            <a:ext cx="3839326" cy="1044437"/>
            <a:chOff x="0" y="0"/>
            <a:chExt cx="3839324" cy="1044436"/>
          </a:xfrm>
        </p:grpSpPr>
        <p:sp>
          <p:nvSpPr>
            <p:cNvPr id="459" name="Shape 459"/>
            <p:cNvSpPr/>
            <p:nvPr/>
          </p:nvSpPr>
          <p:spPr>
            <a:xfrm>
              <a:off x="0" y="10482"/>
              <a:ext cx="3839325" cy="1033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50" y="21600"/>
                  </a:moveTo>
                  <a:lnTo>
                    <a:pt x="17191" y="14400"/>
                  </a:lnTo>
                  <a:lnTo>
                    <a:pt x="18816" y="14400"/>
                  </a:lnTo>
                  <a:cubicBezTo>
                    <a:pt x="17448" y="5770"/>
                    <a:pt x="13789" y="0"/>
                    <a:pt x="9685" y="0"/>
                  </a:cubicBezTo>
                  <a:lnTo>
                    <a:pt x="10844" y="0"/>
                  </a:lnTo>
                  <a:cubicBezTo>
                    <a:pt x="14948" y="0"/>
                    <a:pt x="18607" y="5770"/>
                    <a:pt x="19975" y="14400"/>
                  </a:cubicBezTo>
                  <a:lnTo>
                    <a:pt x="21600" y="14400"/>
                  </a:lnTo>
                  <a:close/>
                  <a:moveTo>
                    <a:pt x="10265" y="39"/>
                  </a:moveTo>
                  <a:cubicBezTo>
                    <a:pt x="5150" y="723"/>
                    <a:pt x="1159" y="10173"/>
                    <a:pt x="1159" y="21600"/>
                  </a:cubicBezTo>
                  <a:lnTo>
                    <a:pt x="0" y="21600"/>
                  </a:lnTo>
                  <a:cubicBezTo>
                    <a:pt x="0" y="9671"/>
                    <a:pt x="4336" y="0"/>
                    <a:pt x="9685" y="0"/>
                  </a:cubicBezTo>
                  <a:cubicBezTo>
                    <a:pt x="9878" y="0"/>
                    <a:pt x="10072" y="13"/>
                    <a:pt x="10265" y="39"/>
                  </a:cubicBezTo>
                  <a:close/>
                </a:path>
              </a:pathLst>
            </a:custGeom>
            <a:solidFill>
              <a:srgbClr val="FF2600"/>
            </a:solidFill>
            <a:ln w="12700" cap="flat">
              <a:noFill/>
              <a:miter lim="400000"/>
            </a:ln>
            <a:effectLst>
              <a:outerShdw sx="100000" sy="100000" kx="0" ky="0" algn="b" rotWithShape="0" blurRad="12700" dist="17961" dir="2700000">
                <a:srgbClr val="AB1500"/>
              </a:outerShdw>
            </a:effectLst>
          </p:spPr>
          <p:txBody>
            <a:bodyPr wrap="square" lIns="38100" tIns="38100" rIns="38100" bIns="38100" numCol="1" anchor="t">
              <a:noAutofit/>
            </a:bodyPr>
            <a:lstStyle/>
            <a:p>
              <a:pPr lvl="0" algn="l" defTabSz="1295400">
                <a:buClr>
                  <a:srgbClr val="000000"/>
                </a:buClr>
                <a:defRPr sz="2400">
                  <a:solidFill>
                    <a:srgbClr val="000000"/>
                  </a:solidFill>
                  <a:uFill>
                    <a:solidFill/>
                  </a:uFill>
                  <a:latin typeface="Candara"/>
                  <a:ea typeface="Candara"/>
                  <a:cs typeface="Candara"/>
                  <a:sym typeface="Candara"/>
                </a:defRPr>
              </a:pPr>
            </a:p>
          </p:txBody>
        </p:sp>
        <p:sp>
          <p:nvSpPr>
            <p:cNvPr id="460" name="Shape 460"/>
            <p:cNvSpPr/>
            <p:nvPr/>
          </p:nvSpPr>
          <p:spPr>
            <a:xfrm>
              <a:off x="3609" y="0"/>
              <a:ext cx="1824490" cy="1033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9"/>
                  </a:moveTo>
                  <a:cubicBezTo>
                    <a:pt x="10837" y="723"/>
                    <a:pt x="2439" y="10173"/>
                    <a:pt x="2439" y="21600"/>
                  </a:cubicBezTo>
                  <a:lnTo>
                    <a:pt x="0" y="21600"/>
                  </a:lnTo>
                  <a:cubicBezTo>
                    <a:pt x="0" y="9671"/>
                    <a:pt x="9125" y="0"/>
                    <a:pt x="20380" y="0"/>
                  </a:cubicBezTo>
                  <a:cubicBezTo>
                    <a:pt x="20787" y="0"/>
                    <a:pt x="21194" y="13"/>
                    <a:pt x="21600" y="39"/>
                  </a:cubicBezTo>
                  <a:close/>
                </a:path>
              </a:pathLst>
            </a:custGeom>
            <a:solidFill>
              <a:srgbClr val="000000">
                <a:alpha val="20000"/>
              </a:srgbClr>
            </a:solidFill>
            <a:ln w="12700" cap="flat">
              <a:noFill/>
              <a:miter lim="400000"/>
            </a:ln>
            <a:effectLst/>
          </p:spPr>
          <p:txBody>
            <a:bodyPr wrap="square" lIns="38100" tIns="38100" rIns="38100" bIns="38100" numCol="1" anchor="t">
              <a:noAutofit/>
            </a:bodyPr>
            <a:lstStyle/>
            <a:p>
              <a:pPr lvl="0" algn="l" defTabSz="1295400">
                <a:buClr>
                  <a:srgbClr val="000000"/>
                </a:buClr>
                <a:defRPr sz="2400">
                  <a:solidFill>
                    <a:srgbClr val="000000"/>
                  </a:solidFill>
                  <a:uFill>
                    <a:solidFill/>
                  </a:uFill>
                  <a:latin typeface="Candara"/>
                  <a:ea typeface="Candara"/>
                  <a:cs typeface="Candara"/>
                  <a:sym typeface="Candara"/>
                </a:defRPr>
              </a:pPr>
            </a:p>
          </p:txBody>
        </p:sp>
      </p:grpSp>
      <p:sp>
        <p:nvSpPr>
          <p:cNvPr id="462" name="Shape 462"/>
          <p:cNvSpPr/>
          <p:nvPr/>
        </p:nvSpPr>
        <p:spPr>
          <a:xfrm rot="13440000">
            <a:off x="11271463" y="6825938"/>
            <a:ext cx="1079501" cy="1006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8" y="0"/>
                </a:moveTo>
                <a:lnTo>
                  <a:pt x="11276" y="4685"/>
                </a:lnTo>
                <a:lnTo>
                  <a:pt x="15617" y="4685"/>
                </a:lnTo>
                <a:lnTo>
                  <a:pt x="15617" y="15617"/>
                </a:lnTo>
                <a:lnTo>
                  <a:pt x="4685" y="15617"/>
                </a:lnTo>
                <a:lnTo>
                  <a:pt x="4685" y="11276"/>
                </a:lnTo>
                <a:lnTo>
                  <a:pt x="0" y="16438"/>
                </a:lnTo>
                <a:lnTo>
                  <a:pt x="4685" y="21600"/>
                </a:lnTo>
                <a:lnTo>
                  <a:pt x="4685" y="17259"/>
                </a:lnTo>
                <a:lnTo>
                  <a:pt x="17259" y="17259"/>
                </a:lnTo>
                <a:lnTo>
                  <a:pt x="17259" y="4685"/>
                </a:lnTo>
                <a:lnTo>
                  <a:pt x="21600" y="4685"/>
                </a:lnTo>
                <a:lnTo>
                  <a:pt x="16438" y="0"/>
                </a:lnTo>
                <a:close/>
              </a:path>
            </a:pathLst>
          </a:custGeom>
          <a:solidFill>
            <a:srgbClr val="FFFB00"/>
          </a:solidFill>
          <a:ln>
            <a:solidFill/>
            <a:miter lim="400000"/>
          </a:ln>
          <a:effectLst>
            <a:outerShdw sx="100000" sy="100000" kx="0" ky="0" algn="b" rotWithShape="0" blurRad="12700" dist="35921" dir="2700000">
              <a:srgbClr val="929292"/>
            </a:outerShdw>
          </a:effectLst>
        </p:spPr>
        <p:txBody>
          <a:bodyPr lIns="0" tIns="0" rIns="0" bIns="0"/>
          <a:lstStyle/>
          <a:p>
            <a:pPr lvl="0" algn="l" defTabSz="647700">
              <a:defRPr sz="1600">
                <a:solidFill>
                  <a:srgbClr val="000000"/>
                </a:solidFill>
                <a:latin typeface="Helvetica"/>
                <a:ea typeface="Helvetica"/>
                <a:cs typeface="Helvetica"/>
                <a:sym typeface="Helvetica"/>
              </a:defRPr>
            </a:pPr>
          </a:p>
        </p:txBody>
      </p:sp>
      <p:sp>
        <p:nvSpPr>
          <p:cNvPr id="463" name="Shape 463"/>
          <p:cNvSpPr/>
          <p:nvPr/>
        </p:nvSpPr>
        <p:spPr>
          <a:xfrm rot="13440000">
            <a:off x="8670504" y="6825938"/>
            <a:ext cx="1079501" cy="1006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8" y="0"/>
                </a:moveTo>
                <a:lnTo>
                  <a:pt x="11276" y="4685"/>
                </a:lnTo>
                <a:lnTo>
                  <a:pt x="15617" y="4685"/>
                </a:lnTo>
                <a:lnTo>
                  <a:pt x="15617" y="15617"/>
                </a:lnTo>
                <a:lnTo>
                  <a:pt x="4685" y="15617"/>
                </a:lnTo>
                <a:lnTo>
                  <a:pt x="4685" y="11276"/>
                </a:lnTo>
                <a:lnTo>
                  <a:pt x="0" y="16438"/>
                </a:lnTo>
                <a:lnTo>
                  <a:pt x="4685" y="21600"/>
                </a:lnTo>
                <a:lnTo>
                  <a:pt x="4685" y="17259"/>
                </a:lnTo>
                <a:lnTo>
                  <a:pt x="17259" y="17259"/>
                </a:lnTo>
                <a:lnTo>
                  <a:pt x="17259" y="4685"/>
                </a:lnTo>
                <a:lnTo>
                  <a:pt x="21600" y="4685"/>
                </a:lnTo>
                <a:lnTo>
                  <a:pt x="16438" y="0"/>
                </a:lnTo>
                <a:close/>
              </a:path>
            </a:pathLst>
          </a:custGeom>
          <a:solidFill>
            <a:srgbClr val="FFFB00"/>
          </a:solidFill>
          <a:ln>
            <a:solidFill/>
            <a:miter lim="400000"/>
          </a:ln>
          <a:effectLst>
            <a:outerShdw sx="100000" sy="100000" kx="0" ky="0" algn="b" rotWithShape="0" blurRad="12700" dist="35921" dir="2700000">
              <a:srgbClr val="929292"/>
            </a:outerShdw>
          </a:effectLst>
        </p:spPr>
        <p:txBody>
          <a:bodyPr lIns="0" tIns="0" rIns="0" bIns="0"/>
          <a:lstStyle/>
          <a:p>
            <a:pPr lvl="0" algn="l" defTabSz="647700">
              <a:defRPr sz="1600">
                <a:solidFill>
                  <a:srgbClr val="000000"/>
                </a:solidFill>
                <a:latin typeface="Helvetica"/>
                <a:ea typeface="Helvetica"/>
                <a:cs typeface="Helvetica"/>
                <a:sym typeface="Helvetica"/>
              </a:defRPr>
            </a:pPr>
          </a:p>
        </p:txBody>
      </p:sp>
      <p:sp>
        <p:nvSpPr>
          <p:cNvPr id="464" name="Shape 464"/>
          <p:cNvSpPr/>
          <p:nvPr/>
        </p:nvSpPr>
        <p:spPr>
          <a:xfrm rot="13440000">
            <a:off x="6177918" y="6825938"/>
            <a:ext cx="1079501" cy="1006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8" y="0"/>
                </a:moveTo>
                <a:lnTo>
                  <a:pt x="11276" y="4685"/>
                </a:lnTo>
                <a:lnTo>
                  <a:pt x="15617" y="4685"/>
                </a:lnTo>
                <a:lnTo>
                  <a:pt x="15617" y="15617"/>
                </a:lnTo>
                <a:lnTo>
                  <a:pt x="4685" y="15617"/>
                </a:lnTo>
                <a:lnTo>
                  <a:pt x="4685" y="11276"/>
                </a:lnTo>
                <a:lnTo>
                  <a:pt x="0" y="16438"/>
                </a:lnTo>
                <a:lnTo>
                  <a:pt x="4685" y="21600"/>
                </a:lnTo>
                <a:lnTo>
                  <a:pt x="4685" y="17259"/>
                </a:lnTo>
                <a:lnTo>
                  <a:pt x="17259" y="17259"/>
                </a:lnTo>
                <a:lnTo>
                  <a:pt x="17259" y="4685"/>
                </a:lnTo>
                <a:lnTo>
                  <a:pt x="21600" y="4685"/>
                </a:lnTo>
                <a:lnTo>
                  <a:pt x="16438" y="0"/>
                </a:lnTo>
                <a:close/>
              </a:path>
            </a:pathLst>
          </a:custGeom>
          <a:solidFill>
            <a:srgbClr val="FFFB00"/>
          </a:solidFill>
          <a:ln>
            <a:solidFill/>
            <a:miter lim="400000"/>
          </a:ln>
          <a:effectLst>
            <a:outerShdw sx="100000" sy="100000" kx="0" ky="0" algn="b" rotWithShape="0" blurRad="12700" dist="35921" dir="2700000">
              <a:srgbClr val="929292"/>
            </a:outerShdw>
          </a:effectLst>
        </p:spPr>
        <p:txBody>
          <a:bodyPr lIns="0" tIns="0" rIns="0" bIns="0"/>
          <a:lstStyle/>
          <a:p>
            <a:pPr lvl="0" algn="l" defTabSz="647700">
              <a:defRPr sz="1600">
                <a:solidFill>
                  <a:srgbClr val="000000"/>
                </a:solidFill>
                <a:latin typeface="Helvetica"/>
                <a:ea typeface="Helvetica"/>
                <a:cs typeface="Helvetica"/>
                <a:sym typeface="Helvetica"/>
              </a:defRPr>
            </a:pPr>
          </a:p>
        </p:txBody>
      </p:sp>
      <p:sp>
        <p:nvSpPr>
          <p:cNvPr id="465" name="Shape 465"/>
          <p:cNvSpPr/>
          <p:nvPr/>
        </p:nvSpPr>
        <p:spPr>
          <a:xfrm rot="13440000">
            <a:off x="3884015" y="6760462"/>
            <a:ext cx="1079501" cy="1006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8" y="0"/>
                </a:moveTo>
                <a:lnTo>
                  <a:pt x="11276" y="4685"/>
                </a:lnTo>
                <a:lnTo>
                  <a:pt x="15617" y="4685"/>
                </a:lnTo>
                <a:lnTo>
                  <a:pt x="15617" y="15617"/>
                </a:lnTo>
                <a:lnTo>
                  <a:pt x="4685" y="15617"/>
                </a:lnTo>
                <a:lnTo>
                  <a:pt x="4685" y="11276"/>
                </a:lnTo>
                <a:lnTo>
                  <a:pt x="0" y="16438"/>
                </a:lnTo>
                <a:lnTo>
                  <a:pt x="4685" y="21600"/>
                </a:lnTo>
                <a:lnTo>
                  <a:pt x="4685" y="17259"/>
                </a:lnTo>
                <a:lnTo>
                  <a:pt x="17259" y="17259"/>
                </a:lnTo>
                <a:lnTo>
                  <a:pt x="17259" y="4685"/>
                </a:lnTo>
                <a:lnTo>
                  <a:pt x="21600" y="4685"/>
                </a:lnTo>
                <a:lnTo>
                  <a:pt x="16438" y="0"/>
                </a:lnTo>
                <a:close/>
              </a:path>
            </a:pathLst>
          </a:custGeom>
          <a:solidFill>
            <a:srgbClr val="FFFB00"/>
          </a:solidFill>
          <a:ln>
            <a:solidFill/>
            <a:miter lim="400000"/>
          </a:ln>
          <a:effectLst>
            <a:outerShdw sx="100000" sy="100000" kx="0" ky="0" algn="b" rotWithShape="0" blurRad="12700" dist="35921" dir="2700000">
              <a:srgbClr val="929292"/>
            </a:outerShdw>
          </a:effectLst>
        </p:spPr>
        <p:txBody>
          <a:bodyPr lIns="0" tIns="0" rIns="0" bIns="0"/>
          <a:lstStyle/>
          <a:p>
            <a:pPr lvl="0" algn="l" defTabSz="647700">
              <a:defRPr sz="1600">
                <a:solidFill>
                  <a:srgbClr val="000000"/>
                </a:solidFill>
                <a:latin typeface="Helvetica"/>
                <a:ea typeface="Helvetica"/>
                <a:cs typeface="Helvetica"/>
                <a:sym typeface="Helvetica"/>
              </a:defRPr>
            </a:pPr>
          </a:p>
        </p:txBody>
      </p:sp>
      <p:sp>
        <p:nvSpPr>
          <p:cNvPr id="466" name="Shape 466"/>
          <p:cNvSpPr/>
          <p:nvPr/>
        </p:nvSpPr>
        <p:spPr>
          <a:xfrm rot="13320000">
            <a:off x="4876846" y="4335220"/>
            <a:ext cx="1449495" cy="1341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8" y="0"/>
                </a:moveTo>
                <a:lnTo>
                  <a:pt x="11276" y="4685"/>
                </a:lnTo>
                <a:lnTo>
                  <a:pt x="15617" y="4685"/>
                </a:lnTo>
                <a:lnTo>
                  <a:pt x="15617" y="15617"/>
                </a:lnTo>
                <a:lnTo>
                  <a:pt x="4685" y="15617"/>
                </a:lnTo>
                <a:lnTo>
                  <a:pt x="4685" y="11276"/>
                </a:lnTo>
                <a:lnTo>
                  <a:pt x="0" y="16438"/>
                </a:lnTo>
                <a:lnTo>
                  <a:pt x="4685" y="21600"/>
                </a:lnTo>
                <a:lnTo>
                  <a:pt x="4685" y="17259"/>
                </a:lnTo>
                <a:lnTo>
                  <a:pt x="17259" y="17259"/>
                </a:lnTo>
                <a:lnTo>
                  <a:pt x="17259" y="4685"/>
                </a:lnTo>
                <a:lnTo>
                  <a:pt x="21600" y="4685"/>
                </a:lnTo>
                <a:lnTo>
                  <a:pt x="16438" y="0"/>
                </a:lnTo>
                <a:close/>
              </a:path>
            </a:pathLst>
          </a:custGeom>
          <a:solidFill>
            <a:srgbClr val="FFFB00"/>
          </a:solidFill>
          <a:ln>
            <a:solidFill/>
            <a:miter lim="400000"/>
          </a:ln>
          <a:effectLst>
            <a:outerShdw sx="100000" sy="100000" kx="0" ky="0" algn="b" rotWithShape="0" blurRad="12700" dist="35921" dir="2700000">
              <a:srgbClr val="929292"/>
            </a:outerShdw>
          </a:effectLst>
        </p:spPr>
        <p:txBody>
          <a:bodyPr lIns="0" tIns="0" rIns="0" bIns="0"/>
          <a:lstStyle/>
          <a:p>
            <a:pPr lvl="0" algn="l" defTabSz="647700">
              <a:defRPr sz="1600">
                <a:solidFill>
                  <a:srgbClr val="000000"/>
                </a:solidFill>
                <a:latin typeface="Helvetica"/>
                <a:ea typeface="Helvetica"/>
                <a:cs typeface="Helvetica"/>
                <a:sym typeface="Helvetica"/>
              </a:defRPr>
            </a:pPr>
          </a:p>
        </p:txBody>
      </p:sp>
      <p:sp>
        <p:nvSpPr>
          <p:cNvPr id="467" name="Shape 467"/>
          <p:cNvSpPr/>
          <p:nvPr/>
        </p:nvSpPr>
        <p:spPr>
          <a:xfrm flipH="1">
            <a:off x="5956300" y="3467100"/>
            <a:ext cx="1739900" cy="1079500"/>
          </a:xfrm>
          <a:prstGeom prst="line">
            <a:avLst/>
          </a:prstGeom>
          <a:ln w="57150">
            <a:solidFill>
              <a:srgbClr val="FF2600"/>
            </a:solidFill>
            <a:round/>
            <a:tailEnd type="triangle"/>
          </a:ln>
          <a:effectLst>
            <a:outerShdw sx="100000" sy="100000" kx="0" ky="0" algn="b" rotWithShape="0" blurRad="12700" dist="17961" dir="2700000">
              <a:srgbClr val="AB1500"/>
            </a:outerShdw>
          </a:effectLst>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468" name="Shape 468"/>
          <p:cNvSpPr/>
          <p:nvPr/>
        </p:nvSpPr>
        <p:spPr>
          <a:xfrm>
            <a:off x="7912100" y="3467100"/>
            <a:ext cx="2387600" cy="1193800"/>
          </a:xfrm>
          <a:prstGeom prst="line">
            <a:avLst/>
          </a:prstGeom>
          <a:ln w="57150">
            <a:solidFill>
              <a:srgbClr val="FF2600"/>
            </a:solidFill>
            <a:round/>
            <a:tailEnd type="triangle"/>
          </a:ln>
          <a:effectLst>
            <a:outerShdw sx="100000" sy="100000" kx="0" ky="0" algn="b" rotWithShape="0" blurRad="12700" dist="17961" dir="2700000">
              <a:srgbClr val="AB1500"/>
            </a:outerShdw>
          </a:effectLst>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469" name="Shape 469"/>
          <p:cNvSpPr/>
          <p:nvPr/>
        </p:nvSpPr>
        <p:spPr>
          <a:xfrm>
            <a:off x="32512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473" name="Group 473"/>
          <p:cNvGrpSpPr/>
          <p:nvPr/>
        </p:nvGrpSpPr>
        <p:grpSpPr>
          <a:xfrm>
            <a:off x="3467100" y="8674100"/>
            <a:ext cx="330200" cy="762000"/>
            <a:chOff x="0" y="0"/>
            <a:chExt cx="330200" cy="762000"/>
          </a:xfrm>
        </p:grpSpPr>
        <p:sp>
          <p:nvSpPr>
            <p:cNvPr id="470" name="Shape 47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71" name="Shape 471"/>
            <p:cNvSpPr/>
            <p:nvPr/>
          </p:nvSpPr>
          <p:spPr>
            <a:xfrm>
              <a:off x="83993"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72" name="Shape 472"/>
            <p:cNvSpPr/>
            <p:nvPr/>
          </p:nvSpPr>
          <p:spPr>
            <a:xfrm>
              <a:off x="23749"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477" name="Group 477"/>
          <p:cNvGrpSpPr/>
          <p:nvPr/>
        </p:nvGrpSpPr>
        <p:grpSpPr>
          <a:xfrm>
            <a:off x="3683000" y="8674100"/>
            <a:ext cx="330200" cy="762000"/>
            <a:chOff x="0" y="0"/>
            <a:chExt cx="330200" cy="762000"/>
          </a:xfrm>
        </p:grpSpPr>
        <p:sp>
          <p:nvSpPr>
            <p:cNvPr id="474" name="Shape 47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75" name="Shape 475"/>
            <p:cNvSpPr/>
            <p:nvPr/>
          </p:nvSpPr>
          <p:spPr>
            <a:xfrm>
              <a:off x="84840"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76" name="Shape 476"/>
            <p:cNvSpPr/>
            <p:nvPr/>
          </p:nvSpPr>
          <p:spPr>
            <a:xfrm>
              <a:off x="24596"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481" name="Group 481"/>
          <p:cNvGrpSpPr/>
          <p:nvPr/>
        </p:nvGrpSpPr>
        <p:grpSpPr>
          <a:xfrm>
            <a:off x="3898900" y="8674100"/>
            <a:ext cx="330200" cy="762000"/>
            <a:chOff x="0" y="0"/>
            <a:chExt cx="330200" cy="762000"/>
          </a:xfrm>
        </p:grpSpPr>
        <p:sp>
          <p:nvSpPr>
            <p:cNvPr id="478" name="Shape 47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79" name="Shape 479"/>
            <p:cNvSpPr/>
            <p:nvPr/>
          </p:nvSpPr>
          <p:spPr>
            <a:xfrm>
              <a:off x="8568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80" name="Shape 480"/>
            <p:cNvSpPr/>
            <p:nvPr/>
          </p:nvSpPr>
          <p:spPr>
            <a:xfrm>
              <a:off x="25442"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485" name="Group 485"/>
          <p:cNvGrpSpPr/>
          <p:nvPr/>
        </p:nvGrpSpPr>
        <p:grpSpPr>
          <a:xfrm>
            <a:off x="4013200" y="8991600"/>
            <a:ext cx="330200" cy="762000"/>
            <a:chOff x="0" y="0"/>
            <a:chExt cx="330200" cy="762000"/>
          </a:xfrm>
        </p:grpSpPr>
        <p:sp>
          <p:nvSpPr>
            <p:cNvPr id="482" name="Shape 48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83" name="Shape 483"/>
            <p:cNvSpPr/>
            <p:nvPr/>
          </p:nvSpPr>
          <p:spPr>
            <a:xfrm>
              <a:off x="79760"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84" name="Shape 484"/>
            <p:cNvSpPr/>
            <p:nvPr/>
          </p:nvSpPr>
          <p:spPr>
            <a:xfrm>
              <a:off x="19516"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486" name="Shape 486"/>
          <p:cNvSpPr/>
          <p:nvPr/>
        </p:nvSpPr>
        <p:spPr>
          <a:xfrm>
            <a:off x="3682999" y="5207000"/>
            <a:ext cx="1625602" cy="20574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D4233"/>
          </a:solidFill>
          <a:ln>
            <a:solidFill/>
            <a:round/>
          </a:ln>
        </p:spPr>
        <p:txBody>
          <a:bodyPr lIns="0" tIns="0" rIns="0" bIns="0"/>
          <a:lstStyle/>
          <a:p>
            <a:pPr lvl="0" algn="l" defTabSz="647700">
              <a:defRPr sz="1600">
                <a:solidFill>
                  <a:srgbClr val="000000"/>
                </a:solidFill>
                <a:latin typeface="Helvetica"/>
                <a:ea typeface="Helvetica"/>
                <a:cs typeface="Helvetica"/>
                <a:sym typeface="Helvetica"/>
              </a:defRPr>
            </a:pPr>
          </a:p>
        </p:txBody>
      </p:sp>
      <p:grpSp>
        <p:nvGrpSpPr>
          <p:cNvPr id="490" name="Group 490"/>
          <p:cNvGrpSpPr/>
          <p:nvPr/>
        </p:nvGrpSpPr>
        <p:grpSpPr>
          <a:xfrm>
            <a:off x="3683000" y="7366000"/>
            <a:ext cx="431800" cy="977900"/>
            <a:chOff x="0" y="0"/>
            <a:chExt cx="431800" cy="977900"/>
          </a:xfrm>
        </p:grpSpPr>
        <p:sp>
          <p:nvSpPr>
            <p:cNvPr id="487" name="Shape 487"/>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88" name="Shape 488"/>
            <p:cNvSpPr/>
            <p:nvPr/>
          </p:nvSpPr>
          <p:spPr>
            <a:xfrm>
              <a:off x="112556"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89" name="Shape 489"/>
            <p:cNvSpPr/>
            <p:nvPr/>
          </p:nvSpPr>
          <p:spPr>
            <a:xfrm>
              <a:off x="32230"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494" name="Group 494"/>
          <p:cNvGrpSpPr/>
          <p:nvPr/>
        </p:nvGrpSpPr>
        <p:grpSpPr>
          <a:xfrm>
            <a:off x="4330700" y="5308600"/>
            <a:ext cx="431800" cy="977900"/>
            <a:chOff x="0" y="0"/>
            <a:chExt cx="431800" cy="977900"/>
          </a:xfrm>
        </p:grpSpPr>
        <p:sp>
          <p:nvSpPr>
            <p:cNvPr id="491" name="Shape 491"/>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92" name="Shape 492"/>
            <p:cNvSpPr/>
            <p:nvPr/>
          </p:nvSpPr>
          <p:spPr>
            <a:xfrm>
              <a:off x="115096" y="21618"/>
              <a:ext cx="175921" cy="180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93" name="Shape 493"/>
            <p:cNvSpPr/>
            <p:nvPr/>
          </p:nvSpPr>
          <p:spPr>
            <a:xfrm>
              <a:off x="34770" y="227398"/>
              <a:ext cx="356820" cy="715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498" name="Group 498"/>
          <p:cNvGrpSpPr/>
          <p:nvPr/>
        </p:nvGrpSpPr>
        <p:grpSpPr>
          <a:xfrm>
            <a:off x="5308600" y="4229100"/>
            <a:ext cx="546100" cy="1079500"/>
            <a:chOff x="0" y="0"/>
            <a:chExt cx="546100" cy="1079500"/>
          </a:xfrm>
        </p:grpSpPr>
        <p:sp>
          <p:nvSpPr>
            <p:cNvPr id="495" name="Shape 495"/>
            <p:cNvSpPr/>
            <p:nvPr/>
          </p:nvSpPr>
          <p:spPr>
            <a:xfrm>
              <a:off x="0" y="0"/>
              <a:ext cx="546100" cy="107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96" name="Shape 496"/>
            <p:cNvSpPr/>
            <p:nvPr/>
          </p:nvSpPr>
          <p:spPr>
            <a:xfrm>
              <a:off x="140272" y="19598"/>
              <a:ext cx="219901" cy="200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26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497" name="Shape 497"/>
            <p:cNvSpPr/>
            <p:nvPr/>
          </p:nvSpPr>
          <p:spPr>
            <a:xfrm>
              <a:off x="39865" y="248244"/>
              <a:ext cx="446024" cy="79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26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02" name="Group 502"/>
          <p:cNvGrpSpPr/>
          <p:nvPr/>
        </p:nvGrpSpPr>
        <p:grpSpPr>
          <a:xfrm>
            <a:off x="3797300" y="8991600"/>
            <a:ext cx="330200" cy="762000"/>
            <a:chOff x="0" y="0"/>
            <a:chExt cx="330200" cy="762000"/>
          </a:xfrm>
        </p:grpSpPr>
        <p:sp>
          <p:nvSpPr>
            <p:cNvPr id="499" name="Shape 49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00" name="Shape 500"/>
            <p:cNvSpPr/>
            <p:nvPr/>
          </p:nvSpPr>
          <p:spPr>
            <a:xfrm>
              <a:off x="78913"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01" name="Shape 501"/>
            <p:cNvSpPr/>
            <p:nvPr/>
          </p:nvSpPr>
          <p:spPr>
            <a:xfrm>
              <a:off x="18669"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06" name="Group 506"/>
          <p:cNvGrpSpPr/>
          <p:nvPr/>
        </p:nvGrpSpPr>
        <p:grpSpPr>
          <a:xfrm>
            <a:off x="3581400" y="8991600"/>
            <a:ext cx="330200" cy="762000"/>
            <a:chOff x="0" y="0"/>
            <a:chExt cx="330200" cy="762000"/>
          </a:xfrm>
        </p:grpSpPr>
        <p:sp>
          <p:nvSpPr>
            <p:cNvPr id="503" name="Shape 503"/>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04" name="Shape 504"/>
            <p:cNvSpPr/>
            <p:nvPr/>
          </p:nvSpPr>
          <p:spPr>
            <a:xfrm>
              <a:off x="78066"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05" name="Shape 505"/>
            <p:cNvSpPr/>
            <p:nvPr/>
          </p:nvSpPr>
          <p:spPr>
            <a:xfrm>
              <a:off x="17822" y="178936"/>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10" name="Group 510"/>
          <p:cNvGrpSpPr/>
          <p:nvPr/>
        </p:nvGrpSpPr>
        <p:grpSpPr>
          <a:xfrm>
            <a:off x="3365500" y="8991600"/>
            <a:ext cx="330200" cy="762000"/>
            <a:chOff x="0" y="0"/>
            <a:chExt cx="330200" cy="762000"/>
          </a:xfrm>
        </p:grpSpPr>
        <p:sp>
          <p:nvSpPr>
            <p:cNvPr id="507" name="Shape 507"/>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08" name="Shape 508"/>
            <p:cNvSpPr/>
            <p:nvPr/>
          </p:nvSpPr>
          <p:spPr>
            <a:xfrm>
              <a:off x="77220"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09" name="Shape 509"/>
            <p:cNvSpPr/>
            <p:nvPr/>
          </p:nvSpPr>
          <p:spPr>
            <a:xfrm>
              <a:off x="16976"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511" name="Shape 511"/>
          <p:cNvSpPr/>
          <p:nvPr/>
        </p:nvSpPr>
        <p:spPr>
          <a:xfrm>
            <a:off x="44577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515" name="Group 515"/>
          <p:cNvGrpSpPr/>
          <p:nvPr/>
        </p:nvGrpSpPr>
        <p:grpSpPr>
          <a:xfrm>
            <a:off x="4546600" y="8674100"/>
            <a:ext cx="330200" cy="762000"/>
            <a:chOff x="0" y="0"/>
            <a:chExt cx="330200" cy="762000"/>
          </a:xfrm>
        </p:grpSpPr>
        <p:sp>
          <p:nvSpPr>
            <p:cNvPr id="512" name="Shape 51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13" name="Shape 513"/>
            <p:cNvSpPr/>
            <p:nvPr/>
          </p:nvSpPr>
          <p:spPr>
            <a:xfrm>
              <a:off x="8822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14" name="Shape 514"/>
            <p:cNvSpPr/>
            <p:nvPr/>
          </p:nvSpPr>
          <p:spPr>
            <a:xfrm>
              <a:off x="27982"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19" name="Group 519"/>
          <p:cNvGrpSpPr/>
          <p:nvPr/>
        </p:nvGrpSpPr>
        <p:grpSpPr>
          <a:xfrm>
            <a:off x="4762500" y="8674100"/>
            <a:ext cx="330200" cy="762000"/>
            <a:chOff x="0" y="0"/>
            <a:chExt cx="330200" cy="762000"/>
          </a:xfrm>
        </p:grpSpPr>
        <p:sp>
          <p:nvSpPr>
            <p:cNvPr id="516" name="Shape 51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17" name="Shape 517"/>
            <p:cNvSpPr/>
            <p:nvPr/>
          </p:nvSpPr>
          <p:spPr>
            <a:xfrm>
              <a:off x="89073"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18" name="Shape 518"/>
            <p:cNvSpPr/>
            <p:nvPr/>
          </p:nvSpPr>
          <p:spPr>
            <a:xfrm>
              <a:off x="28829"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23" name="Group 523"/>
          <p:cNvGrpSpPr/>
          <p:nvPr/>
        </p:nvGrpSpPr>
        <p:grpSpPr>
          <a:xfrm>
            <a:off x="4991100" y="8674100"/>
            <a:ext cx="330200" cy="762000"/>
            <a:chOff x="0" y="0"/>
            <a:chExt cx="330200" cy="762000"/>
          </a:xfrm>
        </p:grpSpPr>
        <p:sp>
          <p:nvSpPr>
            <p:cNvPr id="520" name="Shape 52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21" name="Shape 521"/>
            <p:cNvSpPr/>
            <p:nvPr/>
          </p:nvSpPr>
          <p:spPr>
            <a:xfrm>
              <a:off x="77220"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22" name="Shape 522"/>
            <p:cNvSpPr/>
            <p:nvPr/>
          </p:nvSpPr>
          <p:spPr>
            <a:xfrm>
              <a:off x="16975"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27" name="Group 527"/>
          <p:cNvGrpSpPr/>
          <p:nvPr/>
        </p:nvGrpSpPr>
        <p:grpSpPr>
          <a:xfrm>
            <a:off x="5092700" y="8991600"/>
            <a:ext cx="330200" cy="762000"/>
            <a:chOff x="0" y="0"/>
            <a:chExt cx="330200" cy="762000"/>
          </a:xfrm>
        </p:grpSpPr>
        <p:sp>
          <p:nvSpPr>
            <p:cNvPr id="524" name="Shape 52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25" name="Shape 525"/>
            <p:cNvSpPr/>
            <p:nvPr/>
          </p:nvSpPr>
          <p:spPr>
            <a:xfrm>
              <a:off x="83993"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26" name="Shape 526"/>
            <p:cNvSpPr/>
            <p:nvPr/>
          </p:nvSpPr>
          <p:spPr>
            <a:xfrm>
              <a:off x="23749"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31" name="Group 531"/>
          <p:cNvGrpSpPr/>
          <p:nvPr/>
        </p:nvGrpSpPr>
        <p:grpSpPr>
          <a:xfrm>
            <a:off x="4762500" y="7366000"/>
            <a:ext cx="431800" cy="977900"/>
            <a:chOff x="0" y="0"/>
            <a:chExt cx="431800" cy="977900"/>
          </a:xfrm>
        </p:grpSpPr>
        <p:sp>
          <p:nvSpPr>
            <p:cNvPr id="528" name="Shape 528"/>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29" name="Shape 529"/>
            <p:cNvSpPr/>
            <p:nvPr/>
          </p:nvSpPr>
          <p:spPr>
            <a:xfrm>
              <a:off x="116789"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30" name="Shape 530"/>
            <p:cNvSpPr/>
            <p:nvPr/>
          </p:nvSpPr>
          <p:spPr>
            <a:xfrm>
              <a:off x="36463"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35" name="Group 535"/>
          <p:cNvGrpSpPr/>
          <p:nvPr/>
        </p:nvGrpSpPr>
        <p:grpSpPr>
          <a:xfrm>
            <a:off x="4876800" y="8991600"/>
            <a:ext cx="330200" cy="762000"/>
            <a:chOff x="0" y="0"/>
            <a:chExt cx="330200" cy="762000"/>
          </a:xfrm>
        </p:grpSpPr>
        <p:sp>
          <p:nvSpPr>
            <p:cNvPr id="532" name="Shape 53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33" name="Shape 533"/>
            <p:cNvSpPr/>
            <p:nvPr/>
          </p:nvSpPr>
          <p:spPr>
            <a:xfrm>
              <a:off x="8314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34" name="Shape 534"/>
            <p:cNvSpPr/>
            <p:nvPr/>
          </p:nvSpPr>
          <p:spPr>
            <a:xfrm>
              <a:off x="22902"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39" name="Group 539"/>
          <p:cNvGrpSpPr/>
          <p:nvPr/>
        </p:nvGrpSpPr>
        <p:grpSpPr>
          <a:xfrm>
            <a:off x="4660900" y="8991600"/>
            <a:ext cx="330200" cy="762000"/>
            <a:chOff x="0" y="0"/>
            <a:chExt cx="330200" cy="762000"/>
          </a:xfrm>
        </p:grpSpPr>
        <p:sp>
          <p:nvSpPr>
            <p:cNvPr id="536" name="Shape 53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37" name="Shape 537"/>
            <p:cNvSpPr/>
            <p:nvPr/>
          </p:nvSpPr>
          <p:spPr>
            <a:xfrm>
              <a:off x="82300"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38" name="Shape 538"/>
            <p:cNvSpPr/>
            <p:nvPr/>
          </p:nvSpPr>
          <p:spPr>
            <a:xfrm>
              <a:off x="22056"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43" name="Group 543"/>
          <p:cNvGrpSpPr/>
          <p:nvPr/>
        </p:nvGrpSpPr>
        <p:grpSpPr>
          <a:xfrm>
            <a:off x="4445000" y="8991600"/>
            <a:ext cx="330200" cy="762000"/>
            <a:chOff x="0" y="0"/>
            <a:chExt cx="330200" cy="762000"/>
          </a:xfrm>
        </p:grpSpPr>
        <p:sp>
          <p:nvSpPr>
            <p:cNvPr id="540" name="Shape 54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41" name="Shape 541"/>
            <p:cNvSpPr/>
            <p:nvPr/>
          </p:nvSpPr>
          <p:spPr>
            <a:xfrm>
              <a:off x="81453"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42" name="Shape 542"/>
            <p:cNvSpPr/>
            <p:nvPr/>
          </p:nvSpPr>
          <p:spPr>
            <a:xfrm>
              <a:off x="21209"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544" name="Shape 544"/>
          <p:cNvSpPr/>
          <p:nvPr/>
        </p:nvSpPr>
        <p:spPr>
          <a:xfrm>
            <a:off x="56642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548" name="Group 548"/>
          <p:cNvGrpSpPr/>
          <p:nvPr/>
        </p:nvGrpSpPr>
        <p:grpSpPr>
          <a:xfrm>
            <a:off x="5740400" y="8674100"/>
            <a:ext cx="330200" cy="762000"/>
            <a:chOff x="0" y="0"/>
            <a:chExt cx="330200" cy="762000"/>
          </a:xfrm>
        </p:grpSpPr>
        <p:sp>
          <p:nvSpPr>
            <p:cNvPr id="545" name="Shape 54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46" name="Shape 546"/>
            <p:cNvSpPr/>
            <p:nvPr/>
          </p:nvSpPr>
          <p:spPr>
            <a:xfrm>
              <a:off x="86533"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47" name="Shape 547"/>
            <p:cNvSpPr/>
            <p:nvPr/>
          </p:nvSpPr>
          <p:spPr>
            <a:xfrm>
              <a:off x="26289"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52" name="Group 552"/>
          <p:cNvGrpSpPr/>
          <p:nvPr/>
        </p:nvGrpSpPr>
        <p:grpSpPr>
          <a:xfrm>
            <a:off x="5956300" y="8674100"/>
            <a:ext cx="330200" cy="762000"/>
            <a:chOff x="0" y="0"/>
            <a:chExt cx="330200" cy="762000"/>
          </a:xfrm>
        </p:grpSpPr>
        <p:sp>
          <p:nvSpPr>
            <p:cNvPr id="549" name="Shape 54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50" name="Shape 550"/>
            <p:cNvSpPr/>
            <p:nvPr/>
          </p:nvSpPr>
          <p:spPr>
            <a:xfrm>
              <a:off x="87380"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51" name="Shape 551"/>
            <p:cNvSpPr/>
            <p:nvPr/>
          </p:nvSpPr>
          <p:spPr>
            <a:xfrm>
              <a:off x="27135" y="171315"/>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56" name="Group 556"/>
          <p:cNvGrpSpPr/>
          <p:nvPr/>
        </p:nvGrpSpPr>
        <p:grpSpPr>
          <a:xfrm>
            <a:off x="6172200" y="8674100"/>
            <a:ext cx="330200" cy="762000"/>
            <a:chOff x="0" y="0"/>
            <a:chExt cx="330200" cy="762000"/>
          </a:xfrm>
        </p:grpSpPr>
        <p:sp>
          <p:nvSpPr>
            <p:cNvPr id="553" name="Shape 553"/>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54" name="Shape 554"/>
            <p:cNvSpPr/>
            <p:nvPr/>
          </p:nvSpPr>
          <p:spPr>
            <a:xfrm>
              <a:off x="8822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55" name="Shape 555"/>
            <p:cNvSpPr/>
            <p:nvPr/>
          </p:nvSpPr>
          <p:spPr>
            <a:xfrm>
              <a:off x="27982"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60" name="Group 560"/>
          <p:cNvGrpSpPr/>
          <p:nvPr/>
        </p:nvGrpSpPr>
        <p:grpSpPr>
          <a:xfrm>
            <a:off x="6286500" y="8991600"/>
            <a:ext cx="330200" cy="762000"/>
            <a:chOff x="0" y="0"/>
            <a:chExt cx="330200" cy="762000"/>
          </a:xfrm>
        </p:grpSpPr>
        <p:sp>
          <p:nvSpPr>
            <p:cNvPr id="557" name="Shape 557"/>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58" name="Shape 558"/>
            <p:cNvSpPr/>
            <p:nvPr/>
          </p:nvSpPr>
          <p:spPr>
            <a:xfrm>
              <a:off x="82300"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59" name="Shape 559"/>
            <p:cNvSpPr/>
            <p:nvPr/>
          </p:nvSpPr>
          <p:spPr>
            <a:xfrm>
              <a:off x="22056"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64" name="Group 564"/>
          <p:cNvGrpSpPr/>
          <p:nvPr/>
        </p:nvGrpSpPr>
        <p:grpSpPr>
          <a:xfrm>
            <a:off x="5956300" y="7366000"/>
            <a:ext cx="431800" cy="977900"/>
            <a:chOff x="0" y="0"/>
            <a:chExt cx="431800" cy="977900"/>
          </a:xfrm>
        </p:grpSpPr>
        <p:sp>
          <p:nvSpPr>
            <p:cNvPr id="561" name="Shape 561"/>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62" name="Shape 562"/>
            <p:cNvSpPr/>
            <p:nvPr/>
          </p:nvSpPr>
          <p:spPr>
            <a:xfrm>
              <a:off x="115096"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63" name="Shape 563"/>
            <p:cNvSpPr/>
            <p:nvPr/>
          </p:nvSpPr>
          <p:spPr>
            <a:xfrm>
              <a:off x="34770"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68" name="Group 568"/>
          <p:cNvGrpSpPr/>
          <p:nvPr/>
        </p:nvGrpSpPr>
        <p:grpSpPr>
          <a:xfrm>
            <a:off x="6070600" y="8991600"/>
            <a:ext cx="330200" cy="762000"/>
            <a:chOff x="0" y="0"/>
            <a:chExt cx="330200" cy="762000"/>
          </a:xfrm>
        </p:grpSpPr>
        <p:sp>
          <p:nvSpPr>
            <p:cNvPr id="565" name="Shape 56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66" name="Shape 566"/>
            <p:cNvSpPr/>
            <p:nvPr/>
          </p:nvSpPr>
          <p:spPr>
            <a:xfrm>
              <a:off x="81453"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67" name="Shape 567"/>
            <p:cNvSpPr/>
            <p:nvPr/>
          </p:nvSpPr>
          <p:spPr>
            <a:xfrm>
              <a:off x="21209"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72" name="Group 572"/>
          <p:cNvGrpSpPr/>
          <p:nvPr/>
        </p:nvGrpSpPr>
        <p:grpSpPr>
          <a:xfrm>
            <a:off x="5854700" y="8991600"/>
            <a:ext cx="330200" cy="762000"/>
            <a:chOff x="0" y="0"/>
            <a:chExt cx="330200" cy="762000"/>
          </a:xfrm>
        </p:grpSpPr>
        <p:sp>
          <p:nvSpPr>
            <p:cNvPr id="569" name="Shape 56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70" name="Shape 570"/>
            <p:cNvSpPr/>
            <p:nvPr/>
          </p:nvSpPr>
          <p:spPr>
            <a:xfrm>
              <a:off x="8060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71" name="Shape 571"/>
            <p:cNvSpPr/>
            <p:nvPr/>
          </p:nvSpPr>
          <p:spPr>
            <a:xfrm>
              <a:off x="20362"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76" name="Group 576"/>
          <p:cNvGrpSpPr/>
          <p:nvPr/>
        </p:nvGrpSpPr>
        <p:grpSpPr>
          <a:xfrm>
            <a:off x="5638800" y="8991600"/>
            <a:ext cx="330200" cy="762000"/>
            <a:chOff x="0" y="0"/>
            <a:chExt cx="330200" cy="762000"/>
          </a:xfrm>
        </p:grpSpPr>
        <p:sp>
          <p:nvSpPr>
            <p:cNvPr id="573" name="Shape 573"/>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74" name="Shape 574"/>
            <p:cNvSpPr/>
            <p:nvPr/>
          </p:nvSpPr>
          <p:spPr>
            <a:xfrm>
              <a:off x="79760"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75" name="Shape 575"/>
            <p:cNvSpPr/>
            <p:nvPr/>
          </p:nvSpPr>
          <p:spPr>
            <a:xfrm>
              <a:off x="19515"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577" name="Shape 577"/>
          <p:cNvSpPr/>
          <p:nvPr/>
        </p:nvSpPr>
        <p:spPr>
          <a:xfrm>
            <a:off x="68707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581" name="Group 581"/>
          <p:cNvGrpSpPr/>
          <p:nvPr/>
        </p:nvGrpSpPr>
        <p:grpSpPr>
          <a:xfrm>
            <a:off x="6934200" y="8674100"/>
            <a:ext cx="330200" cy="762000"/>
            <a:chOff x="0" y="0"/>
            <a:chExt cx="330200" cy="762000"/>
          </a:xfrm>
        </p:grpSpPr>
        <p:sp>
          <p:nvSpPr>
            <p:cNvPr id="578" name="Shape 57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79" name="Shape 579"/>
            <p:cNvSpPr/>
            <p:nvPr/>
          </p:nvSpPr>
          <p:spPr>
            <a:xfrm>
              <a:off x="84840"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80" name="Shape 580"/>
            <p:cNvSpPr/>
            <p:nvPr/>
          </p:nvSpPr>
          <p:spPr>
            <a:xfrm>
              <a:off x="24596"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85" name="Group 585"/>
          <p:cNvGrpSpPr/>
          <p:nvPr/>
        </p:nvGrpSpPr>
        <p:grpSpPr>
          <a:xfrm>
            <a:off x="7150100" y="8674100"/>
            <a:ext cx="330200" cy="762000"/>
            <a:chOff x="0" y="0"/>
            <a:chExt cx="330200" cy="762000"/>
          </a:xfrm>
        </p:grpSpPr>
        <p:sp>
          <p:nvSpPr>
            <p:cNvPr id="582" name="Shape 58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83" name="Shape 583"/>
            <p:cNvSpPr/>
            <p:nvPr/>
          </p:nvSpPr>
          <p:spPr>
            <a:xfrm>
              <a:off x="8568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84" name="Shape 584"/>
            <p:cNvSpPr/>
            <p:nvPr/>
          </p:nvSpPr>
          <p:spPr>
            <a:xfrm>
              <a:off x="25442"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89" name="Group 589"/>
          <p:cNvGrpSpPr/>
          <p:nvPr/>
        </p:nvGrpSpPr>
        <p:grpSpPr>
          <a:xfrm>
            <a:off x="7366000" y="8674100"/>
            <a:ext cx="330200" cy="762000"/>
            <a:chOff x="0" y="0"/>
            <a:chExt cx="330200" cy="762000"/>
          </a:xfrm>
        </p:grpSpPr>
        <p:sp>
          <p:nvSpPr>
            <p:cNvPr id="586" name="Shape 58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87" name="Shape 587"/>
            <p:cNvSpPr/>
            <p:nvPr/>
          </p:nvSpPr>
          <p:spPr>
            <a:xfrm>
              <a:off x="86533"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88" name="Shape 588"/>
            <p:cNvSpPr/>
            <p:nvPr/>
          </p:nvSpPr>
          <p:spPr>
            <a:xfrm>
              <a:off x="26289"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93" name="Group 593"/>
          <p:cNvGrpSpPr/>
          <p:nvPr/>
        </p:nvGrpSpPr>
        <p:grpSpPr>
          <a:xfrm>
            <a:off x="7480300" y="8991600"/>
            <a:ext cx="330200" cy="762000"/>
            <a:chOff x="0" y="0"/>
            <a:chExt cx="330200" cy="762000"/>
          </a:xfrm>
        </p:grpSpPr>
        <p:sp>
          <p:nvSpPr>
            <p:cNvPr id="590" name="Shape 59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91" name="Shape 591"/>
            <p:cNvSpPr/>
            <p:nvPr/>
          </p:nvSpPr>
          <p:spPr>
            <a:xfrm>
              <a:off x="8060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92" name="Shape 592"/>
            <p:cNvSpPr/>
            <p:nvPr/>
          </p:nvSpPr>
          <p:spPr>
            <a:xfrm>
              <a:off x="20362"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597" name="Group 597"/>
          <p:cNvGrpSpPr/>
          <p:nvPr/>
        </p:nvGrpSpPr>
        <p:grpSpPr>
          <a:xfrm>
            <a:off x="7150100" y="7366000"/>
            <a:ext cx="431800" cy="977900"/>
            <a:chOff x="0" y="0"/>
            <a:chExt cx="431800" cy="977900"/>
          </a:xfrm>
        </p:grpSpPr>
        <p:sp>
          <p:nvSpPr>
            <p:cNvPr id="594" name="Shape 594"/>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95" name="Shape 595"/>
            <p:cNvSpPr/>
            <p:nvPr/>
          </p:nvSpPr>
          <p:spPr>
            <a:xfrm>
              <a:off x="113403"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96" name="Shape 596"/>
            <p:cNvSpPr/>
            <p:nvPr/>
          </p:nvSpPr>
          <p:spPr>
            <a:xfrm>
              <a:off x="33077" y="229092"/>
              <a:ext cx="356819"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01" name="Group 601"/>
          <p:cNvGrpSpPr/>
          <p:nvPr/>
        </p:nvGrpSpPr>
        <p:grpSpPr>
          <a:xfrm>
            <a:off x="7264400" y="8991600"/>
            <a:ext cx="330200" cy="762000"/>
            <a:chOff x="0" y="0"/>
            <a:chExt cx="330200" cy="762000"/>
          </a:xfrm>
        </p:grpSpPr>
        <p:sp>
          <p:nvSpPr>
            <p:cNvPr id="598" name="Shape 59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599" name="Shape 599"/>
            <p:cNvSpPr/>
            <p:nvPr/>
          </p:nvSpPr>
          <p:spPr>
            <a:xfrm>
              <a:off x="79760"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00" name="Shape 600"/>
            <p:cNvSpPr/>
            <p:nvPr/>
          </p:nvSpPr>
          <p:spPr>
            <a:xfrm>
              <a:off x="19515"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05" name="Group 605"/>
          <p:cNvGrpSpPr/>
          <p:nvPr/>
        </p:nvGrpSpPr>
        <p:grpSpPr>
          <a:xfrm>
            <a:off x="7048500" y="8991600"/>
            <a:ext cx="330200" cy="762000"/>
            <a:chOff x="0" y="0"/>
            <a:chExt cx="330200" cy="762000"/>
          </a:xfrm>
        </p:grpSpPr>
        <p:sp>
          <p:nvSpPr>
            <p:cNvPr id="602" name="Shape 60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03" name="Shape 603"/>
            <p:cNvSpPr/>
            <p:nvPr/>
          </p:nvSpPr>
          <p:spPr>
            <a:xfrm>
              <a:off x="78913"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04" name="Shape 604"/>
            <p:cNvSpPr/>
            <p:nvPr/>
          </p:nvSpPr>
          <p:spPr>
            <a:xfrm>
              <a:off x="18669"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09" name="Group 609"/>
          <p:cNvGrpSpPr/>
          <p:nvPr/>
        </p:nvGrpSpPr>
        <p:grpSpPr>
          <a:xfrm>
            <a:off x="6832600" y="8991600"/>
            <a:ext cx="330200" cy="762000"/>
            <a:chOff x="0" y="0"/>
            <a:chExt cx="330200" cy="762000"/>
          </a:xfrm>
        </p:grpSpPr>
        <p:sp>
          <p:nvSpPr>
            <p:cNvPr id="606" name="Shape 60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07" name="Shape 607"/>
            <p:cNvSpPr/>
            <p:nvPr/>
          </p:nvSpPr>
          <p:spPr>
            <a:xfrm>
              <a:off x="7806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08" name="Shape 608"/>
            <p:cNvSpPr/>
            <p:nvPr/>
          </p:nvSpPr>
          <p:spPr>
            <a:xfrm>
              <a:off x="17822" y="178936"/>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610" name="Shape 610"/>
          <p:cNvSpPr/>
          <p:nvPr/>
        </p:nvSpPr>
        <p:spPr>
          <a:xfrm>
            <a:off x="80772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614" name="Group 614"/>
          <p:cNvGrpSpPr/>
          <p:nvPr/>
        </p:nvGrpSpPr>
        <p:grpSpPr>
          <a:xfrm>
            <a:off x="8242300" y="8674100"/>
            <a:ext cx="330200" cy="762000"/>
            <a:chOff x="0" y="0"/>
            <a:chExt cx="330200" cy="762000"/>
          </a:xfrm>
        </p:grpSpPr>
        <p:sp>
          <p:nvSpPr>
            <p:cNvPr id="611" name="Shape 611"/>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12" name="Shape 612"/>
            <p:cNvSpPr/>
            <p:nvPr/>
          </p:nvSpPr>
          <p:spPr>
            <a:xfrm>
              <a:off x="77220"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13" name="Shape 613"/>
            <p:cNvSpPr/>
            <p:nvPr/>
          </p:nvSpPr>
          <p:spPr>
            <a:xfrm>
              <a:off x="16975"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18" name="Group 618"/>
          <p:cNvGrpSpPr/>
          <p:nvPr/>
        </p:nvGrpSpPr>
        <p:grpSpPr>
          <a:xfrm>
            <a:off x="8458200" y="8674100"/>
            <a:ext cx="330200" cy="762000"/>
            <a:chOff x="0" y="0"/>
            <a:chExt cx="330200" cy="762000"/>
          </a:xfrm>
        </p:grpSpPr>
        <p:sp>
          <p:nvSpPr>
            <p:cNvPr id="615" name="Shape 61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16" name="Shape 616"/>
            <p:cNvSpPr/>
            <p:nvPr/>
          </p:nvSpPr>
          <p:spPr>
            <a:xfrm>
              <a:off x="7806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17" name="Shape 617"/>
            <p:cNvSpPr/>
            <p:nvPr/>
          </p:nvSpPr>
          <p:spPr>
            <a:xfrm>
              <a:off x="17822" y="171315"/>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22" name="Group 622"/>
          <p:cNvGrpSpPr/>
          <p:nvPr/>
        </p:nvGrpSpPr>
        <p:grpSpPr>
          <a:xfrm>
            <a:off x="8674100" y="8674100"/>
            <a:ext cx="330200" cy="762000"/>
            <a:chOff x="0" y="0"/>
            <a:chExt cx="330200" cy="762000"/>
          </a:xfrm>
        </p:grpSpPr>
        <p:sp>
          <p:nvSpPr>
            <p:cNvPr id="619" name="Shape 61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20" name="Shape 620"/>
            <p:cNvSpPr/>
            <p:nvPr/>
          </p:nvSpPr>
          <p:spPr>
            <a:xfrm>
              <a:off x="78913"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21" name="Shape 621"/>
            <p:cNvSpPr/>
            <p:nvPr/>
          </p:nvSpPr>
          <p:spPr>
            <a:xfrm>
              <a:off x="18669"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26" name="Group 626"/>
          <p:cNvGrpSpPr/>
          <p:nvPr/>
        </p:nvGrpSpPr>
        <p:grpSpPr>
          <a:xfrm>
            <a:off x="8775700" y="8991600"/>
            <a:ext cx="330200" cy="762000"/>
            <a:chOff x="0" y="0"/>
            <a:chExt cx="330200" cy="762000"/>
          </a:xfrm>
        </p:grpSpPr>
        <p:sp>
          <p:nvSpPr>
            <p:cNvPr id="623" name="Shape 623"/>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24" name="Shape 624"/>
            <p:cNvSpPr/>
            <p:nvPr/>
          </p:nvSpPr>
          <p:spPr>
            <a:xfrm>
              <a:off x="8568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25" name="Shape 625"/>
            <p:cNvSpPr/>
            <p:nvPr/>
          </p:nvSpPr>
          <p:spPr>
            <a:xfrm>
              <a:off x="25442"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30" name="Group 630"/>
          <p:cNvGrpSpPr/>
          <p:nvPr/>
        </p:nvGrpSpPr>
        <p:grpSpPr>
          <a:xfrm>
            <a:off x="8458200" y="7366000"/>
            <a:ext cx="431800" cy="977900"/>
            <a:chOff x="0" y="0"/>
            <a:chExt cx="431800" cy="977900"/>
          </a:xfrm>
        </p:grpSpPr>
        <p:sp>
          <p:nvSpPr>
            <p:cNvPr id="627" name="Shape 627"/>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28" name="Shape 628"/>
            <p:cNvSpPr/>
            <p:nvPr/>
          </p:nvSpPr>
          <p:spPr>
            <a:xfrm>
              <a:off x="105782"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29" name="Shape 629"/>
            <p:cNvSpPr/>
            <p:nvPr/>
          </p:nvSpPr>
          <p:spPr>
            <a:xfrm>
              <a:off x="25457"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34" name="Group 634"/>
          <p:cNvGrpSpPr/>
          <p:nvPr/>
        </p:nvGrpSpPr>
        <p:grpSpPr>
          <a:xfrm>
            <a:off x="8559800" y="8991600"/>
            <a:ext cx="330200" cy="762000"/>
            <a:chOff x="0" y="0"/>
            <a:chExt cx="330200" cy="762000"/>
          </a:xfrm>
        </p:grpSpPr>
        <p:sp>
          <p:nvSpPr>
            <p:cNvPr id="631" name="Shape 631"/>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32" name="Shape 632"/>
            <p:cNvSpPr/>
            <p:nvPr/>
          </p:nvSpPr>
          <p:spPr>
            <a:xfrm>
              <a:off x="84840"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33" name="Shape 633"/>
            <p:cNvSpPr/>
            <p:nvPr/>
          </p:nvSpPr>
          <p:spPr>
            <a:xfrm>
              <a:off x="24596"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38" name="Group 638"/>
          <p:cNvGrpSpPr/>
          <p:nvPr/>
        </p:nvGrpSpPr>
        <p:grpSpPr>
          <a:xfrm>
            <a:off x="8343900" y="8991600"/>
            <a:ext cx="330200" cy="762000"/>
            <a:chOff x="0" y="0"/>
            <a:chExt cx="330200" cy="762000"/>
          </a:xfrm>
        </p:grpSpPr>
        <p:sp>
          <p:nvSpPr>
            <p:cNvPr id="635" name="Shape 63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36" name="Shape 636"/>
            <p:cNvSpPr/>
            <p:nvPr/>
          </p:nvSpPr>
          <p:spPr>
            <a:xfrm>
              <a:off x="83994"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37" name="Shape 637"/>
            <p:cNvSpPr/>
            <p:nvPr/>
          </p:nvSpPr>
          <p:spPr>
            <a:xfrm>
              <a:off x="23748" y="178936"/>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42" name="Group 642"/>
          <p:cNvGrpSpPr/>
          <p:nvPr/>
        </p:nvGrpSpPr>
        <p:grpSpPr>
          <a:xfrm>
            <a:off x="8128000" y="8991600"/>
            <a:ext cx="330200" cy="762000"/>
            <a:chOff x="0" y="0"/>
            <a:chExt cx="330200" cy="762000"/>
          </a:xfrm>
        </p:grpSpPr>
        <p:sp>
          <p:nvSpPr>
            <p:cNvPr id="639" name="Shape 63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40" name="Shape 640"/>
            <p:cNvSpPr/>
            <p:nvPr/>
          </p:nvSpPr>
          <p:spPr>
            <a:xfrm>
              <a:off x="83146"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41" name="Shape 641"/>
            <p:cNvSpPr/>
            <p:nvPr/>
          </p:nvSpPr>
          <p:spPr>
            <a:xfrm>
              <a:off x="22902"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643" name="Shape 643"/>
          <p:cNvSpPr/>
          <p:nvPr/>
        </p:nvSpPr>
        <p:spPr>
          <a:xfrm>
            <a:off x="92837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647" name="Group 647"/>
          <p:cNvGrpSpPr/>
          <p:nvPr/>
        </p:nvGrpSpPr>
        <p:grpSpPr>
          <a:xfrm>
            <a:off x="9423400" y="8674100"/>
            <a:ext cx="330200" cy="762000"/>
            <a:chOff x="0" y="0"/>
            <a:chExt cx="330200" cy="762000"/>
          </a:xfrm>
        </p:grpSpPr>
        <p:sp>
          <p:nvSpPr>
            <p:cNvPr id="644" name="Shape 64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45" name="Shape 645"/>
            <p:cNvSpPr/>
            <p:nvPr/>
          </p:nvSpPr>
          <p:spPr>
            <a:xfrm>
              <a:off x="8822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46" name="Shape 646"/>
            <p:cNvSpPr/>
            <p:nvPr/>
          </p:nvSpPr>
          <p:spPr>
            <a:xfrm>
              <a:off x="27982"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51" name="Group 651"/>
          <p:cNvGrpSpPr/>
          <p:nvPr/>
        </p:nvGrpSpPr>
        <p:grpSpPr>
          <a:xfrm>
            <a:off x="9639300" y="8674100"/>
            <a:ext cx="330200" cy="762000"/>
            <a:chOff x="0" y="0"/>
            <a:chExt cx="330200" cy="762000"/>
          </a:xfrm>
        </p:grpSpPr>
        <p:sp>
          <p:nvSpPr>
            <p:cNvPr id="648" name="Shape 64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49" name="Shape 649"/>
            <p:cNvSpPr/>
            <p:nvPr/>
          </p:nvSpPr>
          <p:spPr>
            <a:xfrm>
              <a:off x="89074"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50" name="Shape 650"/>
            <p:cNvSpPr/>
            <p:nvPr/>
          </p:nvSpPr>
          <p:spPr>
            <a:xfrm>
              <a:off x="28828"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55" name="Group 655"/>
          <p:cNvGrpSpPr/>
          <p:nvPr/>
        </p:nvGrpSpPr>
        <p:grpSpPr>
          <a:xfrm>
            <a:off x="9867900" y="8674100"/>
            <a:ext cx="330200" cy="762000"/>
            <a:chOff x="0" y="0"/>
            <a:chExt cx="330200" cy="762000"/>
          </a:xfrm>
        </p:grpSpPr>
        <p:sp>
          <p:nvSpPr>
            <p:cNvPr id="652" name="Shape 65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53" name="Shape 653"/>
            <p:cNvSpPr/>
            <p:nvPr/>
          </p:nvSpPr>
          <p:spPr>
            <a:xfrm>
              <a:off x="77220"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54" name="Shape 654"/>
            <p:cNvSpPr/>
            <p:nvPr/>
          </p:nvSpPr>
          <p:spPr>
            <a:xfrm>
              <a:off x="16975"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59" name="Group 659"/>
          <p:cNvGrpSpPr/>
          <p:nvPr/>
        </p:nvGrpSpPr>
        <p:grpSpPr>
          <a:xfrm>
            <a:off x="9969500" y="8991600"/>
            <a:ext cx="330200" cy="762000"/>
            <a:chOff x="0" y="0"/>
            <a:chExt cx="330200" cy="762000"/>
          </a:xfrm>
        </p:grpSpPr>
        <p:sp>
          <p:nvSpPr>
            <p:cNvPr id="656" name="Shape 65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57" name="Shape 657"/>
            <p:cNvSpPr/>
            <p:nvPr/>
          </p:nvSpPr>
          <p:spPr>
            <a:xfrm>
              <a:off x="83994"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58" name="Shape 658"/>
            <p:cNvSpPr/>
            <p:nvPr/>
          </p:nvSpPr>
          <p:spPr>
            <a:xfrm>
              <a:off x="23748" y="178936"/>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63" name="Group 663"/>
          <p:cNvGrpSpPr/>
          <p:nvPr/>
        </p:nvGrpSpPr>
        <p:grpSpPr>
          <a:xfrm>
            <a:off x="9639300" y="7366000"/>
            <a:ext cx="431800" cy="977900"/>
            <a:chOff x="0" y="0"/>
            <a:chExt cx="431800" cy="977900"/>
          </a:xfrm>
        </p:grpSpPr>
        <p:sp>
          <p:nvSpPr>
            <p:cNvPr id="660" name="Shape 660"/>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61" name="Shape 661"/>
            <p:cNvSpPr/>
            <p:nvPr/>
          </p:nvSpPr>
          <p:spPr>
            <a:xfrm>
              <a:off x="116790"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62" name="Shape 662"/>
            <p:cNvSpPr/>
            <p:nvPr/>
          </p:nvSpPr>
          <p:spPr>
            <a:xfrm>
              <a:off x="36462"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67" name="Group 667"/>
          <p:cNvGrpSpPr/>
          <p:nvPr/>
        </p:nvGrpSpPr>
        <p:grpSpPr>
          <a:xfrm>
            <a:off x="9753600" y="8991600"/>
            <a:ext cx="330200" cy="762000"/>
            <a:chOff x="0" y="0"/>
            <a:chExt cx="330200" cy="762000"/>
          </a:xfrm>
        </p:grpSpPr>
        <p:sp>
          <p:nvSpPr>
            <p:cNvPr id="664" name="Shape 66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65" name="Shape 665"/>
            <p:cNvSpPr/>
            <p:nvPr/>
          </p:nvSpPr>
          <p:spPr>
            <a:xfrm>
              <a:off x="8314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66" name="Shape 666"/>
            <p:cNvSpPr/>
            <p:nvPr/>
          </p:nvSpPr>
          <p:spPr>
            <a:xfrm>
              <a:off x="22902"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71" name="Group 671"/>
          <p:cNvGrpSpPr/>
          <p:nvPr/>
        </p:nvGrpSpPr>
        <p:grpSpPr>
          <a:xfrm>
            <a:off x="9537700" y="8991600"/>
            <a:ext cx="330200" cy="762000"/>
            <a:chOff x="0" y="0"/>
            <a:chExt cx="330200" cy="762000"/>
          </a:xfrm>
        </p:grpSpPr>
        <p:sp>
          <p:nvSpPr>
            <p:cNvPr id="668" name="Shape 66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69" name="Shape 669"/>
            <p:cNvSpPr/>
            <p:nvPr/>
          </p:nvSpPr>
          <p:spPr>
            <a:xfrm>
              <a:off x="82301"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70" name="Shape 670"/>
            <p:cNvSpPr/>
            <p:nvPr/>
          </p:nvSpPr>
          <p:spPr>
            <a:xfrm>
              <a:off x="22055"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75" name="Group 675"/>
          <p:cNvGrpSpPr/>
          <p:nvPr/>
        </p:nvGrpSpPr>
        <p:grpSpPr>
          <a:xfrm>
            <a:off x="9321800" y="8991600"/>
            <a:ext cx="330200" cy="762000"/>
            <a:chOff x="0" y="0"/>
            <a:chExt cx="330200" cy="762000"/>
          </a:xfrm>
        </p:grpSpPr>
        <p:sp>
          <p:nvSpPr>
            <p:cNvPr id="672" name="Shape 67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73" name="Shape 673"/>
            <p:cNvSpPr/>
            <p:nvPr/>
          </p:nvSpPr>
          <p:spPr>
            <a:xfrm>
              <a:off x="81454"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74" name="Shape 674"/>
            <p:cNvSpPr/>
            <p:nvPr/>
          </p:nvSpPr>
          <p:spPr>
            <a:xfrm>
              <a:off x="21208"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676" name="Shape 676"/>
          <p:cNvSpPr/>
          <p:nvPr/>
        </p:nvSpPr>
        <p:spPr>
          <a:xfrm>
            <a:off x="104902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680" name="Group 680"/>
          <p:cNvGrpSpPr/>
          <p:nvPr/>
        </p:nvGrpSpPr>
        <p:grpSpPr>
          <a:xfrm>
            <a:off x="10731500" y="8674100"/>
            <a:ext cx="330200" cy="762000"/>
            <a:chOff x="0" y="0"/>
            <a:chExt cx="330200" cy="762000"/>
          </a:xfrm>
        </p:grpSpPr>
        <p:sp>
          <p:nvSpPr>
            <p:cNvPr id="677" name="Shape 677"/>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78" name="Shape 678"/>
            <p:cNvSpPr/>
            <p:nvPr/>
          </p:nvSpPr>
          <p:spPr>
            <a:xfrm>
              <a:off x="8060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79" name="Shape 679"/>
            <p:cNvSpPr/>
            <p:nvPr/>
          </p:nvSpPr>
          <p:spPr>
            <a:xfrm>
              <a:off x="20363"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84" name="Group 684"/>
          <p:cNvGrpSpPr/>
          <p:nvPr/>
        </p:nvGrpSpPr>
        <p:grpSpPr>
          <a:xfrm>
            <a:off x="10947400" y="8674100"/>
            <a:ext cx="330200" cy="762000"/>
            <a:chOff x="0" y="0"/>
            <a:chExt cx="330200" cy="762000"/>
          </a:xfrm>
        </p:grpSpPr>
        <p:sp>
          <p:nvSpPr>
            <p:cNvPr id="681" name="Shape 681"/>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82" name="Shape 682"/>
            <p:cNvSpPr/>
            <p:nvPr/>
          </p:nvSpPr>
          <p:spPr>
            <a:xfrm>
              <a:off x="81454"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83" name="Shape 683"/>
            <p:cNvSpPr/>
            <p:nvPr/>
          </p:nvSpPr>
          <p:spPr>
            <a:xfrm>
              <a:off x="21209"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88" name="Group 688"/>
          <p:cNvGrpSpPr/>
          <p:nvPr/>
        </p:nvGrpSpPr>
        <p:grpSpPr>
          <a:xfrm>
            <a:off x="11163300" y="8674100"/>
            <a:ext cx="330200" cy="762000"/>
            <a:chOff x="0" y="0"/>
            <a:chExt cx="330200" cy="762000"/>
          </a:xfrm>
        </p:grpSpPr>
        <p:sp>
          <p:nvSpPr>
            <p:cNvPr id="685" name="Shape 68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86" name="Shape 686"/>
            <p:cNvSpPr/>
            <p:nvPr/>
          </p:nvSpPr>
          <p:spPr>
            <a:xfrm>
              <a:off x="82301"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87" name="Shape 687"/>
            <p:cNvSpPr/>
            <p:nvPr/>
          </p:nvSpPr>
          <p:spPr>
            <a:xfrm>
              <a:off x="22056"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92" name="Group 692"/>
          <p:cNvGrpSpPr/>
          <p:nvPr/>
        </p:nvGrpSpPr>
        <p:grpSpPr>
          <a:xfrm>
            <a:off x="11264900" y="8991600"/>
            <a:ext cx="330200" cy="762000"/>
            <a:chOff x="0" y="0"/>
            <a:chExt cx="330200" cy="762000"/>
          </a:xfrm>
        </p:grpSpPr>
        <p:sp>
          <p:nvSpPr>
            <p:cNvPr id="689" name="Shape 68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90" name="Shape 690"/>
            <p:cNvSpPr/>
            <p:nvPr/>
          </p:nvSpPr>
          <p:spPr>
            <a:xfrm>
              <a:off x="89074"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91" name="Shape 691"/>
            <p:cNvSpPr/>
            <p:nvPr/>
          </p:nvSpPr>
          <p:spPr>
            <a:xfrm>
              <a:off x="28830"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696" name="Group 696"/>
          <p:cNvGrpSpPr/>
          <p:nvPr/>
        </p:nvGrpSpPr>
        <p:grpSpPr>
          <a:xfrm>
            <a:off x="10947400" y="7366000"/>
            <a:ext cx="431800" cy="977900"/>
            <a:chOff x="0" y="0"/>
            <a:chExt cx="431800" cy="977900"/>
          </a:xfrm>
        </p:grpSpPr>
        <p:sp>
          <p:nvSpPr>
            <p:cNvPr id="693" name="Shape 693"/>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94" name="Shape 694"/>
            <p:cNvSpPr/>
            <p:nvPr/>
          </p:nvSpPr>
          <p:spPr>
            <a:xfrm>
              <a:off x="109170"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95" name="Shape 695"/>
            <p:cNvSpPr/>
            <p:nvPr/>
          </p:nvSpPr>
          <p:spPr>
            <a:xfrm>
              <a:off x="28843"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00" name="Group 700"/>
          <p:cNvGrpSpPr/>
          <p:nvPr/>
        </p:nvGrpSpPr>
        <p:grpSpPr>
          <a:xfrm>
            <a:off x="11049000" y="8991600"/>
            <a:ext cx="330200" cy="762000"/>
            <a:chOff x="0" y="0"/>
            <a:chExt cx="330200" cy="762000"/>
          </a:xfrm>
        </p:grpSpPr>
        <p:sp>
          <p:nvSpPr>
            <p:cNvPr id="697" name="Shape 697"/>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98" name="Shape 698"/>
            <p:cNvSpPr/>
            <p:nvPr/>
          </p:nvSpPr>
          <p:spPr>
            <a:xfrm>
              <a:off x="8822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699" name="Shape 699"/>
            <p:cNvSpPr/>
            <p:nvPr/>
          </p:nvSpPr>
          <p:spPr>
            <a:xfrm>
              <a:off x="27983"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04" name="Group 704"/>
          <p:cNvGrpSpPr/>
          <p:nvPr/>
        </p:nvGrpSpPr>
        <p:grpSpPr>
          <a:xfrm>
            <a:off x="10833100" y="8991600"/>
            <a:ext cx="330200" cy="762000"/>
            <a:chOff x="0" y="0"/>
            <a:chExt cx="330200" cy="762000"/>
          </a:xfrm>
        </p:grpSpPr>
        <p:sp>
          <p:nvSpPr>
            <p:cNvPr id="701" name="Shape 701"/>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02" name="Shape 702"/>
            <p:cNvSpPr/>
            <p:nvPr/>
          </p:nvSpPr>
          <p:spPr>
            <a:xfrm>
              <a:off x="87381"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03" name="Shape 703"/>
            <p:cNvSpPr/>
            <p:nvPr/>
          </p:nvSpPr>
          <p:spPr>
            <a:xfrm>
              <a:off x="27136"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08" name="Group 708"/>
          <p:cNvGrpSpPr/>
          <p:nvPr/>
        </p:nvGrpSpPr>
        <p:grpSpPr>
          <a:xfrm>
            <a:off x="10617200" y="8991600"/>
            <a:ext cx="330200" cy="762000"/>
            <a:chOff x="0" y="0"/>
            <a:chExt cx="330200" cy="762000"/>
          </a:xfrm>
        </p:grpSpPr>
        <p:sp>
          <p:nvSpPr>
            <p:cNvPr id="705" name="Shape 70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06" name="Shape 706"/>
            <p:cNvSpPr/>
            <p:nvPr/>
          </p:nvSpPr>
          <p:spPr>
            <a:xfrm>
              <a:off x="86534"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07" name="Shape 707"/>
            <p:cNvSpPr/>
            <p:nvPr/>
          </p:nvSpPr>
          <p:spPr>
            <a:xfrm>
              <a:off x="26289"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709" name="Shape 709"/>
          <p:cNvSpPr/>
          <p:nvPr/>
        </p:nvSpPr>
        <p:spPr>
          <a:xfrm>
            <a:off x="11696700" y="8343900"/>
            <a:ext cx="1193800" cy="330200"/>
          </a:xfrm>
          <a:prstGeom prst="roundRect">
            <a:avLst>
              <a:gd name="adj" fmla="val 11539"/>
            </a:avLst>
          </a:prstGeom>
          <a:solidFill>
            <a:srgbClr val="BD4233"/>
          </a:solidFill>
          <a:ln>
            <a:solidFill/>
            <a:round/>
          </a:ln>
          <a:extLst>
            <a:ext uri="{C572A759-6A51-4108-AA02-DFA0A04FC94B}">
              <ma14:wrappingTextBoxFlag xmlns:ma14="http://schemas.microsoft.com/office/mac/drawingml/2011/main" val="1"/>
            </a:ext>
          </a:extLst>
        </p:spPr>
        <p:txBody>
          <a:bodyPr lIns="0" tIns="0" rIns="0" bIns="0"/>
          <a:lstStyle>
            <a:lvl1pPr defTabSz="1295400">
              <a:buClr>
                <a:srgbClr val="FFFFFF"/>
              </a:buClr>
              <a:defRPr sz="2400">
                <a:effectLst>
                  <a:outerShdw sx="100000" sy="100000" kx="0" ky="0" algn="b" rotWithShape="0" blurRad="63500" dist="0" dir="3600000">
                    <a:srgbClr val="000000">
                      <a:alpha val="70000"/>
                    </a:srgbClr>
                  </a:outerShdw>
                </a:effectLst>
                <a:uFill>
                  <a:solidFill>
                    <a:srgbClr val="FFFFFF"/>
                  </a:solidFill>
                </a:uFill>
                <a:latin typeface="Candara"/>
                <a:ea typeface="Candara"/>
                <a:cs typeface="Candara"/>
                <a:sym typeface="Candara"/>
              </a:defRPr>
            </a:lvl1pPr>
          </a:lstStyle>
          <a:p>
            <a:pPr lvl="0">
              <a:defRPr sz="1800">
                <a:solidFill>
                  <a:srgbClr val="000000"/>
                </a:solidFill>
                <a:effectLst/>
                <a:uFillTx/>
              </a:defRPr>
            </a:pPr>
            <a:r>
              <a:rPr sz="2400">
                <a:solidFill>
                  <a:srgbClr val="FFFFFF"/>
                </a:solidFill>
                <a:effectLst>
                  <a:outerShdw sx="100000" sy="100000" kx="0" ky="0" algn="b" rotWithShape="0" blurRad="63500" dist="0" dir="3600000">
                    <a:srgbClr val="000000">
                      <a:alpha val="70000"/>
                    </a:srgbClr>
                  </a:outerShdw>
                </a:effectLst>
                <a:uFill>
                  <a:solidFill>
                    <a:srgbClr val="FFFFFF"/>
                  </a:solidFill>
                </a:uFill>
              </a:rPr>
              <a:t>Elders</a:t>
            </a:r>
          </a:p>
        </p:txBody>
      </p:sp>
      <p:grpSp>
        <p:nvGrpSpPr>
          <p:cNvPr id="713" name="Group 713"/>
          <p:cNvGrpSpPr/>
          <p:nvPr/>
        </p:nvGrpSpPr>
        <p:grpSpPr>
          <a:xfrm>
            <a:off x="11925300" y="8674100"/>
            <a:ext cx="330200" cy="762000"/>
            <a:chOff x="0" y="0"/>
            <a:chExt cx="330200" cy="762000"/>
          </a:xfrm>
        </p:grpSpPr>
        <p:sp>
          <p:nvSpPr>
            <p:cNvPr id="710" name="Shape 71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11" name="Shape 711"/>
            <p:cNvSpPr/>
            <p:nvPr/>
          </p:nvSpPr>
          <p:spPr>
            <a:xfrm>
              <a:off x="78914"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12" name="Shape 712"/>
            <p:cNvSpPr/>
            <p:nvPr/>
          </p:nvSpPr>
          <p:spPr>
            <a:xfrm>
              <a:off x="18670"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17" name="Group 717"/>
          <p:cNvGrpSpPr/>
          <p:nvPr/>
        </p:nvGrpSpPr>
        <p:grpSpPr>
          <a:xfrm>
            <a:off x="12141200" y="8674100"/>
            <a:ext cx="330200" cy="762000"/>
            <a:chOff x="0" y="0"/>
            <a:chExt cx="330200" cy="762000"/>
          </a:xfrm>
        </p:grpSpPr>
        <p:sp>
          <p:nvSpPr>
            <p:cNvPr id="714" name="Shape 71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15" name="Shape 715"/>
            <p:cNvSpPr/>
            <p:nvPr/>
          </p:nvSpPr>
          <p:spPr>
            <a:xfrm>
              <a:off x="79761"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16" name="Shape 716"/>
            <p:cNvSpPr/>
            <p:nvPr/>
          </p:nvSpPr>
          <p:spPr>
            <a:xfrm>
              <a:off x="19516"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21" name="Group 721"/>
          <p:cNvGrpSpPr/>
          <p:nvPr/>
        </p:nvGrpSpPr>
        <p:grpSpPr>
          <a:xfrm>
            <a:off x="12357100" y="8674100"/>
            <a:ext cx="330200" cy="762000"/>
            <a:chOff x="0" y="0"/>
            <a:chExt cx="330200" cy="762000"/>
          </a:xfrm>
        </p:grpSpPr>
        <p:sp>
          <p:nvSpPr>
            <p:cNvPr id="718" name="Shape 71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19" name="Shape 719"/>
            <p:cNvSpPr/>
            <p:nvPr/>
          </p:nvSpPr>
          <p:spPr>
            <a:xfrm>
              <a:off x="80607" y="1126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20" name="Shape 720"/>
            <p:cNvSpPr/>
            <p:nvPr/>
          </p:nvSpPr>
          <p:spPr>
            <a:xfrm>
              <a:off x="20363" y="17131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25" name="Group 725"/>
          <p:cNvGrpSpPr/>
          <p:nvPr/>
        </p:nvGrpSpPr>
        <p:grpSpPr>
          <a:xfrm>
            <a:off x="12458700" y="8991600"/>
            <a:ext cx="330200" cy="762000"/>
            <a:chOff x="0" y="0"/>
            <a:chExt cx="330200" cy="762000"/>
          </a:xfrm>
        </p:grpSpPr>
        <p:sp>
          <p:nvSpPr>
            <p:cNvPr id="722" name="Shape 72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23" name="Shape 723"/>
            <p:cNvSpPr/>
            <p:nvPr/>
          </p:nvSpPr>
          <p:spPr>
            <a:xfrm>
              <a:off x="87381"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24" name="Shape 724"/>
            <p:cNvSpPr/>
            <p:nvPr/>
          </p:nvSpPr>
          <p:spPr>
            <a:xfrm>
              <a:off x="27136"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29" name="Group 729"/>
          <p:cNvGrpSpPr/>
          <p:nvPr/>
        </p:nvGrpSpPr>
        <p:grpSpPr>
          <a:xfrm>
            <a:off x="12141200" y="7366000"/>
            <a:ext cx="431800" cy="977900"/>
            <a:chOff x="0" y="0"/>
            <a:chExt cx="431800" cy="977900"/>
          </a:xfrm>
        </p:grpSpPr>
        <p:sp>
          <p:nvSpPr>
            <p:cNvPr id="726" name="Shape 726"/>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27" name="Shape 727"/>
            <p:cNvSpPr/>
            <p:nvPr/>
          </p:nvSpPr>
          <p:spPr>
            <a:xfrm>
              <a:off x="107477"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28" name="Shape 728"/>
            <p:cNvSpPr/>
            <p:nvPr/>
          </p:nvSpPr>
          <p:spPr>
            <a:xfrm>
              <a:off x="27151" y="229092"/>
              <a:ext cx="356819"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33" name="Group 733"/>
          <p:cNvGrpSpPr/>
          <p:nvPr/>
        </p:nvGrpSpPr>
        <p:grpSpPr>
          <a:xfrm>
            <a:off x="12242800" y="8991600"/>
            <a:ext cx="330200" cy="762000"/>
            <a:chOff x="0" y="0"/>
            <a:chExt cx="330200" cy="762000"/>
          </a:xfrm>
        </p:grpSpPr>
        <p:sp>
          <p:nvSpPr>
            <p:cNvPr id="730" name="Shape 73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31" name="Shape 731"/>
            <p:cNvSpPr/>
            <p:nvPr/>
          </p:nvSpPr>
          <p:spPr>
            <a:xfrm>
              <a:off x="86534"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32" name="Shape 732"/>
            <p:cNvSpPr/>
            <p:nvPr/>
          </p:nvSpPr>
          <p:spPr>
            <a:xfrm>
              <a:off x="26289"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37" name="Group 737"/>
          <p:cNvGrpSpPr/>
          <p:nvPr/>
        </p:nvGrpSpPr>
        <p:grpSpPr>
          <a:xfrm>
            <a:off x="12026900" y="8991600"/>
            <a:ext cx="330200" cy="762000"/>
            <a:chOff x="0" y="0"/>
            <a:chExt cx="330200" cy="762000"/>
          </a:xfrm>
        </p:grpSpPr>
        <p:sp>
          <p:nvSpPr>
            <p:cNvPr id="734" name="Shape 73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35" name="Shape 735"/>
            <p:cNvSpPr/>
            <p:nvPr/>
          </p:nvSpPr>
          <p:spPr>
            <a:xfrm>
              <a:off x="85687"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36" name="Shape 736"/>
            <p:cNvSpPr/>
            <p:nvPr/>
          </p:nvSpPr>
          <p:spPr>
            <a:xfrm>
              <a:off x="25443" y="178936"/>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41" name="Group 741"/>
          <p:cNvGrpSpPr/>
          <p:nvPr/>
        </p:nvGrpSpPr>
        <p:grpSpPr>
          <a:xfrm>
            <a:off x="11811000" y="8991600"/>
            <a:ext cx="330200" cy="762000"/>
            <a:chOff x="0" y="0"/>
            <a:chExt cx="330200" cy="762000"/>
          </a:xfrm>
        </p:grpSpPr>
        <p:sp>
          <p:nvSpPr>
            <p:cNvPr id="738" name="Shape 73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39" name="Shape 739"/>
            <p:cNvSpPr/>
            <p:nvPr/>
          </p:nvSpPr>
          <p:spPr>
            <a:xfrm>
              <a:off x="84841" y="18884"/>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40" name="Shape 740"/>
            <p:cNvSpPr/>
            <p:nvPr/>
          </p:nvSpPr>
          <p:spPr>
            <a:xfrm>
              <a:off x="24596" y="178936"/>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45" name="Group 745"/>
          <p:cNvGrpSpPr/>
          <p:nvPr/>
        </p:nvGrpSpPr>
        <p:grpSpPr>
          <a:xfrm>
            <a:off x="4114800" y="6070600"/>
            <a:ext cx="330200" cy="762000"/>
            <a:chOff x="0" y="0"/>
            <a:chExt cx="330200" cy="762000"/>
          </a:xfrm>
        </p:grpSpPr>
        <p:sp>
          <p:nvSpPr>
            <p:cNvPr id="742" name="Shape 74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43" name="Shape 743"/>
            <p:cNvSpPr/>
            <p:nvPr/>
          </p:nvSpPr>
          <p:spPr>
            <a:xfrm>
              <a:off x="86533" y="1380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44" name="Shape 744"/>
            <p:cNvSpPr/>
            <p:nvPr/>
          </p:nvSpPr>
          <p:spPr>
            <a:xfrm>
              <a:off x="26289" y="17385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49" name="Group 749"/>
          <p:cNvGrpSpPr/>
          <p:nvPr/>
        </p:nvGrpSpPr>
        <p:grpSpPr>
          <a:xfrm>
            <a:off x="4330700" y="6070600"/>
            <a:ext cx="330200" cy="762000"/>
            <a:chOff x="0" y="0"/>
            <a:chExt cx="330200" cy="762000"/>
          </a:xfrm>
        </p:grpSpPr>
        <p:sp>
          <p:nvSpPr>
            <p:cNvPr id="746" name="Shape 74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47" name="Shape 747"/>
            <p:cNvSpPr/>
            <p:nvPr/>
          </p:nvSpPr>
          <p:spPr>
            <a:xfrm>
              <a:off x="87380" y="1380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48" name="Shape 748"/>
            <p:cNvSpPr/>
            <p:nvPr/>
          </p:nvSpPr>
          <p:spPr>
            <a:xfrm>
              <a:off x="27136" y="17385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53" name="Group 753"/>
          <p:cNvGrpSpPr/>
          <p:nvPr/>
        </p:nvGrpSpPr>
        <p:grpSpPr>
          <a:xfrm>
            <a:off x="4546600" y="6070600"/>
            <a:ext cx="330200" cy="762000"/>
            <a:chOff x="0" y="0"/>
            <a:chExt cx="330200" cy="762000"/>
          </a:xfrm>
        </p:grpSpPr>
        <p:sp>
          <p:nvSpPr>
            <p:cNvPr id="750" name="Shape 75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51" name="Shape 751"/>
            <p:cNvSpPr/>
            <p:nvPr/>
          </p:nvSpPr>
          <p:spPr>
            <a:xfrm>
              <a:off x="88227" y="1380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52" name="Shape 752"/>
            <p:cNvSpPr/>
            <p:nvPr/>
          </p:nvSpPr>
          <p:spPr>
            <a:xfrm>
              <a:off x="27982" y="17385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57" name="Group 757"/>
          <p:cNvGrpSpPr/>
          <p:nvPr/>
        </p:nvGrpSpPr>
        <p:grpSpPr>
          <a:xfrm>
            <a:off x="4660900" y="6388100"/>
            <a:ext cx="330200" cy="762000"/>
            <a:chOff x="0" y="0"/>
            <a:chExt cx="330200" cy="762000"/>
          </a:xfrm>
        </p:grpSpPr>
        <p:sp>
          <p:nvSpPr>
            <p:cNvPr id="754" name="Shape 75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55" name="Shape 755"/>
            <p:cNvSpPr/>
            <p:nvPr/>
          </p:nvSpPr>
          <p:spPr>
            <a:xfrm>
              <a:off x="82300" y="2142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56" name="Shape 756"/>
            <p:cNvSpPr/>
            <p:nvPr/>
          </p:nvSpPr>
          <p:spPr>
            <a:xfrm>
              <a:off x="22056" y="18147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61" name="Group 761"/>
          <p:cNvGrpSpPr/>
          <p:nvPr/>
        </p:nvGrpSpPr>
        <p:grpSpPr>
          <a:xfrm>
            <a:off x="4445000" y="6388100"/>
            <a:ext cx="330200" cy="762000"/>
            <a:chOff x="0" y="0"/>
            <a:chExt cx="330200" cy="762000"/>
          </a:xfrm>
        </p:grpSpPr>
        <p:sp>
          <p:nvSpPr>
            <p:cNvPr id="758" name="Shape 75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59" name="Shape 759"/>
            <p:cNvSpPr/>
            <p:nvPr/>
          </p:nvSpPr>
          <p:spPr>
            <a:xfrm>
              <a:off x="81453" y="2142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60" name="Shape 760"/>
            <p:cNvSpPr/>
            <p:nvPr/>
          </p:nvSpPr>
          <p:spPr>
            <a:xfrm>
              <a:off x="21209" y="18147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65" name="Group 765"/>
          <p:cNvGrpSpPr/>
          <p:nvPr/>
        </p:nvGrpSpPr>
        <p:grpSpPr>
          <a:xfrm>
            <a:off x="4229100" y="6388100"/>
            <a:ext cx="330200" cy="762000"/>
            <a:chOff x="0" y="0"/>
            <a:chExt cx="330200" cy="762000"/>
          </a:xfrm>
        </p:grpSpPr>
        <p:sp>
          <p:nvSpPr>
            <p:cNvPr id="762" name="Shape 76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63" name="Shape 763"/>
            <p:cNvSpPr/>
            <p:nvPr/>
          </p:nvSpPr>
          <p:spPr>
            <a:xfrm>
              <a:off x="80607" y="2142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64" name="Shape 764"/>
            <p:cNvSpPr/>
            <p:nvPr/>
          </p:nvSpPr>
          <p:spPr>
            <a:xfrm>
              <a:off x="20362" y="18147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69" name="Group 769"/>
          <p:cNvGrpSpPr/>
          <p:nvPr/>
        </p:nvGrpSpPr>
        <p:grpSpPr>
          <a:xfrm>
            <a:off x="4013200" y="6388100"/>
            <a:ext cx="330200" cy="762000"/>
            <a:chOff x="0" y="0"/>
            <a:chExt cx="330200" cy="762000"/>
          </a:xfrm>
        </p:grpSpPr>
        <p:sp>
          <p:nvSpPr>
            <p:cNvPr id="766" name="Shape 76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67" name="Shape 767"/>
            <p:cNvSpPr/>
            <p:nvPr/>
          </p:nvSpPr>
          <p:spPr>
            <a:xfrm>
              <a:off x="79760" y="21423"/>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68" name="Shape 768"/>
            <p:cNvSpPr/>
            <p:nvPr/>
          </p:nvSpPr>
          <p:spPr>
            <a:xfrm>
              <a:off x="19516" y="181475"/>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770" name="Shape 770"/>
          <p:cNvSpPr/>
          <p:nvPr/>
        </p:nvSpPr>
        <p:spPr>
          <a:xfrm>
            <a:off x="5956299" y="5308600"/>
            <a:ext cx="1625602" cy="20574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D4233"/>
          </a:solidFill>
          <a:ln>
            <a:solidFill/>
            <a:round/>
          </a:ln>
        </p:spPr>
        <p:txBody>
          <a:bodyPr lIns="0" tIns="0" rIns="0" bIns="0"/>
          <a:lstStyle/>
          <a:p>
            <a:pPr lvl="0" algn="l" defTabSz="647700">
              <a:defRPr sz="1600">
                <a:solidFill>
                  <a:srgbClr val="000000"/>
                </a:solidFill>
                <a:latin typeface="Helvetica"/>
                <a:ea typeface="Helvetica"/>
                <a:cs typeface="Helvetica"/>
                <a:sym typeface="Helvetica"/>
              </a:defRPr>
            </a:pPr>
          </a:p>
        </p:txBody>
      </p:sp>
      <p:grpSp>
        <p:nvGrpSpPr>
          <p:cNvPr id="774" name="Group 774"/>
          <p:cNvGrpSpPr/>
          <p:nvPr/>
        </p:nvGrpSpPr>
        <p:grpSpPr>
          <a:xfrm>
            <a:off x="6616700" y="5422900"/>
            <a:ext cx="431800" cy="977900"/>
            <a:chOff x="0" y="0"/>
            <a:chExt cx="431800" cy="977900"/>
          </a:xfrm>
        </p:grpSpPr>
        <p:sp>
          <p:nvSpPr>
            <p:cNvPr id="771" name="Shape 771"/>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72" name="Shape 772"/>
            <p:cNvSpPr/>
            <p:nvPr/>
          </p:nvSpPr>
          <p:spPr>
            <a:xfrm>
              <a:off x="104936" y="15691"/>
              <a:ext cx="175921" cy="180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73" name="Shape 773"/>
            <p:cNvSpPr/>
            <p:nvPr/>
          </p:nvSpPr>
          <p:spPr>
            <a:xfrm>
              <a:off x="24610" y="221472"/>
              <a:ext cx="356819" cy="715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78" name="Group 778"/>
          <p:cNvGrpSpPr/>
          <p:nvPr/>
        </p:nvGrpSpPr>
        <p:grpSpPr>
          <a:xfrm>
            <a:off x="6388100" y="6172200"/>
            <a:ext cx="330200" cy="762000"/>
            <a:chOff x="0" y="0"/>
            <a:chExt cx="330200" cy="762000"/>
          </a:xfrm>
        </p:grpSpPr>
        <p:sp>
          <p:nvSpPr>
            <p:cNvPr id="775" name="Shape 77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76" name="Shape 776"/>
            <p:cNvSpPr/>
            <p:nvPr/>
          </p:nvSpPr>
          <p:spPr>
            <a:xfrm>
              <a:off x="89073"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77" name="Shape 777"/>
            <p:cNvSpPr/>
            <p:nvPr/>
          </p:nvSpPr>
          <p:spPr>
            <a:xfrm>
              <a:off x="28829" y="18062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82" name="Group 782"/>
          <p:cNvGrpSpPr/>
          <p:nvPr/>
        </p:nvGrpSpPr>
        <p:grpSpPr>
          <a:xfrm>
            <a:off x="6616700" y="6172200"/>
            <a:ext cx="330200" cy="762000"/>
            <a:chOff x="0" y="0"/>
            <a:chExt cx="330200" cy="762000"/>
          </a:xfrm>
        </p:grpSpPr>
        <p:sp>
          <p:nvSpPr>
            <p:cNvPr id="779" name="Shape 77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80" name="Shape 780"/>
            <p:cNvSpPr/>
            <p:nvPr/>
          </p:nvSpPr>
          <p:spPr>
            <a:xfrm>
              <a:off x="77220"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81" name="Shape 781"/>
            <p:cNvSpPr/>
            <p:nvPr/>
          </p:nvSpPr>
          <p:spPr>
            <a:xfrm>
              <a:off x="16975" y="18062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86" name="Group 786"/>
          <p:cNvGrpSpPr/>
          <p:nvPr/>
        </p:nvGrpSpPr>
        <p:grpSpPr>
          <a:xfrm>
            <a:off x="6832600" y="6172200"/>
            <a:ext cx="330200" cy="762000"/>
            <a:chOff x="0" y="0"/>
            <a:chExt cx="330200" cy="762000"/>
          </a:xfrm>
        </p:grpSpPr>
        <p:sp>
          <p:nvSpPr>
            <p:cNvPr id="783" name="Shape 783"/>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84" name="Shape 784"/>
            <p:cNvSpPr/>
            <p:nvPr/>
          </p:nvSpPr>
          <p:spPr>
            <a:xfrm>
              <a:off x="78067"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85" name="Shape 785"/>
            <p:cNvSpPr/>
            <p:nvPr/>
          </p:nvSpPr>
          <p:spPr>
            <a:xfrm>
              <a:off x="17822" y="180628"/>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90" name="Group 790"/>
          <p:cNvGrpSpPr/>
          <p:nvPr/>
        </p:nvGrpSpPr>
        <p:grpSpPr>
          <a:xfrm>
            <a:off x="6934200" y="6502400"/>
            <a:ext cx="330200" cy="762000"/>
            <a:chOff x="0" y="0"/>
            <a:chExt cx="330200" cy="762000"/>
          </a:xfrm>
        </p:grpSpPr>
        <p:sp>
          <p:nvSpPr>
            <p:cNvPr id="787" name="Shape 787"/>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88" name="Shape 788"/>
            <p:cNvSpPr/>
            <p:nvPr/>
          </p:nvSpPr>
          <p:spPr>
            <a:xfrm>
              <a:off x="84840"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89" name="Shape 789"/>
            <p:cNvSpPr/>
            <p:nvPr/>
          </p:nvSpPr>
          <p:spPr>
            <a:xfrm>
              <a:off x="24596"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94" name="Group 794"/>
          <p:cNvGrpSpPr/>
          <p:nvPr/>
        </p:nvGrpSpPr>
        <p:grpSpPr>
          <a:xfrm>
            <a:off x="6718300" y="6502400"/>
            <a:ext cx="330200" cy="762000"/>
            <a:chOff x="0" y="0"/>
            <a:chExt cx="330200" cy="762000"/>
          </a:xfrm>
        </p:grpSpPr>
        <p:sp>
          <p:nvSpPr>
            <p:cNvPr id="791" name="Shape 791"/>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92" name="Shape 792"/>
            <p:cNvSpPr/>
            <p:nvPr/>
          </p:nvSpPr>
          <p:spPr>
            <a:xfrm>
              <a:off x="83994"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93" name="Shape 793"/>
            <p:cNvSpPr/>
            <p:nvPr/>
          </p:nvSpPr>
          <p:spPr>
            <a:xfrm>
              <a:off x="23748" y="175548"/>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798" name="Group 798"/>
          <p:cNvGrpSpPr/>
          <p:nvPr/>
        </p:nvGrpSpPr>
        <p:grpSpPr>
          <a:xfrm>
            <a:off x="6502400" y="6502400"/>
            <a:ext cx="330200" cy="762000"/>
            <a:chOff x="0" y="0"/>
            <a:chExt cx="330200" cy="762000"/>
          </a:xfrm>
        </p:grpSpPr>
        <p:sp>
          <p:nvSpPr>
            <p:cNvPr id="795" name="Shape 79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96" name="Shape 796"/>
            <p:cNvSpPr/>
            <p:nvPr/>
          </p:nvSpPr>
          <p:spPr>
            <a:xfrm>
              <a:off x="83146"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797" name="Shape 79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02" name="Group 802"/>
          <p:cNvGrpSpPr/>
          <p:nvPr/>
        </p:nvGrpSpPr>
        <p:grpSpPr>
          <a:xfrm>
            <a:off x="6286500" y="6502400"/>
            <a:ext cx="330200" cy="762000"/>
            <a:chOff x="0" y="0"/>
            <a:chExt cx="330200" cy="762000"/>
          </a:xfrm>
        </p:grpSpPr>
        <p:sp>
          <p:nvSpPr>
            <p:cNvPr id="799" name="Shape 79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00" name="Shape 800"/>
            <p:cNvSpPr/>
            <p:nvPr/>
          </p:nvSpPr>
          <p:spPr>
            <a:xfrm>
              <a:off x="82300"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01" name="Shape 801"/>
            <p:cNvSpPr/>
            <p:nvPr/>
          </p:nvSpPr>
          <p:spPr>
            <a:xfrm>
              <a:off x="22056"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803" name="Shape 803"/>
          <p:cNvSpPr/>
          <p:nvPr/>
        </p:nvSpPr>
        <p:spPr>
          <a:xfrm>
            <a:off x="8458199" y="5308600"/>
            <a:ext cx="1625602" cy="20574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D4233"/>
          </a:solidFill>
          <a:ln>
            <a:solidFill/>
            <a:round/>
          </a:ln>
        </p:spPr>
        <p:txBody>
          <a:bodyPr lIns="0" tIns="0" rIns="0" bIns="0"/>
          <a:lstStyle/>
          <a:p>
            <a:pPr lvl="0" algn="l" defTabSz="647700">
              <a:defRPr sz="1600">
                <a:solidFill>
                  <a:srgbClr val="000000"/>
                </a:solidFill>
                <a:latin typeface="Helvetica"/>
                <a:ea typeface="Helvetica"/>
                <a:cs typeface="Helvetica"/>
                <a:sym typeface="Helvetica"/>
              </a:defRPr>
            </a:pPr>
          </a:p>
        </p:txBody>
      </p:sp>
      <p:grpSp>
        <p:nvGrpSpPr>
          <p:cNvPr id="807" name="Group 807"/>
          <p:cNvGrpSpPr/>
          <p:nvPr/>
        </p:nvGrpSpPr>
        <p:grpSpPr>
          <a:xfrm>
            <a:off x="9105900" y="5422900"/>
            <a:ext cx="431800" cy="977900"/>
            <a:chOff x="0" y="0"/>
            <a:chExt cx="431800" cy="977900"/>
          </a:xfrm>
        </p:grpSpPr>
        <p:sp>
          <p:nvSpPr>
            <p:cNvPr id="804" name="Shape 804"/>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05" name="Shape 805"/>
            <p:cNvSpPr/>
            <p:nvPr/>
          </p:nvSpPr>
          <p:spPr>
            <a:xfrm>
              <a:off x="108323" y="15691"/>
              <a:ext cx="175921" cy="180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06" name="Shape 806"/>
            <p:cNvSpPr/>
            <p:nvPr/>
          </p:nvSpPr>
          <p:spPr>
            <a:xfrm>
              <a:off x="27996" y="221472"/>
              <a:ext cx="356820" cy="715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11" name="Group 811"/>
          <p:cNvGrpSpPr/>
          <p:nvPr/>
        </p:nvGrpSpPr>
        <p:grpSpPr>
          <a:xfrm>
            <a:off x="8890000" y="6172200"/>
            <a:ext cx="330200" cy="762000"/>
            <a:chOff x="0" y="0"/>
            <a:chExt cx="330200" cy="762000"/>
          </a:xfrm>
        </p:grpSpPr>
        <p:sp>
          <p:nvSpPr>
            <p:cNvPr id="808" name="Shape 80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09" name="Shape 809"/>
            <p:cNvSpPr/>
            <p:nvPr/>
          </p:nvSpPr>
          <p:spPr>
            <a:xfrm>
              <a:off x="79760"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10" name="Shape 810"/>
            <p:cNvSpPr/>
            <p:nvPr/>
          </p:nvSpPr>
          <p:spPr>
            <a:xfrm>
              <a:off x="19515" y="18062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15" name="Group 815"/>
          <p:cNvGrpSpPr/>
          <p:nvPr/>
        </p:nvGrpSpPr>
        <p:grpSpPr>
          <a:xfrm>
            <a:off x="9105900" y="6172200"/>
            <a:ext cx="330200" cy="762000"/>
            <a:chOff x="0" y="0"/>
            <a:chExt cx="330200" cy="762000"/>
          </a:xfrm>
        </p:grpSpPr>
        <p:sp>
          <p:nvSpPr>
            <p:cNvPr id="812" name="Shape 81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13" name="Shape 813"/>
            <p:cNvSpPr/>
            <p:nvPr/>
          </p:nvSpPr>
          <p:spPr>
            <a:xfrm>
              <a:off x="80607"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14" name="Shape 814"/>
            <p:cNvSpPr/>
            <p:nvPr/>
          </p:nvSpPr>
          <p:spPr>
            <a:xfrm>
              <a:off x="20362" y="18062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19" name="Group 819"/>
          <p:cNvGrpSpPr/>
          <p:nvPr/>
        </p:nvGrpSpPr>
        <p:grpSpPr>
          <a:xfrm>
            <a:off x="9321800" y="6172200"/>
            <a:ext cx="330200" cy="762000"/>
            <a:chOff x="0" y="0"/>
            <a:chExt cx="330200" cy="762000"/>
          </a:xfrm>
        </p:grpSpPr>
        <p:sp>
          <p:nvSpPr>
            <p:cNvPr id="816" name="Shape 816"/>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17" name="Shape 817"/>
            <p:cNvSpPr/>
            <p:nvPr/>
          </p:nvSpPr>
          <p:spPr>
            <a:xfrm>
              <a:off x="81454"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18" name="Shape 818"/>
            <p:cNvSpPr/>
            <p:nvPr/>
          </p:nvSpPr>
          <p:spPr>
            <a:xfrm>
              <a:off x="21208" y="18062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23" name="Group 823"/>
          <p:cNvGrpSpPr/>
          <p:nvPr/>
        </p:nvGrpSpPr>
        <p:grpSpPr>
          <a:xfrm>
            <a:off x="9423400" y="6502400"/>
            <a:ext cx="330200" cy="762000"/>
            <a:chOff x="0" y="0"/>
            <a:chExt cx="330200" cy="762000"/>
          </a:xfrm>
        </p:grpSpPr>
        <p:sp>
          <p:nvSpPr>
            <p:cNvPr id="820" name="Shape 820"/>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21" name="Shape 821"/>
            <p:cNvSpPr/>
            <p:nvPr/>
          </p:nvSpPr>
          <p:spPr>
            <a:xfrm>
              <a:off x="8822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22" name="Shape 822"/>
            <p:cNvSpPr/>
            <p:nvPr/>
          </p:nvSpPr>
          <p:spPr>
            <a:xfrm>
              <a:off x="2798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27" name="Group 827"/>
          <p:cNvGrpSpPr/>
          <p:nvPr/>
        </p:nvGrpSpPr>
        <p:grpSpPr>
          <a:xfrm>
            <a:off x="9207500" y="6502400"/>
            <a:ext cx="330200" cy="762000"/>
            <a:chOff x="0" y="0"/>
            <a:chExt cx="330200" cy="762000"/>
          </a:xfrm>
        </p:grpSpPr>
        <p:sp>
          <p:nvSpPr>
            <p:cNvPr id="824" name="Shape 824"/>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25" name="Shape 825"/>
            <p:cNvSpPr/>
            <p:nvPr/>
          </p:nvSpPr>
          <p:spPr>
            <a:xfrm>
              <a:off x="87380"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26" name="Shape 826"/>
            <p:cNvSpPr/>
            <p:nvPr/>
          </p:nvSpPr>
          <p:spPr>
            <a:xfrm>
              <a:off x="27136"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31" name="Group 831"/>
          <p:cNvGrpSpPr/>
          <p:nvPr/>
        </p:nvGrpSpPr>
        <p:grpSpPr>
          <a:xfrm>
            <a:off x="8991600" y="6502400"/>
            <a:ext cx="330200" cy="762000"/>
            <a:chOff x="0" y="0"/>
            <a:chExt cx="330200" cy="762000"/>
          </a:xfrm>
        </p:grpSpPr>
        <p:sp>
          <p:nvSpPr>
            <p:cNvPr id="828" name="Shape 828"/>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29" name="Shape 829"/>
            <p:cNvSpPr/>
            <p:nvPr/>
          </p:nvSpPr>
          <p:spPr>
            <a:xfrm>
              <a:off x="86533"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30" name="Shape 830"/>
            <p:cNvSpPr/>
            <p:nvPr/>
          </p:nvSpPr>
          <p:spPr>
            <a:xfrm>
              <a:off x="26289"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35" name="Group 835"/>
          <p:cNvGrpSpPr/>
          <p:nvPr/>
        </p:nvGrpSpPr>
        <p:grpSpPr>
          <a:xfrm>
            <a:off x="8775700" y="6502400"/>
            <a:ext cx="330200" cy="762000"/>
            <a:chOff x="0" y="0"/>
            <a:chExt cx="330200" cy="762000"/>
          </a:xfrm>
        </p:grpSpPr>
        <p:sp>
          <p:nvSpPr>
            <p:cNvPr id="832" name="Shape 832"/>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33" name="Shape 833"/>
            <p:cNvSpPr/>
            <p:nvPr/>
          </p:nvSpPr>
          <p:spPr>
            <a:xfrm>
              <a:off x="8568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34" name="Shape 834"/>
            <p:cNvSpPr/>
            <p:nvPr/>
          </p:nvSpPr>
          <p:spPr>
            <a:xfrm>
              <a:off x="2544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836" name="Shape 836"/>
          <p:cNvSpPr/>
          <p:nvPr/>
        </p:nvSpPr>
        <p:spPr>
          <a:xfrm>
            <a:off x="10947399" y="5308600"/>
            <a:ext cx="1625602" cy="20574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D4233"/>
          </a:solidFill>
          <a:ln>
            <a:solidFill/>
            <a:round/>
          </a:ln>
        </p:spPr>
        <p:txBody>
          <a:bodyPr lIns="0" tIns="0" rIns="0" bIns="0"/>
          <a:lstStyle/>
          <a:p>
            <a:pPr lvl="0" algn="l" defTabSz="647700">
              <a:defRPr sz="1600">
                <a:solidFill>
                  <a:srgbClr val="000000"/>
                </a:solidFill>
                <a:latin typeface="Helvetica"/>
                <a:ea typeface="Helvetica"/>
                <a:cs typeface="Helvetica"/>
                <a:sym typeface="Helvetica"/>
              </a:defRPr>
            </a:pPr>
          </a:p>
        </p:txBody>
      </p:sp>
      <p:grpSp>
        <p:nvGrpSpPr>
          <p:cNvPr id="840" name="Group 840"/>
          <p:cNvGrpSpPr/>
          <p:nvPr/>
        </p:nvGrpSpPr>
        <p:grpSpPr>
          <a:xfrm>
            <a:off x="11595100" y="5422900"/>
            <a:ext cx="431800" cy="977900"/>
            <a:chOff x="0" y="0"/>
            <a:chExt cx="431800" cy="977900"/>
          </a:xfrm>
        </p:grpSpPr>
        <p:sp>
          <p:nvSpPr>
            <p:cNvPr id="837" name="Shape 837"/>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38" name="Shape 838"/>
            <p:cNvSpPr/>
            <p:nvPr/>
          </p:nvSpPr>
          <p:spPr>
            <a:xfrm>
              <a:off x="111711" y="15691"/>
              <a:ext cx="175920" cy="180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39" name="Shape 839"/>
            <p:cNvSpPr/>
            <p:nvPr/>
          </p:nvSpPr>
          <p:spPr>
            <a:xfrm>
              <a:off x="31384" y="221472"/>
              <a:ext cx="356819" cy="715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B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44" name="Group 844"/>
          <p:cNvGrpSpPr/>
          <p:nvPr/>
        </p:nvGrpSpPr>
        <p:grpSpPr>
          <a:xfrm>
            <a:off x="11379200" y="6172200"/>
            <a:ext cx="330200" cy="762000"/>
            <a:chOff x="0" y="0"/>
            <a:chExt cx="330200" cy="762000"/>
          </a:xfrm>
        </p:grpSpPr>
        <p:sp>
          <p:nvSpPr>
            <p:cNvPr id="841" name="Shape 841"/>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42" name="Shape 842"/>
            <p:cNvSpPr/>
            <p:nvPr/>
          </p:nvSpPr>
          <p:spPr>
            <a:xfrm>
              <a:off x="83147"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43" name="Shape 843"/>
            <p:cNvSpPr/>
            <p:nvPr/>
          </p:nvSpPr>
          <p:spPr>
            <a:xfrm>
              <a:off x="22903" y="18062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48" name="Group 848"/>
          <p:cNvGrpSpPr/>
          <p:nvPr/>
        </p:nvGrpSpPr>
        <p:grpSpPr>
          <a:xfrm>
            <a:off x="11595100" y="6172200"/>
            <a:ext cx="330200" cy="762000"/>
            <a:chOff x="0" y="0"/>
            <a:chExt cx="330200" cy="762000"/>
          </a:xfrm>
        </p:grpSpPr>
        <p:sp>
          <p:nvSpPr>
            <p:cNvPr id="845" name="Shape 84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46" name="Shape 846"/>
            <p:cNvSpPr/>
            <p:nvPr/>
          </p:nvSpPr>
          <p:spPr>
            <a:xfrm>
              <a:off x="83994"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47" name="Shape 847"/>
            <p:cNvSpPr/>
            <p:nvPr/>
          </p:nvSpPr>
          <p:spPr>
            <a:xfrm>
              <a:off x="23749" y="18062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52" name="Group 852"/>
          <p:cNvGrpSpPr/>
          <p:nvPr/>
        </p:nvGrpSpPr>
        <p:grpSpPr>
          <a:xfrm>
            <a:off x="11811000" y="6172200"/>
            <a:ext cx="330200" cy="762000"/>
            <a:chOff x="0" y="0"/>
            <a:chExt cx="330200" cy="762000"/>
          </a:xfrm>
        </p:grpSpPr>
        <p:sp>
          <p:nvSpPr>
            <p:cNvPr id="849" name="Shape 849"/>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50" name="Shape 850"/>
            <p:cNvSpPr/>
            <p:nvPr/>
          </p:nvSpPr>
          <p:spPr>
            <a:xfrm>
              <a:off x="84841" y="20577"/>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51" name="Shape 851"/>
            <p:cNvSpPr/>
            <p:nvPr/>
          </p:nvSpPr>
          <p:spPr>
            <a:xfrm>
              <a:off x="24596" y="180628"/>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56" name="Group 856"/>
          <p:cNvGrpSpPr/>
          <p:nvPr/>
        </p:nvGrpSpPr>
        <p:grpSpPr>
          <a:xfrm>
            <a:off x="11925300" y="6502400"/>
            <a:ext cx="330200" cy="762000"/>
            <a:chOff x="0" y="0"/>
            <a:chExt cx="330200" cy="762000"/>
          </a:xfrm>
        </p:grpSpPr>
        <p:sp>
          <p:nvSpPr>
            <p:cNvPr id="853" name="Shape 853"/>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54" name="Shape 854"/>
            <p:cNvSpPr/>
            <p:nvPr/>
          </p:nvSpPr>
          <p:spPr>
            <a:xfrm>
              <a:off x="78914"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55" name="Shape 855"/>
            <p:cNvSpPr/>
            <p:nvPr/>
          </p:nvSpPr>
          <p:spPr>
            <a:xfrm>
              <a:off x="18670"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60" name="Group 860"/>
          <p:cNvGrpSpPr/>
          <p:nvPr/>
        </p:nvGrpSpPr>
        <p:grpSpPr>
          <a:xfrm>
            <a:off x="11709400" y="6502400"/>
            <a:ext cx="330200" cy="762000"/>
            <a:chOff x="0" y="0"/>
            <a:chExt cx="330200" cy="762000"/>
          </a:xfrm>
        </p:grpSpPr>
        <p:sp>
          <p:nvSpPr>
            <p:cNvPr id="857" name="Shape 857"/>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58" name="Shape 858"/>
            <p:cNvSpPr/>
            <p:nvPr/>
          </p:nvSpPr>
          <p:spPr>
            <a:xfrm>
              <a:off x="78068"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59" name="Shape 859"/>
            <p:cNvSpPr/>
            <p:nvPr/>
          </p:nvSpPr>
          <p:spPr>
            <a:xfrm>
              <a:off x="17822" y="175548"/>
              <a:ext cx="267616"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64" name="Group 864"/>
          <p:cNvGrpSpPr/>
          <p:nvPr/>
        </p:nvGrpSpPr>
        <p:grpSpPr>
          <a:xfrm>
            <a:off x="11493500" y="6502400"/>
            <a:ext cx="330200" cy="762000"/>
            <a:chOff x="0" y="0"/>
            <a:chExt cx="330200" cy="762000"/>
          </a:xfrm>
        </p:grpSpPr>
        <p:sp>
          <p:nvSpPr>
            <p:cNvPr id="861" name="Shape 861"/>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62" name="Shape 862"/>
            <p:cNvSpPr/>
            <p:nvPr/>
          </p:nvSpPr>
          <p:spPr>
            <a:xfrm>
              <a:off x="77220"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63" name="Shape 863"/>
            <p:cNvSpPr/>
            <p:nvPr/>
          </p:nvSpPr>
          <p:spPr>
            <a:xfrm>
              <a:off x="16976"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68" name="Group 868"/>
          <p:cNvGrpSpPr/>
          <p:nvPr/>
        </p:nvGrpSpPr>
        <p:grpSpPr>
          <a:xfrm>
            <a:off x="11264900" y="6502400"/>
            <a:ext cx="330200" cy="762000"/>
            <a:chOff x="0" y="0"/>
            <a:chExt cx="330200" cy="762000"/>
          </a:xfrm>
        </p:grpSpPr>
        <p:sp>
          <p:nvSpPr>
            <p:cNvPr id="865" name="Shape 865"/>
            <p:cNvSpPr/>
            <p:nvPr/>
          </p:nvSpPr>
          <p:spPr>
            <a:xfrm>
              <a:off x="0" y="0"/>
              <a:ext cx="33020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66" name="Shape 866"/>
            <p:cNvSpPr/>
            <p:nvPr/>
          </p:nvSpPr>
          <p:spPr>
            <a:xfrm>
              <a:off x="89074"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67" name="Shape 867"/>
            <p:cNvSpPr/>
            <p:nvPr/>
          </p:nvSpPr>
          <p:spPr>
            <a:xfrm>
              <a:off x="28830"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72" name="Group 872"/>
          <p:cNvGrpSpPr/>
          <p:nvPr/>
        </p:nvGrpSpPr>
        <p:grpSpPr>
          <a:xfrm>
            <a:off x="7581900" y="2921000"/>
            <a:ext cx="546100" cy="1079500"/>
            <a:chOff x="0" y="0"/>
            <a:chExt cx="546100" cy="1079500"/>
          </a:xfrm>
        </p:grpSpPr>
        <p:sp>
          <p:nvSpPr>
            <p:cNvPr id="869" name="Shape 869"/>
            <p:cNvSpPr/>
            <p:nvPr/>
          </p:nvSpPr>
          <p:spPr>
            <a:xfrm>
              <a:off x="0" y="0"/>
              <a:ext cx="546100" cy="107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70" name="Shape 870"/>
            <p:cNvSpPr/>
            <p:nvPr/>
          </p:nvSpPr>
          <p:spPr>
            <a:xfrm>
              <a:off x="142812" y="27218"/>
              <a:ext cx="219901" cy="200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71" name="Shape 871"/>
            <p:cNvSpPr/>
            <p:nvPr/>
          </p:nvSpPr>
          <p:spPr>
            <a:xfrm>
              <a:off x="42405" y="255864"/>
              <a:ext cx="446024" cy="79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76" name="Group 876"/>
          <p:cNvGrpSpPr/>
          <p:nvPr/>
        </p:nvGrpSpPr>
        <p:grpSpPr>
          <a:xfrm>
            <a:off x="9321800" y="2921000"/>
            <a:ext cx="546100" cy="1079500"/>
            <a:chOff x="0" y="0"/>
            <a:chExt cx="546100" cy="1079500"/>
          </a:xfrm>
        </p:grpSpPr>
        <p:sp>
          <p:nvSpPr>
            <p:cNvPr id="873" name="Shape 873"/>
            <p:cNvSpPr/>
            <p:nvPr/>
          </p:nvSpPr>
          <p:spPr>
            <a:xfrm>
              <a:off x="0" y="0"/>
              <a:ext cx="546100" cy="107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74" name="Shape 874"/>
            <p:cNvSpPr/>
            <p:nvPr/>
          </p:nvSpPr>
          <p:spPr>
            <a:xfrm>
              <a:off x="136885" y="27218"/>
              <a:ext cx="219901" cy="200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75" name="Shape 875"/>
            <p:cNvSpPr/>
            <p:nvPr/>
          </p:nvSpPr>
          <p:spPr>
            <a:xfrm>
              <a:off x="36478" y="255864"/>
              <a:ext cx="446024" cy="79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80" name="Group 880"/>
          <p:cNvGrpSpPr/>
          <p:nvPr/>
        </p:nvGrpSpPr>
        <p:grpSpPr>
          <a:xfrm>
            <a:off x="3467100" y="2921000"/>
            <a:ext cx="546100" cy="1079500"/>
            <a:chOff x="0" y="0"/>
            <a:chExt cx="546100" cy="1079500"/>
          </a:xfrm>
        </p:grpSpPr>
        <p:sp>
          <p:nvSpPr>
            <p:cNvPr id="877" name="Shape 877"/>
            <p:cNvSpPr/>
            <p:nvPr/>
          </p:nvSpPr>
          <p:spPr>
            <a:xfrm>
              <a:off x="0" y="0"/>
              <a:ext cx="546100" cy="107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78" name="Shape 878"/>
            <p:cNvSpPr/>
            <p:nvPr/>
          </p:nvSpPr>
          <p:spPr>
            <a:xfrm>
              <a:off x="139425" y="27218"/>
              <a:ext cx="219901" cy="200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79" name="Shape 879"/>
            <p:cNvSpPr/>
            <p:nvPr/>
          </p:nvSpPr>
          <p:spPr>
            <a:xfrm>
              <a:off x="39017" y="255864"/>
              <a:ext cx="446025" cy="79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84" name="Group 884"/>
          <p:cNvGrpSpPr/>
          <p:nvPr/>
        </p:nvGrpSpPr>
        <p:grpSpPr>
          <a:xfrm>
            <a:off x="5956300" y="2921000"/>
            <a:ext cx="546100" cy="1079500"/>
            <a:chOff x="0" y="0"/>
            <a:chExt cx="546100" cy="1079500"/>
          </a:xfrm>
        </p:grpSpPr>
        <p:sp>
          <p:nvSpPr>
            <p:cNvPr id="881" name="Shape 881"/>
            <p:cNvSpPr/>
            <p:nvPr/>
          </p:nvSpPr>
          <p:spPr>
            <a:xfrm>
              <a:off x="0" y="0"/>
              <a:ext cx="546100" cy="107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82" name="Shape 882"/>
            <p:cNvSpPr/>
            <p:nvPr/>
          </p:nvSpPr>
          <p:spPr>
            <a:xfrm>
              <a:off x="142812" y="27218"/>
              <a:ext cx="219901" cy="200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83" name="Shape 883"/>
            <p:cNvSpPr/>
            <p:nvPr/>
          </p:nvSpPr>
          <p:spPr>
            <a:xfrm>
              <a:off x="42405" y="255864"/>
              <a:ext cx="446024" cy="79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88" name="Group 888"/>
          <p:cNvGrpSpPr/>
          <p:nvPr/>
        </p:nvGrpSpPr>
        <p:grpSpPr>
          <a:xfrm>
            <a:off x="4660900" y="2921000"/>
            <a:ext cx="546100" cy="1079500"/>
            <a:chOff x="0" y="0"/>
            <a:chExt cx="546100" cy="1079500"/>
          </a:xfrm>
        </p:grpSpPr>
        <p:sp>
          <p:nvSpPr>
            <p:cNvPr id="885" name="Shape 885"/>
            <p:cNvSpPr/>
            <p:nvPr/>
          </p:nvSpPr>
          <p:spPr>
            <a:xfrm>
              <a:off x="0" y="0"/>
              <a:ext cx="546100" cy="107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86" name="Shape 886"/>
            <p:cNvSpPr/>
            <p:nvPr/>
          </p:nvSpPr>
          <p:spPr>
            <a:xfrm>
              <a:off x="137732" y="27218"/>
              <a:ext cx="219901" cy="200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87" name="Shape 887"/>
            <p:cNvSpPr/>
            <p:nvPr/>
          </p:nvSpPr>
          <p:spPr>
            <a:xfrm>
              <a:off x="37325" y="255864"/>
              <a:ext cx="446024" cy="79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0080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pic>
        <p:nvPicPr>
          <p:cNvPr id="889" name="image9.png"/>
          <p:cNvPicPr/>
          <p:nvPr/>
        </p:nvPicPr>
        <p:blipFill>
          <a:blip r:embed="rId3">
            <a:extLst/>
          </a:blip>
          <a:stretch>
            <a:fillRect/>
          </a:stretch>
        </p:blipFill>
        <p:spPr>
          <a:xfrm>
            <a:off x="11015969" y="1955800"/>
            <a:ext cx="1991657" cy="2387600"/>
          </a:xfrm>
          <a:prstGeom prst="rect">
            <a:avLst/>
          </a:prstGeom>
          <a:ln w="12700">
            <a:miter lim="400000"/>
          </a:ln>
        </p:spPr>
      </p:pic>
      <p:sp>
        <p:nvSpPr>
          <p:cNvPr id="890" name="Shape 890"/>
          <p:cNvSpPr/>
          <p:nvPr/>
        </p:nvSpPr>
        <p:spPr>
          <a:xfrm rot="13320000">
            <a:off x="9753646" y="4443593"/>
            <a:ext cx="1449494" cy="1341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8" y="0"/>
                </a:moveTo>
                <a:lnTo>
                  <a:pt x="11276" y="4685"/>
                </a:lnTo>
                <a:lnTo>
                  <a:pt x="15617" y="4685"/>
                </a:lnTo>
                <a:lnTo>
                  <a:pt x="15617" y="15617"/>
                </a:lnTo>
                <a:lnTo>
                  <a:pt x="4685" y="15617"/>
                </a:lnTo>
                <a:lnTo>
                  <a:pt x="4685" y="11276"/>
                </a:lnTo>
                <a:lnTo>
                  <a:pt x="0" y="16438"/>
                </a:lnTo>
                <a:lnTo>
                  <a:pt x="4685" y="21600"/>
                </a:lnTo>
                <a:lnTo>
                  <a:pt x="4685" y="17259"/>
                </a:lnTo>
                <a:lnTo>
                  <a:pt x="17259" y="17259"/>
                </a:lnTo>
                <a:lnTo>
                  <a:pt x="17259" y="4685"/>
                </a:lnTo>
                <a:lnTo>
                  <a:pt x="21600" y="4685"/>
                </a:lnTo>
                <a:lnTo>
                  <a:pt x="16438" y="0"/>
                </a:lnTo>
                <a:close/>
              </a:path>
            </a:pathLst>
          </a:custGeom>
          <a:solidFill>
            <a:srgbClr val="FFFB00"/>
          </a:solidFill>
          <a:ln>
            <a:solidFill/>
            <a:miter lim="400000"/>
          </a:ln>
          <a:effectLst>
            <a:outerShdw sx="100000" sy="100000" kx="0" ky="0" algn="b" rotWithShape="0" blurRad="12700" dist="35921" dir="2700000">
              <a:srgbClr val="929292"/>
            </a:outerShdw>
          </a:effectLst>
        </p:spPr>
        <p:txBody>
          <a:bodyPr lIns="0" tIns="0" rIns="0" bIns="0"/>
          <a:lstStyle/>
          <a:p>
            <a:pPr lvl="0" algn="l" defTabSz="647700">
              <a:defRPr sz="1600">
                <a:solidFill>
                  <a:srgbClr val="000000"/>
                </a:solidFill>
                <a:latin typeface="Helvetica"/>
                <a:ea typeface="Helvetica"/>
                <a:cs typeface="Helvetica"/>
                <a:sym typeface="Helvetica"/>
              </a:defRPr>
            </a:pPr>
          </a:p>
        </p:txBody>
      </p:sp>
      <p:grpSp>
        <p:nvGrpSpPr>
          <p:cNvPr id="894" name="Group 894"/>
          <p:cNvGrpSpPr/>
          <p:nvPr/>
        </p:nvGrpSpPr>
        <p:grpSpPr>
          <a:xfrm>
            <a:off x="10185400" y="4330700"/>
            <a:ext cx="546100" cy="1079500"/>
            <a:chOff x="0" y="0"/>
            <a:chExt cx="546100" cy="1079500"/>
          </a:xfrm>
        </p:grpSpPr>
        <p:sp>
          <p:nvSpPr>
            <p:cNvPr id="891" name="Shape 891"/>
            <p:cNvSpPr/>
            <p:nvPr/>
          </p:nvSpPr>
          <p:spPr>
            <a:xfrm>
              <a:off x="0" y="0"/>
              <a:ext cx="546100" cy="107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92" name="Shape 892"/>
            <p:cNvSpPr/>
            <p:nvPr/>
          </p:nvSpPr>
          <p:spPr>
            <a:xfrm>
              <a:off x="140272" y="26371"/>
              <a:ext cx="219901" cy="200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26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93" name="Shape 893"/>
            <p:cNvSpPr/>
            <p:nvPr/>
          </p:nvSpPr>
          <p:spPr>
            <a:xfrm>
              <a:off x="39865" y="255017"/>
              <a:ext cx="446024" cy="79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2600"/>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898" name="Group 898"/>
          <p:cNvGrpSpPr/>
          <p:nvPr/>
        </p:nvGrpSpPr>
        <p:grpSpPr>
          <a:xfrm>
            <a:off x="3683000" y="7366000"/>
            <a:ext cx="431800" cy="977900"/>
            <a:chOff x="0" y="0"/>
            <a:chExt cx="431800" cy="977900"/>
          </a:xfrm>
        </p:grpSpPr>
        <p:sp>
          <p:nvSpPr>
            <p:cNvPr id="895" name="Shape 895"/>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96" name="Shape 896"/>
            <p:cNvSpPr/>
            <p:nvPr/>
          </p:nvSpPr>
          <p:spPr>
            <a:xfrm>
              <a:off x="112556"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897" name="Shape 897"/>
            <p:cNvSpPr/>
            <p:nvPr/>
          </p:nvSpPr>
          <p:spPr>
            <a:xfrm>
              <a:off x="32230"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902" name="Group 902"/>
          <p:cNvGrpSpPr/>
          <p:nvPr/>
        </p:nvGrpSpPr>
        <p:grpSpPr>
          <a:xfrm>
            <a:off x="4775200" y="7366000"/>
            <a:ext cx="431800" cy="977900"/>
            <a:chOff x="0" y="0"/>
            <a:chExt cx="431800" cy="977900"/>
          </a:xfrm>
        </p:grpSpPr>
        <p:sp>
          <p:nvSpPr>
            <p:cNvPr id="899" name="Shape 899"/>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00" name="Shape 900"/>
            <p:cNvSpPr/>
            <p:nvPr/>
          </p:nvSpPr>
          <p:spPr>
            <a:xfrm>
              <a:off x="116789"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01" name="Shape 901"/>
            <p:cNvSpPr/>
            <p:nvPr/>
          </p:nvSpPr>
          <p:spPr>
            <a:xfrm>
              <a:off x="36463"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906" name="Group 906"/>
          <p:cNvGrpSpPr/>
          <p:nvPr/>
        </p:nvGrpSpPr>
        <p:grpSpPr>
          <a:xfrm>
            <a:off x="5956300" y="7366000"/>
            <a:ext cx="431800" cy="977900"/>
            <a:chOff x="0" y="0"/>
            <a:chExt cx="431800" cy="977900"/>
          </a:xfrm>
        </p:grpSpPr>
        <p:sp>
          <p:nvSpPr>
            <p:cNvPr id="903" name="Shape 903"/>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04" name="Shape 904"/>
            <p:cNvSpPr/>
            <p:nvPr/>
          </p:nvSpPr>
          <p:spPr>
            <a:xfrm>
              <a:off x="115096"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05" name="Shape 905"/>
            <p:cNvSpPr/>
            <p:nvPr/>
          </p:nvSpPr>
          <p:spPr>
            <a:xfrm>
              <a:off x="34770"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910" name="Group 910"/>
          <p:cNvGrpSpPr/>
          <p:nvPr/>
        </p:nvGrpSpPr>
        <p:grpSpPr>
          <a:xfrm>
            <a:off x="7150100" y="7366000"/>
            <a:ext cx="431800" cy="977900"/>
            <a:chOff x="0" y="0"/>
            <a:chExt cx="431800" cy="977900"/>
          </a:xfrm>
        </p:grpSpPr>
        <p:sp>
          <p:nvSpPr>
            <p:cNvPr id="907" name="Shape 907"/>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08" name="Shape 908"/>
            <p:cNvSpPr/>
            <p:nvPr/>
          </p:nvSpPr>
          <p:spPr>
            <a:xfrm>
              <a:off x="113403"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09" name="Shape 909"/>
            <p:cNvSpPr/>
            <p:nvPr/>
          </p:nvSpPr>
          <p:spPr>
            <a:xfrm>
              <a:off x="33077" y="229092"/>
              <a:ext cx="356819"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914" name="Group 914"/>
          <p:cNvGrpSpPr/>
          <p:nvPr/>
        </p:nvGrpSpPr>
        <p:grpSpPr>
          <a:xfrm>
            <a:off x="8458200" y="7366000"/>
            <a:ext cx="431800" cy="977900"/>
            <a:chOff x="0" y="0"/>
            <a:chExt cx="431800" cy="977900"/>
          </a:xfrm>
        </p:grpSpPr>
        <p:sp>
          <p:nvSpPr>
            <p:cNvPr id="911" name="Shape 911"/>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12" name="Shape 912"/>
            <p:cNvSpPr/>
            <p:nvPr/>
          </p:nvSpPr>
          <p:spPr>
            <a:xfrm>
              <a:off x="105782"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13" name="Shape 913"/>
            <p:cNvSpPr/>
            <p:nvPr/>
          </p:nvSpPr>
          <p:spPr>
            <a:xfrm>
              <a:off x="25457"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918" name="Group 918"/>
          <p:cNvGrpSpPr/>
          <p:nvPr/>
        </p:nvGrpSpPr>
        <p:grpSpPr>
          <a:xfrm>
            <a:off x="9639300" y="7366000"/>
            <a:ext cx="431800" cy="977900"/>
            <a:chOff x="0" y="0"/>
            <a:chExt cx="431800" cy="977900"/>
          </a:xfrm>
        </p:grpSpPr>
        <p:sp>
          <p:nvSpPr>
            <p:cNvPr id="915" name="Shape 915"/>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16" name="Shape 916"/>
            <p:cNvSpPr/>
            <p:nvPr/>
          </p:nvSpPr>
          <p:spPr>
            <a:xfrm>
              <a:off x="116790"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17" name="Shape 917"/>
            <p:cNvSpPr/>
            <p:nvPr/>
          </p:nvSpPr>
          <p:spPr>
            <a:xfrm>
              <a:off x="36462"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922" name="Group 922"/>
          <p:cNvGrpSpPr/>
          <p:nvPr/>
        </p:nvGrpSpPr>
        <p:grpSpPr>
          <a:xfrm>
            <a:off x="10947400" y="7366000"/>
            <a:ext cx="431800" cy="977900"/>
            <a:chOff x="0" y="0"/>
            <a:chExt cx="431800" cy="977900"/>
          </a:xfrm>
        </p:grpSpPr>
        <p:sp>
          <p:nvSpPr>
            <p:cNvPr id="919" name="Shape 919"/>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20" name="Shape 920"/>
            <p:cNvSpPr/>
            <p:nvPr/>
          </p:nvSpPr>
          <p:spPr>
            <a:xfrm>
              <a:off x="109170"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21" name="Shape 921"/>
            <p:cNvSpPr/>
            <p:nvPr/>
          </p:nvSpPr>
          <p:spPr>
            <a:xfrm>
              <a:off x="28843" y="229092"/>
              <a:ext cx="356820"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grpSp>
        <p:nvGrpSpPr>
          <p:cNvPr id="926" name="Group 926"/>
          <p:cNvGrpSpPr/>
          <p:nvPr/>
        </p:nvGrpSpPr>
        <p:grpSpPr>
          <a:xfrm>
            <a:off x="12141200" y="7366000"/>
            <a:ext cx="431800" cy="977900"/>
            <a:chOff x="0" y="0"/>
            <a:chExt cx="431800" cy="977900"/>
          </a:xfrm>
        </p:grpSpPr>
        <p:sp>
          <p:nvSpPr>
            <p:cNvPr id="923" name="Shape 923"/>
            <p:cNvSpPr/>
            <p:nvPr/>
          </p:nvSpPr>
          <p:spPr>
            <a:xfrm>
              <a:off x="0" y="0"/>
              <a:ext cx="431800"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24" name="Shape 924"/>
            <p:cNvSpPr/>
            <p:nvPr/>
          </p:nvSpPr>
          <p:spPr>
            <a:xfrm>
              <a:off x="107477" y="23311"/>
              <a:ext cx="175921" cy="18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sp>
          <p:nvSpPr>
            <p:cNvPr id="925" name="Shape 925"/>
            <p:cNvSpPr/>
            <p:nvPr/>
          </p:nvSpPr>
          <p:spPr>
            <a:xfrm>
              <a:off x="27151" y="229092"/>
              <a:ext cx="356819" cy="715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BD4233"/>
            </a:solidFill>
            <a:ln w="9525" cap="flat">
              <a:solidFill>
                <a:srgbClr val="000000"/>
              </a:solidFill>
              <a:prstDash val="solid"/>
              <a:round/>
            </a:ln>
            <a:effectLst/>
          </p:spPr>
          <p:txBody>
            <a:bodyPr wrap="square" lIns="0" tIns="0" rIns="0" bIns="0" numCol="1" anchor="t">
              <a:noAutofit/>
            </a:bodyPr>
            <a:lstStyle/>
            <a:p>
              <a:pPr lvl="0" algn="l" defTabSz="647700">
                <a:defRPr sz="1600">
                  <a:solidFill>
                    <a:srgbClr val="000000"/>
                  </a:solidFill>
                  <a:latin typeface="Helvetica"/>
                  <a:ea typeface="Helvetica"/>
                  <a:cs typeface="Helvetica"/>
                  <a:sym typeface="Helvetica"/>
                </a:defRPr>
              </a:pPr>
            </a:p>
          </p:txBody>
        </p:sp>
      </p:grpSp>
      <p:sp>
        <p:nvSpPr>
          <p:cNvPr id="927" name="Shape 927"/>
          <p:cNvSpPr/>
          <p:nvPr/>
        </p:nvSpPr>
        <p:spPr>
          <a:xfrm>
            <a:off x="0" y="876300"/>
            <a:ext cx="13017500" cy="1409700"/>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6B2119"/>
              </a:buClr>
              <a:buFont typeface="Rage Italic"/>
              <a:defRPr sz="8400">
                <a:solidFill>
                  <a:srgbClr val="6B2119"/>
                </a:solidFill>
                <a:effectLst>
                  <a:outerShdw sx="100000" sy="100000" kx="0" ky="0" algn="b" rotWithShape="0" blurRad="76200" dist="40000" dir="5040000">
                    <a:srgbClr val="000000">
                      <a:alpha val="30000"/>
                    </a:srgbClr>
                  </a:outerShdw>
                </a:effectLst>
                <a:uFill>
                  <a:solidFill>
                    <a:srgbClr val="6B2119"/>
                  </a:solidFill>
                </a:uFill>
                <a:latin typeface="Rage Italic"/>
                <a:ea typeface="Rage Italic"/>
                <a:cs typeface="Rage Italic"/>
                <a:sym typeface="Rage Italic"/>
              </a:defRPr>
            </a:lvl1pPr>
          </a:lstStyle>
          <a:p>
            <a:pPr lvl="0">
              <a:defRPr sz="1800">
                <a:solidFill>
                  <a:srgbClr val="000000"/>
                </a:solidFill>
                <a:effectLst/>
                <a:uFillTx/>
              </a:defRPr>
            </a:pPr>
            <a:r>
              <a:rPr sz="8400">
                <a:solidFill>
                  <a:srgbClr val="6B2119"/>
                </a:solidFill>
                <a:effectLst>
                  <a:outerShdw sx="100000" sy="100000" kx="0" ky="0" algn="b" rotWithShape="0" blurRad="76200" dist="40000" dir="5040000">
                    <a:srgbClr val="000000">
                      <a:alpha val="30000"/>
                    </a:srgbClr>
                  </a:outerShdw>
                </a:effectLst>
                <a:uFill>
                  <a:solidFill>
                    <a:srgbClr val="6B2119"/>
                  </a:solidFill>
                </a:uFill>
              </a:rPr>
              <a:t>Organizational Changes</a:t>
            </a:r>
          </a:p>
        </p:txBody>
      </p:sp>
      <p:sp>
        <p:nvSpPr>
          <p:cNvPr id="928" name="Shape 928"/>
          <p:cNvSpPr/>
          <p:nvPr/>
        </p:nvSpPr>
        <p:spPr>
          <a:xfrm>
            <a:off x="5092700" y="2171700"/>
            <a:ext cx="4356100" cy="406400"/>
          </a:xfrm>
          <a:prstGeom prst="rect">
            <a:avLst/>
          </a:prstGeom>
          <a:gradFill>
            <a:gsLst>
              <a:gs pos="0">
                <a:srgbClr val="A1230F"/>
              </a:gs>
              <a:gs pos="80000">
                <a:srgbClr val="C92F15"/>
              </a:gs>
              <a:gs pos="100000">
                <a:srgbClr val="CD2C10"/>
              </a:gs>
            </a:gsLst>
            <a:lin ang="16200000"/>
          </a:gradFill>
          <a:ln>
            <a:solidFill>
              <a:srgbClr val="BC3D2E"/>
            </a:solidFill>
            <a:round/>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FFFFFF"/>
              </a:buClr>
              <a:defRPr sz="2400">
                <a:uFill>
                  <a:solidFill>
                    <a:srgbClr val="FFFFFF"/>
                  </a:solidFill>
                </a:uFill>
                <a:latin typeface="Candara"/>
                <a:ea typeface="Candara"/>
                <a:cs typeface="Candara"/>
                <a:sym typeface="Candara"/>
              </a:defRPr>
            </a:lvl1pPr>
          </a:lstStyle>
          <a:p>
            <a:pPr lvl="0">
              <a:defRPr sz="1800">
                <a:solidFill>
                  <a:srgbClr val="000000"/>
                </a:solidFill>
                <a:uFillTx/>
              </a:defRPr>
            </a:pPr>
            <a:r>
              <a:rPr sz="2400">
                <a:solidFill>
                  <a:srgbClr val="FFFFFF"/>
                </a:solidFill>
                <a:uFill>
                  <a:solidFill>
                    <a:srgbClr val="FFFFFF"/>
                  </a:solidFill>
                </a:uFill>
              </a:rPr>
              <a:t>588 – “Papa” John the Faster </a:t>
            </a:r>
          </a:p>
        </p:txBody>
      </p:sp>
      <p:sp>
        <p:nvSpPr>
          <p:cNvPr id="929" name="Shape 929"/>
          <p:cNvSpPr/>
          <p:nvPr/>
        </p:nvSpPr>
        <p:spPr>
          <a:xfrm>
            <a:off x="139700" y="8267700"/>
            <a:ext cx="3048000" cy="1384300"/>
          </a:xfrm>
          <a:prstGeom prst="roundRect">
            <a:avLst>
              <a:gd name="adj" fmla="val 13761"/>
            </a:avLst>
          </a:prstGeom>
          <a:gradFill>
            <a:gsLst>
              <a:gs pos="0">
                <a:srgbClr val="945200"/>
              </a:gs>
              <a:gs pos="100000">
                <a:srgbClr val="BA8D61"/>
              </a:gs>
            </a:gsLst>
            <a:lin ang="5400000"/>
          </a:gradFill>
          <a:ln w="25400">
            <a:solidFill/>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177800" tIns="177800" rIns="177800" bIns="177800"/>
          <a:lstStyle/>
          <a:p>
            <a:pPr lvl="0" defTabSz="1295400">
              <a:buClr>
                <a:srgbClr val="000000"/>
              </a:buClr>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Step #1</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Presiding elder</a:t>
            </a:r>
          </a:p>
        </p:txBody>
      </p:sp>
      <p:sp>
        <p:nvSpPr>
          <p:cNvPr id="930" name="Shape 930"/>
          <p:cNvSpPr/>
          <p:nvPr/>
        </p:nvSpPr>
        <p:spPr>
          <a:xfrm>
            <a:off x="139700" y="6540500"/>
            <a:ext cx="3048000" cy="1701800"/>
          </a:xfrm>
          <a:prstGeom prst="roundRect">
            <a:avLst>
              <a:gd name="adj" fmla="val 11194"/>
            </a:avLst>
          </a:prstGeom>
          <a:gradFill>
            <a:gsLst>
              <a:gs pos="0">
                <a:srgbClr val="945200"/>
              </a:gs>
              <a:gs pos="100000">
                <a:srgbClr val="BA8D61"/>
              </a:gs>
            </a:gsLst>
            <a:lin ang="5400000"/>
          </a:gradFill>
          <a:ln w="25400">
            <a:solidFill/>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177800" tIns="177800" rIns="177800" bIns="177800"/>
          <a:lstStyle/>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Step #2</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Elder – Bishop distinction</a:t>
            </a:r>
          </a:p>
        </p:txBody>
      </p:sp>
      <p:sp>
        <p:nvSpPr>
          <p:cNvPr id="931" name="Shape 931"/>
          <p:cNvSpPr/>
          <p:nvPr/>
        </p:nvSpPr>
        <p:spPr>
          <a:xfrm>
            <a:off x="139700" y="4813300"/>
            <a:ext cx="3048000" cy="1701800"/>
          </a:xfrm>
          <a:prstGeom prst="roundRect">
            <a:avLst>
              <a:gd name="adj" fmla="val 11194"/>
            </a:avLst>
          </a:prstGeom>
          <a:gradFill>
            <a:gsLst>
              <a:gs pos="0">
                <a:srgbClr val="945200"/>
              </a:gs>
              <a:gs pos="100000">
                <a:srgbClr val="BA8D61"/>
              </a:gs>
            </a:gsLst>
            <a:lin ang="5400000"/>
          </a:gradFill>
          <a:ln w="25400">
            <a:solidFill/>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177800" tIns="177800" rIns="177800" bIns="177800"/>
          <a:lstStyle/>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Step #3</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Metropolitan Bishops </a:t>
            </a:r>
          </a:p>
        </p:txBody>
      </p:sp>
      <p:sp>
        <p:nvSpPr>
          <p:cNvPr id="932" name="Shape 932"/>
          <p:cNvSpPr/>
          <p:nvPr/>
        </p:nvSpPr>
        <p:spPr>
          <a:xfrm>
            <a:off x="139700" y="3467100"/>
            <a:ext cx="3048000" cy="1320800"/>
          </a:xfrm>
          <a:prstGeom prst="roundRect">
            <a:avLst>
              <a:gd name="adj" fmla="val 14423"/>
            </a:avLst>
          </a:prstGeom>
          <a:gradFill>
            <a:gsLst>
              <a:gs pos="0">
                <a:srgbClr val="945200"/>
              </a:gs>
              <a:gs pos="100000">
                <a:srgbClr val="BA8D61"/>
              </a:gs>
            </a:gsLst>
            <a:lin ang="5400000"/>
          </a:gradFill>
          <a:ln w="25400">
            <a:solidFill/>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177800" tIns="177800" rIns="177800" bIns="177800"/>
          <a:lstStyle/>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Step #4 </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Diocesan Bishop </a:t>
            </a:r>
          </a:p>
        </p:txBody>
      </p:sp>
      <p:sp>
        <p:nvSpPr>
          <p:cNvPr id="933" name="Shape 933"/>
          <p:cNvSpPr/>
          <p:nvPr/>
        </p:nvSpPr>
        <p:spPr>
          <a:xfrm>
            <a:off x="139700" y="2146300"/>
            <a:ext cx="3048000" cy="1295400"/>
          </a:xfrm>
          <a:prstGeom prst="roundRect">
            <a:avLst>
              <a:gd name="adj" fmla="val 14706"/>
            </a:avLst>
          </a:prstGeom>
          <a:gradFill>
            <a:gsLst>
              <a:gs pos="0">
                <a:srgbClr val="945200"/>
              </a:gs>
              <a:gs pos="100000">
                <a:srgbClr val="BA8D61"/>
              </a:gs>
            </a:gsLst>
            <a:lin ang="5400000"/>
          </a:gradFill>
          <a:ln w="25400">
            <a:solidFill/>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177800" tIns="177800" rIns="177800" bIns="177800"/>
          <a:lstStyle/>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Step #5</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Arch Bishops </a:t>
            </a:r>
          </a:p>
        </p:txBody>
      </p:sp>
      <p:sp>
        <p:nvSpPr>
          <p:cNvPr id="934" name="Shape 934"/>
          <p:cNvSpPr/>
          <p:nvPr/>
        </p:nvSpPr>
        <p:spPr>
          <a:xfrm>
            <a:off x="10769600" y="3162300"/>
            <a:ext cx="2171700" cy="1930400"/>
          </a:xfrm>
          <a:prstGeom prst="roundRect">
            <a:avLst>
              <a:gd name="adj" fmla="val 9868"/>
            </a:avLst>
          </a:prstGeom>
          <a:gradFill>
            <a:gsLst>
              <a:gs pos="0">
                <a:srgbClr val="945200">
                  <a:alpha val="26000"/>
                </a:srgbClr>
              </a:gs>
              <a:gs pos="100000">
                <a:srgbClr val="BA8D61">
                  <a:alpha val="36000"/>
                </a:srgbClr>
              </a:gs>
            </a:gsLst>
            <a:lin ang="5400000"/>
          </a:gradFill>
          <a:ln w="25400">
            <a:solidFill/>
            <a:miter lim="400000"/>
          </a:ln>
          <a:effectLst>
            <a:outerShdw sx="100000" sy="100000" kx="0" ky="0" algn="b" rotWithShape="0" blurRad="152400" dist="76200" dir="5400000">
              <a:srgbClr val="000000"/>
            </a:outerShdw>
          </a:effectLst>
          <a:extLst>
            <a:ext uri="{C572A759-6A51-4108-AA02-DFA0A04FC94B}">
              <ma14:wrappingTextBoxFlag xmlns:ma14="http://schemas.microsoft.com/office/mac/drawingml/2011/main" val="1"/>
            </a:ext>
          </a:extLst>
        </p:spPr>
        <p:txBody>
          <a:bodyPr lIns="177800" tIns="177800" rIns="177800" bIns="177800"/>
          <a:lstStyle/>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Step #6</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POPE –</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Boniface III</a:t>
            </a:r>
            <a:endPar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endParaRPr>
          </a:p>
          <a:p>
            <a:pPr lvl="0" defTabSz="1295400">
              <a:buClr>
                <a:srgbClr val="000000"/>
              </a:buClr>
              <a:buFont typeface="Berlin Sans FB Demi"/>
              <a:defRPr sz="1800">
                <a:solidFill>
                  <a:srgbClr val="000000"/>
                </a:solidFill>
              </a:defRPr>
            </a:pPr>
            <a:r>
              <a:rPr sz="2600">
                <a:solidFill>
                  <a:srgbClr val="FFE4A8"/>
                </a:solidFill>
                <a:effectLst>
                  <a:outerShdw sx="100000" sy="100000" kx="0" ky="0" algn="b" rotWithShape="0" blurRad="152400" dist="76200" dir="5400000">
                    <a:srgbClr val="000000"/>
                  </a:outerShdw>
                </a:effectLst>
                <a:uFill>
                  <a:solidFill>
                    <a:srgbClr val="FFE4A8"/>
                  </a:solidFill>
                </a:uFill>
                <a:latin typeface="Boulder"/>
                <a:ea typeface="Boulder"/>
                <a:cs typeface="Boulder"/>
                <a:sym typeface="Boulder"/>
              </a:rPr>
              <a:t>606 AD</a:t>
            </a:r>
          </a:p>
        </p:txBody>
      </p:sp>
      <p:sp>
        <p:nvSpPr>
          <p:cNvPr id="935" name="Shape 935"/>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929"/>
                                        </p:tgtEl>
                                        <p:attrNameLst>
                                          <p:attrName>style.visibility</p:attrName>
                                        </p:attrNameLst>
                                      </p:cBhvr>
                                      <p:to>
                                        <p:strVal val="visible"/>
                                      </p:to>
                                    </p:set>
                                    <p:animEffect filter="fade" transition="in">
                                      <p:cBhvr>
                                        <p:cTn id="7" dur="1500"/>
                                        <p:tgtEl>
                                          <p:spTgt spid="92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930"/>
                                        </p:tgtEl>
                                        <p:attrNameLst>
                                          <p:attrName>style.visibility</p:attrName>
                                        </p:attrNameLst>
                                      </p:cBhvr>
                                      <p:to>
                                        <p:strVal val="visible"/>
                                      </p:to>
                                    </p:set>
                                    <p:animEffect filter="fade" transition="in">
                                      <p:cBhvr>
                                        <p:cTn id="12" dur="1500"/>
                                        <p:tgtEl>
                                          <p:spTgt spid="930"/>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931"/>
                                        </p:tgtEl>
                                        <p:attrNameLst>
                                          <p:attrName>style.visibility</p:attrName>
                                        </p:attrNameLst>
                                      </p:cBhvr>
                                      <p:to>
                                        <p:strVal val="visible"/>
                                      </p:to>
                                    </p:set>
                                    <p:animEffect filter="fade" transition="in">
                                      <p:cBhvr>
                                        <p:cTn id="17" dur="1500"/>
                                        <p:tgtEl>
                                          <p:spTgt spid="931"/>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4" fill="hold">
                                  <p:stCondLst>
                                    <p:cond delay="0"/>
                                  </p:stCondLst>
                                  <p:iterate type="el" backwards="0">
                                    <p:tmAbs val="0"/>
                                  </p:iterate>
                                  <p:childTnLst>
                                    <p:set>
                                      <p:cBhvr>
                                        <p:cTn id="21" fill="hold"/>
                                        <p:tgtEl>
                                          <p:spTgt spid="932"/>
                                        </p:tgtEl>
                                        <p:attrNameLst>
                                          <p:attrName>style.visibility</p:attrName>
                                        </p:attrNameLst>
                                      </p:cBhvr>
                                      <p:to>
                                        <p:strVal val="visible"/>
                                      </p:to>
                                    </p:set>
                                    <p:animEffect filter="fade" transition="in">
                                      <p:cBhvr>
                                        <p:cTn id="22" dur="1500"/>
                                        <p:tgtEl>
                                          <p:spTgt spid="932"/>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5" fill="hold">
                                  <p:stCondLst>
                                    <p:cond delay="0"/>
                                  </p:stCondLst>
                                  <p:iterate type="el" backwards="0">
                                    <p:tmAbs val="0"/>
                                  </p:iterate>
                                  <p:childTnLst>
                                    <p:set>
                                      <p:cBhvr>
                                        <p:cTn id="26" fill="hold"/>
                                        <p:tgtEl>
                                          <p:spTgt spid="933"/>
                                        </p:tgtEl>
                                        <p:attrNameLst>
                                          <p:attrName>style.visibility</p:attrName>
                                        </p:attrNameLst>
                                      </p:cBhvr>
                                      <p:to>
                                        <p:strVal val="visible"/>
                                      </p:to>
                                    </p:set>
                                    <p:animEffect filter="fade" transition="in">
                                      <p:cBhvr>
                                        <p:cTn id="27" dur="1500"/>
                                        <p:tgtEl>
                                          <p:spTgt spid="933"/>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0" grpId="6" fill="hold">
                                  <p:stCondLst>
                                    <p:cond delay="0"/>
                                  </p:stCondLst>
                                  <p:iterate type="el" backwards="0">
                                    <p:tmAbs val="0"/>
                                  </p:iterate>
                                  <p:childTnLst>
                                    <p:set>
                                      <p:cBhvr>
                                        <p:cTn id="31" fill="hold"/>
                                        <p:tgtEl>
                                          <p:spTgt spid="934"/>
                                        </p:tgtEl>
                                        <p:attrNameLst>
                                          <p:attrName>style.visibility</p:attrName>
                                        </p:attrNameLst>
                                      </p:cBhvr>
                                      <p:to>
                                        <p:strVal val="visible"/>
                                      </p:to>
                                    </p:set>
                                    <p:animEffect filter="fade" transition="in">
                                      <p:cBhvr>
                                        <p:cTn id="32" dur="1500"/>
                                        <p:tgtEl>
                                          <p:spTgt spid="9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4" grpId="6"/>
      <p:bldP build="whole" bldLvl="1" animBg="1" rev="0" advAuto="0" spid="929" grpId="1"/>
      <p:bldP build="whole" bldLvl="1" animBg="1" rev="0" advAuto="0" spid="931" grpId="3"/>
      <p:bldP build="whole" bldLvl="1" animBg="1" rev="0" advAuto="0" spid="930" grpId="2"/>
      <p:bldP build="whole" bldLvl="1" animBg="1" rev="0" advAuto="0" spid="932" grpId="4"/>
      <p:bldP build="whole" bldLvl="1" animBg="1" rev="0" advAuto="0" spid="933" grpId="5"/>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9" name="Shape 939"/>
          <p:cNvSpPr/>
          <p:nvPr>
            <p:ph type="sldNum" sz="quarter" idx="2"/>
          </p:nvPr>
        </p:nvSpPr>
        <p:spPr>
          <a:xfrm>
            <a:off x="12710219" y="397060"/>
            <a:ext cx="294581"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grpSp>
        <p:nvGrpSpPr>
          <p:cNvPr id="943" name="Group 943"/>
          <p:cNvGrpSpPr/>
          <p:nvPr/>
        </p:nvGrpSpPr>
        <p:grpSpPr>
          <a:xfrm>
            <a:off x="2926079" y="7694506"/>
            <a:ext cx="7200848" cy="1517229"/>
            <a:chOff x="0" y="0"/>
            <a:chExt cx="7200846" cy="1517227"/>
          </a:xfrm>
        </p:grpSpPr>
        <p:sp>
          <p:nvSpPr>
            <p:cNvPr id="940" name="Shape 940"/>
            <p:cNvSpPr/>
            <p:nvPr/>
          </p:nvSpPr>
          <p:spPr>
            <a:xfrm flipH="1" rot="10800000">
              <a:off x="0" y="0"/>
              <a:ext cx="7200847" cy="1517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959" y="0"/>
                    <a:pt x="8842" y="0"/>
                  </a:cubicBezTo>
                  <a:lnTo>
                    <a:pt x="11053" y="0"/>
                  </a:lnTo>
                  <a:cubicBezTo>
                    <a:pt x="14800" y="0"/>
                    <a:pt x="18140" y="5770"/>
                    <a:pt x="19389" y="14400"/>
                  </a:cubicBezTo>
                  <a:lnTo>
                    <a:pt x="21600" y="14400"/>
                  </a:lnTo>
                  <a:lnTo>
                    <a:pt x="18790" y="21600"/>
                  </a:lnTo>
                  <a:lnTo>
                    <a:pt x="14968" y="14400"/>
                  </a:lnTo>
                  <a:lnTo>
                    <a:pt x="17179" y="14400"/>
                  </a:lnTo>
                  <a:cubicBezTo>
                    <a:pt x="16064" y="6698"/>
                    <a:pt x="13266" y="1191"/>
                    <a:pt x="9947" y="169"/>
                  </a:cubicBezTo>
                  <a:lnTo>
                    <a:pt x="9948" y="169"/>
                  </a:lnTo>
                  <a:cubicBezTo>
                    <a:pt x="5526" y="1530"/>
                    <a:pt x="2211" y="10715"/>
                    <a:pt x="2211" y="21600"/>
                  </a:cubicBezTo>
                  <a:close/>
                </a:path>
              </a:pathLst>
            </a:custGeom>
            <a:solidFill>
              <a:srgbClr val="FF0000"/>
            </a:solid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941" name="Shape 941"/>
            <p:cNvSpPr/>
            <p:nvPr/>
          </p:nvSpPr>
          <p:spPr>
            <a:xfrm flipH="1" rot="10800000">
              <a:off x="0" y="0"/>
              <a:ext cx="3316231" cy="1517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8596" y="0"/>
                    <a:pt x="19200" y="0"/>
                  </a:cubicBezTo>
                  <a:cubicBezTo>
                    <a:pt x="20002" y="0"/>
                    <a:pt x="20804" y="57"/>
                    <a:pt x="21600" y="169"/>
                  </a:cubicBezTo>
                  <a:lnTo>
                    <a:pt x="21600" y="169"/>
                  </a:lnTo>
                  <a:cubicBezTo>
                    <a:pt x="12000" y="1530"/>
                    <a:pt x="4800" y="10715"/>
                    <a:pt x="4800" y="21600"/>
                  </a:cubicBezTo>
                  <a:close/>
                </a:path>
              </a:pathLst>
            </a:custGeom>
            <a:solidFill>
              <a:srgbClr val="CC0000"/>
            </a:solidFill>
            <a:ln w="12700" cap="flat">
              <a:noFill/>
              <a:miter lim="400000"/>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942" name="Shape 942"/>
            <p:cNvSpPr/>
            <p:nvPr/>
          </p:nvSpPr>
          <p:spPr>
            <a:xfrm flipH="1" rot="10800000">
              <a:off x="2947754" y="1505327"/>
              <a:ext cx="368464" cy="1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21" y="0"/>
                    <a:pt x="14435" y="7214"/>
                    <a:pt x="21600" y="21600"/>
                  </a:cubicBezTo>
                </a:path>
              </a:pathLst>
            </a:custGeom>
            <a:no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grpSp>
      <p:sp>
        <p:nvSpPr>
          <p:cNvPr id="944" name="Shape 944"/>
          <p:cNvSpPr/>
          <p:nvPr/>
        </p:nvSpPr>
        <p:spPr>
          <a:xfrm flipH="1" rot="10800000">
            <a:off x="758613" y="8561493"/>
            <a:ext cx="3398589" cy="866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4" y="0"/>
                </a:cubicBezTo>
                <a:lnTo>
                  <a:pt x="12122" y="0"/>
                </a:lnTo>
                <a:cubicBezTo>
                  <a:pt x="15392" y="0"/>
                  <a:pt x="18306" y="5770"/>
                  <a:pt x="19396" y="14400"/>
                </a:cubicBezTo>
                <a:lnTo>
                  <a:pt x="21600" y="14400"/>
                </a:lnTo>
                <a:lnTo>
                  <a:pt x="17633" y="21600"/>
                </a:lnTo>
                <a:lnTo>
                  <a:pt x="12784" y="14400"/>
                </a:lnTo>
                <a:lnTo>
                  <a:pt x="14987" y="14400"/>
                </a:lnTo>
                <a:cubicBezTo>
                  <a:pt x="14165" y="7890"/>
                  <a:pt x="12282" y="2873"/>
                  <a:pt x="9918" y="900"/>
                </a:cubicBezTo>
                <a:lnTo>
                  <a:pt x="9918" y="900"/>
                </a:lnTo>
                <a:cubicBezTo>
                  <a:pt x="6649" y="3630"/>
                  <a:pt x="4408" y="12048"/>
                  <a:pt x="4408" y="21600"/>
                </a:cubicBezTo>
                <a:close/>
              </a:path>
            </a:pathLst>
          </a:custGeom>
          <a:solidFill>
            <a:srgbClr val="8EFA00"/>
          </a:solidFill>
          <a:ln w="12700">
            <a:solidFill/>
            <a:round/>
          </a:ln>
          <a:effectLst>
            <a:outerShdw sx="100000" sy="100000" kx="0" ky="0" algn="b" rotWithShape="0" blurRad="152400" dist="76200" dir="3120000">
              <a:srgbClr val="000000"/>
            </a:outerShdw>
          </a:effectLst>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945" name="Shape 945"/>
          <p:cNvSpPr/>
          <p:nvPr/>
        </p:nvSpPr>
        <p:spPr>
          <a:xfrm flipH="1" rot="10800000">
            <a:off x="758613" y="8561493"/>
            <a:ext cx="1560583" cy="866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solidFill>
            <a:srgbClr val="8EFA00"/>
          </a:solidFill>
          <a:ln w="12700">
            <a:solidFill/>
            <a:round/>
          </a:ln>
          <a:effectLst>
            <a:outerShdw sx="100000" sy="100000" kx="0" ky="0" algn="b" rotWithShape="0" blurRad="152400" dist="76200" dir="3120000">
              <a:srgbClr val="000000"/>
            </a:outerShdw>
          </a:effectLst>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946" name="Shape 946"/>
          <p:cNvSpPr/>
          <p:nvPr/>
        </p:nvSpPr>
        <p:spPr>
          <a:xfrm flipH="1" rot="10800000">
            <a:off x="1972394" y="9392341"/>
            <a:ext cx="346790" cy="36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solidFill>
            <a:srgbClr val="8EFA00"/>
          </a:solidFill>
          <a:ln w="12700">
            <a:solidFill/>
            <a:round/>
          </a:ln>
          <a:effectLst>
            <a:outerShdw sx="100000" sy="100000" kx="0" ky="0" algn="b" rotWithShape="0" blurRad="152400" dist="76200" dir="3120000">
              <a:srgbClr val="000000"/>
            </a:outerShdw>
          </a:effectLst>
        </p:spPr>
        <p:txBody>
          <a:bodyPr lIns="65023" tIns="65023" rIns="65023" bIns="65023" anchor="ctr"/>
          <a:lstStyle/>
          <a:p>
            <a:pPr lvl="0" algn="l" defTabSz="914400">
              <a:defRPr sz="2400">
                <a:solidFill>
                  <a:srgbClr val="000000"/>
                </a:solidFill>
                <a:latin typeface="Arial"/>
                <a:ea typeface="Arial"/>
                <a:cs typeface="Arial"/>
                <a:sym typeface="Arial"/>
              </a:defRPr>
            </a:pPr>
          </a:p>
        </p:txBody>
      </p:sp>
      <p:pic>
        <p:nvPicPr>
          <p:cNvPr id="947" name="image.png"/>
          <p:cNvPicPr/>
          <p:nvPr/>
        </p:nvPicPr>
        <p:blipFill>
          <a:blip r:embed="rId2">
            <a:extLst/>
          </a:blip>
          <a:stretch>
            <a:fillRect/>
          </a:stretch>
        </p:blipFill>
        <p:spPr>
          <a:xfrm>
            <a:off x="5418666" y="3793066"/>
            <a:ext cx="7586135" cy="4023361"/>
          </a:xfrm>
          <a:prstGeom prst="rect">
            <a:avLst/>
          </a:prstGeom>
          <a:ln w="12700">
            <a:miter lim="400000"/>
          </a:ln>
        </p:spPr>
      </p:pic>
      <p:sp>
        <p:nvSpPr>
          <p:cNvPr id="948" name="Shape 948"/>
          <p:cNvSpPr/>
          <p:nvPr/>
        </p:nvSpPr>
        <p:spPr>
          <a:xfrm>
            <a:off x="4768426" y="3142826"/>
            <a:ext cx="2520279"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Work To Be Done</a:t>
            </a:r>
          </a:p>
        </p:txBody>
      </p:sp>
      <p:grpSp>
        <p:nvGrpSpPr>
          <p:cNvPr id="952" name="Group 952"/>
          <p:cNvGrpSpPr/>
          <p:nvPr/>
        </p:nvGrpSpPr>
        <p:grpSpPr>
          <a:xfrm>
            <a:off x="3142826" y="2926079"/>
            <a:ext cx="6883163" cy="1083735"/>
            <a:chOff x="0" y="0"/>
            <a:chExt cx="6883162" cy="1083733"/>
          </a:xfrm>
        </p:grpSpPr>
        <p:sp>
          <p:nvSpPr>
            <p:cNvPr id="949" name="Shape 949"/>
            <p:cNvSpPr/>
            <p:nvPr/>
          </p:nvSpPr>
          <p:spPr>
            <a:xfrm>
              <a:off x="0" y="0"/>
              <a:ext cx="6883163" cy="1083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959" y="0"/>
                    <a:pt x="8842" y="0"/>
                  </a:cubicBezTo>
                  <a:lnTo>
                    <a:pt x="11053" y="0"/>
                  </a:lnTo>
                  <a:cubicBezTo>
                    <a:pt x="14800" y="0"/>
                    <a:pt x="18140" y="5770"/>
                    <a:pt x="19389" y="14400"/>
                  </a:cubicBezTo>
                  <a:lnTo>
                    <a:pt x="21600" y="14400"/>
                  </a:lnTo>
                  <a:lnTo>
                    <a:pt x="18790" y="21600"/>
                  </a:lnTo>
                  <a:lnTo>
                    <a:pt x="14968" y="14400"/>
                  </a:lnTo>
                  <a:lnTo>
                    <a:pt x="17179" y="14400"/>
                  </a:lnTo>
                  <a:cubicBezTo>
                    <a:pt x="16064" y="6698"/>
                    <a:pt x="13266" y="1191"/>
                    <a:pt x="9947" y="169"/>
                  </a:cubicBezTo>
                  <a:lnTo>
                    <a:pt x="9948" y="169"/>
                  </a:lnTo>
                  <a:cubicBezTo>
                    <a:pt x="5526" y="1530"/>
                    <a:pt x="2211" y="10715"/>
                    <a:pt x="2211" y="21600"/>
                  </a:cubicBezTo>
                  <a:close/>
                </a:path>
              </a:pathLst>
            </a:custGeom>
            <a:solidFill>
              <a:srgbClr val="FF0000"/>
            </a:solid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950" name="Shape 950"/>
            <p:cNvSpPr/>
            <p:nvPr/>
          </p:nvSpPr>
          <p:spPr>
            <a:xfrm>
              <a:off x="0" y="0"/>
              <a:ext cx="3169927" cy="1083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8596" y="0"/>
                    <a:pt x="19200" y="0"/>
                  </a:cubicBezTo>
                  <a:cubicBezTo>
                    <a:pt x="20002" y="0"/>
                    <a:pt x="20804" y="57"/>
                    <a:pt x="21600" y="169"/>
                  </a:cubicBezTo>
                  <a:lnTo>
                    <a:pt x="21600" y="169"/>
                  </a:lnTo>
                  <a:cubicBezTo>
                    <a:pt x="12000" y="1530"/>
                    <a:pt x="4800" y="10715"/>
                    <a:pt x="4800" y="21600"/>
                  </a:cubicBezTo>
                  <a:close/>
                </a:path>
              </a:pathLst>
            </a:custGeom>
            <a:solidFill>
              <a:srgbClr val="CC0000"/>
            </a:solidFill>
            <a:ln w="12700" cap="flat">
              <a:noFill/>
              <a:miter lim="400000"/>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951" name="Shape 951"/>
            <p:cNvSpPr/>
            <p:nvPr/>
          </p:nvSpPr>
          <p:spPr>
            <a:xfrm>
              <a:off x="2817707" y="0"/>
              <a:ext cx="352207" cy="8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21" y="0"/>
                    <a:pt x="14435" y="7214"/>
                    <a:pt x="21600" y="21600"/>
                  </a:cubicBezTo>
                </a:path>
              </a:pathLst>
            </a:custGeom>
            <a:no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grpSp>
      <p:sp>
        <p:nvSpPr>
          <p:cNvPr id="953" name="Shape 953"/>
          <p:cNvSpPr/>
          <p:nvPr/>
        </p:nvSpPr>
        <p:spPr>
          <a:xfrm>
            <a:off x="650239" y="3251200"/>
            <a:ext cx="2761354"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4" y="0"/>
                </a:cubicBezTo>
                <a:lnTo>
                  <a:pt x="12122" y="0"/>
                </a:lnTo>
                <a:cubicBezTo>
                  <a:pt x="15392" y="0"/>
                  <a:pt x="18306" y="5770"/>
                  <a:pt x="19396" y="14400"/>
                </a:cubicBezTo>
                <a:lnTo>
                  <a:pt x="21600" y="14400"/>
                </a:lnTo>
                <a:lnTo>
                  <a:pt x="17633" y="21600"/>
                </a:lnTo>
                <a:lnTo>
                  <a:pt x="12784" y="14400"/>
                </a:lnTo>
                <a:lnTo>
                  <a:pt x="14987" y="14400"/>
                </a:lnTo>
                <a:cubicBezTo>
                  <a:pt x="14165" y="7890"/>
                  <a:pt x="12282" y="2873"/>
                  <a:pt x="9918" y="900"/>
                </a:cubicBezTo>
                <a:lnTo>
                  <a:pt x="9918" y="900"/>
                </a:lnTo>
                <a:cubicBezTo>
                  <a:pt x="6649" y="3630"/>
                  <a:pt x="4408" y="12048"/>
                  <a:pt x="4408" y="21600"/>
                </a:cubicBezTo>
                <a:close/>
              </a:path>
            </a:pathLst>
          </a:custGeom>
          <a:gradFill>
            <a:gsLst>
              <a:gs pos="0">
                <a:srgbClr val="A6AAA8"/>
              </a:gs>
              <a:gs pos="100000">
                <a:srgbClr val="53585F"/>
              </a:gs>
            </a:gsLst>
            <a:lin ang="5400000"/>
          </a:gradFill>
          <a:ln w="12700">
            <a:solidFill/>
            <a:round/>
          </a:ln>
          <a:effectLst>
            <a:outerShdw sx="100000" sy="100000" kx="0" ky="0" algn="b" rotWithShape="0" blurRad="152400" dist="76200" dir="3120000">
              <a:srgbClr val="000000"/>
            </a:outerShdw>
          </a:effectLst>
        </p:spPr>
        <p:txBody>
          <a:bodyPr lIns="65023" tIns="65023" rIns="65023" bIns="65023" anchor="ctr"/>
          <a:lstStyle/>
          <a:p>
            <a:pPr lvl="0">
              <a:defRPr sz="2600"/>
            </a:pPr>
          </a:p>
        </p:txBody>
      </p:sp>
      <p:sp>
        <p:nvSpPr>
          <p:cNvPr id="954" name="Shape 954"/>
          <p:cNvSpPr/>
          <p:nvPr/>
        </p:nvSpPr>
        <p:spPr>
          <a:xfrm>
            <a:off x="650239" y="3251200"/>
            <a:ext cx="1267974"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gradFill>
            <a:gsLst>
              <a:gs pos="0">
                <a:srgbClr val="A6AAA8"/>
              </a:gs>
              <a:gs pos="100000">
                <a:srgbClr val="53585F"/>
              </a:gs>
            </a:gsLst>
            <a:lin ang="5400000"/>
          </a:gradFill>
          <a:ln w="12700">
            <a:solidFill/>
            <a:round/>
          </a:ln>
        </p:spPr>
        <p:txBody>
          <a:bodyPr lIns="65023" tIns="65023" rIns="65023" bIns="65023" anchor="ctr"/>
          <a:lstStyle/>
          <a:p>
            <a:pPr lvl="0">
              <a:defRPr sz="2600"/>
            </a:pPr>
          </a:p>
        </p:txBody>
      </p:sp>
      <p:sp>
        <p:nvSpPr>
          <p:cNvPr id="955" name="Shape 955"/>
          <p:cNvSpPr/>
          <p:nvPr/>
        </p:nvSpPr>
        <p:spPr>
          <a:xfrm>
            <a:off x="1636437" y="3251200"/>
            <a:ext cx="281766" cy="27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gradFill>
            <a:gsLst>
              <a:gs pos="0">
                <a:srgbClr val="A6AAA8"/>
              </a:gs>
              <a:gs pos="100000">
                <a:srgbClr val="53585F"/>
              </a:gs>
            </a:gsLst>
            <a:lin ang="5400000"/>
          </a:gradFill>
          <a:ln w="12700">
            <a:solidFill/>
            <a:round/>
          </a:ln>
        </p:spPr>
        <p:txBody>
          <a:bodyPr lIns="65023" tIns="65023" rIns="65023" bIns="65023" anchor="ctr"/>
          <a:lstStyle/>
          <a:p>
            <a:pPr lvl="0">
              <a:defRPr sz="2600"/>
            </a:pPr>
          </a:p>
        </p:txBody>
      </p:sp>
      <p:sp>
        <p:nvSpPr>
          <p:cNvPr id="956" name="Shape 956"/>
          <p:cNvSpPr/>
          <p:nvPr/>
        </p:nvSpPr>
        <p:spPr>
          <a:xfrm>
            <a:off x="1950719" y="3901440"/>
            <a:ext cx="3034455" cy="119210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p:spPr>
        <p:txBody>
          <a:bodyPr lIns="65023" tIns="65023" rIns="65023" bIns="65023" anchor="ctr"/>
          <a:lstStyle/>
          <a:p>
            <a:pPr lvl="0">
              <a:defRPr sz="2600"/>
            </a:pPr>
          </a:p>
        </p:txBody>
      </p:sp>
      <p:sp>
        <p:nvSpPr>
          <p:cNvPr id="957" name="Shape 957"/>
          <p:cNvSpPr/>
          <p:nvPr/>
        </p:nvSpPr>
        <p:spPr>
          <a:xfrm>
            <a:off x="2082820" y="4259655"/>
            <a:ext cx="2683543"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latin typeface="Arial"/>
                <a:ea typeface="Arial"/>
                <a:cs typeface="Arial"/>
                <a:sym typeface="Arial"/>
              </a:defRPr>
            </a:lvl1pPr>
          </a:lstStyle>
          <a:p>
            <a:pPr lvl="0">
              <a:defRPr sz="1800">
                <a:solidFill>
                  <a:srgbClr val="000000"/>
                </a:solidFill>
              </a:defRPr>
            </a:pPr>
            <a:r>
              <a:rPr sz="2400">
                <a:solidFill>
                  <a:srgbClr val="FFFFFF"/>
                </a:solidFill>
              </a:rPr>
              <a:t>Missionary Society</a:t>
            </a:r>
          </a:p>
        </p:txBody>
      </p:sp>
      <p:sp>
        <p:nvSpPr>
          <p:cNvPr id="958" name="Shape 958"/>
          <p:cNvSpPr/>
          <p:nvPr/>
        </p:nvSpPr>
        <p:spPr>
          <a:xfrm>
            <a:off x="4985173" y="8128000"/>
            <a:ext cx="2520278"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Work To Be Done</a:t>
            </a:r>
          </a:p>
        </p:txBody>
      </p:sp>
      <p:sp>
        <p:nvSpPr>
          <p:cNvPr id="959" name="Shape 959"/>
          <p:cNvSpPr/>
          <p:nvPr/>
        </p:nvSpPr>
        <p:spPr>
          <a:xfrm>
            <a:off x="758613" y="6610773"/>
            <a:ext cx="3398589"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4" y="0"/>
                </a:cubicBezTo>
                <a:lnTo>
                  <a:pt x="12122" y="0"/>
                </a:lnTo>
                <a:cubicBezTo>
                  <a:pt x="15392" y="0"/>
                  <a:pt x="18306" y="5770"/>
                  <a:pt x="19396" y="14400"/>
                </a:cubicBezTo>
                <a:lnTo>
                  <a:pt x="21600" y="14400"/>
                </a:lnTo>
                <a:lnTo>
                  <a:pt x="17633" y="21600"/>
                </a:lnTo>
                <a:lnTo>
                  <a:pt x="12784" y="14400"/>
                </a:lnTo>
                <a:lnTo>
                  <a:pt x="14987" y="14400"/>
                </a:lnTo>
                <a:cubicBezTo>
                  <a:pt x="14165" y="7890"/>
                  <a:pt x="12282" y="2873"/>
                  <a:pt x="9918" y="900"/>
                </a:cubicBezTo>
                <a:lnTo>
                  <a:pt x="9918" y="900"/>
                </a:lnTo>
                <a:cubicBezTo>
                  <a:pt x="6649" y="3630"/>
                  <a:pt x="4408" y="12048"/>
                  <a:pt x="4408" y="21600"/>
                </a:cubicBezTo>
                <a:close/>
              </a:path>
            </a:pathLst>
          </a:custGeom>
          <a:blipFill>
            <a:blip r:embed="rId4"/>
          </a:blipFill>
          <a:ln w="12700">
            <a:solidFill/>
            <a:round/>
          </a:ln>
          <a:effectLst>
            <a:outerShdw sx="100000" sy="100000" kx="0" ky="0" algn="b" rotWithShape="0" blurRad="152400" dist="76200" dir="3120000">
              <a:srgbClr val="000000"/>
            </a:outerShdw>
          </a:effectLst>
        </p:spPr>
        <p:txBody>
          <a:bodyPr lIns="65023" tIns="65023" rIns="65023" bIns="65023" anchor="ctr"/>
          <a:lstStyle/>
          <a:p>
            <a:pPr lvl="0">
              <a:defRPr sz="2600"/>
            </a:pPr>
          </a:p>
        </p:txBody>
      </p:sp>
      <p:sp>
        <p:nvSpPr>
          <p:cNvPr id="960" name="Shape 960"/>
          <p:cNvSpPr/>
          <p:nvPr/>
        </p:nvSpPr>
        <p:spPr>
          <a:xfrm>
            <a:off x="758613" y="6610773"/>
            <a:ext cx="1560583"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blipFill>
            <a:blip r:embed="rId4"/>
          </a:blipFill>
          <a:ln w="12700">
            <a:miter lim="400000"/>
          </a:ln>
        </p:spPr>
        <p:txBody>
          <a:bodyPr lIns="65023" tIns="65023" rIns="65023" bIns="65023" anchor="ctr"/>
          <a:lstStyle/>
          <a:p>
            <a:pPr lvl="0">
              <a:defRPr sz="2600"/>
            </a:pPr>
          </a:p>
        </p:txBody>
      </p:sp>
      <p:sp>
        <p:nvSpPr>
          <p:cNvPr id="961" name="Shape 961"/>
          <p:cNvSpPr/>
          <p:nvPr/>
        </p:nvSpPr>
        <p:spPr>
          <a:xfrm>
            <a:off x="1972394" y="6610773"/>
            <a:ext cx="346790" cy="27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blipFill>
            <a:blip r:embed="rId4"/>
          </a:blipFill>
          <a:ln w="12700">
            <a:miter lim="400000"/>
          </a:ln>
        </p:spPr>
        <p:txBody>
          <a:bodyPr lIns="65023" tIns="65023" rIns="65023" bIns="65023" anchor="ctr"/>
          <a:lstStyle/>
          <a:p>
            <a:pPr lvl="0">
              <a:defRPr sz="2600"/>
            </a:pPr>
          </a:p>
        </p:txBody>
      </p:sp>
      <p:sp>
        <p:nvSpPr>
          <p:cNvPr id="962" name="Shape 962"/>
          <p:cNvSpPr/>
          <p:nvPr/>
        </p:nvSpPr>
        <p:spPr>
          <a:xfrm>
            <a:off x="2059093" y="7261013"/>
            <a:ext cx="3034454" cy="119210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A6AAA8"/>
              </a:gs>
              <a:gs pos="100000">
                <a:srgbClr val="53585F"/>
              </a:gs>
            </a:gsLst>
            <a:lin ang="5400000"/>
          </a:gradFill>
          <a:ln w="12700">
            <a:miter lim="400000"/>
          </a:ln>
        </p:spPr>
        <p:txBody>
          <a:bodyPr lIns="65023" tIns="65023" rIns="65023" bIns="65023" anchor="ctr"/>
          <a:lstStyle/>
          <a:p>
            <a:pPr lvl="0">
              <a:defRPr sz="2600"/>
            </a:pPr>
          </a:p>
        </p:txBody>
      </p:sp>
      <p:sp>
        <p:nvSpPr>
          <p:cNvPr id="963" name="Shape 963"/>
          <p:cNvSpPr/>
          <p:nvPr/>
        </p:nvSpPr>
        <p:spPr>
          <a:xfrm>
            <a:off x="2200318" y="7673415"/>
            <a:ext cx="275200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latin typeface="Arial"/>
                <a:ea typeface="Arial"/>
                <a:cs typeface="Arial"/>
                <a:sym typeface="Arial"/>
              </a:defRPr>
            </a:lvl1pPr>
          </a:lstStyle>
          <a:p>
            <a:pPr lvl="0">
              <a:defRPr sz="1800">
                <a:solidFill>
                  <a:srgbClr val="000000"/>
                </a:solidFill>
              </a:defRPr>
            </a:pPr>
            <a:r>
              <a:rPr sz="2400">
                <a:solidFill>
                  <a:srgbClr val="FFFFFF"/>
                </a:solidFill>
              </a:rPr>
              <a:t>Sponsoring Church</a:t>
            </a:r>
          </a:p>
        </p:txBody>
      </p:sp>
      <p:sp>
        <p:nvSpPr>
          <p:cNvPr id="964" name="Shape 964"/>
          <p:cNvSpPr/>
          <p:nvPr/>
        </p:nvSpPr>
        <p:spPr>
          <a:xfrm>
            <a:off x="1842346" y="8344746"/>
            <a:ext cx="1192108" cy="325121"/>
          </a:xfrm>
          <a:prstGeom prst="roundRect">
            <a:avLst>
              <a:gd name="adj" fmla="val 11719"/>
            </a:avLst>
          </a:prstGeom>
          <a:gradFill>
            <a:gsLst>
              <a:gs pos="0">
                <a:srgbClr val="FFFBF4"/>
              </a:gs>
              <a:gs pos="100000">
                <a:srgbClr val="C6B698">
                  <a:alpha val="69000"/>
                </a:srgbClr>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968" name="Group 968"/>
          <p:cNvGrpSpPr/>
          <p:nvPr/>
        </p:nvGrpSpPr>
        <p:grpSpPr>
          <a:xfrm>
            <a:off x="2059093" y="8669866"/>
            <a:ext cx="325121" cy="758615"/>
            <a:chOff x="0" y="0"/>
            <a:chExt cx="325120" cy="758613"/>
          </a:xfrm>
        </p:grpSpPr>
        <p:sp>
          <p:nvSpPr>
            <p:cNvPr id="965" name="Shape 96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66" name="Shape 96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67" name="Shape 96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972" name="Group 972"/>
          <p:cNvGrpSpPr/>
          <p:nvPr/>
        </p:nvGrpSpPr>
        <p:grpSpPr>
          <a:xfrm>
            <a:off x="2275839" y="8669866"/>
            <a:ext cx="325121" cy="758615"/>
            <a:chOff x="0" y="0"/>
            <a:chExt cx="325120" cy="758613"/>
          </a:xfrm>
        </p:grpSpPr>
        <p:sp>
          <p:nvSpPr>
            <p:cNvPr id="969" name="Shape 96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70" name="Shape 97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71" name="Shape 97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976" name="Group 976"/>
          <p:cNvGrpSpPr/>
          <p:nvPr/>
        </p:nvGrpSpPr>
        <p:grpSpPr>
          <a:xfrm>
            <a:off x="2492586" y="8669866"/>
            <a:ext cx="325121" cy="758615"/>
            <a:chOff x="0" y="0"/>
            <a:chExt cx="325120" cy="758613"/>
          </a:xfrm>
        </p:grpSpPr>
        <p:sp>
          <p:nvSpPr>
            <p:cNvPr id="973" name="Shape 97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74" name="Shape 97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75" name="Shape 97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980" name="Group 980"/>
          <p:cNvGrpSpPr/>
          <p:nvPr/>
        </p:nvGrpSpPr>
        <p:grpSpPr>
          <a:xfrm>
            <a:off x="2600959" y="8994986"/>
            <a:ext cx="325121" cy="758614"/>
            <a:chOff x="0" y="0"/>
            <a:chExt cx="325120" cy="758613"/>
          </a:xfrm>
        </p:grpSpPr>
        <p:sp>
          <p:nvSpPr>
            <p:cNvPr id="977" name="Shape 97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78" name="Shape 97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79" name="Shape 97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984" name="Group 984"/>
          <p:cNvGrpSpPr/>
          <p:nvPr/>
        </p:nvGrpSpPr>
        <p:grpSpPr>
          <a:xfrm>
            <a:off x="2384213" y="8994986"/>
            <a:ext cx="325121" cy="758614"/>
            <a:chOff x="0" y="0"/>
            <a:chExt cx="325120" cy="758613"/>
          </a:xfrm>
        </p:grpSpPr>
        <p:sp>
          <p:nvSpPr>
            <p:cNvPr id="981" name="Shape 98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82" name="Shape 98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83" name="Shape 98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988" name="Group 988"/>
          <p:cNvGrpSpPr/>
          <p:nvPr/>
        </p:nvGrpSpPr>
        <p:grpSpPr>
          <a:xfrm>
            <a:off x="2167466" y="8994986"/>
            <a:ext cx="325121" cy="758614"/>
            <a:chOff x="0" y="0"/>
            <a:chExt cx="325120" cy="758613"/>
          </a:xfrm>
        </p:grpSpPr>
        <p:sp>
          <p:nvSpPr>
            <p:cNvPr id="985" name="Shape 98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86" name="Shape 98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87" name="Shape 98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992" name="Group 992"/>
          <p:cNvGrpSpPr/>
          <p:nvPr/>
        </p:nvGrpSpPr>
        <p:grpSpPr>
          <a:xfrm>
            <a:off x="1950719" y="8994986"/>
            <a:ext cx="325121" cy="758614"/>
            <a:chOff x="0" y="0"/>
            <a:chExt cx="325120" cy="758613"/>
          </a:xfrm>
        </p:grpSpPr>
        <p:sp>
          <p:nvSpPr>
            <p:cNvPr id="989" name="Shape 98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90" name="Shape 99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91" name="Shape 99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993" name="Shape 993"/>
          <p:cNvSpPr/>
          <p:nvPr/>
        </p:nvSpPr>
        <p:spPr>
          <a:xfrm>
            <a:off x="1842346" y="8236373"/>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994" name="Shape 994"/>
          <p:cNvSpPr/>
          <p:nvPr/>
        </p:nvSpPr>
        <p:spPr>
          <a:xfrm>
            <a:off x="325119" y="2600960"/>
            <a:ext cx="1192108" cy="325121"/>
          </a:xfrm>
          <a:prstGeom prst="roundRect">
            <a:avLst>
              <a:gd name="adj" fmla="val 11719"/>
            </a:avLst>
          </a:prstGeom>
          <a:gradFill>
            <a:gsLst>
              <a:gs pos="0">
                <a:srgbClr val="FFFBF4"/>
              </a:gs>
              <a:gs pos="100000">
                <a:srgbClr val="C6B698">
                  <a:alpha val="69000"/>
                </a:srgbClr>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998" name="Group 998"/>
          <p:cNvGrpSpPr/>
          <p:nvPr/>
        </p:nvGrpSpPr>
        <p:grpSpPr>
          <a:xfrm>
            <a:off x="541866" y="2926079"/>
            <a:ext cx="325121" cy="758615"/>
            <a:chOff x="0" y="0"/>
            <a:chExt cx="325120" cy="758613"/>
          </a:xfrm>
        </p:grpSpPr>
        <p:sp>
          <p:nvSpPr>
            <p:cNvPr id="995" name="Shape 99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96" name="Shape 99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997" name="Shape 99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02" name="Group 1002"/>
          <p:cNvGrpSpPr/>
          <p:nvPr/>
        </p:nvGrpSpPr>
        <p:grpSpPr>
          <a:xfrm>
            <a:off x="758613" y="2926079"/>
            <a:ext cx="325121" cy="758615"/>
            <a:chOff x="0" y="0"/>
            <a:chExt cx="325120" cy="758613"/>
          </a:xfrm>
        </p:grpSpPr>
        <p:sp>
          <p:nvSpPr>
            <p:cNvPr id="999" name="Shape 99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00" name="Shape 100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01" name="Shape 100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06" name="Group 1006"/>
          <p:cNvGrpSpPr/>
          <p:nvPr/>
        </p:nvGrpSpPr>
        <p:grpSpPr>
          <a:xfrm>
            <a:off x="975359" y="2926079"/>
            <a:ext cx="325121" cy="758615"/>
            <a:chOff x="0" y="0"/>
            <a:chExt cx="325120" cy="758613"/>
          </a:xfrm>
        </p:grpSpPr>
        <p:sp>
          <p:nvSpPr>
            <p:cNvPr id="1003" name="Shape 100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04" name="Shape 100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05" name="Shape 100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10" name="Group 1010"/>
          <p:cNvGrpSpPr/>
          <p:nvPr/>
        </p:nvGrpSpPr>
        <p:grpSpPr>
          <a:xfrm>
            <a:off x="1083733" y="3251200"/>
            <a:ext cx="325121" cy="758614"/>
            <a:chOff x="0" y="0"/>
            <a:chExt cx="325120" cy="758613"/>
          </a:xfrm>
        </p:grpSpPr>
        <p:sp>
          <p:nvSpPr>
            <p:cNvPr id="1007" name="Shape 100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08" name="Shape 100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09" name="Shape 100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14" name="Group 1014"/>
          <p:cNvGrpSpPr/>
          <p:nvPr/>
        </p:nvGrpSpPr>
        <p:grpSpPr>
          <a:xfrm>
            <a:off x="866986" y="3251200"/>
            <a:ext cx="325121" cy="758614"/>
            <a:chOff x="0" y="0"/>
            <a:chExt cx="325120" cy="758613"/>
          </a:xfrm>
        </p:grpSpPr>
        <p:sp>
          <p:nvSpPr>
            <p:cNvPr id="1011" name="Shape 101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12" name="Shape 101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13" name="Shape 101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18" name="Group 1018"/>
          <p:cNvGrpSpPr/>
          <p:nvPr/>
        </p:nvGrpSpPr>
        <p:grpSpPr>
          <a:xfrm>
            <a:off x="650239" y="3251200"/>
            <a:ext cx="325121" cy="758614"/>
            <a:chOff x="0" y="0"/>
            <a:chExt cx="325120" cy="758613"/>
          </a:xfrm>
        </p:grpSpPr>
        <p:sp>
          <p:nvSpPr>
            <p:cNvPr id="1015" name="Shape 101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16" name="Shape 101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17" name="Shape 101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22" name="Group 1022"/>
          <p:cNvGrpSpPr/>
          <p:nvPr/>
        </p:nvGrpSpPr>
        <p:grpSpPr>
          <a:xfrm>
            <a:off x="433493" y="3251200"/>
            <a:ext cx="325121" cy="758614"/>
            <a:chOff x="0" y="0"/>
            <a:chExt cx="325120" cy="758613"/>
          </a:xfrm>
        </p:grpSpPr>
        <p:sp>
          <p:nvSpPr>
            <p:cNvPr id="1019" name="Shape 101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20" name="Shape 102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21" name="Shape 102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023" name="Shape 1023"/>
          <p:cNvSpPr/>
          <p:nvPr/>
        </p:nvSpPr>
        <p:spPr>
          <a:xfrm>
            <a:off x="325119" y="2492586"/>
            <a:ext cx="1006697"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1024" name="Shape 1024"/>
          <p:cNvSpPr/>
          <p:nvPr/>
        </p:nvSpPr>
        <p:spPr>
          <a:xfrm flipH="1" rot="10800000">
            <a:off x="650239" y="5093546"/>
            <a:ext cx="2761354" cy="541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4" y="0"/>
                </a:cubicBezTo>
                <a:lnTo>
                  <a:pt x="12122" y="0"/>
                </a:lnTo>
                <a:cubicBezTo>
                  <a:pt x="15392" y="0"/>
                  <a:pt x="18306" y="5770"/>
                  <a:pt x="19396" y="14400"/>
                </a:cubicBezTo>
                <a:lnTo>
                  <a:pt x="21600" y="14400"/>
                </a:lnTo>
                <a:lnTo>
                  <a:pt x="17633" y="21600"/>
                </a:lnTo>
                <a:lnTo>
                  <a:pt x="12784" y="14400"/>
                </a:lnTo>
                <a:lnTo>
                  <a:pt x="14987" y="14400"/>
                </a:lnTo>
                <a:cubicBezTo>
                  <a:pt x="14165" y="7890"/>
                  <a:pt x="12282" y="2873"/>
                  <a:pt x="9918" y="900"/>
                </a:cubicBezTo>
                <a:lnTo>
                  <a:pt x="9918" y="900"/>
                </a:lnTo>
                <a:cubicBezTo>
                  <a:pt x="6649" y="3630"/>
                  <a:pt x="4408" y="12048"/>
                  <a:pt x="4408" y="21600"/>
                </a:cubicBezTo>
                <a:close/>
              </a:path>
            </a:pathLst>
          </a:custGeom>
          <a:solidFill>
            <a:srgbClr val="7BDB45"/>
          </a:solidFill>
          <a:ln w="12700">
            <a:solidFill/>
            <a:round/>
          </a:ln>
          <a:effectLst>
            <a:outerShdw sx="100000" sy="100000" kx="0" ky="0" algn="b" rotWithShape="0" blurRad="152400" dist="76200" dir="3120000">
              <a:srgbClr val="000000"/>
            </a:outerShdw>
          </a:effectLst>
        </p:spPr>
        <p:txBody>
          <a:bodyPr lIns="65023" tIns="65023" rIns="65023" bIns="65023" anchor="ctr"/>
          <a:lstStyle/>
          <a:p>
            <a:pPr lvl="0">
              <a:defRPr sz="2600"/>
            </a:pPr>
          </a:p>
        </p:txBody>
      </p:sp>
      <p:sp>
        <p:nvSpPr>
          <p:cNvPr id="1025" name="Shape 1025"/>
          <p:cNvSpPr/>
          <p:nvPr/>
        </p:nvSpPr>
        <p:spPr>
          <a:xfrm flipH="1" rot="10800000">
            <a:off x="650239" y="5093546"/>
            <a:ext cx="1267974" cy="541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solidFill>
            <a:srgbClr val="7BDB45"/>
          </a:solidFill>
          <a:ln w="12700">
            <a:solidFill/>
            <a:round/>
          </a:ln>
        </p:spPr>
        <p:txBody>
          <a:bodyPr lIns="65023" tIns="65023" rIns="65023" bIns="65023" anchor="ctr"/>
          <a:lstStyle/>
          <a:p>
            <a:pPr lvl="0">
              <a:defRPr sz="2600"/>
            </a:pPr>
          </a:p>
        </p:txBody>
      </p:sp>
      <p:sp>
        <p:nvSpPr>
          <p:cNvPr id="1026" name="Shape 1026"/>
          <p:cNvSpPr/>
          <p:nvPr/>
        </p:nvSpPr>
        <p:spPr>
          <a:xfrm flipH="1" rot="10800000">
            <a:off x="1636437" y="5612826"/>
            <a:ext cx="281766" cy="22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solidFill>
            <a:srgbClr val="7BDB45"/>
          </a:solidFill>
          <a:ln w="12700">
            <a:solidFill/>
            <a:round/>
          </a:ln>
        </p:spPr>
        <p:txBody>
          <a:bodyPr lIns="65023" tIns="65023" rIns="65023" bIns="65023" anchor="ctr"/>
          <a:lstStyle/>
          <a:p>
            <a:pPr lvl="0">
              <a:defRPr sz="2600"/>
            </a:pPr>
          </a:p>
        </p:txBody>
      </p:sp>
      <p:sp>
        <p:nvSpPr>
          <p:cNvPr id="1027" name="Shape 1027"/>
          <p:cNvSpPr/>
          <p:nvPr/>
        </p:nvSpPr>
        <p:spPr>
          <a:xfrm>
            <a:off x="325119" y="4334933"/>
            <a:ext cx="1192108" cy="325121"/>
          </a:xfrm>
          <a:prstGeom prst="roundRect">
            <a:avLst>
              <a:gd name="adj" fmla="val 11719"/>
            </a:avLst>
          </a:prstGeom>
          <a:gradFill>
            <a:gsLst>
              <a:gs pos="0">
                <a:srgbClr val="FFFBF4"/>
              </a:gs>
              <a:gs pos="100000">
                <a:srgbClr val="C6B698">
                  <a:alpha val="69000"/>
                </a:srgbClr>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1031" name="Group 1031"/>
          <p:cNvGrpSpPr/>
          <p:nvPr/>
        </p:nvGrpSpPr>
        <p:grpSpPr>
          <a:xfrm>
            <a:off x="541866" y="4660053"/>
            <a:ext cx="325121" cy="758614"/>
            <a:chOff x="0" y="0"/>
            <a:chExt cx="325120" cy="758613"/>
          </a:xfrm>
        </p:grpSpPr>
        <p:sp>
          <p:nvSpPr>
            <p:cNvPr id="1028" name="Shape 102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29" name="Shape 102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30" name="Shape 103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35" name="Group 1035"/>
          <p:cNvGrpSpPr/>
          <p:nvPr/>
        </p:nvGrpSpPr>
        <p:grpSpPr>
          <a:xfrm>
            <a:off x="758613" y="4660053"/>
            <a:ext cx="325121" cy="758614"/>
            <a:chOff x="0" y="0"/>
            <a:chExt cx="325120" cy="758613"/>
          </a:xfrm>
        </p:grpSpPr>
        <p:sp>
          <p:nvSpPr>
            <p:cNvPr id="1032" name="Shape 103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33" name="Shape 103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34" name="Shape 103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39" name="Group 1039"/>
          <p:cNvGrpSpPr/>
          <p:nvPr/>
        </p:nvGrpSpPr>
        <p:grpSpPr>
          <a:xfrm>
            <a:off x="975359" y="4660053"/>
            <a:ext cx="325121" cy="758614"/>
            <a:chOff x="0" y="0"/>
            <a:chExt cx="325120" cy="758613"/>
          </a:xfrm>
        </p:grpSpPr>
        <p:sp>
          <p:nvSpPr>
            <p:cNvPr id="1036" name="Shape 103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37" name="Shape 103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38" name="Shape 103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43" name="Group 1043"/>
          <p:cNvGrpSpPr/>
          <p:nvPr/>
        </p:nvGrpSpPr>
        <p:grpSpPr>
          <a:xfrm>
            <a:off x="1083733" y="4985173"/>
            <a:ext cx="325121" cy="758614"/>
            <a:chOff x="0" y="0"/>
            <a:chExt cx="325120" cy="758613"/>
          </a:xfrm>
        </p:grpSpPr>
        <p:sp>
          <p:nvSpPr>
            <p:cNvPr id="1040" name="Shape 104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41" name="Shape 104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42" name="Shape 104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47" name="Group 1047"/>
          <p:cNvGrpSpPr/>
          <p:nvPr/>
        </p:nvGrpSpPr>
        <p:grpSpPr>
          <a:xfrm>
            <a:off x="866986" y="4985173"/>
            <a:ext cx="325121" cy="758614"/>
            <a:chOff x="0" y="0"/>
            <a:chExt cx="325120" cy="758613"/>
          </a:xfrm>
        </p:grpSpPr>
        <p:sp>
          <p:nvSpPr>
            <p:cNvPr id="1044" name="Shape 104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45" name="Shape 104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46" name="Shape 104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51" name="Group 1051"/>
          <p:cNvGrpSpPr/>
          <p:nvPr/>
        </p:nvGrpSpPr>
        <p:grpSpPr>
          <a:xfrm>
            <a:off x="650239" y="4985173"/>
            <a:ext cx="325121" cy="758614"/>
            <a:chOff x="0" y="0"/>
            <a:chExt cx="325120" cy="758613"/>
          </a:xfrm>
        </p:grpSpPr>
        <p:sp>
          <p:nvSpPr>
            <p:cNvPr id="1048" name="Shape 104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49" name="Shape 104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50" name="Shape 105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55" name="Group 1055"/>
          <p:cNvGrpSpPr/>
          <p:nvPr/>
        </p:nvGrpSpPr>
        <p:grpSpPr>
          <a:xfrm>
            <a:off x="433493" y="4985173"/>
            <a:ext cx="325121" cy="758614"/>
            <a:chOff x="0" y="0"/>
            <a:chExt cx="325120" cy="758613"/>
          </a:xfrm>
        </p:grpSpPr>
        <p:sp>
          <p:nvSpPr>
            <p:cNvPr id="1052" name="Shape 105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53" name="Shape 105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54" name="Shape 105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056" name="Shape 1056"/>
          <p:cNvSpPr/>
          <p:nvPr/>
        </p:nvSpPr>
        <p:spPr>
          <a:xfrm>
            <a:off x="325119" y="4226559"/>
            <a:ext cx="1006697"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1057" name="Shape 1057"/>
          <p:cNvSpPr/>
          <p:nvPr/>
        </p:nvSpPr>
        <p:spPr>
          <a:xfrm>
            <a:off x="325119" y="6285653"/>
            <a:ext cx="1192108" cy="325121"/>
          </a:xfrm>
          <a:prstGeom prst="roundRect">
            <a:avLst>
              <a:gd name="adj" fmla="val 11719"/>
            </a:avLst>
          </a:prstGeom>
          <a:gradFill>
            <a:gsLst>
              <a:gs pos="0">
                <a:srgbClr val="FFFBF4"/>
              </a:gs>
              <a:gs pos="100000">
                <a:srgbClr val="C6B698">
                  <a:alpha val="69000"/>
                </a:srgbClr>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1061" name="Group 1061"/>
          <p:cNvGrpSpPr/>
          <p:nvPr/>
        </p:nvGrpSpPr>
        <p:grpSpPr>
          <a:xfrm>
            <a:off x="541866" y="6610773"/>
            <a:ext cx="325121" cy="758614"/>
            <a:chOff x="0" y="0"/>
            <a:chExt cx="325120" cy="758613"/>
          </a:xfrm>
        </p:grpSpPr>
        <p:sp>
          <p:nvSpPr>
            <p:cNvPr id="1058" name="Shape 105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59" name="Shape 105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60" name="Shape 106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65" name="Group 1065"/>
          <p:cNvGrpSpPr/>
          <p:nvPr/>
        </p:nvGrpSpPr>
        <p:grpSpPr>
          <a:xfrm>
            <a:off x="758613" y="6610773"/>
            <a:ext cx="325121" cy="758614"/>
            <a:chOff x="0" y="0"/>
            <a:chExt cx="325120" cy="758613"/>
          </a:xfrm>
        </p:grpSpPr>
        <p:sp>
          <p:nvSpPr>
            <p:cNvPr id="1062" name="Shape 106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63" name="Shape 106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64" name="Shape 106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69" name="Group 1069"/>
          <p:cNvGrpSpPr/>
          <p:nvPr/>
        </p:nvGrpSpPr>
        <p:grpSpPr>
          <a:xfrm>
            <a:off x="975359" y="6610773"/>
            <a:ext cx="325121" cy="758614"/>
            <a:chOff x="0" y="0"/>
            <a:chExt cx="325120" cy="758613"/>
          </a:xfrm>
        </p:grpSpPr>
        <p:sp>
          <p:nvSpPr>
            <p:cNvPr id="1066" name="Shape 106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67" name="Shape 106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68" name="Shape 106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73" name="Group 1073"/>
          <p:cNvGrpSpPr/>
          <p:nvPr/>
        </p:nvGrpSpPr>
        <p:grpSpPr>
          <a:xfrm>
            <a:off x="1083733" y="6935893"/>
            <a:ext cx="325121" cy="758615"/>
            <a:chOff x="0" y="0"/>
            <a:chExt cx="325120" cy="758613"/>
          </a:xfrm>
        </p:grpSpPr>
        <p:sp>
          <p:nvSpPr>
            <p:cNvPr id="1070" name="Shape 107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71" name="Shape 107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72" name="Shape 107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77" name="Group 1077"/>
          <p:cNvGrpSpPr/>
          <p:nvPr/>
        </p:nvGrpSpPr>
        <p:grpSpPr>
          <a:xfrm>
            <a:off x="866986" y="6935893"/>
            <a:ext cx="325121" cy="758615"/>
            <a:chOff x="0" y="0"/>
            <a:chExt cx="325120" cy="758613"/>
          </a:xfrm>
        </p:grpSpPr>
        <p:sp>
          <p:nvSpPr>
            <p:cNvPr id="1074" name="Shape 107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75" name="Shape 107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76" name="Shape 107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81" name="Group 1081"/>
          <p:cNvGrpSpPr/>
          <p:nvPr/>
        </p:nvGrpSpPr>
        <p:grpSpPr>
          <a:xfrm>
            <a:off x="650239" y="6935893"/>
            <a:ext cx="325121" cy="758615"/>
            <a:chOff x="0" y="0"/>
            <a:chExt cx="325120" cy="758613"/>
          </a:xfrm>
        </p:grpSpPr>
        <p:sp>
          <p:nvSpPr>
            <p:cNvPr id="1078" name="Shape 107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79" name="Shape 107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80" name="Shape 108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85" name="Group 1085"/>
          <p:cNvGrpSpPr/>
          <p:nvPr/>
        </p:nvGrpSpPr>
        <p:grpSpPr>
          <a:xfrm>
            <a:off x="433493" y="6935893"/>
            <a:ext cx="325121" cy="758615"/>
            <a:chOff x="0" y="0"/>
            <a:chExt cx="325120" cy="758613"/>
          </a:xfrm>
        </p:grpSpPr>
        <p:sp>
          <p:nvSpPr>
            <p:cNvPr id="1082" name="Shape 108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83" name="Shape 108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84" name="Shape 108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086" name="Shape 1086"/>
          <p:cNvSpPr/>
          <p:nvPr/>
        </p:nvSpPr>
        <p:spPr>
          <a:xfrm>
            <a:off x="325119" y="6177279"/>
            <a:ext cx="1006697"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1087" name="Shape 1087"/>
          <p:cNvSpPr/>
          <p:nvPr/>
        </p:nvSpPr>
        <p:spPr>
          <a:xfrm>
            <a:off x="325119" y="8019626"/>
            <a:ext cx="1192108" cy="325121"/>
          </a:xfrm>
          <a:prstGeom prst="roundRect">
            <a:avLst>
              <a:gd name="adj" fmla="val 11719"/>
            </a:avLst>
          </a:prstGeom>
          <a:gradFill>
            <a:gsLst>
              <a:gs pos="0">
                <a:srgbClr val="FFFBF4"/>
              </a:gs>
              <a:gs pos="100000">
                <a:srgbClr val="C6B698">
                  <a:alpha val="69000"/>
                </a:srgbClr>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1091" name="Group 1091"/>
          <p:cNvGrpSpPr/>
          <p:nvPr/>
        </p:nvGrpSpPr>
        <p:grpSpPr>
          <a:xfrm>
            <a:off x="541866" y="8344746"/>
            <a:ext cx="325121" cy="758614"/>
            <a:chOff x="0" y="0"/>
            <a:chExt cx="325120" cy="758613"/>
          </a:xfrm>
        </p:grpSpPr>
        <p:sp>
          <p:nvSpPr>
            <p:cNvPr id="1088" name="Shape 108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89" name="Shape 108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90" name="Shape 109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95" name="Group 1095"/>
          <p:cNvGrpSpPr/>
          <p:nvPr/>
        </p:nvGrpSpPr>
        <p:grpSpPr>
          <a:xfrm>
            <a:off x="758613" y="8344746"/>
            <a:ext cx="325121" cy="758614"/>
            <a:chOff x="0" y="0"/>
            <a:chExt cx="325120" cy="758613"/>
          </a:xfrm>
        </p:grpSpPr>
        <p:sp>
          <p:nvSpPr>
            <p:cNvPr id="1092" name="Shape 109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93" name="Shape 109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94" name="Shape 109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099" name="Group 1099"/>
          <p:cNvGrpSpPr/>
          <p:nvPr/>
        </p:nvGrpSpPr>
        <p:grpSpPr>
          <a:xfrm>
            <a:off x="975359" y="8344746"/>
            <a:ext cx="325121" cy="758614"/>
            <a:chOff x="0" y="0"/>
            <a:chExt cx="325120" cy="758613"/>
          </a:xfrm>
        </p:grpSpPr>
        <p:sp>
          <p:nvSpPr>
            <p:cNvPr id="1096" name="Shape 109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97" name="Shape 109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98" name="Shape 109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03" name="Group 1103"/>
          <p:cNvGrpSpPr/>
          <p:nvPr/>
        </p:nvGrpSpPr>
        <p:grpSpPr>
          <a:xfrm>
            <a:off x="1083733" y="8669866"/>
            <a:ext cx="325121" cy="758615"/>
            <a:chOff x="0" y="0"/>
            <a:chExt cx="325120" cy="758613"/>
          </a:xfrm>
        </p:grpSpPr>
        <p:sp>
          <p:nvSpPr>
            <p:cNvPr id="1100" name="Shape 110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01" name="Shape 110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02" name="Shape 110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07" name="Group 1107"/>
          <p:cNvGrpSpPr/>
          <p:nvPr/>
        </p:nvGrpSpPr>
        <p:grpSpPr>
          <a:xfrm>
            <a:off x="866986" y="8669866"/>
            <a:ext cx="325121" cy="758615"/>
            <a:chOff x="0" y="0"/>
            <a:chExt cx="325120" cy="758613"/>
          </a:xfrm>
        </p:grpSpPr>
        <p:sp>
          <p:nvSpPr>
            <p:cNvPr id="1104" name="Shape 110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05" name="Shape 110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06" name="Shape 110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11" name="Group 1111"/>
          <p:cNvGrpSpPr/>
          <p:nvPr/>
        </p:nvGrpSpPr>
        <p:grpSpPr>
          <a:xfrm>
            <a:off x="650239" y="8669866"/>
            <a:ext cx="325121" cy="758615"/>
            <a:chOff x="0" y="0"/>
            <a:chExt cx="325120" cy="758613"/>
          </a:xfrm>
        </p:grpSpPr>
        <p:sp>
          <p:nvSpPr>
            <p:cNvPr id="1108" name="Shape 110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09" name="Shape 110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10" name="Shape 111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15" name="Group 1115"/>
          <p:cNvGrpSpPr/>
          <p:nvPr/>
        </p:nvGrpSpPr>
        <p:grpSpPr>
          <a:xfrm>
            <a:off x="433493" y="8669866"/>
            <a:ext cx="325121" cy="758615"/>
            <a:chOff x="0" y="0"/>
            <a:chExt cx="325120" cy="758613"/>
          </a:xfrm>
        </p:grpSpPr>
        <p:sp>
          <p:nvSpPr>
            <p:cNvPr id="1112" name="Shape 111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13" name="Shape 111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14" name="Shape 111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116" name="Shape 1116"/>
          <p:cNvSpPr/>
          <p:nvPr/>
        </p:nvSpPr>
        <p:spPr>
          <a:xfrm>
            <a:off x="325119" y="7911253"/>
            <a:ext cx="1006697"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1117" name="Shape 1117"/>
          <p:cNvSpPr/>
          <p:nvPr/>
        </p:nvSpPr>
        <p:spPr>
          <a:xfrm>
            <a:off x="0" y="1001606"/>
            <a:ext cx="13004800" cy="11303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D6A779"/>
                </a:solidFill>
                <a:effectLst>
                  <a:outerShdw sx="100000" sy="100000" kx="0" ky="0" algn="b" rotWithShape="0" blurRad="152400" dist="76200" dir="7680000">
                    <a:srgbClr val="000000"/>
                  </a:outerShdw>
                </a:effectLst>
                <a:uFill>
                  <a:solidFill>
                    <a:srgbClr val="D6A779"/>
                  </a:solidFill>
                </a:uFill>
                <a:latin typeface="Rage Italic"/>
                <a:ea typeface="Rage Italic"/>
                <a:cs typeface="Rage Italic"/>
                <a:sym typeface="Rage Italic"/>
              </a:defRPr>
            </a:lvl1pPr>
          </a:lstStyle>
          <a:p>
            <a:pPr lvl="0">
              <a:defRPr sz="1800">
                <a:solidFill>
                  <a:srgbClr val="000000"/>
                </a:solidFill>
                <a:effectLst/>
                <a:uFillTx/>
              </a:defRPr>
            </a:pPr>
            <a:r>
              <a:rPr sz="6600">
                <a:solidFill>
                  <a:srgbClr val="D6A779"/>
                </a:solidFill>
                <a:effectLst>
                  <a:outerShdw sx="100000" sy="100000" kx="0" ky="0" algn="b" rotWithShape="0" blurRad="152400" dist="76200" dir="7680000">
                    <a:srgbClr val="000000"/>
                  </a:outerShdw>
                </a:effectLst>
                <a:uFill>
                  <a:solidFill>
                    <a:srgbClr val="D6A779"/>
                  </a:solidFill>
                </a:uFill>
              </a:rPr>
              <a:t>‘Unscriptural” forms of organization …</a:t>
            </a:r>
          </a:p>
        </p:txBody>
      </p:sp>
      <p:sp>
        <p:nvSpPr>
          <p:cNvPr id="1118" name="Shape 1118"/>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Tree>
  </p:cSld>
  <p:clrMapOvr>
    <a:masterClrMapping/>
  </p:clrMapOvr>
  <p:transition spd="fast"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0" name="Shape 1120"/>
          <p:cNvSpPr/>
          <p:nvPr>
            <p:ph type="sldNum" sz="quarter" idx="2"/>
          </p:nvPr>
        </p:nvSpPr>
        <p:spPr>
          <a:xfrm>
            <a:off x="12710616" y="397060"/>
            <a:ext cx="29418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pic>
        <p:nvPicPr>
          <p:cNvPr id="1121" name="image.png"/>
          <p:cNvPicPr/>
          <p:nvPr/>
        </p:nvPicPr>
        <p:blipFill>
          <a:blip r:embed="rId2">
            <a:extLst/>
          </a:blip>
          <a:stretch>
            <a:fillRect/>
          </a:stretch>
        </p:blipFill>
        <p:spPr>
          <a:xfrm>
            <a:off x="5418666" y="3793066"/>
            <a:ext cx="7586135" cy="4023361"/>
          </a:xfrm>
          <a:prstGeom prst="rect">
            <a:avLst/>
          </a:prstGeom>
          <a:ln w="12700">
            <a:miter lim="400000"/>
          </a:ln>
        </p:spPr>
      </p:pic>
      <p:grpSp>
        <p:nvGrpSpPr>
          <p:cNvPr id="1125" name="Group 1125"/>
          <p:cNvGrpSpPr/>
          <p:nvPr/>
        </p:nvGrpSpPr>
        <p:grpSpPr>
          <a:xfrm>
            <a:off x="6502400" y="3142826"/>
            <a:ext cx="4763912" cy="1408854"/>
            <a:chOff x="0" y="0"/>
            <a:chExt cx="4763911" cy="1408853"/>
          </a:xfrm>
        </p:grpSpPr>
        <p:sp>
          <p:nvSpPr>
            <p:cNvPr id="1122" name="Shape 1122"/>
            <p:cNvSpPr/>
            <p:nvPr/>
          </p:nvSpPr>
          <p:spPr>
            <a:xfrm>
              <a:off x="0" y="0"/>
              <a:ext cx="4763912" cy="1408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009" y="0"/>
                    <a:pt x="8954" y="0"/>
                  </a:cubicBezTo>
                  <a:lnTo>
                    <a:pt x="10946" y="0"/>
                  </a:lnTo>
                  <a:cubicBezTo>
                    <a:pt x="14741" y="0"/>
                    <a:pt x="18124" y="5770"/>
                    <a:pt x="19389" y="14400"/>
                  </a:cubicBezTo>
                  <a:lnTo>
                    <a:pt x="21600" y="14400"/>
                  </a:lnTo>
                  <a:lnTo>
                    <a:pt x="18905" y="21600"/>
                  </a:lnTo>
                  <a:lnTo>
                    <a:pt x="15186" y="14400"/>
                  </a:lnTo>
                  <a:lnTo>
                    <a:pt x="17396" y="14400"/>
                  </a:lnTo>
                  <a:cubicBezTo>
                    <a:pt x="16253" y="6596"/>
                    <a:pt x="13361" y="1055"/>
                    <a:pt x="9950" y="134"/>
                  </a:cubicBezTo>
                  <a:lnTo>
                    <a:pt x="9950" y="134"/>
                  </a:lnTo>
                  <a:cubicBezTo>
                    <a:pt x="5419" y="1358"/>
                    <a:pt x="1992" y="10600"/>
                    <a:pt x="1992" y="21600"/>
                  </a:cubicBezTo>
                  <a:close/>
                </a:path>
              </a:pathLst>
            </a:custGeom>
            <a:solidFill>
              <a:srgbClr val="FF0000"/>
            </a:solid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1123" name="Shape 1123"/>
            <p:cNvSpPr/>
            <p:nvPr/>
          </p:nvSpPr>
          <p:spPr>
            <a:xfrm>
              <a:off x="0" y="0"/>
              <a:ext cx="2194561" cy="1408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8703" y="0"/>
                    <a:pt x="19438" y="0"/>
                  </a:cubicBezTo>
                  <a:cubicBezTo>
                    <a:pt x="20160" y="0"/>
                    <a:pt x="20882" y="45"/>
                    <a:pt x="21600" y="134"/>
                  </a:cubicBezTo>
                  <a:lnTo>
                    <a:pt x="21600" y="134"/>
                  </a:lnTo>
                  <a:cubicBezTo>
                    <a:pt x="11763" y="1358"/>
                    <a:pt x="4324" y="10600"/>
                    <a:pt x="4324" y="21600"/>
                  </a:cubicBezTo>
                  <a:close/>
                </a:path>
              </a:pathLst>
            </a:custGeom>
            <a:solidFill>
              <a:srgbClr val="CC0000"/>
            </a:solidFill>
            <a:ln w="12700" cap="flat">
              <a:noFill/>
              <a:miter lim="400000"/>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1124" name="Shape 1124"/>
            <p:cNvSpPr/>
            <p:nvPr/>
          </p:nvSpPr>
          <p:spPr>
            <a:xfrm>
              <a:off x="1974878" y="0"/>
              <a:ext cx="219682" cy="8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17" y="0"/>
                    <a:pt x="14428" y="7211"/>
                    <a:pt x="21600" y="21600"/>
                  </a:cubicBezTo>
                </a:path>
              </a:pathLst>
            </a:custGeom>
            <a:no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grpSp>
      <p:grpSp>
        <p:nvGrpSpPr>
          <p:cNvPr id="1129" name="Group 1129"/>
          <p:cNvGrpSpPr/>
          <p:nvPr/>
        </p:nvGrpSpPr>
        <p:grpSpPr>
          <a:xfrm>
            <a:off x="6394026" y="4985173"/>
            <a:ext cx="3916995" cy="1517228"/>
            <a:chOff x="0" y="0"/>
            <a:chExt cx="3916993" cy="1517227"/>
          </a:xfrm>
        </p:grpSpPr>
        <p:sp>
          <p:nvSpPr>
            <p:cNvPr id="1126" name="Shape 1126"/>
            <p:cNvSpPr/>
            <p:nvPr/>
          </p:nvSpPr>
          <p:spPr>
            <a:xfrm flipH="1" rot="10800000">
              <a:off x="0" y="0"/>
              <a:ext cx="3916994" cy="1517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009" y="0"/>
                    <a:pt x="8954" y="0"/>
                  </a:cubicBezTo>
                  <a:lnTo>
                    <a:pt x="10946" y="0"/>
                  </a:lnTo>
                  <a:cubicBezTo>
                    <a:pt x="14741" y="0"/>
                    <a:pt x="18124" y="5770"/>
                    <a:pt x="19389" y="14400"/>
                  </a:cubicBezTo>
                  <a:lnTo>
                    <a:pt x="21600" y="14400"/>
                  </a:lnTo>
                  <a:lnTo>
                    <a:pt x="18905" y="21600"/>
                  </a:lnTo>
                  <a:lnTo>
                    <a:pt x="15186" y="14400"/>
                  </a:lnTo>
                  <a:lnTo>
                    <a:pt x="17396" y="14400"/>
                  </a:lnTo>
                  <a:cubicBezTo>
                    <a:pt x="16253" y="6596"/>
                    <a:pt x="13361" y="1055"/>
                    <a:pt x="9950" y="134"/>
                  </a:cubicBezTo>
                  <a:lnTo>
                    <a:pt x="9950" y="134"/>
                  </a:lnTo>
                  <a:cubicBezTo>
                    <a:pt x="5419" y="1358"/>
                    <a:pt x="1992" y="10600"/>
                    <a:pt x="1992" y="21600"/>
                  </a:cubicBezTo>
                  <a:close/>
                </a:path>
              </a:pathLst>
            </a:custGeom>
            <a:solidFill>
              <a:srgbClr val="FF0000"/>
            </a:solid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1127" name="Shape 1127"/>
            <p:cNvSpPr/>
            <p:nvPr/>
          </p:nvSpPr>
          <p:spPr>
            <a:xfrm flipH="1" rot="10800000">
              <a:off x="0" y="0"/>
              <a:ext cx="1804417" cy="1517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8703" y="0"/>
                    <a:pt x="19438" y="0"/>
                  </a:cubicBezTo>
                  <a:cubicBezTo>
                    <a:pt x="20160" y="0"/>
                    <a:pt x="20882" y="45"/>
                    <a:pt x="21600" y="134"/>
                  </a:cubicBezTo>
                  <a:lnTo>
                    <a:pt x="21600" y="134"/>
                  </a:lnTo>
                  <a:cubicBezTo>
                    <a:pt x="11763" y="1358"/>
                    <a:pt x="4324" y="10600"/>
                    <a:pt x="4324" y="21600"/>
                  </a:cubicBezTo>
                  <a:close/>
                </a:path>
              </a:pathLst>
            </a:custGeom>
            <a:solidFill>
              <a:srgbClr val="CC0000"/>
            </a:solidFill>
            <a:ln w="12700" cap="flat">
              <a:noFill/>
              <a:miter lim="400000"/>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1128" name="Shape 1128"/>
            <p:cNvSpPr/>
            <p:nvPr/>
          </p:nvSpPr>
          <p:spPr>
            <a:xfrm flipH="1" rot="10800000">
              <a:off x="1623788" y="1507810"/>
              <a:ext cx="180628" cy="9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17" y="0"/>
                    <a:pt x="14428" y="7211"/>
                    <a:pt x="21600" y="21600"/>
                  </a:cubicBezTo>
                </a:path>
              </a:pathLst>
            </a:custGeom>
            <a:no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grpSp>
      <p:sp>
        <p:nvSpPr>
          <p:cNvPr id="1130" name="Shape 1130"/>
          <p:cNvSpPr/>
          <p:nvPr/>
        </p:nvSpPr>
        <p:spPr>
          <a:xfrm>
            <a:off x="6068906" y="3793066"/>
            <a:ext cx="1192108" cy="325121"/>
          </a:xfrm>
          <a:prstGeom prst="roundRect">
            <a:avLst>
              <a:gd name="adj" fmla="val 11719"/>
            </a:avLst>
          </a:prstGeom>
          <a:solidFill>
            <a:srgbClr val="BBE0E3"/>
          </a:soli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1134" name="Group 1134"/>
          <p:cNvGrpSpPr/>
          <p:nvPr/>
        </p:nvGrpSpPr>
        <p:grpSpPr>
          <a:xfrm>
            <a:off x="6285653" y="4118186"/>
            <a:ext cx="325121" cy="758614"/>
            <a:chOff x="0" y="0"/>
            <a:chExt cx="325120" cy="758613"/>
          </a:xfrm>
        </p:grpSpPr>
        <p:sp>
          <p:nvSpPr>
            <p:cNvPr id="1131" name="Shape 113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32" name="Shape 113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33" name="Shape 113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38" name="Group 1138"/>
          <p:cNvGrpSpPr/>
          <p:nvPr/>
        </p:nvGrpSpPr>
        <p:grpSpPr>
          <a:xfrm>
            <a:off x="6502400" y="4118186"/>
            <a:ext cx="325121" cy="758614"/>
            <a:chOff x="0" y="0"/>
            <a:chExt cx="325120" cy="758613"/>
          </a:xfrm>
        </p:grpSpPr>
        <p:sp>
          <p:nvSpPr>
            <p:cNvPr id="1135" name="Shape 113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36" name="Shape 113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37" name="Shape 113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42" name="Group 1142"/>
          <p:cNvGrpSpPr/>
          <p:nvPr/>
        </p:nvGrpSpPr>
        <p:grpSpPr>
          <a:xfrm>
            <a:off x="6719146" y="4118186"/>
            <a:ext cx="325121" cy="758614"/>
            <a:chOff x="0" y="0"/>
            <a:chExt cx="325120" cy="758613"/>
          </a:xfrm>
        </p:grpSpPr>
        <p:sp>
          <p:nvSpPr>
            <p:cNvPr id="1139" name="Shape 113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40" name="Shape 114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41" name="Shape 114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46" name="Group 1146"/>
          <p:cNvGrpSpPr/>
          <p:nvPr/>
        </p:nvGrpSpPr>
        <p:grpSpPr>
          <a:xfrm>
            <a:off x="6827519" y="4443306"/>
            <a:ext cx="325121" cy="758615"/>
            <a:chOff x="0" y="0"/>
            <a:chExt cx="325120" cy="758613"/>
          </a:xfrm>
        </p:grpSpPr>
        <p:sp>
          <p:nvSpPr>
            <p:cNvPr id="1143" name="Shape 114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44" name="Shape 114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45" name="Shape 114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50" name="Group 1150"/>
          <p:cNvGrpSpPr/>
          <p:nvPr/>
        </p:nvGrpSpPr>
        <p:grpSpPr>
          <a:xfrm>
            <a:off x="6610773" y="4443306"/>
            <a:ext cx="325121" cy="758615"/>
            <a:chOff x="0" y="0"/>
            <a:chExt cx="325120" cy="758613"/>
          </a:xfrm>
        </p:grpSpPr>
        <p:sp>
          <p:nvSpPr>
            <p:cNvPr id="1147" name="Shape 114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48" name="Shape 114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49" name="Shape 114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54" name="Group 1154"/>
          <p:cNvGrpSpPr/>
          <p:nvPr/>
        </p:nvGrpSpPr>
        <p:grpSpPr>
          <a:xfrm>
            <a:off x="6394026" y="4443306"/>
            <a:ext cx="325121" cy="758615"/>
            <a:chOff x="0" y="0"/>
            <a:chExt cx="325120" cy="758613"/>
          </a:xfrm>
        </p:grpSpPr>
        <p:sp>
          <p:nvSpPr>
            <p:cNvPr id="1151" name="Shape 115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52" name="Shape 115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53" name="Shape 115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58" name="Group 1158"/>
          <p:cNvGrpSpPr/>
          <p:nvPr/>
        </p:nvGrpSpPr>
        <p:grpSpPr>
          <a:xfrm>
            <a:off x="6177279" y="4443306"/>
            <a:ext cx="325121" cy="758615"/>
            <a:chOff x="0" y="0"/>
            <a:chExt cx="325120" cy="758613"/>
          </a:xfrm>
        </p:grpSpPr>
        <p:sp>
          <p:nvSpPr>
            <p:cNvPr id="1155" name="Shape 115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56" name="Shape 115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57" name="Shape 115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159" name="Shape 1159"/>
          <p:cNvSpPr/>
          <p:nvPr/>
        </p:nvSpPr>
        <p:spPr>
          <a:xfrm>
            <a:off x="6068906" y="3684693"/>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1160" name="Shape 1160"/>
          <p:cNvSpPr/>
          <p:nvPr/>
        </p:nvSpPr>
        <p:spPr>
          <a:xfrm>
            <a:off x="6691021" y="7369386"/>
            <a:ext cx="3679985" cy="1285749"/>
          </a:xfrm>
          <a:prstGeom prst="rect">
            <a:avLst/>
          </a:prstGeom>
          <a:solidFill>
            <a:srgbClr val="FFFFCC"/>
          </a:solidFill>
          <a:ln w="12700">
            <a:solidFill/>
            <a:round/>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solidFill>
                  <a:srgbClr val="000000"/>
                </a:solidFill>
              </a:defRPr>
            </a:pPr>
            <a:r>
              <a:rPr sz="3800">
                <a:latin typeface="Humanst521 BT"/>
                <a:ea typeface="Humanst521 BT"/>
                <a:cs typeface="Humanst521 BT"/>
                <a:sym typeface="Humanst521 BT"/>
              </a:rPr>
              <a:t>Scriptural pattern</a:t>
            </a:r>
            <a:endParaRPr sz="3800">
              <a:latin typeface="Humanst521 BT"/>
              <a:ea typeface="Humanst521 BT"/>
              <a:cs typeface="Humanst521 BT"/>
              <a:sym typeface="Humanst521 BT"/>
            </a:endParaRPr>
          </a:p>
          <a:p>
            <a:pPr lvl="0" defTabSz="914400">
              <a:defRPr sz="1800">
                <a:solidFill>
                  <a:srgbClr val="000000"/>
                </a:solidFill>
              </a:defRPr>
            </a:pPr>
            <a:r>
              <a:rPr sz="3800">
                <a:latin typeface="Humanst521 BT"/>
                <a:ea typeface="Humanst521 BT"/>
                <a:cs typeface="Humanst521 BT"/>
                <a:sym typeface="Humanst521 BT"/>
              </a:rPr>
              <a:t>Phili 4:15-18</a:t>
            </a:r>
          </a:p>
        </p:txBody>
      </p:sp>
      <p:grpSp>
        <p:nvGrpSpPr>
          <p:cNvPr id="1164" name="Group 1164"/>
          <p:cNvGrpSpPr/>
          <p:nvPr/>
        </p:nvGrpSpPr>
        <p:grpSpPr>
          <a:xfrm>
            <a:off x="9604586" y="4443306"/>
            <a:ext cx="325121" cy="758615"/>
            <a:chOff x="0" y="0"/>
            <a:chExt cx="325120" cy="758613"/>
          </a:xfrm>
        </p:grpSpPr>
        <p:sp>
          <p:nvSpPr>
            <p:cNvPr id="1161" name="Shape 116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62" name="Shape 116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63" name="Shape 116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168" name="Group 1168"/>
          <p:cNvGrpSpPr/>
          <p:nvPr/>
        </p:nvGrpSpPr>
        <p:grpSpPr>
          <a:xfrm>
            <a:off x="10579946" y="4551679"/>
            <a:ext cx="325121" cy="758615"/>
            <a:chOff x="0" y="0"/>
            <a:chExt cx="325120" cy="758613"/>
          </a:xfrm>
        </p:grpSpPr>
        <p:sp>
          <p:nvSpPr>
            <p:cNvPr id="1165" name="Shape 116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66" name="Shape 116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167" name="Shape 116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169" name="Shape 1169"/>
          <p:cNvSpPr/>
          <p:nvPr/>
        </p:nvSpPr>
        <p:spPr>
          <a:xfrm>
            <a:off x="430344" y="3437890"/>
            <a:ext cx="5143170" cy="57150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Direct –</a:t>
            </a:r>
            <a:endPar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Does not relinquish oversight of work –</a:t>
            </a:r>
            <a:endPar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Does not infringe upon the autonomy of the local church -</a:t>
            </a:r>
            <a:endPar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Scriptural –</a:t>
            </a:r>
            <a:endPar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4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It works - </a:t>
            </a:r>
          </a:p>
        </p:txBody>
      </p:sp>
      <p:sp>
        <p:nvSpPr>
          <p:cNvPr id="1170" name="Shape 1170"/>
          <p:cNvSpPr/>
          <p:nvPr/>
        </p:nvSpPr>
        <p:spPr>
          <a:xfrm>
            <a:off x="0" y="1001606"/>
            <a:ext cx="13004800" cy="11303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D6A779"/>
                </a:solidFill>
                <a:effectLst>
                  <a:outerShdw sx="100000" sy="100000" kx="0" ky="0" algn="b" rotWithShape="0" blurRad="152400" dist="76200" dir="7680000">
                    <a:srgbClr val="000000"/>
                  </a:outerShdw>
                </a:effectLst>
                <a:uFill>
                  <a:solidFill>
                    <a:srgbClr val="D6A779"/>
                  </a:solidFill>
                </a:uFill>
                <a:latin typeface="Rage Italic"/>
                <a:ea typeface="Rage Italic"/>
                <a:cs typeface="Rage Italic"/>
                <a:sym typeface="Rage Italic"/>
              </a:defRPr>
            </a:lvl1pPr>
          </a:lstStyle>
          <a:p>
            <a:pPr lvl="0">
              <a:defRPr sz="1800">
                <a:solidFill>
                  <a:srgbClr val="000000"/>
                </a:solidFill>
                <a:effectLst/>
                <a:uFillTx/>
              </a:defRPr>
            </a:pPr>
            <a:r>
              <a:rPr sz="6600">
                <a:solidFill>
                  <a:srgbClr val="D6A779"/>
                </a:solidFill>
                <a:effectLst>
                  <a:outerShdw sx="100000" sy="100000" kx="0" ky="0" algn="b" rotWithShape="0" blurRad="152400" dist="76200" dir="7680000">
                    <a:srgbClr val="000000"/>
                  </a:outerShdw>
                </a:effectLst>
                <a:uFill>
                  <a:solidFill>
                    <a:srgbClr val="D6A779"/>
                  </a:solidFill>
                </a:uFill>
              </a:rPr>
              <a:t>‘Unscriptural” forms of organization …</a:t>
            </a:r>
          </a:p>
        </p:txBody>
      </p:sp>
      <p:sp>
        <p:nvSpPr>
          <p:cNvPr id="1171" name="Shape 1171"/>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Tree>
  </p:cSld>
  <p:clrMapOvr>
    <a:masterClrMapping/>
  </p:clrMapOvr>
  <p:transition spd="fast"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8" name="Group 148"/>
          <p:cNvGrpSpPr/>
          <p:nvPr/>
        </p:nvGrpSpPr>
        <p:grpSpPr>
          <a:xfrm>
            <a:off x="45720" y="3217462"/>
            <a:ext cx="4676987" cy="5577712"/>
            <a:chOff x="-279399" y="-330200"/>
            <a:chExt cx="4676986" cy="5577710"/>
          </a:xfrm>
        </p:grpSpPr>
        <p:pic>
          <p:nvPicPr>
            <p:cNvPr id="146" name=""/>
            <p:cNvPicPr/>
            <p:nvPr/>
          </p:nvPicPr>
          <p:blipFill>
            <a:blip r:embed="rId2">
              <a:extLst/>
            </a:blip>
            <a:stretch>
              <a:fillRect/>
            </a:stretch>
          </p:blipFill>
          <p:spPr>
            <a:xfrm>
              <a:off x="-279400" y="-330200"/>
              <a:ext cx="4676987" cy="5577711"/>
            </a:xfrm>
            <a:prstGeom prst="rect">
              <a:avLst/>
            </a:prstGeom>
            <a:effectLst/>
          </p:spPr>
        </p:pic>
        <p:sp>
          <p:nvSpPr>
            <p:cNvPr id="147" name="Shape 147"/>
            <p:cNvSpPr/>
            <p:nvPr/>
          </p:nvSpPr>
          <p:spPr>
            <a:xfrm>
              <a:off x="95185" y="88581"/>
              <a:ext cx="3901441"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defTabSz="914400">
                <a:defRPr sz="1800">
                  <a:solidFill>
                    <a:srgbClr val="000000"/>
                  </a:solidFill>
                </a:defRPr>
              </a:pPr>
              <a:r>
                <a:rPr sz="3800">
                  <a:latin typeface="Denmark"/>
                  <a:ea typeface="Denmark"/>
                  <a:cs typeface="Denmark"/>
                  <a:sym typeface="Denmark"/>
                </a:rPr>
                <a:t>We cannot know the mind of God except through revelation </a:t>
              </a:r>
              <a:endParaRPr sz="3800">
                <a:latin typeface="Denmark"/>
                <a:ea typeface="Denmark"/>
                <a:cs typeface="Denmark"/>
                <a:sym typeface="Denmark"/>
              </a:endParaRPr>
            </a:p>
            <a:p>
              <a:pPr lvl="0" defTabSz="914400">
                <a:defRPr sz="1800">
                  <a:solidFill>
                    <a:srgbClr val="000000"/>
                  </a:solidFill>
                </a:defRPr>
              </a:pPr>
              <a:r>
                <a:rPr sz="3800">
                  <a:latin typeface="Book Antiqua"/>
                  <a:ea typeface="Book Antiqua"/>
                  <a:cs typeface="Book Antiqua"/>
                  <a:sym typeface="Book Antiqua"/>
                </a:rPr>
                <a:t>1 Cor 2:10, 11,14</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Eph 3:3-5</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Isaiah 55:8,9</a:t>
              </a:r>
            </a:p>
          </p:txBody>
        </p:sp>
      </p:grpSp>
      <p:grpSp>
        <p:nvGrpSpPr>
          <p:cNvPr id="151" name="Group 151"/>
          <p:cNvGrpSpPr/>
          <p:nvPr/>
        </p:nvGrpSpPr>
        <p:grpSpPr>
          <a:xfrm>
            <a:off x="8390466" y="3217463"/>
            <a:ext cx="4676988" cy="5577711"/>
            <a:chOff x="-279400" y="-330200"/>
            <a:chExt cx="4676986" cy="5577709"/>
          </a:xfrm>
        </p:grpSpPr>
        <p:pic>
          <p:nvPicPr>
            <p:cNvPr id="149" name=""/>
            <p:cNvPicPr/>
            <p:nvPr/>
          </p:nvPicPr>
          <p:blipFill>
            <a:blip r:embed="rId3">
              <a:extLst/>
            </a:blip>
            <a:stretch>
              <a:fillRect/>
            </a:stretch>
          </p:blipFill>
          <p:spPr>
            <a:xfrm flipH="1">
              <a:off x="-279401" y="-330200"/>
              <a:ext cx="4676988" cy="5577710"/>
            </a:xfrm>
            <a:prstGeom prst="rect">
              <a:avLst/>
            </a:prstGeom>
            <a:effectLst/>
          </p:spPr>
        </p:pic>
        <p:sp>
          <p:nvSpPr>
            <p:cNvPr id="150" name="Shape 150"/>
            <p:cNvSpPr/>
            <p:nvPr/>
          </p:nvSpPr>
          <p:spPr>
            <a:xfrm>
              <a:off x="229934" y="88580"/>
              <a:ext cx="3786294"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defTabSz="914400">
                <a:defRPr sz="1800">
                  <a:solidFill>
                    <a:srgbClr val="000000"/>
                  </a:solidFill>
                </a:defRPr>
              </a:pPr>
              <a:r>
                <a:rPr sz="3800">
                  <a:latin typeface="Denmark"/>
                  <a:ea typeface="Denmark"/>
                  <a:cs typeface="Denmark"/>
                  <a:sym typeface="Denmark"/>
                </a:rPr>
                <a:t>God has revealed everything He wants us to know &amp; do – </a:t>
              </a:r>
              <a:endParaRPr sz="3800">
                <a:latin typeface="Denmark"/>
                <a:ea typeface="Denmark"/>
                <a:cs typeface="Denmark"/>
                <a:sym typeface="Denmark"/>
              </a:endParaRPr>
            </a:p>
            <a:p>
              <a:pPr lvl="0" defTabSz="914400">
                <a:defRPr sz="1800">
                  <a:solidFill>
                    <a:srgbClr val="000000"/>
                  </a:solidFill>
                </a:defRPr>
              </a:pPr>
              <a:r>
                <a:rPr sz="3800">
                  <a:latin typeface="Book Antiqua"/>
                  <a:ea typeface="Book Antiqua"/>
                  <a:cs typeface="Book Antiqua"/>
                  <a:sym typeface="Book Antiqua"/>
                </a:rPr>
                <a:t>2 Pet 1:3; </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2 Tim 3:16,17</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Jude 3</a:t>
              </a:r>
            </a:p>
          </p:txBody>
        </p:sp>
      </p:grpSp>
      <p:grpSp>
        <p:nvGrpSpPr>
          <p:cNvPr id="162" name="Group 162"/>
          <p:cNvGrpSpPr/>
          <p:nvPr/>
        </p:nvGrpSpPr>
        <p:grpSpPr>
          <a:xfrm>
            <a:off x="4363936" y="3439155"/>
            <a:ext cx="4493675" cy="5134328"/>
            <a:chOff x="0" y="0"/>
            <a:chExt cx="4493673" cy="5134326"/>
          </a:xfrm>
        </p:grpSpPr>
        <p:sp>
          <p:nvSpPr>
            <p:cNvPr id="152" name="Shape 152"/>
            <p:cNvSpPr/>
            <p:nvPr/>
          </p:nvSpPr>
          <p:spPr>
            <a:xfrm>
              <a:off x="262130" y="0"/>
              <a:ext cx="3847709" cy="505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grpSp>
          <p:nvGrpSpPr>
            <p:cNvPr id="161" name="Group 161"/>
            <p:cNvGrpSpPr/>
            <p:nvPr/>
          </p:nvGrpSpPr>
          <p:grpSpPr>
            <a:xfrm>
              <a:off x="0" y="-1"/>
              <a:ext cx="4493674" cy="5134328"/>
              <a:chOff x="0" y="0"/>
              <a:chExt cx="4493673" cy="5134326"/>
            </a:xfrm>
          </p:grpSpPr>
          <p:sp>
            <p:nvSpPr>
              <p:cNvPr id="153" name="Shape 153"/>
              <p:cNvSpPr/>
              <p:nvPr/>
            </p:nvSpPr>
            <p:spPr>
              <a:xfrm>
                <a:off x="3005144"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154" name="Shape 154"/>
              <p:cNvSpPr/>
              <p:nvPr/>
            </p:nvSpPr>
            <p:spPr>
              <a:xfrm>
                <a:off x="0"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155" name="Shape 155"/>
              <p:cNvSpPr/>
              <p:nvPr/>
            </p:nvSpPr>
            <p:spPr>
              <a:xfrm flipH="1" rot="10800000">
                <a:off x="262130" y="0"/>
                <a:ext cx="3847709"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9" y="0"/>
                    </a:lnTo>
                    <a:lnTo>
                      <a:pt x="21600" y="21600"/>
                    </a:lnTo>
                    <a:close/>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156" name="Shape 156"/>
              <p:cNvSpPr/>
              <p:nvPr/>
            </p:nvSpPr>
            <p:spPr>
              <a:xfrm>
                <a:off x="262130" y="0"/>
                <a:ext cx="1923855"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157" name="Shape 157"/>
              <p:cNvSpPr/>
              <p:nvPr/>
            </p:nvSpPr>
            <p:spPr>
              <a:xfrm>
                <a:off x="2185984" y="0"/>
                <a:ext cx="1923856"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158" name="Shape 158"/>
              <p:cNvSpPr/>
              <p:nvPr/>
            </p:nvSpPr>
            <p:spPr>
              <a:xfrm>
                <a:off x="0" y="3112519"/>
                <a:ext cx="4488992" cy="724924"/>
              </a:xfrm>
              <a:prstGeom prst="rect">
                <a:avLst/>
              </a:prstGeom>
              <a:solidFill>
                <a:srgbClr val="FFD98F">
                  <a:alpha val="81000"/>
                </a:srgbClr>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159" name="Shape 159"/>
              <p:cNvSpPr/>
              <p:nvPr/>
            </p:nvSpPr>
            <p:spPr>
              <a:xfrm>
                <a:off x="770952" y="3300003"/>
                <a:ext cx="3192791" cy="62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l" defTabSz="914400">
                  <a:defRPr sz="2800">
                    <a:ln w="25781">
                      <a:solidFill>
                        <a:srgbClr val="720C04"/>
                      </a:solidFill>
                    </a:ln>
                    <a:solidFill>
                      <a:srgbClr val="720C04"/>
                    </a:solidFill>
                    <a:effectLst>
                      <a:outerShdw sx="100000" sy="100000" kx="0" ky="0" algn="b" rotWithShape="0" blurRad="63500" dist="0" dir="3600000">
                        <a:srgbClr val="000000">
                          <a:alpha val="70000"/>
                        </a:srgbClr>
                      </a:outerShdw>
                    </a:effectLst>
                    <a:latin typeface="Arial"/>
                    <a:ea typeface="Arial"/>
                    <a:cs typeface="Arial"/>
                    <a:sym typeface="Arial"/>
                  </a:defRPr>
                </a:lvl1pPr>
              </a:lstStyle>
              <a:p>
                <a:pPr lvl="0">
                  <a:defRPr sz="1800">
                    <a:ln w="9525">
                      <a:noFill/>
                    </a:ln>
                    <a:solidFill>
                      <a:srgbClr val="000000"/>
                    </a:solidFill>
                    <a:effectLst/>
                  </a:defRPr>
                </a:pPr>
                <a:r>
                  <a:rPr sz="2800">
                    <a:ln w="25781">
                      <a:solidFill>
                        <a:srgbClr val="720C04"/>
                      </a:solidFill>
                    </a:ln>
                    <a:solidFill>
                      <a:srgbClr val="720C04"/>
                    </a:solidFill>
                    <a:effectLst>
                      <a:outerShdw sx="100000" sy="100000" kx="0" ky="0" algn="b" rotWithShape="0" blurRad="63500" dist="0" dir="3600000">
                        <a:srgbClr val="000000">
                          <a:alpha val="70000"/>
                        </a:srgbClr>
                      </a:outerShdw>
                    </a:effectLst>
                  </a:rPr>
                  <a:t>ROMANS 10:17</a:t>
                </a:r>
              </a:p>
            </p:txBody>
          </p:sp>
          <p:sp>
            <p:nvSpPr>
              <p:cNvPr id="160" name="Shape 160"/>
              <p:cNvSpPr/>
              <p:nvPr/>
            </p:nvSpPr>
            <p:spPr>
              <a:xfrm>
                <a:off x="1042463" y="523564"/>
                <a:ext cx="2192002" cy="2613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400">
                  <a:defRPr sz="3500">
                    <a:solidFill>
                      <a:srgbClr val="000000"/>
                    </a:solidFill>
                    <a:effectLst>
                      <a:outerShdw sx="100000" sy="100000" kx="0" ky="0" algn="b" rotWithShape="0" blurRad="63500" dist="0" dir="3600000">
                        <a:srgbClr val="000000">
                          <a:alpha val="70000"/>
                        </a:srgbClr>
                      </a:outerShdw>
                    </a:effectLst>
                    <a:latin typeface="Denmark"/>
                    <a:ea typeface="Denmark"/>
                    <a:cs typeface="Denmark"/>
                    <a:sym typeface="Denmark"/>
                  </a:defRPr>
                </a:lvl1pPr>
              </a:lstStyle>
              <a:p>
                <a:pPr lvl="0">
                  <a:defRPr sz="1800">
                    <a:effectLst/>
                  </a:defRPr>
                </a:pPr>
                <a:r>
                  <a:rPr sz="3500">
                    <a:effectLst>
                      <a:outerShdw sx="100000" sy="100000" kx="0" ky="0" algn="b" rotWithShape="0" blurRad="63500" dist="0" dir="3600000">
                        <a:srgbClr val="000000">
                          <a:alpha val="70000"/>
                        </a:srgbClr>
                      </a:outerShdw>
                    </a:effectLst>
                  </a:rPr>
                  <a:t>Faith comes by hearing</a:t>
                </a:r>
              </a:p>
            </p:txBody>
          </p:sp>
        </p:grpSp>
      </p:grpSp>
      <p:sp>
        <p:nvSpPr>
          <p:cNvPr id="163" name="Shape 163"/>
          <p:cNvSpPr/>
          <p:nvPr/>
        </p:nvSpPr>
        <p:spPr>
          <a:xfrm>
            <a:off x="-1" y="8619649"/>
            <a:ext cx="13004801" cy="1031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solidFill>
                  <a:srgbClr val="000000"/>
                </a:solidFill>
              </a:defRPr>
            </a:pPr>
            <a:r>
              <a: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rPr>
              <a:t>Walking by faith means walking by what God has said</a:t>
            </a:r>
            <a:endPara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endParaRPr>
          </a:p>
          <a:p>
            <a:pPr lvl="0" defTabSz="914400">
              <a:defRPr sz="1800">
                <a:solidFill>
                  <a:srgbClr val="000000"/>
                </a:solidFill>
              </a:defRPr>
            </a:pPr>
            <a:r>
              <a:rPr b="1" sz="3400">
                <a:solidFill>
                  <a:srgbClr val="FFFC79"/>
                </a:solidFill>
                <a:effectLst>
                  <a:outerShdw sx="100000" sy="100000" kx="0" ky="0" algn="b" rotWithShape="0" blurRad="63500" dist="63500" dir="2931536">
                    <a:srgbClr val="000000"/>
                  </a:outerShdw>
                </a:effectLst>
                <a:latin typeface="Book Antiqua"/>
                <a:ea typeface="Book Antiqua"/>
                <a:cs typeface="Book Antiqua"/>
                <a:sym typeface="Book Antiqua"/>
              </a:rPr>
              <a:t>2 Cor. 5:7; 1 Cor. 4:6; Gal. 1:6-9</a:t>
            </a:r>
          </a:p>
        </p:txBody>
      </p:sp>
      <p:sp>
        <p:nvSpPr>
          <p:cNvPr id="164" name="Shape 16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65" name="Shape 165"/>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66" name="Shape 166"/>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167" name="Shape 167"/>
          <p:cNvSpPr/>
          <p:nvPr/>
        </p:nvSpPr>
        <p:spPr>
          <a:xfrm>
            <a:off x="-1" y="2361239"/>
            <a:ext cx="13004801" cy="10571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63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6300">
                <a:solidFill>
                  <a:srgbClr val="FFD479"/>
                </a:solidFill>
                <a:effectLst>
                  <a:outerShdw sx="100000" sy="100000" kx="0" ky="0" algn="b" rotWithShape="0" blurRad="114300" dist="101600" dir="2700000">
                    <a:srgbClr val="000000"/>
                  </a:outerShdw>
                </a:effectLst>
              </a:rPr>
              <a:t>God’s Silence To Be Respected!</a:t>
            </a:r>
          </a:p>
        </p:txBody>
      </p:sp>
    </p:spTree>
  </p:cSld>
  <p:clrMapOvr>
    <a:masterClrMapping/>
  </p:clrMapOvr>
  <p:transition spd="slow" advClick="1">
    <p:dissolve/>
  </p:transition>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3" name="Shape 1173"/>
          <p:cNvSpPr/>
          <p:nvPr>
            <p:ph type="sldNum" sz="quarter" idx="2"/>
          </p:nvPr>
        </p:nvSpPr>
        <p:spPr>
          <a:xfrm>
            <a:off x="12705556" y="397060"/>
            <a:ext cx="299244"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pic>
        <p:nvPicPr>
          <p:cNvPr id="1174" name=""/>
          <p:cNvPicPr/>
          <p:nvPr/>
        </p:nvPicPr>
        <p:blipFill>
          <a:blip r:embed="rId2">
            <a:extLst/>
          </a:blip>
          <a:stretch>
            <a:fillRect/>
          </a:stretch>
        </p:blipFill>
        <p:spPr>
          <a:xfrm>
            <a:off x="-140900" y="2599266"/>
            <a:ext cx="7711441" cy="7051606"/>
          </a:xfrm>
          <a:prstGeom prst="rect">
            <a:avLst/>
          </a:prstGeom>
        </p:spPr>
      </p:pic>
      <p:sp>
        <p:nvSpPr>
          <p:cNvPr id="1175" name="Shape 1175"/>
          <p:cNvSpPr/>
          <p:nvPr/>
        </p:nvSpPr>
        <p:spPr>
          <a:xfrm flipH="1">
            <a:off x="9699413" y="4321386"/>
            <a:ext cx="1083735" cy="541868"/>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176" name="Shape 1176"/>
          <p:cNvSpPr/>
          <p:nvPr/>
        </p:nvSpPr>
        <p:spPr>
          <a:xfrm>
            <a:off x="10784953" y="4321386"/>
            <a:ext cx="1" cy="650241"/>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177" name="Shape 1177"/>
          <p:cNvSpPr/>
          <p:nvPr/>
        </p:nvSpPr>
        <p:spPr>
          <a:xfrm>
            <a:off x="10783147" y="4321386"/>
            <a:ext cx="975361" cy="541868"/>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178" name="Shape 1178"/>
          <p:cNvSpPr/>
          <p:nvPr/>
        </p:nvSpPr>
        <p:spPr>
          <a:xfrm>
            <a:off x="9049173"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79" name="Shape 1179"/>
          <p:cNvSpPr/>
          <p:nvPr/>
        </p:nvSpPr>
        <p:spPr>
          <a:xfrm>
            <a:off x="9132711" y="498743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0" name="Shape 1180"/>
          <p:cNvSpPr/>
          <p:nvPr/>
        </p:nvSpPr>
        <p:spPr>
          <a:xfrm>
            <a:off x="9071751" y="514773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1" name="Shape 1181"/>
          <p:cNvSpPr/>
          <p:nvPr/>
        </p:nvSpPr>
        <p:spPr>
          <a:xfrm>
            <a:off x="9265920"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2" name="Shape 1182"/>
          <p:cNvSpPr/>
          <p:nvPr/>
        </p:nvSpPr>
        <p:spPr>
          <a:xfrm>
            <a:off x="9349458" y="498743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3" name="Shape 1183"/>
          <p:cNvSpPr/>
          <p:nvPr/>
        </p:nvSpPr>
        <p:spPr>
          <a:xfrm>
            <a:off x="9288498" y="514773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4" name="Shape 1184"/>
          <p:cNvSpPr/>
          <p:nvPr/>
        </p:nvSpPr>
        <p:spPr>
          <a:xfrm>
            <a:off x="9482666"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5" name="Shape 1185"/>
          <p:cNvSpPr/>
          <p:nvPr/>
        </p:nvSpPr>
        <p:spPr>
          <a:xfrm>
            <a:off x="9566204" y="4987431"/>
            <a:ext cx="130953"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6" name="Shape 1186"/>
          <p:cNvSpPr/>
          <p:nvPr/>
        </p:nvSpPr>
        <p:spPr>
          <a:xfrm>
            <a:off x="9505244" y="514773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7" name="Shape 1187"/>
          <p:cNvSpPr/>
          <p:nvPr/>
        </p:nvSpPr>
        <p:spPr>
          <a:xfrm>
            <a:off x="9591040"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8" name="Shape 1188"/>
          <p:cNvSpPr/>
          <p:nvPr/>
        </p:nvSpPr>
        <p:spPr>
          <a:xfrm>
            <a:off x="9674578"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89" name="Shape 1189"/>
          <p:cNvSpPr/>
          <p:nvPr/>
        </p:nvSpPr>
        <p:spPr>
          <a:xfrm>
            <a:off x="9613618" y="547285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0" name="Shape 1190"/>
          <p:cNvSpPr/>
          <p:nvPr/>
        </p:nvSpPr>
        <p:spPr>
          <a:xfrm>
            <a:off x="9374293"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1" name="Shape 1191"/>
          <p:cNvSpPr/>
          <p:nvPr/>
        </p:nvSpPr>
        <p:spPr>
          <a:xfrm>
            <a:off x="9457831"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2" name="Shape 1192"/>
          <p:cNvSpPr/>
          <p:nvPr/>
        </p:nvSpPr>
        <p:spPr>
          <a:xfrm>
            <a:off x="9396871" y="547285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3" name="Shape 1193"/>
          <p:cNvSpPr/>
          <p:nvPr/>
        </p:nvSpPr>
        <p:spPr>
          <a:xfrm>
            <a:off x="9157547"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4" name="Shape 1194"/>
          <p:cNvSpPr/>
          <p:nvPr/>
        </p:nvSpPr>
        <p:spPr>
          <a:xfrm>
            <a:off x="9241084"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5" name="Shape 1195"/>
          <p:cNvSpPr/>
          <p:nvPr/>
        </p:nvSpPr>
        <p:spPr>
          <a:xfrm>
            <a:off x="9180124" y="547285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6" name="Shape 1196"/>
          <p:cNvSpPr/>
          <p:nvPr/>
        </p:nvSpPr>
        <p:spPr>
          <a:xfrm>
            <a:off x="8940800"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7" name="Shape 1197"/>
          <p:cNvSpPr/>
          <p:nvPr/>
        </p:nvSpPr>
        <p:spPr>
          <a:xfrm>
            <a:off x="9024338"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8" name="Shape 1198"/>
          <p:cNvSpPr/>
          <p:nvPr/>
        </p:nvSpPr>
        <p:spPr>
          <a:xfrm>
            <a:off x="8963378" y="547285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199" name="Shape 1199"/>
          <p:cNvSpPr/>
          <p:nvPr/>
        </p:nvSpPr>
        <p:spPr>
          <a:xfrm>
            <a:off x="10349653"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0" name="Shape 1200"/>
          <p:cNvSpPr/>
          <p:nvPr/>
        </p:nvSpPr>
        <p:spPr>
          <a:xfrm>
            <a:off x="10433191" y="498743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1" name="Shape 1201"/>
          <p:cNvSpPr/>
          <p:nvPr/>
        </p:nvSpPr>
        <p:spPr>
          <a:xfrm>
            <a:off x="10372231" y="514773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2" name="Shape 1202"/>
          <p:cNvSpPr/>
          <p:nvPr/>
        </p:nvSpPr>
        <p:spPr>
          <a:xfrm>
            <a:off x="10566400"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3" name="Shape 1203"/>
          <p:cNvSpPr/>
          <p:nvPr/>
        </p:nvSpPr>
        <p:spPr>
          <a:xfrm>
            <a:off x="10649938" y="498743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4" name="Shape 1204"/>
          <p:cNvSpPr/>
          <p:nvPr/>
        </p:nvSpPr>
        <p:spPr>
          <a:xfrm>
            <a:off x="10588978" y="514773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5" name="Shape 1205"/>
          <p:cNvSpPr/>
          <p:nvPr/>
        </p:nvSpPr>
        <p:spPr>
          <a:xfrm>
            <a:off x="10783147"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6" name="Shape 1206"/>
          <p:cNvSpPr/>
          <p:nvPr/>
        </p:nvSpPr>
        <p:spPr>
          <a:xfrm>
            <a:off x="10866685" y="498743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7" name="Shape 1207"/>
          <p:cNvSpPr/>
          <p:nvPr/>
        </p:nvSpPr>
        <p:spPr>
          <a:xfrm>
            <a:off x="10805724" y="514773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8" name="Shape 1208"/>
          <p:cNvSpPr/>
          <p:nvPr/>
        </p:nvSpPr>
        <p:spPr>
          <a:xfrm>
            <a:off x="10891520"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09" name="Shape 1209"/>
          <p:cNvSpPr/>
          <p:nvPr/>
        </p:nvSpPr>
        <p:spPr>
          <a:xfrm>
            <a:off x="10975058"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0" name="Shape 1210"/>
          <p:cNvSpPr/>
          <p:nvPr/>
        </p:nvSpPr>
        <p:spPr>
          <a:xfrm>
            <a:off x="10914098" y="547285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1" name="Shape 1211"/>
          <p:cNvSpPr/>
          <p:nvPr/>
        </p:nvSpPr>
        <p:spPr>
          <a:xfrm>
            <a:off x="10674773"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2" name="Shape 1212"/>
          <p:cNvSpPr/>
          <p:nvPr/>
        </p:nvSpPr>
        <p:spPr>
          <a:xfrm>
            <a:off x="10758311"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3" name="Shape 1213"/>
          <p:cNvSpPr/>
          <p:nvPr/>
        </p:nvSpPr>
        <p:spPr>
          <a:xfrm>
            <a:off x="10697351" y="547285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4" name="Shape 1214"/>
          <p:cNvSpPr/>
          <p:nvPr/>
        </p:nvSpPr>
        <p:spPr>
          <a:xfrm>
            <a:off x="10458027"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5" name="Shape 1215"/>
          <p:cNvSpPr/>
          <p:nvPr/>
        </p:nvSpPr>
        <p:spPr>
          <a:xfrm>
            <a:off x="10541564" y="5312551"/>
            <a:ext cx="130953"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6" name="Shape 1216"/>
          <p:cNvSpPr/>
          <p:nvPr/>
        </p:nvSpPr>
        <p:spPr>
          <a:xfrm>
            <a:off x="10480604" y="547285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7" name="Shape 1217"/>
          <p:cNvSpPr/>
          <p:nvPr/>
        </p:nvSpPr>
        <p:spPr>
          <a:xfrm>
            <a:off x="10241280"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8" name="Shape 1218"/>
          <p:cNvSpPr/>
          <p:nvPr/>
        </p:nvSpPr>
        <p:spPr>
          <a:xfrm>
            <a:off x="10324818"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19" name="Shape 1219"/>
          <p:cNvSpPr/>
          <p:nvPr/>
        </p:nvSpPr>
        <p:spPr>
          <a:xfrm>
            <a:off x="10263858" y="547285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0" name="Shape 1220"/>
          <p:cNvSpPr/>
          <p:nvPr/>
        </p:nvSpPr>
        <p:spPr>
          <a:xfrm>
            <a:off x="11650133"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1" name="Shape 1221"/>
          <p:cNvSpPr/>
          <p:nvPr/>
        </p:nvSpPr>
        <p:spPr>
          <a:xfrm>
            <a:off x="11733671" y="498743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2" name="Shape 1222"/>
          <p:cNvSpPr/>
          <p:nvPr/>
        </p:nvSpPr>
        <p:spPr>
          <a:xfrm>
            <a:off x="11672711" y="514773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3" name="Shape 1223"/>
          <p:cNvSpPr/>
          <p:nvPr/>
        </p:nvSpPr>
        <p:spPr>
          <a:xfrm>
            <a:off x="11866880"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4" name="Shape 1224"/>
          <p:cNvSpPr/>
          <p:nvPr/>
        </p:nvSpPr>
        <p:spPr>
          <a:xfrm>
            <a:off x="11950418" y="498743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5" name="Shape 1225"/>
          <p:cNvSpPr/>
          <p:nvPr/>
        </p:nvSpPr>
        <p:spPr>
          <a:xfrm>
            <a:off x="11889458" y="514773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6" name="Shape 1226"/>
          <p:cNvSpPr/>
          <p:nvPr/>
        </p:nvSpPr>
        <p:spPr>
          <a:xfrm>
            <a:off x="12083627" y="497162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7" name="Shape 1227"/>
          <p:cNvSpPr/>
          <p:nvPr/>
        </p:nvSpPr>
        <p:spPr>
          <a:xfrm>
            <a:off x="12167164" y="4987431"/>
            <a:ext cx="130953"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8" name="Shape 1228"/>
          <p:cNvSpPr/>
          <p:nvPr/>
        </p:nvSpPr>
        <p:spPr>
          <a:xfrm>
            <a:off x="12106205" y="514773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29" name="Shape 1229"/>
          <p:cNvSpPr/>
          <p:nvPr/>
        </p:nvSpPr>
        <p:spPr>
          <a:xfrm>
            <a:off x="12192000"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0" name="Shape 1230"/>
          <p:cNvSpPr/>
          <p:nvPr/>
        </p:nvSpPr>
        <p:spPr>
          <a:xfrm>
            <a:off x="12275538"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1" name="Shape 1231"/>
          <p:cNvSpPr/>
          <p:nvPr/>
        </p:nvSpPr>
        <p:spPr>
          <a:xfrm>
            <a:off x="12214578" y="547285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2" name="Shape 1232"/>
          <p:cNvSpPr/>
          <p:nvPr/>
        </p:nvSpPr>
        <p:spPr>
          <a:xfrm>
            <a:off x="11975253"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3" name="Shape 1233"/>
          <p:cNvSpPr/>
          <p:nvPr/>
        </p:nvSpPr>
        <p:spPr>
          <a:xfrm>
            <a:off x="12058791"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4" name="Shape 1234"/>
          <p:cNvSpPr/>
          <p:nvPr/>
        </p:nvSpPr>
        <p:spPr>
          <a:xfrm>
            <a:off x="11997831" y="5472853"/>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5" name="Shape 1235"/>
          <p:cNvSpPr/>
          <p:nvPr/>
        </p:nvSpPr>
        <p:spPr>
          <a:xfrm>
            <a:off x="11758506"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6" name="Shape 1236"/>
          <p:cNvSpPr/>
          <p:nvPr/>
        </p:nvSpPr>
        <p:spPr>
          <a:xfrm>
            <a:off x="11842044"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7" name="Shape 1237"/>
          <p:cNvSpPr/>
          <p:nvPr/>
        </p:nvSpPr>
        <p:spPr>
          <a:xfrm>
            <a:off x="11781085" y="547285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8" name="Shape 1238"/>
          <p:cNvSpPr/>
          <p:nvPr/>
        </p:nvSpPr>
        <p:spPr>
          <a:xfrm>
            <a:off x="11541760" y="5296746"/>
            <a:ext cx="325121" cy="758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39" name="Shape 1239"/>
          <p:cNvSpPr/>
          <p:nvPr/>
        </p:nvSpPr>
        <p:spPr>
          <a:xfrm>
            <a:off x="11625298" y="5312551"/>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40" name="Shape 1240"/>
          <p:cNvSpPr/>
          <p:nvPr/>
        </p:nvSpPr>
        <p:spPr>
          <a:xfrm>
            <a:off x="11564338" y="5472853"/>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41" name="Shape 1241"/>
          <p:cNvSpPr/>
          <p:nvPr/>
        </p:nvSpPr>
        <p:spPr>
          <a:xfrm>
            <a:off x="10132907" y="4213013"/>
            <a:ext cx="1192107" cy="325121"/>
          </a:xfrm>
          <a:prstGeom prst="roundRect">
            <a:avLst>
              <a:gd name="adj" fmla="val 11719"/>
            </a:avLst>
          </a:prstGeom>
          <a:solidFill>
            <a:srgbClr val="BBE0E3"/>
          </a:soli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242" name="Shape 1242"/>
          <p:cNvSpPr/>
          <p:nvPr/>
        </p:nvSpPr>
        <p:spPr>
          <a:xfrm>
            <a:off x="10132907" y="4104639"/>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sp>
        <p:nvSpPr>
          <p:cNvPr id="1243" name="Shape 1243"/>
          <p:cNvSpPr/>
          <p:nvPr/>
        </p:nvSpPr>
        <p:spPr>
          <a:xfrm>
            <a:off x="8468175" y="2861322"/>
            <a:ext cx="4629945"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000000"/>
                </a:solidFill>
                <a:latin typeface="Humanst521 BT"/>
                <a:ea typeface="Humanst521 BT"/>
                <a:cs typeface="Humanst521 BT"/>
                <a:sym typeface="Humanst521 BT"/>
              </a:defRPr>
            </a:lvl1pPr>
          </a:lstStyle>
          <a:p>
            <a:pPr lvl="0">
              <a:defRPr sz="1800"/>
            </a:pPr>
            <a:r>
              <a:rPr sz="3400"/>
              <a:t>Bishops over a plurality of congregation’s </a:t>
            </a:r>
          </a:p>
        </p:txBody>
      </p:sp>
      <p:sp>
        <p:nvSpPr>
          <p:cNvPr id="1244" name="Shape 1244"/>
          <p:cNvSpPr/>
          <p:nvPr/>
        </p:nvSpPr>
        <p:spPr>
          <a:xfrm flipH="1">
            <a:off x="9699413" y="7789333"/>
            <a:ext cx="1083735" cy="541868"/>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245" name="Shape 1245"/>
          <p:cNvSpPr/>
          <p:nvPr/>
        </p:nvSpPr>
        <p:spPr>
          <a:xfrm>
            <a:off x="10784953" y="7789333"/>
            <a:ext cx="1" cy="650241"/>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246" name="Shape 1246"/>
          <p:cNvSpPr/>
          <p:nvPr/>
        </p:nvSpPr>
        <p:spPr>
          <a:xfrm>
            <a:off x="10783147" y="7789333"/>
            <a:ext cx="975361" cy="541867"/>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247" name="Shape 1247"/>
          <p:cNvSpPr/>
          <p:nvPr/>
        </p:nvSpPr>
        <p:spPr>
          <a:xfrm>
            <a:off x="9049173"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48" name="Shape 1248"/>
          <p:cNvSpPr/>
          <p:nvPr/>
        </p:nvSpPr>
        <p:spPr>
          <a:xfrm>
            <a:off x="9132711" y="845537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49" name="Shape 1249"/>
          <p:cNvSpPr/>
          <p:nvPr/>
        </p:nvSpPr>
        <p:spPr>
          <a:xfrm>
            <a:off x="9071751" y="861568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0" name="Shape 1250"/>
          <p:cNvSpPr/>
          <p:nvPr/>
        </p:nvSpPr>
        <p:spPr>
          <a:xfrm>
            <a:off x="9265920"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1" name="Shape 1251"/>
          <p:cNvSpPr/>
          <p:nvPr/>
        </p:nvSpPr>
        <p:spPr>
          <a:xfrm>
            <a:off x="9349458" y="845537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2" name="Shape 1252"/>
          <p:cNvSpPr/>
          <p:nvPr/>
        </p:nvSpPr>
        <p:spPr>
          <a:xfrm>
            <a:off x="9288498" y="861568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3" name="Shape 1253"/>
          <p:cNvSpPr/>
          <p:nvPr/>
        </p:nvSpPr>
        <p:spPr>
          <a:xfrm>
            <a:off x="9482666"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4" name="Shape 1254"/>
          <p:cNvSpPr/>
          <p:nvPr/>
        </p:nvSpPr>
        <p:spPr>
          <a:xfrm>
            <a:off x="9566204" y="8455377"/>
            <a:ext cx="130953"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5" name="Shape 1255"/>
          <p:cNvSpPr/>
          <p:nvPr/>
        </p:nvSpPr>
        <p:spPr>
          <a:xfrm>
            <a:off x="9505244" y="861568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6" name="Shape 1256"/>
          <p:cNvSpPr/>
          <p:nvPr/>
        </p:nvSpPr>
        <p:spPr>
          <a:xfrm>
            <a:off x="9591040"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7" name="Shape 1257"/>
          <p:cNvSpPr/>
          <p:nvPr/>
        </p:nvSpPr>
        <p:spPr>
          <a:xfrm>
            <a:off x="9674578"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8" name="Shape 1258"/>
          <p:cNvSpPr/>
          <p:nvPr/>
        </p:nvSpPr>
        <p:spPr>
          <a:xfrm>
            <a:off x="9613618" y="894080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59" name="Shape 1259"/>
          <p:cNvSpPr/>
          <p:nvPr/>
        </p:nvSpPr>
        <p:spPr>
          <a:xfrm>
            <a:off x="9374293"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0" name="Shape 1260"/>
          <p:cNvSpPr/>
          <p:nvPr/>
        </p:nvSpPr>
        <p:spPr>
          <a:xfrm>
            <a:off x="9457831"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1" name="Shape 1261"/>
          <p:cNvSpPr/>
          <p:nvPr/>
        </p:nvSpPr>
        <p:spPr>
          <a:xfrm>
            <a:off x="9396871" y="894080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2" name="Shape 1262"/>
          <p:cNvSpPr/>
          <p:nvPr/>
        </p:nvSpPr>
        <p:spPr>
          <a:xfrm>
            <a:off x="9157547"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3" name="Shape 1263"/>
          <p:cNvSpPr/>
          <p:nvPr/>
        </p:nvSpPr>
        <p:spPr>
          <a:xfrm>
            <a:off x="9241084"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4" name="Shape 1264"/>
          <p:cNvSpPr/>
          <p:nvPr/>
        </p:nvSpPr>
        <p:spPr>
          <a:xfrm>
            <a:off x="9180124" y="894080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5" name="Shape 1265"/>
          <p:cNvSpPr/>
          <p:nvPr/>
        </p:nvSpPr>
        <p:spPr>
          <a:xfrm>
            <a:off x="8940800"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6" name="Shape 1266"/>
          <p:cNvSpPr/>
          <p:nvPr/>
        </p:nvSpPr>
        <p:spPr>
          <a:xfrm>
            <a:off x="9024338"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7" name="Shape 1267"/>
          <p:cNvSpPr/>
          <p:nvPr/>
        </p:nvSpPr>
        <p:spPr>
          <a:xfrm>
            <a:off x="8963378" y="894080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8" name="Shape 1268"/>
          <p:cNvSpPr/>
          <p:nvPr/>
        </p:nvSpPr>
        <p:spPr>
          <a:xfrm>
            <a:off x="10349653"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69" name="Shape 1269"/>
          <p:cNvSpPr/>
          <p:nvPr/>
        </p:nvSpPr>
        <p:spPr>
          <a:xfrm>
            <a:off x="10433191" y="845537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0" name="Shape 1270"/>
          <p:cNvSpPr/>
          <p:nvPr/>
        </p:nvSpPr>
        <p:spPr>
          <a:xfrm>
            <a:off x="10372231" y="861568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1" name="Shape 1271"/>
          <p:cNvSpPr/>
          <p:nvPr/>
        </p:nvSpPr>
        <p:spPr>
          <a:xfrm>
            <a:off x="10566400"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2" name="Shape 1272"/>
          <p:cNvSpPr/>
          <p:nvPr/>
        </p:nvSpPr>
        <p:spPr>
          <a:xfrm>
            <a:off x="10649938" y="845537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3" name="Shape 1273"/>
          <p:cNvSpPr/>
          <p:nvPr/>
        </p:nvSpPr>
        <p:spPr>
          <a:xfrm>
            <a:off x="10588978" y="861568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4" name="Shape 1274"/>
          <p:cNvSpPr/>
          <p:nvPr/>
        </p:nvSpPr>
        <p:spPr>
          <a:xfrm>
            <a:off x="10783147"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5" name="Shape 1275"/>
          <p:cNvSpPr/>
          <p:nvPr/>
        </p:nvSpPr>
        <p:spPr>
          <a:xfrm>
            <a:off x="10866685" y="845537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6" name="Shape 1276"/>
          <p:cNvSpPr/>
          <p:nvPr/>
        </p:nvSpPr>
        <p:spPr>
          <a:xfrm>
            <a:off x="10805724" y="861568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7" name="Shape 1277"/>
          <p:cNvSpPr/>
          <p:nvPr/>
        </p:nvSpPr>
        <p:spPr>
          <a:xfrm>
            <a:off x="10891520"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8" name="Shape 1278"/>
          <p:cNvSpPr/>
          <p:nvPr/>
        </p:nvSpPr>
        <p:spPr>
          <a:xfrm>
            <a:off x="10975058"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79" name="Shape 1279"/>
          <p:cNvSpPr/>
          <p:nvPr/>
        </p:nvSpPr>
        <p:spPr>
          <a:xfrm>
            <a:off x="10914098" y="894080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0" name="Shape 1280"/>
          <p:cNvSpPr/>
          <p:nvPr/>
        </p:nvSpPr>
        <p:spPr>
          <a:xfrm>
            <a:off x="10674773"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1" name="Shape 1281"/>
          <p:cNvSpPr/>
          <p:nvPr/>
        </p:nvSpPr>
        <p:spPr>
          <a:xfrm>
            <a:off x="10758311"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2" name="Shape 1282"/>
          <p:cNvSpPr/>
          <p:nvPr/>
        </p:nvSpPr>
        <p:spPr>
          <a:xfrm>
            <a:off x="10697351" y="894080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3" name="Shape 1283"/>
          <p:cNvSpPr/>
          <p:nvPr/>
        </p:nvSpPr>
        <p:spPr>
          <a:xfrm>
            <a:off x="10458027"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4" name="Shape 1284"/>
          <p:cNvSpPr/>
          <p:nvPr/>
        </p:nvSpPr>
        <p:spPr>
          <a:xfrm>
            <a:off x="10541564" y="8780497"/>
            <a:ext cx="130953"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5" name="Shape 1285"/>
          <p:cNvSpPr/>
          <p:nvPr/>
        </p:nvSpPr>
        <p:spPr>
          <a:xfrm>
            <a:off x="10480604" y="894080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6" name="Shape 1286"/>
          <p:cNvSpPr/>
          <p:nvPr/>
        </p:nvSpPr>
        <p:spPr>
          <a:xfrm>
            <a:off x="10241280"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7" name="Shape 1287"/>
          <p:cNvSpPr/>
          <p:nvPr/>
        </p:nvSpPr>
        <p:spPr>
          <a:xfrm>
            <a:off x="10324818"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8" name="Shape 1288"/>
          <p:cNvSpPr/>
          <p:nvPr/>
        </p:nvSpPr>
        <p:spPr>
          <a:xfrm>
            <a:off x="10263858" y="894080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89" name="Shape 1289"/>
          <p:cNvSpPr/>
          <p:nvPr/>
        </p:nvSpPr>
        <p:spPr>
          <a:xfrm>
            <a:off x="11650133"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0" name="Shape 1290"/>
          <p:cNvSpPr/>
          <p:nvPr/>
        </p:nvSpPr>
        <p:spPr>
          <a:xfrm>
            <a:off x="11733671" y="845537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1" name="Shape 1291"/>
          <p:cNvSpPr/>
          <p:nvPr/>
        </p:nvSpPr>
        <p:spPr>
          <a:xfrm>
            <a:off x="11672711" y="861568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2" name="Shape 1292"/>
          <p:cNvSpPr/>
          <p:nvPr/>
        </p:nvSpPr>
        <p:spPr>
          <a:xfrm>
            <a:off x="11866880"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3" name="Shape 1293"/>
          <p:cNvSpPr/>
          <p:nvPr/>
        </p:nvSpPr>
        <p:spPr>
          <a:xfrm>
            <a:off x="11950418" y="845537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4" name="Shape 1294"/>
          <p:cNvSpPr/>
          <p:nvPr/>
        </p:nvSpPr>
        <p:spPr>
          <a:xfrm>
            <a:off x="11889458" y="861568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5" name="Shape 1295"/>
          <p:cNvSpPr/>
          <p:nvPr/>
        </p:nvSpPr>
        <p:spPr>
          <a:xfrm>
            <a:off x="12083627" y="843957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6" name="Shape 1296"/>
          <p:cNvSpPr/>
          <p:nvPr/>
        </p:nvSpPr>
        <p:spPr>
          <a:xfrm>
            <a:off x="12167164" y="8455377"/>
            <a:ext cx="130953"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7" name="Shape 1297"/>
          <p:cNvSpPr/>
          <p:nvPr/>
        </p:nvSpPr>
        <p:spPr>
          <a:xfrm>
            <a:off x="12106205" y="861568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8" name="Shape 1298"/>
          <p:cNvSpPr/>
          <p:nvPr/>
        </p:nvSpPr>
        <p:spPr>
          <a:xfrm>
            <a:off x="12192000"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299" name="Shape 1299"/>
          <p:cNvSpPr/>
          <p:nvPr/>
        </p:nvSpPr>
        <p:spPr>
          <a:xfrm>
            <a:off x="12275538"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300" name="Shape 1300"/>
          <p:cNvSpPr/>
          <p:nvPr/>
        </p:nvSpPr>
        <p:spPr>
          <a:xfrm>
            <a:off x="12214578" y="894080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301" name="Shape 1301"/>
          <p:cNvSpPr/>
          <p:nvPr/>
        </p:nvSpPr>
        <p:spPr>
          <a:xfrm>
            <a:off x="11975253"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302" name="Shape 1302"/>
          <p:cNvSpPr/>
          <p:nvPr/>
        </p:nvSpPr>
        <p:spPr>
          <a:xfrm>
            <a:off x="12058791"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303" name="Shape 1303"/>
          <p:cNvSpPr/>
          <p:nvPr/>
        </p:nvSpPr>
        <p:spPr>
          <a:xfrm>
            <a:off x="11997831" y="894080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304" name="Shape 1304"/>
          <p:cNvSpPr/>
          <p:nvPr/>
        </p:nvSpPr>
        <p:spPr>
          <a:xfrm>
            <a:off x="11758506" y="876469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305" name="Shape 1305"/>
          <p:cNvSpPr/>
          <p:nvPr/>
        </p:nvSpPr>
        <p:spPr>
          <a:xfrm>
            <a:off x="11842044" y="878049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306" name="Shape 1306"/>
          <p:cNvSpPr/>
          <p:nvPr/>
        </p:nvSpPr>
        <p:spPr>
          <a:xfrm>
            <a:off x="11781085" y="894080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grpSp>
        <p:nvGrpSpPr>
          <p:cNvPr id="1310" name="Group 1310"/>
          <p:cNvGrpSpPr/>
          <p:nvPr/>
        </p:nvGrpSpPr>
        <p:grpSpPr>
          <a:xfrm>
            <a:off x="11541760" y="8764693"/>
            <a:ext cx="325121" cy="758614"/>
            <a:chOff x="0" y="0"/>
            <a:chExt cx="325120" cy="758613"/>
          </a:xfrm>
        </p:grpSpPr>
        <p:sp>
          <p:nvSpPr>
            <p:cNvPr id="1307" name="Shape 130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08" name="Shape 1308"/>
            <p:cNvSpPr/>
            <p:nvPr/>
          </p:nvSpPr>
          <p:spPr>
            <a:xfrm>
              <a:off x="83537" y="15804"/>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09" name="Shape 1309"/>
            <p:cNvSpPr/>
            <p:nvPr/>
          </p:nvSpPr>
          <p:spPr>
            <a:xfrm>
              <a:off x="22577" y="176106"/>
              <a:ext cx="268677" cy="555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311" name="Shape 1311"/>
          <p:cNvSpPr/>
          <p:nvPr/>
        </p:nvSpPr>
        <p:spPr>
          <a:xfrm>
            <a:off x="10132907" y="7789333"/>
            <a:ext cx="1192107" cy="325121"/>
          </a:xfrm>
          <a:prstGeom prst="roundRect">
            <a:avLst>
              <a:gd name="adj" fmla="val 11719"/>
            </a:avLst>
          </a:prstGeom>
          <a:solidFill>
            <a:srgbClr val="BBE0E3"/>
          </a:soli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312" name="Shape 1312"/>
          <p:cNvSpPr/>
          <p:nvPr/>
        </p:nvSpPr>
        <p:spPr>
          <a:xfrm>
            <a:off x="10132907" y="7680960"/>
            <a:ext cx="107471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Bishop</a:t>
            </a:r>
          </a:p>
        </p:txBody>
      </p:sp>
      <p:sp>
        <p:nvSpPr>
          <p:cNvPr id="1313" name="Shape 1313"/>
          <p:cNvSpPr/>
          <p:nvPr/>
        </p:nvSpPr>
        <p:spPr>
          <a:xfrm>
            <a:off x="9157546" y="6055360"/>
            <a:ext cx="3251202" cy="169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000000"/>
                </a:solidFill>
                <a:latin typeface="Humanst521 BT"/>
                <a:ea typeface="Humanst521 BT"/>
                <a:cs typeface="Humanst521 BT"/>
                <a:sym typeface="Humanst521 BT"/>
              </a:defRPr>
            </a:lvl1pPr>
          </a:lstStyle>
          <a:p>
            <a:pPr lvl="0">
              <a:defRPr sz="1800"/>
            </a:pPr>
            <a:r>
              <a:rPr sz="3400"/>
              <a:t>A Bishop over a plurality of congregation’s </a:t>
            </a:r>
          </a:p>
        </p:txBody>
      </p:sp>
      <p:sp>
        <p:nvSpPr>
          <p:cNvPr id="1314" name="Shape 1314"/>
          <p:cNvSpPr/>
          <p:nvPr/>
        </p:nvSpPr>
        <p:spPr>
          <a:xfrm>
            <a:off x="697653" y="7053143"/>
            <a:ext cx="1192107" cy="325121"/>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315" name="Shape 1315"/>
          <p:cNvSpPr/>
          <p:nvPr/>
        </p:nvSpPr>
        <p:spPr>
          <a:xfrm>
            <a:off x="697653" y="6944770"/>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319" name="Group 1319"/>
          <p:cNvGrpSpPr/>
          <p:nvPr/>
        </p:nvGrpSpPr>
        <p:grpSpPr>
          <a:xfrm>
            <a:off x="914399" y="7378263"/>
            <a:ext cx="325121" cy="758614"/>
            <a:chOff x="0" y="0"/>
            <a:chExt cx="325120" cy="758613"/>
          </a:xfrm>
        </p:grpSpPr>
        <p:sp>
          <p:nvSpPr>
            <p:cNvPr id="1316" name="Shape 131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17" name="Shape 131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18" name="Shape 131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23" name="Group 1323"/>
          <p:cNvGrpSpPr/>
          <p:nvPr/>
        </p:nvGrpSpPr>
        <p:grpSpPr>
          <a:xfrm>
            <a:off x="1131146" y="7378263"/>
            <a:ext cx="325121" cy="758614"/>
            <a:chOff x="0" y="0"/>
            <a:chExt cx="325120" cy="758613"/>
          </a:xfrm>
        </p:grpSpPr>
        <p:sp>
          <p:nvSpPr>
            <p:cNvPr id="1320" name="Shape 132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21" name="Shape 132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22" name="Shape 132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27" name="Group 1327"/>
          <p:cNvGrpSpPr/>
          <p:nvPr/>
        </p:nvGrpSpPr>
        <p:grpSpPr>
          <a:xfrm>
            <a:off x="1347893" y="7378263"/>
            <a:ext cx="325121" cy="758614"/>
            <a:chOff x="0" y="0"/>
            <a:chExt cx="325120" cy="758613"/>
          </a:xfrm>
        </p:grpSpPr>
        <p:sp>
          <p:nvSpPr>
            <p:cNvPr id="1324" name="Shape 132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25" name="Shape 132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26" name="Shape 132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31" name="Group 1331"/>
          <p:cNvGrpSpPr/>
          <p:nvPr/>
        </p:nvGrpSpPr>
        <p:grpSpPr>
          <a:xfrm>
            <a:off x="1456266" y="7703383"/>
            <a:ext cx="325121" cy="758615"/>
            <a:chOff x="0" y="0"/>
            <a:chExt cx="325120" cy="758613"/>
          </a:xfrm>
        </p:grpSpPr>
        <p:sp>
          <p:nvSpPr>
            <p:cNvPr id="1328" name="Shape 132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29" name="Shape 132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30" name="Shape 133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35" name="Group 1335"/>
          <p:cNvGrpSpPr/>
          <p:nvPr/>
        </p:nvGrpSpPr>
        <p:grpSpPr>
          <a:xfrm>
            <a:off x="1239519" y="7703383"/>
            <a:ext cx="325121" cy="758615"/>
            <a:chOff x="0" y="0"/>
            <a:chExt cx="325120" cy="758613"/>
          </a:xfrm>
        </p:grpSpPr>
        <p:sp>
          <p:nvSpPr>
            <p:cNvPr id="1332" name="Shape 133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33" name="Shape 133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34" name="Shape 133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39" name="Group 1339"/>
          <p:cNvGrpSpPr/>
          <p:nvPr/>
        </p:nvGrpSpPr>
        <p:grpSpPr>
          <a:xfrm>
            <a:off x="1022773" y="7703383"/>
            <a:ext cx="325121" cy="758615"/>
            <a:chOff x="0" y="0"/>
            <a:chExt cx="325120" cy="758613"/>
          </a:xfrm>
        </p:grpSpPr>
        <p:sp>
          <p:nvSpPr>
            <p:cNvPr id="1336" name="Shape 133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37" name="Shape 133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38" name="Shape 133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43" name="Group 1343"/>
          <p:cNvGrpSpPr/>
          <p:nvPr/>
        </p:nvGrpSpPr>
        <p:grpSpPr>
          <a:xfrm>
            <a:off x="806026" y="7703383"/>
            <a:ext cx="325121" cy="758615"/>
            <a:chOff x="0" y="0"/>
            <a:chExt cx="325120" cy="758613"/>
          </a:xfrm>
        </p:grpSpPr>
        <p:sp>
          <p:nvSpPr>
            <p:cNvPr id="1340" name="Shape 134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41" name="Shape 134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42" name="Shape 134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344" name="Shape 1344"/>
          <p:cNvSpPr/>
          <p:nvPr/>
        </p:nvSpPr>
        <p:spPr>
          <a:xfrm>
            <a:off x="3298613" y="7486637"/>
            <a:ext cx="1192107" cy="325121"/>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345" name="Shape 1345"/>
          <p:cNvSpPr/>
          <p:nvPr/>
        </p:nvSpPr>
        <p:spPr>
          <a:xfrm>
            <a:off x="3298613" y="7378263"/>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349" name="Group 1349"/>
          <p:cNvGrpSpPr/>
          <p:nvPr/>
        </p:nvGrpSpPr>
        <p:grpSpPr>
          <a:xfrm>
            <a:off x="3515360" y="7811756"/>
            <a:ext cx="325121" cy="758615"/>
            <a:chOff x="0" y="0"/>
            <a:chExt cx="325120" cy="758613"/>
          </a:xfrm>
        </p:grpSpPr>
        <p:sp>
          <p:nvSpPr>
            <p:cNvPr id="1346" name="Shape 134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47" name="Shape 134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48" name="Shape 134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53" name="Group 1353"/>
          <p:cNvGrpSpPr/>
          <p:nvPr/>
        </p:nvGrpSpPr>
        <p:grpSpPr>
          <a:xfrm>
            <a:off x="3732106" y="7811756"/>
            <a:ext cx="325121" cy="758615"/>
            <a:chOff x="0" y="0"/>
            <a:chExt cx="325120" cy="758613"/>
          </a:xfrm>
        </p:grpSpPr>
        <p:sp>
          <p:nvSpPr>
            <p:cNvPr id="1350" name="Shape 135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51" name="Shape 135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52" name="Shape 135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57" name="Group 1357"/>
          <p:cNvGrpSpPr/>
          <p:nvPr/>
        </p:nvGrpSpPr>
        <p:grpSpPr>
          <a:xfrm>
            <a:off x="3948853" y="7811756"/>
            <a:ext cx="325121" cy="758615"/>
            <a:chOff x="0" y="0"/>
            <a:chExt cx="325120" cy="758613"/>
          </a:xfrm>
        </p:grpSpPr>
        <p:sp>
          <p:nvSpPr>
            <p:cNvPr id="1354" name="Shape 135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55" name="Shape 135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56" name="Shape 135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61" name="Group 1361"/>
          <p:cNvGrpSpPr/>
          <p:nvPr/>
        </p:nvGrpSpPr>
        <p:grpSpPr>
          <a:xfrm>
            <a:off x="4057226" y="8136876"/>
            <a:ext cx="325121" cy="758614"/>
            <a:chOff x="0" y="0"/>
            <a:chExt cx="325120" cy="758613"/>
          </a:xfrm>
        </p:grpSpPr>
        <p:sp>
          <p:nvSpPr>
            <p:cNvPr id="1358" name="Shape 135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59" name="Shape 135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60" name="Shape 136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65" name="Group 1365"/>
          <p:cNvGrpSpPr/>
          <p:nvPr/>
        </p:nvGrpSpPr>
        <p:grpSpPr>
          <a:xfrm>
            <a:off x="3840479" y="8136876"/>
            <a:ext cx="325121" cy="758614"/>
            <a:chOff x="0" y="0"/>
            <a:chExt cx="325120" cy="758613"/>
          </a:xfrm>
        </p:grpSpPr>
        <p:sp>
          <p:nvSpPr>
            <p:cNvPr id="1362" name="Shape 136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63" name="Shape 136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64" name="Shape 136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69" name="Group 1369"/>
          <p:cNvGrpSpPr/>
          <p:nvPr/>
        </p:nvGrpSpPr>
        <p:grpSpPr>
          <a:xfrm>
            <a:off x="3623733" y="8136876"/>
            <a:ext cx="325121" cy="758614"/>
            <a:chOff x="0" y="0"/>
            <a:chExt cx="325120" cy="758613"/>
          </a:xfrm>
        </p:grpSpPr>
        <p:sp>
          <p:nvSpPr>
            <p:cNvPr id="1366" name="Shape 136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67" name="Shape 136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68" name="Shape 136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73" name="Group 1373"/>
          <p:cNvGrpSpPr/>
          <p:nvPr/>
        </p:nvGrpSpPr>
        <p:grpSpPr>
          <a:xfrm>
            <a:off x="3406986" y="8136876"/>
            <a:ext cx="325121" cy="758614"/>
            <a:chOff x="0" y="0"/>
            <a:chExt cx="325120" cy="758613"/>
          </a:xfrm>
        </p:grpSpPr>
        <p:sp>
          <p:nvSpPr>
            <p:cNvPr id="1370" name="Shape 137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71" name="Shape 137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72" name="Shape 137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374" name="Shape 1374"/>
          <p:cNvSpPr/>
          <p:nvPr/>
        </p:nvSpPr>
        <p:spPr>
          <a:xfrm>
            <a:off x="3732106" y="4994050"/>
            <a:ext cx="1192108" cy="325121"/>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375" name="Shape 1375"/>
          <p:cNvSpPr/>
          <p:nvPr/>
        </p:nvSpPr>
        <p:spPr>
          <a:xfrm>
            <a:off x="3732106" y="4885677"/>
            <a:ext cx="1006696"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379" name="Group 1379"/>
          <p:cNvGrpSpPr/>
          <p:nvPr/>
        </p:nvGrpSpPr>
        <p:grpSpPr>
          <a:xfrm>
            <a:off x="3948853" y="5319170"/>
            <a:ext cx="325121" cy="758614"/>
            <a:chOff x="0" y="0"/>
            <a:chExt cx="325120" cy="758613"/>
          </a:xfrm>
        </p:grpSpPr>
        <p:sp>
          <p:nvSpPr>
            <p:cNvPr id="1376" name="Shape 137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77" name="Shape 137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78" name="Shape 137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83" name="Group 1383"/>
          <p:cNvGrpSpPr/>
          <p:nvPr/>
        </p:nvGrpSpPr>
        <p:grpSpPr>
          <a:xfrm>
            <a:off x="4165599" y="5319170"/>
            <a:ext cx="325121" cy="758614"/>
            <a:chOff x="0" y="0"/>
            <a:chExt cx="325120" cy="758613"/>
          </a:xfrm>
        </p:grpSpPr>
        <p:sp>
          <p:nvSpPr>
            <p:cNvPr id="1380" name="Shape 138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81" name="Shape 138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82" name="Shape 138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87" name="Group 1387"/>
          <p:cNvGrpSpPr/>
          <p:nvPr/>
        </p:nvGrpSpPr>
        <p:grpSpPr>
          <a:xfrm>
            <a:off x="4382346" y="5319170"/>
            <a:ext cx="325121" cy="758614"/>
            <a:chOff x="0" y="0"/>
            <a:chExt cx="325120" cy="758613"/>
          </a:xfrm>
        </p:grpSpPr>
        <p:sp>
          <p:nvSpPr>
            <p:cNvPr id="1384" name="Shape 138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85" name="Shape 138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86" name="Shape 138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91" name="Group 1391"/>
          <p:cNvGrpSpPr/>
          <p:nvPr/>
        </p:nvGrpSpPr>
        <p:grpSpPr>
          <a:xfrm>
            <a:off x="4490719" y="5644290"/>
            <a:ext cx="325121" cy="758614"/>
            <a:chOff x="0" y="0"/>
            <a:chExt cx="325120" cy="758613"/>
          </a:xfrm>
        </p:grpSpPr>
        <p:sp>
          <p:nvSpPr>
            <p:cNvPr id="1388" name="Shape 138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89" name="Shape 138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90" name="Shape 139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95" name="Group 1395"/>
          <p:cNvGrpSpPr/>
          <p:nvPr/>
        </p:nvGrpSpPr>
        <p:grpSpPr>
          <a:xfrm>
            <a:off x="4273973" y="5644290"/>
            <a:ext cx="325121" cy="758614"/>
            <a:chOff x="0" y="0"/>
            <a:chExt cx="325120" cy="758613"/>
          </a:xfrm>
        </p:grpSpPr>
        <p:sp>
          <p:nvSpPr>
            <p:cNvPr id="1392" name="Shape 139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93" name="Shape 139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94" name="Shape 139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399" name="Group 1399"/>
          <p:cNvGrpSpPr/>
          <p:nvPr/>
        </p:nvGrpSpPr>
        <p:grpSpPr>
          <a:xfrm>
            <a:off x="4057226" y="5644290"/>
            <a:ext cx="325121" cy="758614"/>
            <a:chOff x="0" y="0"/>
            <a:chExt cx="325120" cy="758613"/>
          </a:xfrm>
        </p:grpSpPr>
        <p:sp>
          <p:nvSpPr>
            <p:cNvPr id="1396" name="Shape 139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97" name="Shape 139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398" name="Shape 139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03" name="Group 1403"/>
          <p:cNvGrpSpPr/>
          <p:nvPr/>
        </p:nvGrpSpPr>
        <p:grpSpPr>
          <a:xfrm>
            <a:off x="3840479" y="5644290"/>
            <a:ext cx="325121" cy="758614"/>
            <a:chOff x="0" y="0"/>
            <a:chExt cx="325120" cy="758613"/>
          </a:xfrm>
        </p:grpSpPr>
        <p:sp>
          <p:nvSpPr>
            <p:cNvPr id="1400" name="Shape 140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01" name="Shape 140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02" name="Shape 140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404" name="Shape 1404"/>
          <p:cNvSpPr/>
          <p:nvPr/>
        </p:nvSpPr>
        <p:spPr>
          <a:xfrm>
            <a:off x="480906" y="4018689"/>
            <a:ext cx="1192108" cy="325122"/>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405" name="Shape 1405"/>
          <p:cNvSpPr/>
          <p:nvPr/>
        </p:nvSpPr>
        <p:spPr>
          <a:xfrm>
            <a:off x="480906" y="3910316"/>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409" name="Group 1409"/>
          <p:cNvGrpSpPr/>
          <p:nvPr/>
        </p:nvGrpSpPr>
        <p:grpSpPr>
          <a:xfrm>
            <a:off x="697653" y="4343810"/>
            <a:ext cx="325121" cy="758614"/>
            <a:chOff x="0" y="0"/>
            <a:chExt cx="325120" cy="758613"/>
          </a:xfrm>
        </p:grpSpPr>
        <p:sp>
          <p:nvSpPr>
            <p:cNvPr id="1406" name="Shape 140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07" name="Shape 140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08" name="Shape 140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13" name="Group 1413"/>
          <p:cNvGrpSpPr/>
          <p:nvPr/>
        </p:nvGrpSpPr>
        <p:grpSpPr>
          <a:xfrm>
            <a:off x="914399" y="4343810"/>
            <a:ext cx="325121" cy="758614"/>
            <a:chOff x="0" y="0"/>
            <a:chExt cx="325120" cy="758613"/>
          </a:xfrm>
        </p:grpSpPr>
        <p:sp>
          <p:nvSpPr>
            <p:cNvPr id="1410" name="Shape 141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11" name="Shape 141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12" name="Shape 141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17" name="Group 1417"/>
          <p:cNvGrpSpPr/>
          <p:nvPr/>
        </p:nvGrpSpPr>
        <p:grpSpPr>
          <a:xfrm>
            <a:off x="1131146" y="4343810"/>
            <a:ext cx="325121" cy="758614"/>
            <a:chOff x="0" y="0"/>
            <a:chExt cx="325120" cy="758613"/>
          </a:xfrm>
        </p:grpSpPr>
        <p:sp>
          <p:nvSpPr>
            <p:cNvPr id="1414" name="Shape 1414"/>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15" name="Shape 1415"/>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16" name="Shape 1416"/>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21" name="Group 1421"/>
          <p:cNvGrpSpPr/>
          <p:nvPr/>
        </p:nvGrpSpPr>
        <p:grpSpPr>
          <a:xfrm>
            <a:off x="1239519" y="4668930"/>
            <a:ext cx="325121" cy="758614"/>
            <a:chOff x="0" y="0"/>
            <a:chExt cx="325120" cy="758613"/>
          </a:xfrm>
        </p:grpSpPr>
        <p:sp>
          <p:nvSpPr>
            <p:cNvPr id="1418" name="Shape 1418"/>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19" name="Shape 1419"/>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20" name="Shape 1420"/>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25" name="Group 1425"/>
          <p:cNvGrpSpPr/>
          <p:nvPr/>
        </p:nvGrpSpPr>
        <p:grpSpPr>
          <a:xfrm>
            <a:off x="1022773" y="4668930"/>
            <a:ext cx="325121" cy="758614"/>
            <a:chOff x="0" y="0"/>
            <a:chExt cx="325120" cy="758613"/>
          </a:xfrm>
        </p:grpSpPr>
        <p:sp>
          <p:nvSpPr>
            <p:cNvPr id="1422" name="Shape 1422"/>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23" name="Shape 1423"/>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24" name="Shape 1424"/>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29" name="Group 1429"/>
          <p:cNvGrpSpPr/>
          <p:nvPr/>
        </p:nvGrpSpPr>
        <p:grpSpPr>
          <a:xfrm>
            <a:off x="806026" y="4668930"/>
            <a:ext cx="325121" cy="758614"/>
            <a:chOff x="0" y="0"/>
            <a:chExt cx="325120" cy="758613"/>
          </a:xfrm>
        </p:grpSpPr>
        <p:sp>
          <p:nvSpPr>
            <p:cNvPr id="1426" name="Shape 1426"/>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27" name="Shape 1427"/>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28" name="Shape 1428"/>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33" name="Group 1433"/>
          <p:cNvGrpSpPr/>
          <p:nvPr/>
        </p:nvGrpSpPr>
        <p:grpSpPr>
          <a:xfrm>
            <a:off x="589279" y="4668930"/>
            <a:ext cx="325121" cy="758614"/>
            <a:chOff x="0" y="0"/>
            <a:chExt cx="325120" cy="758613"/>
          </a:xfrm>
        </p:grpSpPr>
        <p:sp>
          <p:nvSpPr>
            <p:cNvPr id="1430" name="Shape 1430"/>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31" name="Shape 1431"/>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32" name="Shape 1432"/>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434" name="Shape 1434"/>
          <p:cNvSpPr/>
          <p:nvPr/>
        </p:nvSpPr>
        <p:spPr>
          <a:xfrm>
            <a:off x="0" y="1001606"/>
            <a:ext cx="13004800" cy="11303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D6A779"/>
                </a:solidFill>
                <a:effectLst>
                  <a:outerShdw sx="100000" sy="100000" kx="0" ky="0" algn="b" rotWithShape="0" blurRad="152400" dist="76200" dir="7680000">
                    <a:srgbClr val="000000"/>
                  </a:outerShdw>
                </a:effectLst>
                <a:uFill>
                  <a:solidFill>
                    <a:srgbClr val="D6A779"/>
                  </a:solidFill>
                </a:uFill>
                <a:latin typeface="Rage Italic"/>
                <a:ea typeface="Rage Italic"/>
                <a:cs typeface="Rage Italic"/>
                <a:sym typeface="Rage Italic"/>
              </a:defRPr>
            </a:lvl1pPr>
          </a:lstStyle>
          <a:p>
            <a:pPr lvl="0">
              <a:defRPr sz="1800">
                <a:solidFill>
                  <a:srgbClr val="000000"/>
                </a:solidFill>
                <a:effectLst/>
                <a:uFillTx/>
              </a:defRPr>
            </a:pPr>
            <a:r>
              <a:rPr sz="6600">
                <a:solidFill>
                  <a:srgbClr val="D6A779"/>
                </a:solidFill>
                <a:effectLst>
                  <a:outerShdw sx="100000" sy="100000" kx="0" ky="0" algn="b" rotWithShape="0" blurRad="152400" dist="76200" dir="7680000">
                    <a:srgbClr val="000000"/>
                  </a:outerShdw>
                </a:effectLst>
                <a:uFill>
                  <a:solidFill>
                    <a:srgbClr val="D6A779"/>
                  </a:solidFill>
                </a:uFill>
              </a:rPr>
              <a:t>‘Unscriptural” forms of organization …</a:t>
            </a:r>
          </a:p>
        </p:txBody>
      </p:sp>
      <p:sp>
        <p:nvSpPr>
          <p:cNvPr id="1435" name="Shape 1435"/>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1436" name=""/>
          <p:cNvPicPr/>
          <p:nvPr/>
        </p:nvPicPr>
        <p:blipFill>
          <a:blip r:embed="rId3">
            <a:extLst/>
          </a:blip>
          <a:stretch>
            <a:fillRect/>
          </a:stretch>
        </p:blipFill>
        <p:spPr>
          <a:xfrm>
            <a:off x="-112382" y="1947012"/>
            <a:ext cx="3408628" cy="1549401"/>
          </a:xfrm>
          <a:prstGeom prst="rect">
            <a:avLst/>
          </a:prstGeom>
          <a:effectLst>
            <a:outerShdw sx="100000" sy="100000" kx="0" ky="0" algn="b" rotWithShape="0" blurRad="152400" dist="76200" dir="3120000">
              <a:srgbClr val="000000"/>
            </a:outerShdw>
          </a:effectLst>
        </p:spPr>
      </p:pic>
      <p:pic>
        <p:nvPicPr>
          <p:cNvPr id="1437" name=""/>
          <p:cNvPicPr/>
          <p:nvPr/>
        </p:nvPicPr>
        <p:blipFill>
          <a:blip r:embed="rId4">
            <a:extLst/>
          </a:blip>
          <a:stretch>
            <a:fillRect/>
          </a:stretch>
        </p:blipFill>
        <p:spPr>
          <a:xfrm>
            <a:off x="8380631" y="1574200"/>
            <a:ext cx="4805033" cy="1549401"/>
          </a:xfrm>
          <a:prstGeom prst="rect">
            <a:avLst/>
          </a:prstGeom>
          <a:effectLst>
            <a:outerShdw sx="100000" sy="100000" kx="0" ky="0" algn="b" rotWithShape="0" blurRad="152400" dist="76200" dir="3120000">
              <a:srgbClr val="000000"/>
            </a:outerShdw>
          </a:effectLst>
        </p:spPr>
      </p:pic>
    </p:spTree>
  </p:cSld>
  <p:clrMapOvr>
    <a:masterClrMapping/>
  </p:clrMapOvr>
  <p:transition spd="fast" advClick="1">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9" name="Shape 1439"/>
          <p:cNvSpPr/>
          <p:nvPr>
            <p:ph type="sldNum" sz="quarter" idx="2"/>
          </p:nvPr>
        </p:nvSpPr>
        <p:spPr>
          <a:xfrm>
            <a:off x="12746136" y="397060"/>
            <a:ext cx="25866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pic>
        <p:nvPicPr>
          <p:cNvPr id="1440" name=""/>
          <p:cNvPicPr/>
          <p:nvPr/>
        </p:nvPicPr>
        <p:blipFill>
          <a:blip r:embed="rId2">
            <a:extLst/>
          </a:blip>
          <a:stretch>
            <a:fillRect/>
          </a:stretch>
        </p:blipFill>
        <p:spPr>
          <a:xfrm>
            <a:off x="-140900" y="2599266"/>
            <a:ext cx="7711441" cy="7051605"/>
          </a:xfrm>
          <a:prstGeom prst="rect">
            <a:avLst/>
          </a:prstGeom>
        </p:spPr>
      </p:pic>
      <p:sp>
        <p:nvSpPr>
          <p:cNvPr id="1441" name="Shape 1441"/>
          <p:cNvSpPr/>
          <p:nvPr/>
        </p:nvSpPr>
        <p:spPr>
          <a:xfrm>
            <a:off x="697653" y="7053143"/>
            <a:ext cx="1192107" cy="325121"/>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442" name="Shape 1442"/>
          <p:cNvSpPr/>
          <p:nvPr/>
        </p:nvSpPr>
        <p:spPr>
          <a:xfrm>
            <a:off x="697653" y="6944770"/>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446" name="Group 1446"/>
          <p:cNvGrpSpPr/>
          <p:nvPr/>
        </p:nvGrpSpPr>
        <p:grpSpPr>
          <a:xfrm>
            <a:off x="914399" y="7378263"/>
            <a:ext cx="325121" cy="758614"/>
            <a:chOff x="0" y="0"/>
            <a:chExt cx="325120" cy="758613"/>
          </a:xfrm>
        </p:grpSpPr>
        <p:sp>
          <p:nvSpPr>
            <p:cNvPr id="1443" name="Shape 144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44" name="Shape 144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45" name="Shape 144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50" name="Group 1450"/>
          <p:cNvGrpSpPr/>
          <p:nvPr/>
        </p:nvGrpSpPr>
        <p:grpSpPr>
          <a:xfrm>
            <a:off x="1131146" y="7378263"/>
            <a:ext cx="325121" cy="758614"/>
            <a:chOff x="0" y="0"/>
            <a:chExt cx="325120" cy="758613"/>
          </a:xfrm>
        </p:grpSpPr>
        <p:sp>
          <p:nvSpPr>
            <p:cNvPr id="1447" name="Shape 144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48" name="Shape 144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49" name="Shape 144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54" name="Group 1454"/>
          <p:cNvGrpSpPr/>
          <p:nvPr/>
        </p:nvGrpSpPr>
        <p:grpSpPr>
          <a:xfrm>
            <a:off x="1347893" y="7378263"/>
            <a:ext cx="325121" cy="758614"/>
            <a:chOff x="0" y="0"/>
            <a:chExt cx="325120" cy="758613"/>
          </a:xfrm>
        </p:grpSpPr>
        <p:sp>
          <p:nvSpPr>
            <p:cNvPr id="1451" name="Shape 145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52" name="Shape 145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53" name="Shape 145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58" name="Group 1458"/>
          <p:cNvGrpSpPr/>
          <p:nvPr/>
        </p:nvGrpSpPr>
        <p:grpSpPr>
          <a:xfrm>
            <a:off x="1456266" y="7703384"/>
            <a:ext cx="325121" cy="758614"/>
            <a:chOff x="0" y="0"/>
            <a:chExt cx="325120" cy="758613"/>
          </a:xfrm>
        </p:grpSpPr>
        <p:sp>
          <p:nvSpPr>
            <p:cNvPr id="1455" name="Shape 145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56" name="Shape 145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57" name="Shape 145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62" name="Group 1462"/>
          <p:cNvGrpSpPr/>
          <p:nvPr/>
        </p:nvGrpSpPr>
        <p:grpSpPr>
          <a:xfrm>
            <a:off x="1239519" y="7703384"/>
            <a:ext cx="325121" cy="758614"/>
            <a:chOff x="0" y="0"/>
            <a:chExt cx="325120" cy="758613"/>
          </a:xfrm>
        </p:grpSpPr>
        <p:sp>
          <p:nvSpPr>
            <p:cNvPr id="1459" name="Shape 145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60" name="Shape 146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61" name="Shape 146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66" name="Group 1466"/>
          <p:cNvGrpSpPr/>
          <p:nvPr/>
        </p:nvGrpSpPr>
        <p:grpSpPr>
          <a:xfrm>
            <a:off x="1022773" y="7703384"/>
            <a:ext cx="325121" cy="758614"/>
            <a:chOff x="0" y="0"/>
            <a:chExt cx="325120" cy="758613"/>
          </a:xfrm>
        </p:grpSpPr>
        <p:sp>
          <p:nvSpPr>
            <p:cNvPr id="1463" name="Shape 146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64" name="Shape 146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65" name="Shape 146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70" name="Group 1470"/>
          <p:cNvGrpSpPr/>
          <p:nvPr/>
        </p:nvGrpSpPr>
        <p:grpSpPr>
          <a:xfrm>
            <a:off x="806026" y="7703384"/>
            <a:ext cx="325121" cy="758614"/>
            <a:chOff x="0" y="0"/>
            <a:chExt cx="325120" cy="758613"/>
          </a:xfrm>
        </p:grpSpPr>
        <p:sp>
          <p:nvSpPr>
            <p:cNvPr id="1467" name="Shape 146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68" name="Shape 146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69" name="Shape 146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471" name="Shape 1471"/>
          <p:cNvSpPr/>
          <p:nvPr/>
        </p:nvSpPr>
        <p:spPr>
          <a:xfrm>
            <a:off x="3298613" y="7486637"/>
            <a:ext cx="1192108" cy="325121"/>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472" name="Shape 1472"/>
          <p:cNvSpPr/>
          <p:nvPr/>
        </p:nvSpPr>
        <p:spPr>
          <a:xfrm>
            <a:off x="3298613" y="7378263"/>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476" name="Group 1476"/>
          <p:cNvGrpSpPr/>
          <p:nvPr/>
        </p:nvGrpSpPr>
        <p:grpSpPr>
          <a:xfrm>
            <a:off x="3515360" y="7811757"/>
            <a:ext cx="325121" cy="758614"/>
            <a:chOff x="0" y="0"/>
            <a:chExt cx="325120" cy="758613"/>
          </a:xfrm>
        </p:grpSpPr>
        <p:sp>
          <p:nvSpPr>
            <p:cNvPr id="1473" name="Shape 147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74" name="Shape 147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75" name="Shape 147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80" name="Group 1480"/>
          <p:cNvGrpSpPr/>
          <p:nvPr/>
        </p:nvGrpSpPr>
        <p:grpSpPr>
          <a:xfrm>
            <a:off x="3732106" y="7811757"/>
            <a:ext cx="325121" cy="758614"/>
            <a:chOff x="0" y="0"/>
            <a:chExt cx="325120" cy="758613"/>
          </a:xfrm>
        </p:grpSpPr>
        <p:sp>
          <p:nvSpPr>
            <p:cNvPr id="1477" name="Shape 147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78" name="Shape 147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79" name="Shape 147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84" name="Group 1484"/>
          <p:cNvGrpSpPr/>
          <p:nvPr/>
        </p:nvGrpSpPr>
        <p:grpSpPr>
          <a:xfrm>
            <a:off x="3948853" y="7811757"/>
            <a:ext cx="325121" cy="758614"/>
            <a:chOff x="0" y="0"/>
            <a:chExt cx="325120" cy="758613"/>
          </a:xfrm>
        </p:grpSpPr>
        <p:sp>
          <p:nvSpPr>
            <p:cNvPr id="1481" name="Shape 148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82" name="Shape 148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83" name="Shape 148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88" name="Group 1488"/>
          <p:cNvGrpSpPr/>
          <p:nvPr/>
        </p:nvGrpSpPr>
        <p:grpSpPr>
          <a:xfrm>
            <a:off x="4057226" y="8136876"/>
            <a:ext cx="325121" cy="758615"/>
            <a:chOff x="0" y="0"/>
            <a:chExt cx="325120" cy="758613"/>
          </a:xfrm>
        </p:grpSpPr>
        <p:sp>
          <p:nvSpPr>
            <p:cNvPr id="1485" name="Shape 148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86" name="Shape 148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87" name="Shape 148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92" name="Group 1492"/>
          <p:cNvGrpSpPr/>
          <p:nvPr/>
        </p:nvGrpSpPr>
        <p:grpSpPr>
          <a:xfrm>
            <a:off x="3840479" y="8136876"/>
            <a:ext cx="325121" cy="758615"/>
            <a:chOff x="0" y="0"/>
            <a:chExt cx="325120" cy="758613"/>
          </a:xfrm>
        </p:grpSpPr>
        <p:sp>
          <p:nvSpPr>
            <p:cNvPr id="1489" name="Shape 148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90" name="Shape 149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91" name="Shape 149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496" name="Group 1496"/>
          <p:cNvGrpSpPr/>
          <p:nvPr/>
        </p:nvGrpSpPr>
        <p:grpSpPr>
          <a:xfrm>
            <a:off x="3623733" y="8136876"/>
            <a:ext cx="325121" cy="758615"/>
            <a:chOff x="0" y="0"/>
            <a:chExt cx="325120" cy="758613"/>
          </a:xfrm>
        </p:grpSpPr>
        <p:sp>
          <p:nvSpPr>
            <p:cNvPr id="1493" name="Shape 149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94" name="Shape 149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95" name="Shape 149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00" name="Group 1500"/>
          <p:cNvGrpSpPr/>
          <p:nvPr/>
        </p:nvGrpSpPr>
        <p:grpSpPr>
          <a:xfrm>
            <a:off x="3406986" y="8136876"/>
            <a:ext cx="325121" cy="758615"/>
            <a:chOff x="0" y="0"/>
            <a:chExt cx="325120" cy="758613"/>
          </a:xfrm>
        </p:grpSpPr>
        <p:sp>
          <p:nvSpPr>
            <p:cNvPr id="1497" name="Shape 149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98" name="Shape 149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99" name="Shape 149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501" name="Shape 1501"/>
          <p:cNvSpPr/>
          <p:nvPr/>
        </p:nvSpPr>
        <p:spPr>
          <a:xfrm>
            <a:off x="3732106" y="4994050"/>
            <a:ext cx="1192108" cy="325121"/>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502" name="Shape 1502"/>
          <p:cNvSpPr/>
          <p:nvPr/>
        </p:nvSpPr>
        <p:spPr>
          <a:xfrm>
            <a:off x="3732106" y="4885676"/>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506" name="Group 1506"/>
          <p:cNvGrpSpPr/>
          <p:nvPr/>
        </p:nvGrpSpPr>
        <p:grpSpPr>
          <a:xfrm>
            <a:off x="3948853" y="5319170"/>
            <a:ext cx="325121" cy="758614"/>
            <a:chOff x="0" y="0"/>
            <a:chExt cx="325120" cy="758613"/>
          </a:xfrm>
        </p:grpSpPr>
        <p:sp>
          <p:nvSpPr>
            <p:cNvPr id="1503" name="Shape 150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04" name="Shape 150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05" name="Shape 150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10" name="Group 1510"/>
          <p:cNvGrpSpPr/>
          <p:nvPr/>
        </p:nvGrpSpPr>
        <p:grpSpPr>
          <a:xfrm>
            <a:off x="4165600" y="5319170"/>
            <a:ext cx="325121" cy="758614"/>
            <a:chOff x="0" y="0"/>
            <a:chExt cx="325120" cy="758613"/>
          </a:xfrm>
        </p:grpSpPr>
        <p:sp>
          <p:nvSpPr>
            <p:cNvPr id="1507" name="Shape 150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08" name="Shape 150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09" name="Shape 150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14" name="Group 1514"/>
          <p:cNvGrpSpPr/>
          <p:nvPr/>
        </p:nvGrpSpPr>
        <p:grpSpPr>
          <a:xfrm>
            <a:off x="4382346" y="5319170"/>
            <a:ext cx="325121" cy="758614"/>
            <a:chOff x="0" y="0"/>
            <a:chExt cx="325120" cy="758613"/>
          </a:xfrm>
        </p:grpSpPr>
        <p:sp>
          <p:nvSpPr>
            <p:cNvPr id="1511" name="Shape 151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12" name="Shape 151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13" name="Shape 151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18" name="Group 1518"/>
          <p:cNvGrpSpPr/>
          <p:nvPr/>
        </p:nvGrpSpPr>
        <p:grpSpPr>
          <a:xfrm>
            <a:off x="4490720" y="5644290"/>
            <a:ext cx="325121" cy="758614"/>
            <a:chOff x="0" y="0"/>
            <a:chExt cx="325120" cy="758613"/>
          </a:xfrm>
        </p:grpSpPr>
        <p:sp>
          <p:nvSpPr>
            <p:cNvPr id="1515" name="Shape 151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16" name="Shape 151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17" name="Shape 151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22" name="Group 1522"/>
          <p:cNvGrpSpPr/>
          <p:nvPr/>
        </p:nvGrpSpPr>
        <p:grpSpPr>
          <a:xfrm>
            <a:off x="4273973" y="5644290"/>
            <a:ext cx="325121" cy="758614"/>
            <a:chOff x="0" y="0"/>
            <a:chExt cx="325120" cy="758613"/>
          </a:xfrm>
        </p:grpSpPr>
        <p:sp>
          <p:nvSpPr>
            <p:cNvPr id="1519" name="Shape 151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20" name="Shape 152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21" name="Shape 152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26" name="Group 1526"/>
          <p:cNvGrpSpPr/>
          <p:nvPr/>
        </p:nvGrpSpPr>
        <p:grpSpPr>
          <a:xfrm>
            <a:off x="4057226" y="5644290"/>
            <a:ext cx="325121" cy="758614"/>
            <a:chOff x="0" y="0"/>
            <a:chExt cx="325120" cy="758613"/>
          </a:xfrm>
        </p:grpSpPr>
        <p:sp>
          <p:nvSpPr>
            <p:cNvPr id="1523" name="Shape 152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24" name="Shape 152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25" name="Shape 152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30" name="Group 1530"/>
          <p:cNvGrpSpPr/>
          <p:nvPr/>
        </p:nvGrpSpPr>
        <p:grpSpPr>
          <a:xfrm>
            <a:off x="3840479" y="5644290"/>
            <a:ext cx="325121" cy="758614"/>
            <a:chOff x="0" y="0"/>
            <a:chExt cx="325120" cy="758613"/>
          </a:xfrm>
        </p:grpSpPr>
        <p:sp>
          <p:nvSpPr>
            <p:cNvPr id="1527" name="Shape 152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28" name="Shape 152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29" name="Shape 152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531" name="Shape 1531"/>
          <p:cNvSpPr/>
          <p:nvPr/>
        </p:nvSpPr>
        <p:spPr>
          <a:xfrm>
            <a:off x="480906" y="4018689"/>
            <a:ext cx="1192108" cy="325121"/>
          </a:xfrm>
          <a:prstGeom prst="roundRect">
            <a:avLst>
              <a:gd name="adj" fmla="val 11719"/>
            </a:avLst>
          </a:prstGeom>
          <a:gradFill>
            <a:gsLst>
              <a:gs pos="0">
                <a:srgbClr val="FFFBF4"/>
              </a:gs>
              <a:gs pos="100000">
                <a:srgbClr val="C6B698"/>
              </a:gs>
            </a:gsLst>
          </a:gra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532" name="Shape 1532"/>
          <p:cNvSpPr/>
          <p:nvPr/>
        </p:nvSpPr>
        <p:spPr>
          <a:xfrm>
            <a:off x="480906" y="3910316"/>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Elders</a:t>
            </a:r>
          </a:p>
        </p:txBody>
      </p:sp>
      <p:grpSp>
        <p:nvGrpSpPr>
          <p:cNvPr id="1536" name="Group 1536"/>
          <p:cNvGrpSpPr/>
          <p:nvPr/>
        </p:nvGrpSpPr>
        <p:grpSpPr>
          <a:xfrm>
            <a:off x="697653" y="4343810"/>
            <a:ext cx="325121" cy="758614"/>
            <a:chOff x="0" y="0"/>
            <a:chExt cx="325120" cy="758613"/>
          </a:xfrm>
        </p:grpSpPr>
        <p:sp>
          <p:nvSpPr>
            <p:cNvPr id="1533" name="Shape 153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34" name="Shape 153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35" name="Shape 153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40" name="Group 1540"/>
          <p:cNvGrpSpPr/>
          <p:nvPr/>
        </p:nvGrpSpPr>
        <p:grpSpPr>
          <a:xfrm>
            <a:off x="914399" y="4343810"/>
            <a:ext cx="325121" cy="758614"/>
            <a:chOff x="0" y="0"/>
            <a:chExt cx="325120" cy="758613"/>
          </a:xfrm>
        </p:grpSpPr>
        <p:sp>
          <p:nvSpPr>
            <p:cNvPr id="1537" name="Shape 153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38" name="Shape 153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39" name="Shape 153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44" name="Group 1544"/>
          <p:cNvGrpSpPr/>
          <p:nvPr/>
        </p:nvGrpSpPr>
        <p:grpSpPr>
          <a:xfrm>
            <a:off x="1131146" y="4343810"/>
            <a:ext cx="325121" cy="758614"/>
            <a:chOff x="0" y="0"/>
            <a:chExt cx="325120" cy="758613"/>
          </a:xfrm>
        </p:grpSpPr>
        <p:sp>
          <p:nvSpPr>
            <p:cNvPr id="1541" name="Shape 1541"/>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42" name="Shape 1542"/>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43" name="Shape 1543"/>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48" name="Group 1548"/>
          <p:cNvGrpSpPr/>
          <p:nvPr/>
        </p:nvGrpSpPr>
        <p:grpSpPr>
          <a:xfrm>
            <a:off x="1239519" y="4668930"/>
            <a:ext cx="325121" cy="758614"/>
            <a:chOff x="0" y="0"/>
            <a:chExt cx="325120" cy="758613"/>
          </a:xfrm>
        </p:grpSpPr>
        <p:sp>
          <p:nvSpPr>
            <p:cNvPr id="1545" name="Shape 1545"/>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46" name="Shape 1546"/>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47" name="Shape 1547"/>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52" name="Group 1552"/>
          <p:cNvGrpSpPr/>
          <p:nvPr/>
        </p:nvGrpSpPr>
        <p:grpSpPr>
          <a:xfrm>
            <a:off x="1022773" y="4668930"/>
            <a:ext cx="325121" cy="758614"/>
            <a:chOff x="0" y="0"/>
            <a:chExt cx="325120" cy="758613"/>
          </a:xfrm>
        </p:grpSpPr>
        <p:sp>
          <p:nvSpPr>
            <p:cNvPr id="1549" name="Shape 1549"/>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50" name="Shape 1550"/>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51" name="Shape 1551"/>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56" name="Group 1556"/>
          <p:cNvGrpSpPr/>
          <p:nvPr/>
        </p:nvGrpSpPr>
        <p:grpSpPr>
          <a:xfrm>
            <a:off x="806026" y="4668930"/>
            <a:ext cx="325121" cy="758614"/>
            <a:chOff x="0" y="0"/>
            <a:chExt cx="325120" cy="758613"/>
          </a:xfrm>
        </p:grpSpPr>
        <p:sp>
          <p:nvSpPr>
            <p:cNvPr id="1553" name="Shape 155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54" name="Shape 1554"/>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55" name="Shape 1555"/>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grpSp>
        <p:nvGrpSpPr>
          <p:cNvPr id="1560" name="Group 1560"/>
          <p:cNvGrpSpPr/>
          <p:nvPr/>
        </p:nvGrpSpPr>
        <p:grpSpPr>
          <a:xfrm>
            <a:off x="589279" y="4668930"/>
            <a:ext cx="325121" cy="758614"/>
            <a:chOff x="0" y="0"/>
            <a:chExt cx="325120" cy="758613"/>
          </a:xfrm>
        </p:grpSpPr>
        <p:sp>
          <p:nvSpPr>
            <p:cNvPr id="1557" name="Shape 1557"/>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58" name="Shape 1558"/>
            <p:cNvSpPr/>
            <p:nvPr/>
          </p:nvSpPr>
          <p:spPr>
            <a:xfrm>
              <a:off x="83147" y="15496"/>
              <a:ext cx="131941" cy="140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59" name="Shape 1559"/>
            <p:cNvSpPr/>
            <p:nvPr/>
          </p:nvSpPr>
          <p:spPr>
            <a:xfrm>
              <a:off x="22902" y="175548"/>
              <a:ext cx="267615" cy="55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561" name="Shape 1561"/>
          <p:cNvSpPr/>
          <p:nvPr/>
        </p:nvSpPr>
        <p:spPr>
          <a:xfrm>
            <a:off x="0" y="1001606"/>
            <a:ext cx="13004800" cy="1130301"/>
          </a:xfrm>
          <a:prstGeom prst="rect">
            <a:avLst/>
          </a:prstGeom>
          <a:ln w="12700">
            <a:round/>
          </a:ln>
          <a:effectLst>
            <a:outerShdw sx="100000" sy="100000" kx="0" ky="0" algn="b" rotWithShape="0" blurRad="152400" dist="76200" dir="312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D6A779"/>
              </a:buClr>
              <a:buFont typeface="Rage Italic"/>
              <a:defRPr sz="6600">
                <a:solidFill>
                  <a:srgbClr val="D6A779"/>
                </a:solidFill>
                <a:effectLst>
                  <a:outerShdw sx="100000" sy="100000" kx="0" ky="0" algn="b" rotWithShape="0" blurRad="152400" dist="76200" dir="7680000">
                    <a:srgbClr val="000000"/>
                  </a:outerShdw>
                </a:effectLst>
                <a:uFill>
                  <a:solidFill>
                    <a:srgbClr val="D6A779"/>
                  </a:solidFill>
                </a:uFill>
                <a:latin typeface="Rage Italic"/>
                <a:ea typeface="Rage Italic"/>
                <a:cs typeface="Rage Italic"/>
                <a:sym typeface="Rage Italic"/>
              </a:defRPr>
            </a:lvl1pPr>
          </a:lstStyle>
          <a:p>
            <a:pPr lvl="0">
              <a:defRPr sz="1800">
                <a:solidFill>
                  <a:srgbClr val="000000"/>
                </a:solidFill>
                <a:effectLst/>
                <a:uFillTx/>
              </a:defRPr>
            </a:pPr>
            <a:r>
              <a:rPr sz="6600">
                <a:solidFill>
                  <a:srgbClr val="D6A779"/>
                </a:solidFill>
                <a:effectLst>
                  <a:outerShdw sx="100000" sy="100000" kx="0" ky="0" algn="b" rotWithShape="0" blurRad="152400" dist="76200" dir="7680000">
                    <a:srgbClr val="000000"/>
                  </a:outerShdw>
                </a:effectLst>
                <a:uFill>
                  <a:solidFill>
                    <a:srgbClr val="D6A779"/>
                  </a:solidFill>
                </a:uFill>
              </a:rPr>
              <a:t>‘Unscriptural” forms of organization …</a:t>
            </a:r>
          </a:p>
        </p:txBody>
      </p:sp>
      <p:sp>
        <p:nvSpPr>
          <p:cNvPr id="1562" name="Shape 1562"/>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1563" name=""/>
          <p:cNvPicPr/>
          <p:nvPr/>
        </p:nvPicPr>
        <p:blipFill>
          <a:blip r:embed="rId3">
            <a:extLst/>
          </a:blip>
          <a:stretch>
            <a:fillRect/>
          </a:stretch>
        </p:blipFill>
        <p:spPr>
          <a:xfrm>
            <a:off x="-112382" y="1947012"/>
            <a:ext cx="3408628" cy="1549401"/>
          </a:xfrm>
          <a:prstGeom prst="rect">
            <a:avLst/>
          </a:prstGeom>
          <a:effectLst>
            <a:outerShdw sx="100000" sy="100000" kx="0" ky="0" algn="b" rotWithShape="0" blurRad="152400" dist="76200" dir="3120000">
              <a:srgbClr val="000000"/>
            </a:outerShdw>
          </a:effectLst>
        </p:spPr>
      </p:pic>
      <p:pic>
        <p:nvPicPr>
          <p:cNvPr id="1564" name=""/>
          <p:cNvPicPr/>
          <p:nvPr/>
        </p:nvPicPr>
        <p:blipFill>
          <a:blip r:embed="rId4">
            <a:extLst/>
          </a:blip>
          <a:stretch>
            <a:fillRect/>
          </a:stretch>
        </p:blipFill>
        <p:spPr>
          <a:xfrm>
            <a:off x="8380631" y="1574200"/>
            <a:ext cx="4805033" cy="1549401"/>
          </a:xfrm>
          <a:prstGeom prst="rect">
            <a:avLst/>
          </a:prstGeom>
          <a:effectLst>
            <a:outerShdw sx="100000" sy="100000" kx="0" ky="0" algn="b" rotWithShape="0" blurRad="152400" dist="76200" dir="3120000">
              <a:srgbClr val="000000"/>
            </a:outerShdw>
          </a:effectLst>
        </p:spPr>
      </p:pic>
      <p:sp>
        <p:nvSpPr>
          <p:cNvPr id="1565" name="Shape 1565"/>
          <p:cNvSpPr/>
          <p:nvPr/>
        </p:nvSpPr>
        <p:spPr>
          <a:xfrm>
            <a:off x="10839139" y="4445282"/>
            <a:ext cx="1" cy="650241"/>
          </a:xfrm>
          <a:prstGeom prst="line">
            <a:avLst/>
          </a:prstGeom>
          <a:ln w="12700">
            <a:solidFill>
              <a:srgbClr val="FF0000"/>
            </a:solidFill>
            <a:round/>
            <a:tailEnd type="triangle"/>
          </a:ln>
          <a:effectLst>
            <a:outerShdw sx="100000" sy="100000" kx="0" ky="0" algn="b" rotWithShape="0" blurRad="88900" dist="25400" dir="2700000">
              <a:srgbClr val="990000"/>
            </a:outerShdw>
          </a:effectLst>
        </p:spPr>
        <p:txBody>
          <a:bodyPr lIns="65023" tIns="65023" rIns="65023" bIns="65023"/>
          <a:lstStyle/>
          <a:p>
            <a:pPr lvl="0" algn="l" defTabSz="457200">
              <a:defRPr sz="1600">
                <a:solidFill>
                  <a:srgbClr val="000000"/>
                </a:solidFill>
                <a:latin typeface="Helvetica"/>
                <a:ea typeface="Helvetica"/>
                <a:cs typeface="Helvetica"/>
                <a:sym typeface="Helvetica"/>
              </a:defRPr>
            </a:pPr>
          </a:p>
        </p:txBody>
      </p:sp>
      <p:sp>
        <p:nvSpPr>
          <p:cNvPr id="1566" name="Shape 1566"/>
          <p:cNvSpPr/>
          <p:nvPr/>
        </p:nvSpPr>
        <p:spPr>
          <a:xfrm>
            <a:off x="10403841" y="5095522"/>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67" name="Shape 1567"/>
          <p:cNvSpPr/>
          <p:nvPr/>
        </p:nvSpPr>
        <p:spPr>
          <a:xfrm>
            <a:off x="10487378" y="5111326"/>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68" name="Shape 1568"/>
          <p:cNvSpPr/>
          <p:nvPr/>
        </p:nvSpPr>
        <p:spPr>
          <a:xfrm>
            <a:off x="10426418" y="5271628"/>
            <a:ext cx="268677" cy="555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69" name="Shape 1569"/>
          <p:cNvSpPr/>
          <p:nvPr/>
        </p:nvSpPr>
        <p:spPr>
          <a:xfrm>
            <a:off x="10620587" y="5095522"/>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0" name="Shape 1570"/>
          <p:cNvSpPr/>
          <p:nvPr/>
        </p:nvSpPr>
        <p:spPr>
          <a:xfrm>
            <a:off x="10704125" y="5111326"/>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1" name="Shape 1571"/>
          <p:cNvSpPr/>
          <p:nvPr/>
        </p:nvSpPr>
        <p:spPr>
          <a:xfrm>
            <a:off x="10643165" y="5271628"/>
            <a:ext cx="268676" cy="555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2" name="Shape 1572"/>
          <p:cNvSpPr/>
          <p:nvPr/>
        </p:nvSpPr>
        <p:spPr>
          <a:xfrm>
            <a:off x="10837334" y="5095522"/>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3" name="Shape 1573"/>
          <p:cNvSpPr/>
          <p:nvPr/>
        </p:nvSpPr>
        <p:spPr>
          <a:xfrm>
            <a:off x="10920871" y="5111326"/>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4" name="Shape 1574"/>
          <p:cNvSpPr/>
          <p:nvPr/>
        </p:nvSpPr>
        <p:spPr>
          <a:xfrm>
            <a:off x="10859911" y="5271628"/>
            <a:ext cx="268677" cy="555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5" name="Shape 1575"/>
          <p:cNvSpPr/>
          <p:nvPr/>
        </p:nvSpPr>
        <p:spPr>
          <a:xfrm>
            <a:off x="10945707" y="5420642"/>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6" name="Shape 1576"/>
          <p:cNvSpPr/>
          <p:nvPr/>
        </p:nvSpPr>
        <p:spPr>
          <a:xfrm>
            <a:off x="11029245" y="5436446"/>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7" name="Shape 1577"/>
          <p:cNvSpPr/>
          <p:nvPr/>
        </p:nvSpPr>
        <p:spPr>
          <a:xfrm>
            <a:off x="10968285" y="5596748"/>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8" name="Shape 1578"/>
          <p:cNvSpPr/>
          <p:nvPr/>
        </p:nvSpPr>
        <p:spPr>
          <a:xfrm>
            <a:off x="10728960" y="5420642"/>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79" name="Shape 1579"/>
          <p:cNvSpPr/>
          <p:nvPr/>
        </p:nvSpPr>
        <p:spPr>
          <a:xfrm>
            <a:off x="10812498" y="5436446"/>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0" name="Shape 1580"/>
          <p:cNvSpPr/>
          <p:nvPr/>
        </p:nvSpPr>
        <p:spPr>
          <a:xfrm>
            <a:off x="10751538" y="5596748"/>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1" name="Shape 1581"/>
          <p:cNvSpPr/>
          <p:nvPr/>
        </p:nvSpPr>
        <p:spPr>
          <a:xfrm>
            <a:off x="10512214" y="5420642"/>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2" name="Shape 1582"/>
          <p:cNvSpPr/>
          <p:nvPr/>
        </p:nvSpPr>
        <p:spPr>
          <a:xfrm>
            <a:off x="10595751" y="5436446"/>
            <a:ext cx="130953"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3" name="Shape 1583"/>
          <p:cNvSpPr/>
          <p:nvPr/>
        </p:nvSpPr>
        <p:spPr>
          <a:xfrm>
            <a:off x="10534792" y="5596748"/>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4" name="Shape 1584"/>
          <p:cNvSpPr/>
          <p:nvPr/>
        </p:nvSpPr>
        <p:spPr>
          <a:xfrm>
            <a:off x="10295467" y="5420642"/>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5" name="Shape 1585"/>
          <p:cNvSpPr/>
          <p:nvPr/>
        </p:nvSpPr>
        <p:spPr>
          <a:xfrm>
            <a:off x="10379005" y="5436446"/>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6" name="Shape 1586"/>
          <p:cNvSpPr/>
          <p:nvPr/>
        </p:nvSpPr>
        <p:spPr>
          <a:xfrm>
            <a:off x="10318044" y="5596748"/>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a:solidFill/>
            <a:round/>
          </a:ln>
        </p:spPr>
        <p:txBody>
          <a:bodyPr lIns="65023" tIns="65023" rIns="65023" bIns="65023"/>
          <a:lstStyle/>
          <a:p>
            <a:pPr lvl="0" algn="l" defTabSz="914400">
              <a:defRPr sz="2400">
                <a:solidFill>
                  <a:srgbClr val="000000"/>
                </a:solidFill>
                <a:latin typeface="Arial"/>
                <a:ea typeface="Arial"/>
                <a:cs typeface="Arial"/>
                <a:sym typeface="Arial"/>
              </a:defRPr>
            </a:pPr>
          </a:p>
        </p:txBody>
      </p:sp>
      <p:sp>
        <p:nvSpPr>
          <p:cNvPr id="1587" name="Shape 1587"/>
          <p:cNvSpPr/>
          <p:nvPr/>
        </p:nvSpPr>
        <p:spPr>
          <a:xfrm>
            <a:off x="10187093" y="4336908"/>
            <a:ext cx="1192108" cy="325121"/>
          </a:xfrm>
          <a:prstGeom prst="roundRect">
            <a:avLst>
              <a:gd name="adj" fmla="val 11719"/>
            </a:avLst>
          </a:prstGeom>
          <a:solidFill>
            <a:srgbClr val="BBE0E3"/>
          </a:solidFill>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588" name="Shape 1588"/>
          <p:cNvSpPr/>
          <p:nvPr/>
        </p:nvSpPr>
        <p:spPr>
          <a:xfrm>
            <a:off x="10187093" y="4228535"/>
            <a:ext cx="1023663"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400">
                <a:solidFill>
                  <a:srgbClr val="000000"/>
                </a:solidFill>
                <a:latin typeface="Arial"/>
                <a:ea typeface="Arial"/>
                <a:cs typeface="Arial"/>
                <a:sym typeface="Arial"/>
              </a:defRPr>
            </a:lvl1pPr>
          </a:lstStyle>
          <a:p>
            <a:pPr lvl="0">
              <a:defRPr sz="1800"/>
            </a:pPr>
            <a:r>
              <a:rPr sz="2400"/>
              <a:t>Pastor</a:t>
            </a:r>
          </a:p>
        </p:txBody>
      </p:sp>
      <p:sp>
        <p:nvSpPr>
          <p:cNvPr id="1589" name="Shape 1589"/>
          <p:cNvSpPr/>
          <p:nvPr/>
        </p:nvSpPr>
        <p:spPr>
          <a:xfrm>
            <a:off x="8860650" y="2942840"/>
            <a:ext cx="3820161"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000000"/>
                </a:solidFill>
                <a:latin typeface="Humanst521 BT"/>
                <a:ea typeface="Humanst521 BT"/>
                <a:cs typeface="Humanst521 BT"/>
                <a:sym typeface="Humanst521 BT"/>
              </a:defRPr>
            </a:lvl1pPr>
          </a:lstStyle>
          <a:p>
            <a:pPr lvl="0">
              <a:defRPr sz="1800"/>
            </a:pPr>
            <a:r>
              <a:rPr sz="3400"/>
              <a:t>A single man over a single congregation</a:t>
            </a:r>
          </a:p>
        </p:txBody>
      </p:sp>
      <p:grpSp>
        <p:nvGrpSpPr>
          <p:cNvPr id="1660" name="Group 1660"/>
          <p:cNvGrpSpPr/>
          <p:nvPr/>
        </p:nvGrpSpPr>
        <p:grpSpPr>
          <a:xfrm>
            <a:off x="8994987" y="6179255"/>
            <a:ext cx="3576321" cy="3467948"/>
            <a:chOff x="0" y="0"/>
            <a:chExt cx="3576320" cy="3467946"/>
          </a:xfrm>
        </p:grpSpPr>
        <p:sp>
          <p:nvSpPr>
            <p:cNvPr id="1590" name="Shape 1590"/>
            <p:cNvSpPr/>
            <p:nvPr/>
          </p:nvSpPr>
          <p:spPr>
            <a:xfrm flipH="1">
              <a:off x="758613" y="1733973"/>
              <a:ext cx="1083734" cy="541867"/>
            </a:xfrm>
            <a:prstGeom prst="line">
              <a:avLst/>
            </a:prstGeom>
            <a:noFill/>
            <a:ln w="12700" cap="flat">
              <a:solidFill>
                <a:srgbClr val="FF0000"/>
              </a:solidFill>
              <a:prstDash val="solid"/>
              <a:round/>
              <a:tailEnd type="triangle" w="med" len="med"/>
            </a:ln>
            <a:effectLst>
              <a:outerShdw sx="100000" sy="100000" kx="0" ky="0" algn="b" rotWithShape="0" blurRad="88900" dist="25400" dir="2700000">
                <a:srgbClr val="990000"/>
              </a:outerShdw>
            </a:effectLst>
          </p:spPr>
          <p:txBody>
            <a:bodyPr wrap="square" lIns="65023" tIns="65023" rIns="65023" bIns="65023" numCol="1" anchor="t">
              <a:noAutofit/>
            </a:bodyPr>
            <a:lstStyle/>
            <a:p>
              <a:pPr lvl="0" algn="l" defTabSz="457200">
                <a:defRPr sz="1600">
                  <a:solidFill>
                    <a:srgbClr val="000000"/>
                  </a:solidFill>
                  <a:latin typeface="Helvetica"/>
                  <a:ea typeface="Helvetica"/>
                  <a:cs typeface="Helvetica"/>
                  <a:sym typeface="Helvetica"/>
                </a:defRPr>
              </a:pPr>
            </a:p>
          </p:txBody>
        </p:sp>
        <p:sp>
          <p:nvSpPr>
            <p:cNvPr id="1591" name="Shape 1591"/>
            <p:cNvSpPr/>
            <p:nvPr/>
          </p:nvSpPr>
          <p:spPr>
            <a:xfrm>
              <a:off x="1844152" y="1733973"/>
              <a:ext cx="1" cy="650241"/>
            </a:xfrm>
            <a:prstGeom prst="line">
              <a:avLst/>
            </a:prstGeom>
            <a:noFill/>
            <a:ln w="12700" cap="flat">
              <a:solidFill>
                <a:srgbClr val="FF0000"/>
              </a:solidFill>
              <a:prstDash val="solid"/>
              <a:round/>
              <a:tailEnd type="triangle" w="med" len="med"/>
            </a:ln>
            <a:effectLst>
              <a:outerShdw sx="100000" sy="100000" kx="0" ky="0" algn="b" rotWithShape="0" blurRad="88900" dist="25400" dir="2700000">
                <a:srgbClr val="990000"/>
              </a:outerShdw>
            </a:effectLst>
          </p:spPr>
          <p:txBody>
            <a:bodyPr wrap="square" lIns="65023" tIns="65023" rIns="65023" bIns="65023" numCol="1" anchor="t">
              <a:noAutofit/>
            </a:bodyPr>
            <a:lstStyle/>
            <a:p>
              <a:pPr lvl="0" algn="l" defTabSz="457200">
                <a:defRPr sz="1600">
                  <a:solidFill>
                    <a:srgbClr val="000000"/>
                  </a:solidFill>
                  <a:latin typeface="Helvetica"/>
                  <a:ea typeface="Helvetica"/>
                  <a:cs typeface="Helvetica"/>
                  <a:sym typeface="Helvetica"/>
                </a:defRPr>
              </a:pPr>
            </a:p>
          </p:txBody>
        </p:sp>
        <p:sp>
          <p:nvSpPr>
            <p:cNvPr id="1592" name="Shape 1592"/>
            <p:cNvSpPr/>
            <p:nvPr/>
          </p:nvSpPr>
          <p:spPr>
            <a:xfrm>
              <a:off x="1842346" y="1733973"/>
              <a:ext cx="975361" cy="541867"/>
            </a:xfrm>
            <a:prstGeom prst="line">
              <a:avLst/>
            </a:prstGeom>
            <a:noFill/>
            <a:ln w="12700" cap="flat">
              <a:solidFill>
                <a:srgbClr val="FF0000"/>
              </a:solidFill>
              <a:prstDash val="solid"/>
              <a:round/>
              <a:tailEnd type="triangle" w="med" len="med"/>
            </a:ln>
            <a:effectLst>
              <a:outerShdw sx="100000" sy="100000" kx="0" ky="0" algn="b" rotWithShape="0" blurRad="88900" dist="25400" dir="2700000">
                <a:srgbClr val="990000"/>
              </a:outerShdw>
            </a:effectLst>
          </p:spPr>
          <p:txBody>
            <a:bodyPr wrap="square" lIns="65023" tIns="65023" rIns="65023" bIns="65023" numCol="1" anchor="t">
              <a:noAutofit/>
            </a:bodyPr>
            <a:lstStyle/>
            <a:p>
              <a:pPr lvl="0" algn="l" defTabSz="457200">
                <a:defRPr sz="1600">
                  <a:solidFill>
                    <a:srgbClr val="000000"/>
                  </a:solidFill>
                  <a:latin typeface="Helvetica"/>
                  <a:ea typeface="Helvetica"/>
                  <a:cs typeface="Helvetica"/>
                  <a:sym typeface="Helvetica"/>
                </a:defRPr>
              </a:pPr>
            </a:p>
          </p:txBody>
        </p:sp>
        <p:sp>
          <p:nvSpPr>
            <p:cNvPr id="1593" name="Shape 1593"/>
            <p:cNvSpPr/>
            <p:nvPr/>
          </p:nvSpPr>
          <p:spPr>
            <a:xfrm>
              <a:off x="108373"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94" name="Shape 1594"/>
            <p:cNvSpPr/>
            <p:nvPr/>
          </p:nvSpPr>
          <p:spPr>
            <a:xfrm>
              <a:off x="191911"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95" name="Shape 1595"/>
            <p:cNvSpPr/>
            <p:nvPr/>
          </p:nvSpPr>
          <p:spPr>
            <a:xfrm>
              <a:off x="130951" y="256032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96" name="Shape 1596"/>
            <p:cNvSpPr/>
            <p:nvPr/>
          </p:nvSpPr>
          <p:spPr>
            <a:xfrm>
              <a:off x="325120"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97" name="Shape 1597"/>
            <p:cNvSpPr/>
            <p:nvPr/>
          </p:nvSpPr>
          <p:spPr>
            <a:xfrm>
              <a:off x="408657"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98" name="Shape 1598"/>
            <p:cNvSpPr/>
            <p:nvPr/>
          </p:nvSpPr>
          <p:spPr>
            <a:xfrm>
              <a:off x="347697" y="256032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599" name="Shape 1599"/>
            <p:cNvSpPr/>
            <p:nvPr/>
          </p:nvSpPr>
          <p:spPr>
            <a:xfrm>
              <a:off x="541866"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0" name="Shape 1600"/>
            <p:cNvSpPr/>
            <p:nvPr/>
          </p:nvSpPr>
          <p:spPr>
            <a:xfrm>
              <a:off x="625404"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1" name="Shape 1601"/>
            <p:cNvSpPr/>
            <p:nvPr/>
          </p:nvSpPr>
          <p:spPr>
            <a:xfrm>
              <a:off x="564444" y="256032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2" name="Shape 1602"/>
            <p:cNvSpPr/>
            <p:nvPr/>
          </p:nvSpPr>
          <p:spPr>
            <a:xfrm>
              <a:off x="650240"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3" name="Shape 1603"/>
            <p:cNvSpPr/>
            <p:nvPr/>
          </p:nvSpPr>
          <p:spPr>
            <a:xfrm>
              <a:off x="733777"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4" name="Shape 1604"/>
            <p:cNvSpPr/>
            <p:nvPr/>
          </p:nvSpPr>
          <p:spPr>
            <a:xfrm>
              <a:off x="672817"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5" name="Shape 1605"/>
            <p:cNvSpPr/>
            <p:nvPr/>
          </p:nvSpPr>
          <p:spPr>
            <a:xfrm>
              <a:off x="433493"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6" name="Shape 1606"/>
            <p:cNvSpPr/>
            <p:nvPr/>
          </p:nvSpPr>
          <p:spPr>
            <a:xfrm>
              <a:off x="517031"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7" name="Shape 1607"/>
            <p:cNvSpPr/>
            <p:nvPr/>
          </p:nvSpPr>
          <p:spPr>
            <a:xfrm>
              <a:off x="456071" y="288544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8" name="Shape 1608"/>
            <p:cNvSpPr/>
            <p:nvPr/>
          </p:nvSpPr>
          <p:spPr>
            <a:xfrm>
              <a:off x="216746"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09" name="Shape 1609"/>
            <p:cNvSpPr/>
            <p:nvPr/>
          </p:nvSpPr>
          <p:spPr>
            <a:xfrm>
              <a:off x="300284"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0" name="Shape 1610"/>
            <p:cNvSpPr/>
            <p:nvPr/>
          </p:nvSpPr>
          <p:spPr>
            <a:xfrm>
              <a:off x="239324"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1" name="Shape 1611"/>
            <p:cNvSpPr/>
            <p:nvPr/>
          </p:nvSpPr>
          <p:spPr>
            <a:xfrm>
              <a:off x="0"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2" name="Shape 1612"/>
            <p:cNvSpPr/>
            <p:nvPr/>
          </p:nvSpPr>
          <p:spPr>
            <a:xfrm>
              <a:off x="83537"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3" name="Shape 1613"/>
            <p:cNvSpPr/>
            <p:nvPr/>
          </p:nvSpPr>
          <p:spPr>
            <a:xfrm>
              <a:off x="22577"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4" name="Shape 1614"/>
            <p:cNvSpPr/>
            <p:nvPr/>
          </p:nvSpPr>
          <p:spPr>
            <a:xfrm>
              <a:off x="1408853"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5" name="Shape 1615"/>
            <p:cNvSpPr/>
            <p:nvPr/>
          </p:nvSpPr>
          <p:spPr>
            <a:xfrm>
              <a:off x="1492391"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6" name="Shape 1616"/>
            <p:cNvSpPr/>
            <p:nvPr/>
          </p:nvSpPr>
          <p:spPr>
            <a:xfrm>
              <a:off x="1431431" y="256032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7" name="Shape 1617"/>
            <p:cNvSpPr/>
            <p:nvPr/>
          </p:nvSpPr>
          <p:spPr>
            <a:xfrm>
              <a:off x="1625600"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8" name="Shape 1618"/>
            <p:cNvSpPr/>
            <p:nvPr/>
          </p:nvSpPr>
          <p:spPr>
            <a:xfrm>
              <a:off x="1709137"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19" name="Shape 1619"/>
            <p:cNvSpPr/>
            <p:nvPr/>
          </p:nvSpPr>
          <p:spPr>
            <a:xfrm>
              <a:off x="1648177" y="256032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0" name="Shape 1620"/>
            <p:cNvSpPr/>
            <p:nvPr/>
          </p:nvSpPr>
          <p:spPr>
            <a:xfrm>
              <a:off x="1842346"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1" name="Shape 1621"/>
            <p:cNvSpPr/>
            <p:nvPr/>
          </p:nvSpPr>
          <p:spPr>
            <a:xfrm>
              <a:off x="1925884"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2" name="Shape 1622"/>
            <p:cNvSpPr/>
            <p:nvPr/>
          </p:nvSpPr>
          <p:spPr>
            <a:xfrm>
              <a:off x="1864924" y="256032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3" name="Shape 1623"/>
            <p:cNvSpPr/>
            <p:nvPr/>
          </p:nvSpPr>
          <p:spPr>
            <a:xfrm>
              <a:off x="1950720"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4" name="Shape 1624"/>
            <p:cNvSpPr/>
            <p:nvPr/>
          </p:nvSpPr>
          <p:spPr>
            <a:xfrm>
              <a:off x="2034257"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5" name="Shape 1625"/>
            <p:cNvSpPr/>
            <p:nvPr/>
          </p:nvSpPr>
          <p:spPr>
            <a:xfrm>
              <a:off x="1973297"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6" name="Shape 1626"/>
            <p:cNvSpPr/>
            <p:nvPr/>
          </p:nvSpPr>
          <p:spPr>
            <a:xfrm>
              <a:off x="1733973"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7" name="Shape 1627"/>
            <p:cNvSpPr/>
            <p:nvPr/>
          </p:nvSpPr>
          <p:spPr>
            <a:xfrm>
              <a:off x="1817511"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8" name="Shape 1628"/>
            <p:cNvSpPr/>
            <p:nvPr/>
          </p:nvSpPr>
          <p:spPr>
            <a:xfrm>
              <a:off x="1756551" y="288544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29" name="Shape 1629"/>
            <p:cNvSpPr/>
            <p:nvPr/>
          </p:nvSpPr>
          <p:spPr>
            <a:xfrm>
              <a:off x="1517226"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0" name="Shape 1630"/>
            <p:cNvSpPr/>
            <p:nvPr/>
          </p:nvSpPr>
          <p:spPr>
            <a:xfrm>
              <a:off x="1600764"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1" name="Shape 1631"/>
            <p:cNvSpPr/>
            <p:nvPr/>
          </p:nvSpPr>
          <p:spPr>
            <a:xfrm>
              <a:off x="1539804"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2" name="Shape 1632"/>
            <p:cNvSpPr/>
            <p:nvPr/>
          </p:nvSpPr>
          <p:spPr>
            <a:xfrm>
              <a:off x="1300480"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3" name="Shape 1633"/>
            <p:cNvSpPr/>
            <p:nvPr/>
          </p:nvSpPr>
          <p:spPr>
            <a:xfrm>
              <a:off x="1384017"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4" name="Shape 1634"/>
            <p:cNvSpPr/>
            <p:nvPr/>
          </p:nvSpPr>
          <p:spPr>
            <a:xfrm>
              <a:off x="1323057"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5" name="Shape 1635"/>
            <p:cNvSpPr/>
            <p:nvPr/>
          </p:nvSpPr>
          <p:spPr>
            <a:xfrm>
              <a:off x="2709333"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6" name="Shape 1636"/>
            <p:cNvSpPr/>
            <p:nvPr/>
          </p:nvSpPr>
          <p:spPr>
            <a:xfrm>
              <a:off x="2792871"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7" name="Shape 1637"/>
            <p:cNvSpPr/>
            <p:nvPr/>
          </p:nvSpPr>
          <p:spPr>
            <a:xfrm>
              <a:off x="2731911" y="256032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8" name="Shape 1638"/>
            <p:cNvSpPr/>
            <p:nvPr/>
          </p:nvSpPr>
          <p:spPr>
            <a:xfrm>
              <a:off x="2926080"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39" name="Shape 1639"/>
            <p:cNvSpPr/>
            <p:nvPr/>
          </p:nvSpPr>
          <p:spPr>
            <a:xfrm>
              <a:off x="3009617"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0" name="Shape 1640"/>
            <p:cNvSpPr/>
            <p:nvPr/>
          </p:nvSpPr>
          <p:spPr>
            <a:xfrm>
              <a:off x="2948657" y="256032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1" name="Shape 1641"/>
            <p:cNvSpPr/>
            <p:nvPr/>
          </p:nvSpPr>
          <p:spPr>
            <a:xfrm>
              <a:off x="3142826" y="238421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2" name="Shape 1642"/>
            <p:cNvSpPr/>
            <p:nvPr/>
          </p:nvSpPr>
          <p:spPr>
            <a:xfrm>
              <a:off x="3226364" y="240001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3" name="Shape 1643"/>
            <p:cNvSpPr/>
            <p:nvPr/>
          </p:nvSpPr>
          <p:spPr>
            <a:xfrm>
              <a:off x="3165404" y="256032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4" name="Shape 1644"/>
            <p:cNvSpPr/>
            <p:nvPr/>
          </p:nvSpPr>
          <p:spPr>
            <a:xfrm>
              <a:off x="3251200"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5" name="Shape 1645"/>
            <p:cNvSpPr/>
            <p:nvPr/>
          </p:nvSpPr>
          <p:spPr>
            <a:xfrm>
              <a:off x="3334737" y="2725137"/>
              <a:ext cx="130953"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6" name="Shape 1646"/>
            <p:cNvSpPr/>
            <p:nvPr/>
          </p:nvSpPr>
          <p:spPr>
            <a:xfrm>
              <a:off x="3273777"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7" name="Shape 1647"/>
            <p:cNvSpPr/>
            <p:nvPr/>
          </p:nvSpPr>
          <p:spPr>
            <a:xfrm>
              <a:off x="3034453"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8" name="Shape 1648"/>
            <p:cNvSpPr/>
            <p:nvPr/>
          </p:nvSpPr>
          <p:spPr>
            <a:xfrm>
              <a:off x="3117991"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49" name="Shape 1649"/>
            <p:cNvSpPr/>
            <p:nvPr/>
          </p:nvSpPr>
          <p:spPr>
            <a:xfrm>
              <a:off x="3057031" y="2885440"/>
              <a:ext cx="268676"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50" name="Shape 1650"/>
            <p:cNvSpPr/>
            <p:nvPr/>
          </p:nvSpPr>
          <p:spPr>
            <a:xfrm>
              <a:off x="2817706" y="2709333"/>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51" name="Shape 1651"/>
            <p:cNvSpPr/>
            <p:nvPr/>
          </p:nvSpPr>
          <p:spPr>
            <a:xfrm>
              <a:off x="2901244" y="2725137"/>
              <a:ext cx="130952" cy="13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52" name="Shape 1652"/>
            <p:cNvSpPr/>
            <p:nvPr/>
          </p:nvSpPr>
          <p:spPr>
            <a:xfrm>
              <a:off x="2840284" y="2885440"/>
              <a:ext cx="268677" cy="55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nvGrpSpPr>
            <p:cNvPr id="1656" name="Group 1656"/>
            <p:cNvGrpSpPr/>
            <p:nvPr/>
          </p:nvGrpSpPr>
          <p:grpSpPr>
            <a:xfrm>
              <a:off x="2600960" y="2709333"/>
              <a:ext cx="325121" cy="758614"/>
              <a:chOff x="0" y="0"/>
              <a:chExt cx="325120" cy="758613"/>
            </a:xfrm>
          </p:grpSpPr>
          <p:sp>
            <p:nvSpPr>
              <p:cNvPr id="1653" name="Shape 1653"/>
              <p:cNvSpPr/>
              <p:nvPr/>
            </p:nvSpPr>
            <p:spPr>
              <a:xfrm>
                <a:off x="0" y="0"/>
                <a:ext cx="325121" cy="75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72"/>
                    </a:moveTo>
                    <a:lnTo>
                      <a:pt x="19731" y="9652"/>
                    </a:lnTo>
                    <a:lnTo>
                      <a:pt x="20095" y="6605"/>
                    </a:lnTo>
                    <a:lnTo>
                      <a:pt x="17796" y="5467"/>
                    </a:lnTo>
                    <a:lnTo>
                      <a:pt x="12702" y="4716"/>
                    </a:lnTo>
                    <a:lnTo>
                      <a:pt x="14786" y="4088"/>
                    </a:lnTo>
                    <a:lnTo>
                      <a:pt x="16506" y="2516"/>
                    </a:lnTo>
                    <a:lnTo>
                      <a:pt x="14422" y="565"/>
                    </a:lnTo>
                    <a:lnTo>
                      <a:pt x="11627" y="0"/>
                    </a:lnTo>
                    <a:lnTo>
                      <a:pt x="7327" y="248"/>
                    </a:lnTo>
                    <a:lnTo>
                      <a:pt x="4317" y="1951"/>
                    </a:lnTo>
                    <a:lnTo>
                      <a:pt x="4747" y="3392"/>
                    </a:lnTo>
                    <a:lnTo>
                      <a:pt x="7691" y="4399"/>
                    </a:lnTo>
                    <a:lnTo>
                      <a:pt x="4664" y="5185"/>
                    </a:lnTo>
                    <a:lnTo>
                      <a:pt x="1588" y="6694"/>
                    </a:lnTo>
                    <a:lnTo>
                      <a:pt x="728" y="9114"/>
                    </a:lnTo>
                    <a:lnTo>
                      <a:pt x="0" y="13554"/>
                    </a:lnTo>
                    <a:lnTo>
                      <a:pt x="4317" y="13396"/>
                    </a:lnTo>
                    <a:lnTo>
                      <a:pt x="4598" y="14968"/>
                    </a:lnTo>
                    <a:lnTo>
                      <a:pt x="3589" y="17829"/>
                    </a:lnTo>
                    <a:lnTo>
                      <a:pt x="3887" y="21097"/>
                    </a:lnTo>
                    <a:lnTo>
                      <a:pt x="11263" y="21600"/>
                    </a:lnTo>
                    <a:lnTo>
                      <a:pt x="18160" y="21097"/>
                    </a:lnTo>
                    <a:lnTo>
                      <a:pt x="16870" y="13361"/>
                    </a:lnTo>
                    <a:lnTo>
                      <a:pt x="21600" y="12672"/>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54" name="Shape 1654"/>
              <p:cNvSpPr/>
              <p:nvPr/>
            </p:nvSpPr>
            <p:spPr>
              <a:xfrm>
                <a:off x="83537" y="15804"/>
                <a:ext cx="130952" cy="13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42" y="2015"/>
                    </a:moveTo>
                    <a:lnTo>
                      <a:pt x="0" y="7797"/>
                    </a:lnTo>
                    <a:lnTo>
                      <a:pt x="3383" y="17347"/>
                    </a:lnTo>
                    <a:lnTo>
                      <a:pt x="11697" y="21600"/>
                    </a:lnTo>
                    <a:lnTo>
                      <a:pt x="16628" y="19735"/>
                    </a:lnTo>
                    <a:lnTo>
                      <a:pt x="19114" y="16676"/>
                    </a:lnTo>
                    <a:lnTo>
                      <a:pt x="21600" y="11565"/>
                    </a:lnTo>
                    <a:lnTo>
                      <a:pt x="19481" y="3544"/>
                    </a:lnTo>
                    <a:lnTo>
                      <a:pt x="12226" y="0"/>
                    </a:lnTo>
                    <a:lnTo>
                      <a:pt x="4442" y="2015"/>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655" name="Shape 1655"/>
              <p:cNvSpPr/>
              <p:nvPr/>
            </p:nvSpPr>
            <p:spPr>
              <a:xfrm>
                <a:off x="22577" y="176106"/>
                <a:ext cx="268677" cy="555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4" y="7281"/>
                    </a:moveTo>
                    <a:lnTo>
                      <a:pt x="16818" y="5656"/>
                    </a:lnTo>
                    <a:lnTo>
                      <a:pt x="17601" y="9724"/>
                    </a:lnTo>
                    <a:lnTo>
                      <a:pt x="18646" y="10457"/>
                    </a:lnTo>
                    <a:lnTo>
                      <a:pt x="21600" y="10156"/>
                    </a:lnTo>
                    <a:lnTo>
                      <a:pt x="20294" y="6859"/>
                    </a:lnTo>
                    <a:lnTo>
                      <a:pt x="20133" y="3129"/>
                    </a:lnTo>
                    <a:lnTo>
                      <a:pt x="18124" y="1287"/>
                    </a:lnTo>
                    <a:lnTo>
                      <a:pt x="13503" y="301"/>
                    </a:lnTo>
                    <a:lnTo>
                      <a:pt x="6972" y="0"/>
                    </a:lnTo>
                    <a:lnTo>
                      <a:pt x="2873" y="1409"/>
                    </a:lnTo>
                    <a:lnTo>
                      <a:pt x="1125" y="3852"/>
                    </a:lnTo>
                    <a:lnTo>
                      <a:pt x="683" y="6812"/>
                    </a:lnTo>
                    <a:lnTo>
                      <a:pt x="0" y="10542"/>
                    </a:lnTo>
                    <a:lnTo>
                      <a:pt x="2692" y="10457"/>
                    </a:lnTo>
                    <a:lnTo>
                      <a:pt x="3476" y="7460"/>
                    </a:lnTo>
                    <a:lnTo>
                      <a:pt x="4863" y="4970"/>
                    </a:lnTo>
                    <a:lnTo>
                      <a:pt x="5124" y="9170"/>
                    </a:lnTo>
                    <a:lnTo>
                      <a:pt x="5485" y="12515"/>
                    </a:lnTo>
                    <a:lnTo>
                      <a:pt x="4079" y="21252"/>
                    </a:lnTo>
                    <a:lnTo>
                      <a:pt x="10268" y="21600"/>
                    </a:lnTo>
                    <a:lnTo>
                      <a:pt x="10448" y="15643"/>
                    </a:lnTo>
                    <a:lnTo>
                      <a:pt x="10790" y="11566"/>
                    </a:lnTo>
                    <a:lnTo>
                      <a:pt x="12538" y="16930"/>
                    </a:lnTo>
                    <a:lnTo>
                      <a:pt x="12719" y="21515"/>
                    </a:lnTo>
                    <a:lnTo>
                      <a:pt x="16818" y="21515"/>
                    </a:lnTo>
                    <a:lnTo>
                      <a:pt x="17501" y="14441"/>
                    </a:lnTo>
                    <a:lnTo>
                      <a:pt x="16115" y="9809"/>
                    </a:lnTo>
                    <a:lnTo>
                      <a:pt x="15934" y="7281"/>
                    </a:lnTo>
                    <a:close/>
                  </a:path>
                </a:pathLst>
              </a:cu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657" name="Shape 1657"/>
            <p:cNvSpPr/>
            <p:nvPr/>
          </p:nvSpPr>
          <p:spPr>
            <a:xfrm>
              <a:off x="1192106" y="1733973"/>
              <a:ext cx="1192108" cy="325121"/>
            </a:xfrm>
            <a:prstGeom prst="roundRect">
              <a:avLst>
                <a:gd name="adj" fmla="val 11719"/>
              </a:avLst>
            </a:prstGeom>
            <a:solidFill>
              <a:srgbClr val="BBE0E3"/>
            </a:solidFill>
            <a:ln w="12700" cap="flat">
              <a:solidFill>
                <a:srgbClr val="000000"/>
              </a:solidFill>
              <a:prstDash val="solid"/>
              <a:round/>
            </a:ln>
            <a:effectLst/>
          </p:spPr>
          <p:txBody>
            <a:bodyPr wrap="square" lIns="65023" tIns="65023" rIns="65023" bIns="65023" numCol="1" anchor="ctr">
              <a:noAutofit/>
            </a:bodyPr>
            <a:lstStyle/>
            <a:p>
              <a:pPr lvl="0" algn="l" defTabSz="914400">
                <a:defRPr sz="2400">
                  <a:solidFill>
                    <a:srgbClr val="000000"/>
                  </a:solidFill>
                  <a:latin typeface="Arial"/>
                  <a:ea typeface="Arial"/>
                  <a:cs typeface="Arial"/>
                  <a:sym typeface="Arial"/>
                </a:defRPr>
              </a:pPr>
            </a:p>
          </p:txBody>
        </p:sp>
        <p:sp>
          <p:nvSpPr>
            <p:cNvPr id="1658" name="Shape 1658"/>
            <p:cNvSpPr/>
            <p:nvPr/>
          </p:nvSpPr>
          <p:spPr>
            <a:xfrm>
              <a:off x="1083733" y="1625600"/>
              <a:ext cx="1454010"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914400">
                <a:defRPr sz="2400">
                  <a:solidFill>
                    <a:srgbClr val="000000"/>
                  </a:solidFill>
                  <a:latin typeface="Arial"/>
                  <a:ea typeface="Arial"/>
                  <a:cs typeface="Arial"/>
                  <a:sym typeface="Arial"/>
                </a:defRPr>
              </a:lvl1pPr>
            </a:lstStyle>
            <a:p>
              <a:pPr lvl="0">
                <a:defRPr sz="1800"/>
              </a:pPr>
              <a:r>
                <a:rPr sz="2400"/>
                <a:t>Council</a:t>
              </a:r>
            </a:p>
          </p:txBody>
        </p:sp>
        <p:sp>
          <p:nvSpPr>
            <p:cNvPr id="1659" name="Shape 1659"/>
            <p:cNvSpPr/>
            <p:nvPr/>
          </p:nvSpPr>
          <p:spPr>
            <a:xfrm>
              <a:off x="216746" y="0"/>
              <a:ext cx="3251201" cy="1692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914400">
                <a:defRPr sz="3400">
                  <a:solidFill>
                    <a:srgbClr val="000000"/>
                  </a:solidFill>
                  <a:latin typeface="Humanst521 BT"/>
                  <a:ea typeface="Humanst521 BT"/>
                  <a:cs typeface="Humanst521 BT"/>
                  <a:sym typeface="Humanst521 BT"/>
                </a:defRPr>
              </a:lvl1pPr>
            </a:lstStyle>
            <a:p>
              <a:pPr lvl="0">
                <a:defRPr sz="1800"/>
              </a:pPr>
              <a:r>
                <a:rPr sz="3400"/>
                <a:t>A group over a plurality of congregation’s </a:t>
              </a:r>
            </a:p>
          </p:txBody>
        </p:sp>
      </p:grpSp>
    </p:spTree>
  </p:cSld>
  <p:clrMapOvr>
    <a:masterClrMapping/>
  </p:clrMapOvr>
  <p:transition spd="fast" advClick="1">
    <p:dissolve/>
  </p:transition>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2" name="Shape 1662"/>
          <p:cNvSpPr/>
          <p:nvPr>
            <p:ph type="sldNum" sz="quarter" idx="2"/>
          </p:nvPr>
        </p:nvSpPr>
        <p:spPr>
          <a:xfrm>
            <a:off x="12723316" y="397060"/>
            <a:ext cx="28148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1663" name="Shape 1663"/>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1664"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1665" name="Shape 1665"/>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
        <p:nvSpPr>
          <p:cNvPr id="1666" name="Shape 1666"/>
          <p:cNvSpPr/>
          <p:nvPr/>
        </p:nvSpPr>
        <p:spPr>
          <a:xfrm>
            <a:off x="6695678" y="4485639"/>
            <a:ext cx="6495389" cy="51562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Reflects our attitude toward the Lord &amp; His pattern.</a:t>
            </a:r>
            <a:endPar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Fails to respect its divine purpose</a:t>
            </a:r>
            <a:endPar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8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Opens the door for widespread apostasy.</a:t>
            </a:r>
          </a:p>
        </p:txBody>
      </p:sp>
      <p:pic>
        <p:nvPicPr>
          <p:cNvPr id="1667" name=""/>
          <p:cNvPicPr/>
          <p:nvPr/>
        </p:nvPicPr>
        <p:blipFill>
          <a:blip r:embed="rId3">
            <a:extLst/>
          </a:blip>
          <a:stretch>
            <a:fillRect/>
          </a:stretch>
        </p:blipFill>
        <p:spPr>
          <a:xfrm>
            <a:off x="677200" y="2516395"/>
            <a:ext cx="11650400" cy="2159001"/>
          </a:xfrm>
          <a:prstGeom prst="rect">
            <a:avLst/>
          </a:prstGeom>
          <a:effectLst>
            <a:outerShdw sx="100000" sy="100000" kx="0" ky="0" algn="b" rotWithShape="0" blurRad="152400" dist="76200" dir="3120000">
              <a:srgbClr val="000000"/>
            </a:outerShdw>
          </a:effectLst>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666">
                                            <p:bg/>
                                          </p:spTgt>
                                        </p:tgtEl>
                                        <p:attrNameLst>
                                          <p:attrName>style.visibility</p:attrName>
                                        </p:attrNameLst>
                                      </p:cBhvr>
                                      <p:to>
                                        <p:strVal val="visible"/>
                                      </p:to>
                                    </p:set>
                                    <p:animEffect filter="fade" transition="in">
                                      <p:cBhvr>
                                        <p:cTn id="7" dur="1000"/>
                                        <p:tgtEl>
                                          <p:spTgt spid="1666">
                                            <p:bg/>
                                          </p:spTgt>
                                        </p:tgtEl>
                                      </p:cBhvr>
                                    </p:animEffect>
                                  </p:childTnLst>
                                </p:cTn>
                              </p:par>
                              <p:par>
                                <p:cTn id="8" presetClass="entr" presetSubtype="0" presetID="10" grpId="1" fill="hold">
                                  <p:stCondLst>
                                    <p:cond delay="0"/>
                                  </p:stCondLst>
                                  <p:iterate type="el" backwards="0">
                                    <p:tmAbs val="0"/>
                                  </p:iterate>
                                  <p:childTnLst>
                                    <p:set>
                                      <p:cBhvr>
                                        <p:cTn id="9" fill="hold"/>
                                        <p:tgtEl>
                                          <p:spTgt spid="1666">
                                            <p:txEl>
                                              <p:pRg st="0" end="0"/>
                                            </p:txEl>
                                          </p:spTgt>
                                        </p:tgtEl>
                                        <p:attrNameLst>
                                          <p:attrName>style.visibility</p:attrName>
                                        </p:attrNameLst>
                                      </p:cBhvr>
                                      <p:to>
                                        <p:strVal val="visible"/>
                                      </p:to>
                                    </p:set>
                                    <p:animEffect filter="fade" transition="in">
                                      <p:cBhvr>
                                        <p:cTn id="10" dur="1000"/>
                                        <p:tgtEl>
                                          <p:spTgt spid="16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1666">
                                            <p:txEl>
                                              <p:pRg st="1" end="1"/>
                                            </p:txEl>
                                          </p:spTgt>
                                        </p:tgtEl>
                                        <p:attrNameLst>
                                          <p:attrName>style.visibility</p:attrName>
                                        </p:attrNameLst>
                                      </p:cBhvr>
                                      <p:to>
                                        <p:strVal val="visible"/>
                                      </p:to>
                                    </p:set>
                                    <p:animEffect filter="fade" transition="in">
                                      <p:cBhvr>
                                        <p:cTn id="15" dur="1000"/>
                                        <p:tgtEl>
                                          <p:spTgt spid="16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1" fill="hold">
                                  <p:stCondLst>
                                    <p:cond delay="0"/>
                                  </p:stCondLst>
                                  <p:iterate type="el" backwards="0">
                                    <p:tmAbs val="0"/>
                                  </p:iterate>
                                  <p:childTnLst>
                                    <p:set>
                                      <p:cBhvr>
                                        <p:cTn id="19" fill="hold"/>
                                        <p:tgtEl>
                                          <p:spTgt spid="1666">
                                            <p:txEl>
                                              <p:pRg st="2" end="2"/>
                                            </p:txEl>
                                          </p:spTgt>
                                        </p:tgtEl>
                                        <p:attrNameLst>
                                          <p:attrName>style.visibility</p:attrName>
                                        </p:attrNameLst>
                                      </p:cBhvr>
                                      <p:to>
                                        <p:strVal val="visible"/>
                                      </p:to>
                                    </p:set>
                                    <p:animEffect filter="fade" transition="in">
                                      <p:cBhvr>
                                        <p:cTn id="20" dur="1000"/>
                                        <p:tgtEl>
                                          <p:spTgt spid="16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66"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9" name="Shape 1669"/>
          <p:cNvSpPr/>
          <p:nvPr/>
        </p:nvSpPr>
        <p:spPr>
          <a:xfrm>
            <a:off x="6394026" y="9411716"/>
            <a:ext cx="6610774"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r" defTabSz="914400">
              <a:defRPr sz="1600">
                <a:solidFill>
                  <a:srgbClr val="888888"/>
                </a:solidFill>
                <a:latin typeface="Berlin Sans FB Demi"/>
                <a:ea typeface="Berlin Sans FB Demi"/>
                <a:cs typeface="Berlin Sans FB Demi"/>
                <a:sym typeface="Berlin Sans FB Demi"/>
              </a:defRPr>
            </a:lvl1pPr>
          </a:lstStyle>
          <a:p>
            <a:pPr lvl="0">
              <a:defRPr sz="1800">
                <a:solidFill>
                  <a:srgbClr val="000000"/>
                </a:solidFill>
              </a:defRPr>
            </a:pPr>
            <a:r>
              <a:rPr sz="1600">
                <a:solidFill>
                  <a:srgbClr val="888888"/>
                </a:solidFill>
              </a:rPr>
              <a:t>W 65th St church of Christ / October 19, 2008</a:t>
            </a:r>
          </a:p>
        </p:txBody>
      </p:sp>
      <p:sp>
        <p:nvSpPr>
          <p:cNvPr id="1670" name="Shape 1670"/>
          <p:cNvSpPr/>
          <p:nvPr/>
        </p:nvSpPr>
        <p:spPr>
          <a:xfrm>
            <a:off x="-1" y="-1"/>
            <a:ext cx="13004801" cy="9753601"/>
          </a:xfrm>
          <a:prstGeom prst="rect">
            <a:avLst/>
          </a:prstGeom>
          <a:solidFill/>
          <a:ln w="25400">
            <a:solidFill/>
          </a:ln>
        </p:spPr>
        <p:txBody>
          <a:bodyPr lIns="65023" tIns="65023" rIns="65023" bIns="65023" anchor="ctr"/>
          <a:lstStyle/>
          <a:p>
            <a:pPr lvl="0" defTabSz="914400">
              <a:defRPr sz="2400">
                <a:latin typeface="Berlin Sans FB Demi"/>
                <a:ea typeface="Berlin Sans FB Demi"/>
                <a:cs typeface="Berlin Sans FB Demi"/>
                <a:sym typeface="Berlin Sans FB Demi"/>
              </a:defRPr>
            </a:pPr>
          </a:p>
        </p:txBody>
      </p:sp>
      <p:sp>
        <p:nvSpPr>
          <p:cNvPr id="1671" name="Shape 1671"/>
          <p:cNvSpPr/>
          <p:nvPr/>
        </p:nvSpPr>
        <p:spPr>
          <a:xfrm>
            <a:off x="-1" y="9411716"/>
            <a:ext cx="4118188"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sz="1600">
                <a:solidFill>
                  <a:srgbClr val="888888"/>
                </a:solidFill>
                <a:latin typeface="Berlin Sans FB Demi"/>
                <a:ea typeface="Berlin Sans FB Demi"/>
                <a:cs typeface="Berlin Sans FB Demi"/>
                <a:sym typeface="Berlin Sans FB Demi"/>
              </a:defRPr>
            </a:lvl1pPr>
          </a:lstStyle>
          <a:p>
            <a:pPr lvl="0">
              <a:defRPr sz="1800">
                <a:solidFill>
                  <a:srgbClr val="000000"/>
                </a:solidFill>
              </a:defRPr>
            </a:pPr>
            <a:r>
              <a:rPr sz="1600">
                <a:solidFill>
                  <a:srgbClr val="888888"/>
                </a:solidFill>
              </a:rPr>
              <a:t>Don McClain</a:t>
            </a:r>
          </a:p>
        </p:txBody>
      </p:sp>
      <p:sp>
        <p:nvSpPr>
          <p:cNvPr id="1672" name="Shape 1672"/>
          <p:cNvSpPr/>
          <p:nvPr>
            <p:ph type="sldNum" sz="quarter" idx="2"/>
          </p:nvPr>
        </p:nvSpPr>
        <p:spPr>
          <a:xfrm>
            <a:off x="9970346" y="-179325"/>
            <a:ext cx="3034454" cy="358649"/>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solidFill>
                  <a:srgbClr val="000000"/>
                </a:solidFill>
              </a:defRPr>
            </a:pPr>
            <a:fld id="{86CB4B4D-7CA3-9044-876B-883B54F8677D}" type="slidenum">
              <a:rPr sz="1600">
                <a:solidFill>
                  <a:srgbClr val="888888"/>
                </a:solidFill>
              </a:rPr>
            </a:fld>
          </a:p>
        </p:txBody>
      </p:sp>
    </p:spTree>
  </p:cSld>
  <p:clrMapOvr>
    <a:masterClrMapping/>
  </p:clrMapOvr>
  <p:transition spd="slow" advClick="1">
    <p:dissolve/>
  </p:transition>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4" name="Shape 1674"/>
          <p:cNvSpPr/>
          <p:nvPr>
            <p:ph type="title"/>
          </p:nvPr>
        </p:nvSpPr>
        <p:spPr>
          <a:prstGeom prst="rect">
            <a:avLst/>
          </a:prstGeom>
        </p:spPr>
        <p:txBody>
          <a:bodyPr/>
          <a:lstStyle/>
          <a:p>
            <a:pPr lvl="0"/>
          </a:p>
        </p:txBody>
      </p:sp>
      <p:sp>
        <p:nvSpPr>
          <p:cNvPr id="1675" name="Shape 1675"/>
          <p:cNvSpPr/>
          <p:nvPr>
            <p:ph type="body" idx="1"/>
          </p:nvPr>
        </p:nvSpPr>
        <p:spPr>
          <a:prstGeom prst="rect">
            <a:avLst/>
          </a:prstGeom>
        </p:spPr>
        <p:txBody>
          <a:bodyPr/>
          <a:lstStyle/>
          <a:p>
            <a:pPr lvl="0"/>
          </a:p>
        </p:txBody>
      </p:sp>
      <p:pic>
        <p:nvPicPr>
          <p:cNvPr id="1676" name=""/>
          <p:cNvPicPr/>
          <p:nvPr/>
        </p:nvPicPr>
        <p:blipFill>
          <a:blip r:embed="rId2">
            <a:extLst/>
          </a:blip>
          <a:stretch>
            <a:fillRect/>
          </a:stretch>
        </p:blipFill>
        <p:spPr>
          <a:xfrm>
            <a:off x="-275167" y="-312635"/>
            <a:ext cx="13555134" cy="10378870"/>
          </a:xfrm>
          <a:prstGeom prst="rect">
            <a:avLst/>
          </a:prstGeom>
        </p:spPr>
      </p:pic>
      <p:pic>
        <p:nvPicPr>
          <p:cNvPr id="1677" name=""/>
          <p:cNvPicPr/>
          <p:nvPr/>
        </p:nvPicPr>
        <p:blipFill>
          <a:blip r:embed="rId3">
            <a:extLst/>
          </a:blip>
          <a:stretch>
            <a:fillRect/>
          </a:stretch>
        </p:blipFill>
        <p:spPr>
          <a:xfrm>
            <a:off x="-1" y="6149121"/>
            <a:ext cx="13004802" cy="3228186"/>
          </a:xfrm>
          <a:prstGeom prst="rect">
            <a:avLst/>
          </a:prstGeom>
        </p:spPr>
      </p:pic>
      <p:sp>
        <p:nvSpPr>
          <p:cNvPr id="1678" name="Shape 1678"/>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679" name="Shape 1679"/>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FFFFFF"/>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FFFFFF"/>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Num" sz="quarter" idx="2"/>
          </p:nvPr>
        </p:nvSpPr>
        <p:spPr>
          <a:xfrm>
            <a:off x="12761416" y="497185"/>
            <a:ext cx="243385" cy="37723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2400">
                <a:uFill>
                  <a:solidFill/>
                </a:uFill>
              </a:rPr>
            </a:fld>
          </a:p>
        </p:txBody>
      </p:sp>
      <p:pic>
        <p:nvPicPr>
          <p:cNvPr id="170" name="pasted-image.tif"/>
          <p:cNvPicPr/>
          <p:nvPr/>
        </p:nvPicPr>
        <p:blipFill>
          <a:blip r:embed="rId2">
            <a:extLst/>
          </a:blip>
          <a:stretch>
            <a:fillRect/>
          </a:stretch>
        </p:blipFill>
        <p:spPr>
          <a:xfrm>
            <a:off x="133582" y="149365"/>
            <a:ext cx="12737636" cy="9497727"/>
          </a:xfrm>
          <a:prstGeom prst="rect">
            <a:avLst/>
          </a:prstGeom>
          <a:ln w="12700">
            <a:miter lim="400000"/>
          </a:ln>
        </p:spPr>
      </p:pic>
      <p:sp>
        <p:nvSpPr>
          <p:cNvPr id="171" name="Shape 171"/>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Exclusive &amp; Inclusive</a:t>
            </a:r>
          </a:p>
        </p:txBody>
      </p:sp>
      <p:sp>
        <p:nvSpPr>
          <p:cNvPr id="172" name="Shape 172"/>
          <p:cNvSpPr/>
          <p:nvPr/>
        </p:nvSpPr>
        <p:spPr>
          <a:xfrm>
            <a:off x="474437" y="1652198"/>
            <a:ext cx="12055926" cy="1041401"/>
          </a:xfrm>
          <a:prstGeom prst="rect">
            <a:avLst/>
          </a:prstGeom>
          <a:gradFill>
            <a:gsLst>
              <a:gs pos="0">
                <a:srgbClr val="3393FF">
                  <a:alpha val="62000"/>
                </a:srgbClr>
              </a:gs>
              <a:gs pos="100000">
                <a:srgbClr val="2DF3E3">
                  <a:alpha val="57000"/>
                </a:srgbClr>
              </a:gs>
            </a:gsLst>
            <a:lin ang="13500000"/>
          </a:gra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32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3200">
                <a:solidFill>
                  <a:srgbClr val="FFFFFF"/>
                </a:solidFill>
                <a:effectLst>
                  <a:outerShdw sx="100000" sy="100000" kx="0" ky="0" algn="b" rotWithShape="0" blurRad="76200" dist="63500" dir="2920767">
                    <a:srgbClr val="000000"/>
                  </a:outerShdw>
                </a:effectLst>
              </a:rPr>
              <a:t>Heb 11:7  By faith Noah, being divinely warned of things not yet seen, moved with godly fear, prepared an ark for the saving of his household,</a:t>
            </a:r>
          </a:p>
        </p:txBody>
      </p:sp>
      <p:sp>
        <p:nvSpPr>
          <p:cNvPr id="173" name="Shape 173"/>
          <p:cNvSpPr/>
          <p:nvPr/>
        </p:nvSpPr>
        <p:spPr>
          <a:xfrm>
            <a:off x="130782" y="2763755"/>
            <a:ext cx="12743236" cy="102359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914400">
              <a:defRPr sz="1800">
                <a:solidFill>
                  <a:srgbClr val="000000"/>
                </a:solidFill>
              </a:defRPr>
            </a:pPr>
            <a:r>
              <a:rPr baseline="30060"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22</a:t>
            </a:r>
            <a:r>
              <a:rPr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Thus Noah did; according to all that God commanded him, so he did. . . . 7:5  </a:t>
            </a:r>
            <a:r>
              <a:rPr baseline="30060"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5</a:t>
            </a:r>
            <a:r>
              <a:rPr sz="3300">
                <a:solidFill>
                  <a:srgbClr val="EAEAEA"/>
                </a:solidFill>
                <a:effectLst>
                  <a:outerShdw sx="100000" sy="100000" kx="0" ky="0" algn="b" rotWithShape="0" blurRad="63500" dist="63500" dir="3195847">
                    <a:srgbClr val="000000"/>
                  </a:outerShdw>
                </a:effectLst>
                <a:latin typeface="Times New Roman"/>
                <a:ea typeface="Times New Roman"/>
                <a:cs typeface="Times New Roman"/>
                <a:sym typeface="Times New Roman"/>
              </a:rPr>
              <a:t>And Noah did according to all that the Lord commanded him.</a:t>
            </a:r>
          </a:p>
        </p:txBody>
      </p:sp>
      <p:sp>
        <p:nvSpPr>
          <p:cNvPr id="174" name="Shape 174"/>
          <p:cNvSpPr/>
          <p:nvPr/>
        </p:nvSpPr>
        <p:spPr>
          <a:xfrm>
            <a:off x="325119" y="3863858"/>
            <a:ext cx="4991101" cy="5781369"/>
          </a:xfrm>
          <a:prstGeom prst="rect">
            <a:avLst/>
          </a:prstGeom>
          <a:solidFill>
            <a:srgbClr val="271A0D">
              <a:alpha val="77000"/>
            </a:srgbClr>
          </a:solidFill>
          <a:ln w="12700">
            <a:solidFill>
              <a:srgbClr val="FFFFCC"/>
            </a:solidFill>
            <a:round/>
          </a:ln>
        </p:spPr>
        <p:txBody>
          <a:bodyPr lIns="65023" tIns="65023" rIns="65023" bIns="65023" anchor="ctr"/>
          <a:lstStyle/>
          <a:p>
            <a:pPr lvl="0" defTabSz="914400">
              <a:defRPr sz="4800">
                <a:solidFill>
                  <a:srgbClr val="EAEAEA">
                    <a:alpha val="78000"/>
                  </a:srgbClr>
                </a:solidFill>
                <a:latin typeface="Times New Roman"/>
                <a:ea typeface="Times New Roman"/>
                <a:cs typeface="Times New Roman"/>
                <a:sym typeface="Times New Roman"/>
              </a:defRPr>
            </a:pPr>
          </a:p>
        </p:txBody>
      </p:sp>
      <p:sp>
        <p:nvSpPr>
          <p:cNvPr id="175" name="Shape 175"/>
          <p:cNvSpPr/>
          <p:nvPr/>
        </p:nvSpPr>
        <p:spPr>
          <a:xfrm>
            <a:off x="572346" y="4713217"/>
            <a:ext cx="4419059" cy="368469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solidFill>
              <a:srgbClr val="EAEAEA"/>
            </a:solidFill>
            <a:round/>
          </a:ln>
        </p:spPr>
        <p:txBody>
          <a:bodyPr lIns="65023" tIns="65023" rIns="65023" bIns="65023" anchor="ctr"/>
          <a:lstStyle/>
          <a:p>
            <a:pPr lvl="0" defTabSz="914400">
              <a:defRPr sz="7800">
                <a:solidFill>
                  <a:srgbClr val="EAEAEA"/>
                </a:solidFill>
                <a:latin typeface="Times New Roman"/>
                <a:ea typeface="Times New Roman"/>
                <a:cs typeface="Times New Roman"/>
                <a:sym typeface="Times New Roman"/>
              </a:defRPr>
            </a:pPr>
          </a:p>
        </p:txBody>
      </p:sp>
      <p:sp>
        <p:nvSpPr>
          <p:cNvPr id="176" name="Shape 176"/>
          <p:cNvSpPr/>
          <p:nvPr/>
        </p:nvSpPr>
        <p:spPr>
          <a:xfrm>
            <a:off x="1192762" y="5052859"/>
            <a:ext cx="2914437" cy="800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000000"/>
              </a:buClr>
              <a:defRPr sz="4800">
                <a:solidFill>
                  <a:srgbClr val="F5D328"/>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defRPr>
            </a:lvl1pPr>
          </a:lstStyle>
          <a:p>
            <a:pPr lvl="0">
              <a:defRPr sz="1800">
                <a:solidFill>
                  <a:srgbClr val="000000"/>
                </a:solidFill>
                <a:effectLst/>
                <a:uFillTx/>
              </a:defRPr>
            </a:pPr>
            <a:r>
              <a:rPr sz="4800">
                <a:solidFill>
                  <a:srgbClr val="F5D328"/>
                </a:solidFill>
                <a:effectLst>
                  <a:outerShdw sx="100000" sy="100000" kx="0" ky="0" algn="b" rotWithShape="0" blurRad="63500" dist="63500" dir="18900000">
                    <a:srgbClr val="000000"/>
                  </a:outerShdw>
                </a:effectLst>
                <a:uFill>
                  <a:solidFill/>
                </a:uFill>
              </a:rPr>
              <a:t>Incidental</a:t>
            </a:r>
          </a:p>
        </p:txBody>
      </p:sp>
      <p:sp>
        <p:nvSpPr>
          <p:cNvPr id="177" name="Shape 177"/>
          <p:cNvSpPr/>
          <p:nvPr/>
        </p:nvSpPr>
        <p:spPr>
          <a:xfrm>
            <a:off x="1472775" y="5937481"/>
            <a:ext cx="2354412" cy="2020963"/>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914400">
              <a:defRPr sz="1800">
                <a:solidFill>
                  <a:srgbClr val="000000"/>
                </a:solidFill>
              </a:defRPr>
            </a:pPr>
            <a:r>
              <a:rPr sz="4400">
                <a:latin typeface="Times New Roman"/>
                <a:ea typeface="Times New Roman"/>
                <a:cs typeface="Times New Roman"/>
                <a:sym typeface="Times New Roman"/>
              </a:rPr>
              <a:t>Tools </a:t>
            </a:r>
            <a:endParaRPr sz="4400">
              <a:solidFill>
                <a:srgbClr val="EAEAEA"/>
              </a:solidFill>
              <a:latin typeface="Times New Roman"/>
              <a:ea typeface="Times New Roman"/>
              <a:cs typeface="Times New Roman"/>
              <a:sym typeface="Times New Roman"/>
            </a:endParaRPr>
          </a:p>
          <a:p>
            <a:pPr lvl="0" defTabSz="914400">
              <a:defRPr sz="1800">
                <a:solidFill>
                  <a:srgbClr val="000000"/>
                </a:solidFill>
              </a:defRPr>
            </a:pPr>
            <a:r>
              <a:rPr sz="4400">
                <a:latin typeface="Times New Roman"/>
                <a:ea typeface="Times New Roman"/>
                <a:cs typeface="Times New Roman"/>
                <a:sym typeface="Times New Roman"/>
              </a:rPr>
              <a:t>Scaffolds</a:t>
            </a:r>
            <a:endParaRPr sz="4400">
              <a:solidFill>
                <a:srgbClr val="EAEAEA"/>
              </a:solidFill>
              <a:latin typeface="Times New Roman"/>
              <a:ea typeface="Times New Roman"/>
              <a:cs typeface="Times New Roman"/>
              <a:sym typeface="Times New Roman"/>
            </a:endParaRPr>
          </a:p>
          <a:p>
            <a:pPr lvl="0" defTabSz="914400">
              <a:defRPr sz="1800">
                <a:solidFill>
                  <a:srgbClr val="000000"/>
                </a:solidFill>
              </a:defRPr>
            </a:pPr>
            <a:r>
              <a:rPr sz="4400">
                <a:latin typeface="Times New Roman"/>
                <a:ea typeface="Times New Roman"/>
                <a:cs typeface="Times New Roman"/>
                <a:sym typeface="Times New Roman"/>
              </a:rPr>
              <a:t>Help</a:t>
            </a:r>
          </a:p>
        </p:txBody>
      </p:sp>
      <p:sp>
        <p:nvSpPr>
          <p:cNvPr id="178" name="Shape 178"/>
          <p:cNvSpPr/>
          <p:nvPr/>
        </p:nvSpPr>
        <p:spPr>
          <a:xfrm>
            <a:off x="245364" y="8326966"/>
            <a:ext cx="4809234"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000000"/>
              </a:buClr>
              <a:defRPr sz="40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defRPr>
            </a:lvl1pPr>
          </a:lstStyle>
          <a:p>
            <a:pPr lvl="0">
              <a:defRPr sz="1800">
                <a:solidFill>
                  <a:srgbClr val="000000"/>
                </a:solidFill>
                <a:effectLst/>
                <a:uFillTx/>
              </a:defRPr>
            </a:pPr>
            <a:r>
              <a:rPr sz="4000">
                <a:solidFill>
                  <a:srgbClr val="F5D328"/>
                </a:solidFill>
                <a:effectLst>
                  <a:outerShdw sx="100000" sy="100000" kx="0" ky="0" algn="b" rotWithShape="0" blurRad="63500" dist="63500" dir="18900000">
                    <a:srgbClr val="000000"/>
                  </a:outerShdw>
                </a:effectLst>
                <a:uFill>
                  <a:solidFill/>
                </a:uFill>
              </a:rPr>
              <a:t>Build An Ark of Gopher Wood</a:t>
            </a:r>
          </a:p>
        </p:txBody>
      </p:sp>
      <p:sp>
        <p:nvSpPr>
          <p:cNvPr id="179" name="Shape 179"/>
          <p:cNvSpPr/>
          <p:nvPr/>
        </p:nvSpPr>
        <p:spPr>
          <a:xfrm>
            <a:off x="1117819" y="3857508"/>
            <a:ext cx="3328113" cy="825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1295400">
              <a:buClr>
                <a:srgbClr val="000000"/>
              </a:buClr>
              <a:defRPr sz="4800">
                <a:solidFill>
                  <a:srgbClr val="DCDEE0"/>
                </a:solidFill>
                <a:effectLst>
                  <a:outerShdw sx="100000" sy="100000" kx="0" ky="0" algn="b" rotWithShape="0" blurRad="63500" dist="63500" dir="18900000">
                    <a:srgbClr val="000000"/>
                  </a:outerShdw>
                </a:effectLst>
                <a:uFill>
                  <a:solidFill/>
                </a:uFill>
                <a:latin typeface="Denmark"/>
                <a:ea typeface="Denmark"/>
                <a:cs typeface="Denmark"/>
                <a:sym typeface="Denmark"/>
              </a:defRPr>
            </a:lvl1pPr>
          </a:lstStyle>
          <a:p>
            <a:pPr lvl="0">
              <a:defRPr sz="1800">
                <a:solidFill>
                  <a:srgbClr val="000000"/>
                </a:solidFill>
                <a:effectLst/>
                <a:uFillTx/>
              </a:defRPr>
            </a:pPr>
            <a:r>
              <a:rPr sz="4800">
                <a:solidFill>
                  <a:srgbClr val="DCDEE0"/>
                </a:solidFill>
                <a:effectLst>
                  <a:outerShdw sx="100000" sy="100000" kx="0" ky="0" algn="b" rotWithShape="0" blurRad="63500" dist="63500" dir="18900000">
                    <a:srgbClr val="000000"/>
                  </a:outerShdw>
                </a:effectLst>
                <a:uFill>
                  <a:solidFill/>
                </a:uFill>
              </a:rPr>
              <a:t>Authorized</a:t>
            </a:r>
          </a:p>
        </p:txBody>
      </p:sp>
      <p:pic>
        <p:nvPicPr>
          <p:cNvPr id="180" name=""/>
          <p:cNvPicPr/>
          <p:nvPr/>
        </p:nvPicPr>
        <p:blipFill>
          <a:blip r:embed="rId3">
            <a:alphaModFix amt="79092"/>
            <a:extLst/>
          </a:blip>
          <a:stretch>
            <a:fillRect/>
          </a:stretch>
        </p:blipFill>
        <p:spPr>
          <a:xfrm>
            <a:off x="7165180" y="4132592"/>
            <a:ext cx="5904509" cy="5789878"/>
          </a:xfrm>
          <a:prstGeom prst="rect">
            <a:avLst/>
          </a:prstGeom>
          <a:effectLst>
            <a:outerShdw sx="100000" sy="100000" kx="0" ky="0" algn="b" rotWithShape="0" blurRad="38100" dist="25400" dir="5400000">
              <a:srgbClr val="000000">
                <a:alpha val="44023"/>
              </a:srgbClr>
            </a:outerShdw>
          </a:effectLst>
        </p:spPr>
      </p:pic>
      <p:sp>
        <p:nvSpPr>
          <p:cNvPr id="181" name="Shape 181"/>
          <p:cNvSpPr/>
          <p:nvPr/>
        </p:nvSpPr>
        <p:spPr>
          <a:xfrm>
            <a:off x="7622983" y="4706867"/>
            <a:ext cx="4988902" cy="4648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1295400">
              <a:buClr>
                <a:srgbClr val="000000"/>
              </a:buClr>
              <a:defRPr sz="1800">
                <a:solidFill>
                  <a:srgbClr val="000000"/>
                </a:solidFill>
              </a:defRPr>
            </a:pPr>
            <a:r>
              <a:rPr sz="51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rPr>
              <a:t>Excluded / Unauthorized </a:t>
            </a:r>
            <a:endParaRPr sz="5100">
              <a:solidFill>
                <a:srgbClr val="F5D328"/>
              </a:solidFill>
              <a:effectLst>
                <a:outerShdw sx="100000" sy="100000" kx="0" ky="0" algn="b" rotWithShape="0" blurRad="63500" dist="63500" dir="18900000">
                  <a:srgbClr val="000000"/>
                </a:outerShdw>
              </a:effectLst>
              <a:uFill>
                <a:solidFill/>
              </a:uFill>
              <a:latin typeface="Denmark"/>
              <a:ea typeface="Denmark"/>
              <a:cs typeface="Denmark"/>
              <a:sym typeface="Denmark"/>
            </a:endParaRPr>
          </a:p>
          <a:p>
            <a:pPr lvl="0" defTabSz="1295400">
              <a:buClr>
                <a:srgbClr val="000000"/>
              </a:buClr>
              <a:defRPr sz="1800">
                <a:solidFill>
                  <a:srgbClr val="000000"/>
                </a:solidFill>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Another door</a:t>
            </a:r>
            <a:endPar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defTabSz="1295400">
              <a:buClr>
                <a:srgbClr val="000000"/>
              </a:buClr>
              <a:defRPr sz="1800">
                <a:solidFill>
                  <a:srgbClr val="000000"/>
                </a:solidFill>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Different wood</a:t>
            </a:r>
            <a:endPar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defTabSz="1295400">
              <a:buClr>
                <a:srgbClr val="000000"/>
              </a:buClr>
              <a:defRPr sz="1800">
                <a:solidFill>
                  <a:srgbClr val="000000"/>
                </a:solidFill>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Different size</a:t>
            </a:r>
            <a:endPar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endParaRPr>
          </a:p>
          <a:p>
            <a:pPr lvl="0" defTabSz="1295400">
              <a:buClr>
                <a:srgbClr val="000000"/>
              </a:buClr>
              <a:defRPr sz="1800">
                <a:solidFill>
                  <a:srgbClr val="000000"/>
                </a:solidFill>
              </a:defRPr>
            </a:pPr>
            <a:r>
              <a:rPr sz="5100">
                <a:solidFill>
                  <a:srgbClr val="FFFFFF"/>
                </a:solidFill>
                <a:effectLst>
                  <a:outerShdw sx="100000" sy="100000" kx="0" ky="0" algn="b" rotWithShape="0" blurRad="63500" dist="63500" dir="18900000">
                    <a:srgbClr val="000000"/>
                  </a:outerShdw>
                </a:effectLst>
                <a:uFill>
                  <a:solidFill/>
                </a:uFill>
                <a:latin typeface="Baskerville"/>
                <a:ea typeface="Baskerville"/>
                <a:cs typeface="Baskerville"/>
                <a:sym typeface="Baskerville"/>
              </a:rPr>
              <a:t>Additional boats</a:t>
            </a:r>
          </a:p>
        </p:txBody>
      </p:sp>
    </p:spTree>
  </p:cSld>
  <p:clrMapOvr>
    <a:masterClrMapping/>
  </p:clrMapOvr>
  <p:transition spd="med"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pasted-image.pdf"/>
          <p:cNvPicPr/>
          <p:nvPr/>
        </p:nvPicPr>
        <p:blipFill>
          <a:blip r:embed="rId2">
            <a:extLst/>
          </a:blip>
          <a:stretch>
            <a:fillRect/>
          </a:stretch>
        </p:blipFill>
        <p:spPr>
          <a:xfrm>
            <a:off x="-141817" y="3079028"/>
            <a:ext cx="4922722" cy="6784639"/>
          </a:xfrm>
          <a:prstGeom prst="rect">
            <a:avLst/>
          </a:prstGeom>
          <a:ln w="12700">
            <a:miter lim="400000"/>
          </a:ln>
        </p:spPr>
      </p:pic>
      <p:sp>
        <p:nvSpPr>
          <p:cNvPr id="184" name="Shape 184"/>
          <p:cNvSpPr/>
          <p:nvPr/>
        </p:nvSpPr>
        <p:spPr>
          <a:xfrm>
            <a:off x="4837972" y="4431792"/>
            <a:ext cx="8078775" cy="43210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spcBef>
                <a:spcPts val="800"/>
              </a:spcBef>
              <a:defRPr sz="1800">
                <a:solidFill>
                  <a:srgbClr val="000000"/>
                </a:solidFill>
              </a:defRPr>
            </a:pPr>
            <a:r>
              <a:rPr sz="5500">
                <a:solidFill>
                  <a:srgbClr val="F5D328"/>
                </a:solidFill>
                <a:effectLst>
                  <a:outerShdw sx="100000" sy="100000" kx="0" ky="0" algn="b" rotWithShape="0" blurRad="63500" dist="63500" dir="2700000">
                    <a:srgbClr val="000000"/>
                  </a:outerShdw>
                </a:effectLst>
                <a:latin typeface="Hoefler Text"/>
                <a:ea typeface="Hoefler Text"/>
                <a:cs typeface="Hoefler Text"/>
                <a:sym typeface="Hoefler Text"/>
              </a:rPr>
              <a:t>Expediency in religion is a means</a:t>
            </a:r>
            <a:r>
              <a:rPr i="1" sz="5500">
                <a:solidFill>
                  <a:srgbClr val="F5D328"/>
                </a:solidFill>
                <a:effectLst>
                  <a:outerShdw sx="100000" sy="100000" kx="0" ky="0" algn="b" rotWithShape="0" blurRad="63500" dist="63500" dir="2700000">
                    <a:srgbClr val="000000"/>
                  </a:outerShdw>
                </a:effectLst>
                <a:latin typeface="Hoefler Text"/>
                <a:ea typeface="Hoefler Text"/>
                <a:cs typeface="Hoefler Text"/>
                <a:sym typeface="Hoefler Text"/>
              </a:rPr>
              <a:t> </a:t>
            </a:r>
            <a:r>
              <a:rPr sz="5500">
                <a:solidFill>
                  <a:srgbClr val="F5D328"/>
                </a:solidFill>
                <a:effectLst>
                  <a:outerShdw sx="100000" sy="100000" kx="0" ky="0" algn="b" rotWithShape="0" blurRad="63500" dist="63500" dir="2700000">
                    <a:srgbClr val="000000"/>
                  </a:outerShdw>
                </a:effectLst>
                <a:latin typeface="Hoefler Text"/>
                <a:ea typeface="Hoefler Text"/>
                <a:cs typeface="Hoefler Text"/>
                <a:sym typeface="Hoefler Text"/>
              </a:rPr>
              <a:t>or method</a:t>
            </a:r>
            <a:r>
              <a:rPr i="1" sz="5500">
                <a:solidFill>
                  <a:srgbClr val="F5D328"/>
                </a:solidFill>
                <a:effectLst>
                  <a:outerShdw sx="100000" sy="100000" kx="0" ky="0" algn="b" rotWithShape="0" blurRad="63500" dist="63500" dir="2700000">
                    <a:srgbClr val="000000"/>
                  </a:outerShdw>
                </a:effectLst>
                <a:latin typeface="Hoefler Text"/>
                <a:ea typeface="Hoefler Text"/>
                <a:cs typeface="Hoefler Text"/>
                <a:sym typeface="Hoefler Text"/>
              </a:rPr>
              <a:t> </a:t>
            </a:r>
            <a:r>
              <a:rPr sz="5500">
                <a:solidFill>
                  <a:srgbClr val="F5D328"/>
                </a:solidFill>
                <a:effectLst>
                  <a:outerShdw sx="100000" sy="100000" kx="0" ky="0" algn="b" rotWithShape="0" blurRad="63500" dist="63500" dir="2700000">
                    <a:srgbClr val="000000"/>
                  </a:outerShdw>
                </a:effectLst>
                <a:latin typeface="Hoefler Text"/>
                <a:ea typeface="Hoefler Text"/>
                <a:cs typeface="Hoefler Text"/>
                <a:sym typeface="Hoefler Text"/>
              </a:rPr>
              <a:t>of executing a divine command when the way</a:t>
            </a:r>
            <a:r>
              <a:rPr i="1" sz="5500">
                <a:solidFill>
                  <a:srgbClr val="F5D328"/>
                </a:solidFill>
                <a:effectLst>
                  <a:outerShdw sx="100000" sy="100000" kx="0" ky="0" algn="b" rotWithShape="0" blurRad="63500" dist="63500" dir="2700000">
                    <a:srgbClr val="000000"/>
                  </a:outerShdw>
                </a:effectLst>
                <a:latin typeface="Hoefler Text"/>
                <a:ea typeface="Hoefler Text"/>
                <a:cs typeface="Hoefler Text"/>
                <a:sym typeface="Hoefler Text"/>
              </a:rPr>
              <a:t> </a:t>
            </a:r>
            <a:r>
              <a:rPr sz="5500">
                <a:solidFill>
                  <a:srgbClr val="F5D328"/>
                </a:solidFill>
                <a:effectLst>
                  <a:outerShdw sx="100000" sy="100000" kx="0" ky="0" algn="b" rotWithShape="0" blurRad="63500" dist="63500" dir="2700000">
                    <a:srgbClr val="000000"/>
                  </a:outerShdw>
                </a:effectLst>
                <a:latin typeface="Hoefler Text"/>
                <a:ea typeface="Hoefler Text"/>
                <a:cs typeface="Hoefler Text"/>
                <a:sym typeface="Hoefler Text"/>
              </a:rPr>
              <a:t>to do it is not specified.</a:t>
            </a:r>
          </a:p>
        </p:txBody>
      </p:sp>
      <p:sp>
        <p:nvSpPr>
          <p:cNvPr id="185" name="Shape 185"/>
          <p:cNvSpPr/>
          <p:nvPr/>
        </p:nvSpPr>
        <p:spPr>
          <a:xfrm>
            <a:off x="598566" y="344811"/>
            <a:ext cx="12094278"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Is It Expedient?</a:t>
            </a:r>
          </a:p>
        </p:txBody>
      </p:sp>
      <p:pic>
        <p:nvPicPr>
          <p:cNvPr id="186" name=""/>
          <p:cNvPicPr/>
          <p:nvPr/>
        </p:nvPicPr>
        <p:blipFill>
          <a:blip r:embed="rId3">
            <a:extLst/>
          </a:blip>
          <a:stretch>
            <a:fillRect/>
          </a:stretch>
        </p:blipFill>
        <p:spPr>
          <a:xfrm>
            <a:off x="257902" y="1786575"/>
            <a:ext cx="12488996" cy="2628901"/>
          </a:xfrm>
          <a:prstGeom prst="rect">
            <a:avLst/>
          </a:prstGeom>
          <a:effectLst>
            <a:outerShdw sx="100000" sy="100000" kx="0" ky="0" algn="b" rotWithShape="0" blurRad="38100" dist="25400" dir="5400000">
              <a:srgbClr val="000000">
                <a:alpha val="50000"/>
              </a:srgbClr>
            </a:outerShdw>
          </a:effectLst>
        </p:spPr>
      </p:pic>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pasted-image.pdf"/>
          <p:cNvPicPr/>
          <p:nvPr/>
        </p:nvPicPr>
        <p:blipFill>
          <a:blip r:embed="rId2">
            <a:extLst/>
          </a:blip>
          <a:stretch>
            <a:fillRect/>
          </a:stretch>
        </p:blipFill>
        <p:spPr>
          <a:xfrm>
            <a:off x="-141817" y="3079028"/>
            <a:ext cx="4922722" cy="6784639"/>
          </a:xfrm>
          <a:prstGeom prst="rect">
            <a:avLst/>
          </a:prstGeom>
          <a:ln w="12700">
            <a:miter lim="400000"/>
          </a:ln>
        </p:spPr>
      </p:pic>
      <p:sp>
        <p:nvSpPr>
          <p:cNvPr id="189" name="Shape 189"/>
          <p:cNvSpPr/>
          <p:nvPr/>
        </p:nvSpPr>
        <p:spPr>
          <a:xfrm>
            <a:off x="4701356" y="4431792"/>
            <a:ext cx="8224113" cy="47020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spcBef>
                <a:spcPts val="1500"/>
              </a:spcBef>
              <a:defRPr sz="5000">
                <a:effectLst>
                  <a:outerShdw sx="100000" sy="100000" kx="0" ky="0" algn="b" rotWithShape="0" blurRad="63500" dist="63500" dir="7680000">
                    <a:srgbClr val="000000"/>
                  </a:outerShdw>
                </a:effectLst>
                <a:latin typeface="Book Antiqua"/>
                <a:ea typeface="Book Antiqua"/>
                <a:cs typeface="Book Antiqua"/>
                <a:sym typeface="Book Antiqua"/>
              </a:defRPr>
            </a:lvl1pPr>
          </a:lstStyle>
          <a:p>
            <a:pPr lvl="0">
              <a:defRPr sz="1800">
                <a:solidFill>
                  <a:srgbClr val="000000"/>
                </a:solidFill>
                <a:effectLst/>
              </a:defRPr>
            </a:pPr>
            <a:r>
              <a:rPr sz="5000">
                <a:solidFill>
                  <a:srgbClr val="FFFFFF"/>
                </a:solidFill>
                <a:effectLst>
                  <a:outerShdw sx="100000" sy="100000" kx="0" ky="0" algn="b" rotWithShape="0" blurRad="63500" dist="63500" dir="7680000">
                    <a:srgbClr val="000000"/>
                  </a:outerShdw>
                </a:effectLst>
              </a:rPr>
              <a:t>UNAUTHORIZED Innovations under the guise of expediency, has caused Wholesale apostasies in the organization, work &amp; worship of the church.</a:t>
            </a:r>
          </a:p>
        </p:txBody>
      </p:sp>
      <p:sp>
        <p:nvSpPr>
          <p:cNvPr id="190" name="Shape 190"/>
          <p:cNvSpPr/>
          <p:nvPr/>
        </p:nvSpPr>
        <p:spPr>
          <a:xfrm>
            <a:off x="598566" y="344811"/>
            <a:ext cx="12094278"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8800">
                <a:solidFill>
                  <a:srgbClr val="FFD479"/>
                </a:solidFill>
                <a:effectLst>
                  <a:outerShdw sx="100000" sy="100000" kx="0" ky="0" algn="b" rotWithShape="0" blurRad="203200" dist="152400" dir="2700000">
                    <a:srgbClr val="000000"/>
                  </a:outerShdw>
                </a:effectLst>
              </a:rPr>
              <a:t>Is It Expedient?</a:t>
            </a:r>
          </a:p>
        </p:txBody>
      </p:sp>
      <p:pic>
        <p:nvPicPr>
          <p:cNvPr id="191" name=""/>
          <p:cNvPicPr/>
          <p:nvPr/>
        </p:nvPicPr>
        <p:blipFill>
          <a:blip r:embed="rId3">
            <a:extLst/>
          </a:blip>
          <a:stretch>
            <a:fillRect/>
          </a:stretch>
        </p:blipFill>
        <p:spPr>
          <a:xfrm>
            <a:off x="257902" y="1786575"/>
            <a:ext cx="12488996" cy="2628902"/>
          </a:xfrm>
          <a:prstGeom prst="rect">
            <a:avLst/>
          </a:prstGeom>
          <a:effectLst>
            <a:outerShdw sx="100000" sy="100000" kx="0" ky="0" algn="b" rotWithShape="0" blurRad="38100" dist="25400" dir="5400000">
              <a:srgbClr val="000000">
                <a:alpha val="50000"/>
              </a:srgbClr>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89">
                                            <p:bg/>
                                          </p:spTgt>
                                        </p:tgtEl>
                                        <p:attrNameLst>
                                          <p:attrName>style.visibility</p:attrName>
                                        </p:attrNameLst>
                                      </p:cBhvr>
                                      <p:to>
                                        <p:strVal val="visible"/>
                                      </p:to>
                                    </p:set>
                                    <p:animEffect filter="wipe(left)" transition="in">
                                      <p:cBhvr>
                                        <p:cTn id="7" dur="1500"/>
                                        <p:tgtEl>
                                          <p:spTgt spid="189">
                                            <p:bg/>
                                          </p:spTgt>
                                        </p:tgtEl>
                                      </p:cBhvr>
                                    </p:animEffect>
                                  </p:childTnLst>
                                </p:cTn>
                              </p:par>
                              <p:par>
                                <p:cTn id="8" presetClass="entr" presetSubtype="8" presetID="22" grpId="1" fill="hold">
                                  <p:stCondLst>
                                    <p:cond delay="0"/>
                                  </p:stCondLst>
                                  <p:iterate type="el" backwards="0">
                                    <p:tmAbs val="0"/>
                                  </p:iterate>
                                  <p:childTnLst>
                                    <p:set>
                                      <p:cBhvr>
                                        <p:cTn id="9" fill="hold"/>
                                        <p:tgtEl>
                                          <p:spTgt spid="189">
                                            <p:txEl>
                                              <p:pRg st="0" end="0"/>
                                            </p:txEl>
                                          </p:spTgt>
                                        </p:tgtEl>
                                        <p:attrNameLst>
                                          <p:attrName>style.visibility</p:attrName>
                                        </p:attrNameLst>
                                      </p:cBhvr>
                                      <p:to>
                                        <p:strVal val="visible"/>
                                      </p:to>
                                    </p:set>
                                    <p:animEffect filter="wipe(left)" transition="in">
                                      <p:cBhvr>
                                        <p:cTn id="10" dur="1500"/>
                                        <p:tgtEl>
                                          <p:spTgt spid="189">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95" name="Group 195"/>
          <p:cNvGrpSpPr/>
          <p:nvPr/>
        </p:nvGrpSpPr>
        <p:grpSpPr>
          <a:xfrm>
            <a:off x="-223473" y="177873"/>
            <a:ext cx="13451746" cy="9575727"/>
            <a:chOff x="0" y="0"/>
            <a:chExt cx="13451744" cy="9575726"/>
          </a:xfrm>
        </p:grpSpPr>
        <p:pic>
          <p:nvPicPr>
            <p:cNvPr id="193" name="image.png"/>
            <p:cNvPicPr/>
            <p:nvPr/>
          </p:nvPicPr>
          <p:blipFill>
            <a:blip r:embed="rId2">
              <a:extLst/>
            </a:blip>
            <a:stretch>
              <a:fillRect/>
            </a:stretch>
          </p:blipFill>
          <p:spPr>
            <a:xfrm>
              <a:off x="0" y="0"/>
              <a:ext cx="13451745" cy="9575727"/>
            </a:xfrm>
            <a:prstGeom prst="rect">
              <a:avLst/>
            </a:prstGeom>
            <a:ln w="12700" cap="flat">
              <a:noFill/>
              <a:miter lim="400000"/>
            </a:ln>
            <a:effectLst/>
          </p:spPr>
        </p:pic>
        <p:pic>
          <p:nvPicPr>
            <p:cNvPr id="194" name="image-filtered.png"/>
            <p:cNvPicPr/>
            <p:nvPr/>
          </p:nvPicPr>
          <p:blipFill>
            <a:blip r:embed="rId3">
              <a:extLst/>
            </a:blip>
            <a:stretch>
              <a:fillRect/>
            </a:stretch>
          </p:blipFill>
          <p:spPr>
            <a:xfrm>
              <a:off x="1353800" y="771055"/>
              <a:ext cx="11078183" cy="8312220"/>
            </a:xfrm>
            <a:prstGeom prst="rect">
              <a:avLst/>
            </a:prstGeom>
            <a:ln w="12700" cap="flat">
              <a:noFill/>
              <a:miter lim="400000"/>
            </a:ln>
            <a:effectLst/>
          </p:spPr>
        </p:pic>
      </p:grpSp>
      <p:sp>
        <p:nvSpPr>
          <p:cNvPr id="196" name="Shape 196"/>
          <p:cNvSpPr/>
          <p:nvPr/>
        </p:nvSpPr>
        <p:spPr>
          <a:xfrm>
            <a:off x="937590" y="2379726"/>
            <a:ext cx="10060333" cy="66324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393699" indent="-393699" algn="l" defTabSz="914400">
              <a:spcBef>
                <a:spcPts val="1600"/>
              </a:spcBef>
              <a:buSzPct val="30000"/>
              <a:buBlip>
                <a:blip r:embed="rId4"/>
              </a:buBlip>
              <a:defRPr sz="1800">
                <a:solidFill>
                  <a:srgbClr val="000000"/>
                </a:solidFill>
              </a:defRPr>
            </a:pPr>
            <a:r>
              <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rPr>
              <a:t>It Must Be Lawful - </a:t>
            </a:r>
            <a:r>
              <a:rPr sz="4500">
                <a:solidFill>
                  <a:srgbClr val="FFFFFF"/>
                </a:solidFill>
                <a:effectLst>
                  <a:outerShdw sx="100000" sy="100000" kx="0" ky="0" algn="b" rotWithShape="0" blurRad="50800" dist="63500" dir="2700000">
                    <a:srgbClr val="000000"/>
                  </a:outerShdw>
                </a:effectLst>
                <a:latin typeface="Tempus Sans ITC"/>
                <a:ea typeface="Tempus Sans ITC"/>
                <a:cs typeface="Tempus Sans ITC"/>
                <a:sym typeface="Tempus Sans ITC"/>
              </a:rPr>
              <a:t>Romans 3:7,8</a:t>
            </a:r>
            <a:endPar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endParaRPr>
          </a:p>
          <a:p>
            <a:pPr lvl="0" marL="393699" indent="-393699" algn="l" defTabSz="914400">
              <a:spcBef>
                <a:spcPts val="1600"/>
              </a:spcBef>
              <a:buSzPct val="30000"/>
              <a:buBlip>
                <a:blip r:embed="rId4"/>
              </a:buBlip>
              <a:defRPr sz="1800">
                <a:solidFill>
                  <a:srgbClr val="000000"/>
                </a:solidFill>
              </a:defRPr>
            </a:pPr>
            <a:r>
              <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rPr>
              <a:t>It Can NOT Be An Addition To or subtraction from what God has specified  – Deut 4:2; 2 Jo 9;              Rev 22:18; </a:t>
            </a:r>
            <a:r>
              <a:rPr sz="4500">
                <a:solidFill>
                  <a:srgbClr val="FFFFFF"/>
                </a:solidFill>
                <a:effectLst>
                  <a:outerShdw sx="100000" sy="100000" kx="0" ky="0" algn="b" rotWithShape="0" blurRad="50800" dist="63500" dir="2700000">
                    <a:srgbClr val="000000"/>
                  </a:outerShdw>
                </a:effectLst>
                <a:latin typeface="Tempus Sans ITC"/>
                <a:ea typeface="Tempus Sans ITC"/>
                <a:cs typeface="Tempus Sans ITC"/>
                <a:sym typeface="Tempus Sans ITC"/>
              </a:rPr>
              <a:t>Num 4:4-6</a:t>
            </a:r>
            <a:endParaRPr sz="4500">
              <a:solidFill>
                <a:srgbClr val="FFFFFF"/>
              </a:solidFill>
              <a:effectLst>
                <a:outerShdw sx="100000" sy="100000" kx="0" ky="0" algn="b" rotWithShape="0" blurRad="50800" dist="63500" dir="2700000">
                  <a:srgbClr val="000000"/>
                </a:outerShdw>
              </a:effectLst>
              <a:latin typeface="Tempus Sans ITC"/>
              <a:ea typeface="Tempus Sans ITC"/>
              <a:cs typeface="Tempus Sans ITC"/>
              <a:sym typeface="Tempus Sans ITC"/>
            </a:endParaRPr>
          </a:p>
          <a:p>
            <a:pPr lvl="0" marL="393699" indent="-393699" algn="l" defTabSz="914400">
              <a:spcBef>
                <a:spcPts val="1600"/>
              </a:spcBef>
              <a:buSzPct val="30000"/>
              <a:buBlip>
                <a:blip r:embed="rId4"/>
              </a:buBlip>
              <a:defRPr sz="1800">
                <a:solidFill>
                  <a:srgbClr val="000000"/>
                </a:solidFill>
              </a:defRPr>
            </a:pPr>
            <a:r>
              <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rPr>
              <a:t>It Must Edify - </a:t>
            </a:r>
            <a:r>
              <a:rPr sz="4500">
                <a:solidFill>
                  <a:srgbClr val="FFFFFF"/>
                </a:solidFill>
                <a:effectLst>
                  <a:outerShdw sx="100000" sy="100000" kx="0" ky="0" algn="b" rotWithShape="0" blurRad="50800" dist="63500" dir="2700000">
                    <a:srgbClr val="000000"/>
                  </a:outerShdw>
                </a:effectLst>
                <a:latin typeface="Tempus Sans ITC"/>
                <a:ea typeface="Tempus Sans ITC"/>
                <a:cs typeface="Tempus Sans ITC"/>
                <a:sym typeface="Tempus Sans ITC"/>
              </a:rPr>
              <a:t>1 Cor 10:23,33; 14:26</a:t>
            </a:r>
            <a:r>
              <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rPr>
              <a:t> </a:t>
            </a:r>
            <a:endPar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endParaRPr>
          </a:p>
          <a:p>
            <a:pPr lvl="0" marL="393699" indent="-393699" algn="l" defTabSz="914400">
              <a:spcBef>
                <a:spcPts val="1600"/>
              </a:spcBef>
              <a:buSzPct val="30000"/>
              <a:buBlip>
                <a:blip r:embed="rId4"/>
              </a:buBlip>
              <a:defRPr sz="1800">
                <a:solidFill>
                  <a:srgbClr val="000000"/>
                </a:solidFill>
              </a:defRPr>
            </a:pPr>
            <a:r>
              <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rPr>
              <a:t>It Must Not Cause My Brother To Violate His Conscience - </a:t>
            </a:r>
            <a:r>
              <a:rPr sz="4500">
                <a:solidFill>
                  <a:srgbClr val="FFFFFF"/>
                </a:solidFill>
                <a:effectLst>
                  <a:outerShdw sx="100000" sy="100000" kx="0" ky="0" algn="b" rotWithShape="0" blurRad="50800" dist="63500" dir="2700000">
                    <a:srgbClr val="000000"/>
                  </a:outerShdw>
                </a:effectLst>
                <a:latin typeface="Tempus Sans ITC"/>
                <a:ea typeface="Tempus Sans ITC"/>
                <a:cs typeface="Tempus Sans ITC"/>
                <a:sym typeface="Tempus Sans ITC"/>
              </a:rPr>
              <a:t>Rom 14:13-23</a:t>
            </a:r>
            <a:r>
              <a:rPr sz="4500">
                <a:solidFill>
                  <a:srgbClr val="EAEAEA"/>
                </a:solidFill>
                <a:effectLst>
                  <a:outerShdw sx="100000" sy="100000" kx="0" ky="0" algn="b" rotWithShape="0" blurRad="50800" dist="63500" dir="2700000">
                    <a:srgbClr val="000000"/>
                  </a:outerShdw>
                </a:effectLst>
                <a:latin typeface="Tempus Sans ITC"/>
                <a:ea typeface="Tempus Sans ITC"/>
                <a:cs typeface="Tempus Sans ITC"/>
                <a:sym typeface="Tempus Sans ITC"/>
              </a:rPr>
              <a:t> </a:t>
            </a:r>
          </a:p>
        </p:txBody>
      </p:sp>
      <p:pic>
        <p:nvPicPr>
          <p:cNvPr id="197" name="pe03229_.pdf"/>
          <p:cNvPicPr/>
          <p:nvPr/>
        </p:nvPicPr>
        <p:blipFill>
          <a:blip r:embed="rId5">
            <a:extLst/>
          </a:blip>
          <a:stretch>
            <a:fillRect/>
          </a:stretch>
        </p:blipFill>
        <p:spPr>
          <a:xfrm>
            <a:off x="8952089" y="2167466"/>
            <a:ext cx="4052712" cy="7586135"/>
          </a:xfrm>
          <a:prstGeom prst="rect">
            <a:avLst/>
          </a:prstGeom>
          <a:ln w="12700">
            <a:miter lim="400000"/>
          </a:ln>
        </p:spPr>
      </p:pic>
      <p:sp>
        <p:nvSpPr>
          <p:cNvPr id="198" name="Shape 198"/>
          <p:cNvSpPr/>
          <p:nvPr/>
        </p:nvSpPr>
        <p:spPr>
          <a:xfrm>
            <a:off x="970908" y="1197757"/>
            <a:ext cx="9885653" cy="855686"/>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defTabSz="1295400">
              <a:buClr>
                <a:srgbClr val="000000"/>
              </a:buClr>
              <a:defRPr sz="4700">
                <a:solidFill>
                  <a:srgbClr val="DCDEE0"/>
                </a:solidFill>
                <a:effectLst>
                  <a:outerShdw sx="100000" sy="100000" kx="0" ky="0" algn="b" rotWithShape="0" blurRad="12700" dist="63500" dir="3576972">
                    <a:srgbClr val="000000"/>
                  </a:outerShdw>
                </a:effectLst>
                <a:uFill>
                  <a:solidFill/>
                </a:uFill>
                <a:latin typeface="Chalkduster"/>
                <a:ea typeface="Chalkduster"/>
                <a:cs typeface="Chalkduster"/>
                <a:sym typeface="Chalkduster"/>
              </a:defRPr>
            </a:lvl1pPr>
          </a:lstStyle>
          <a:p>
            <a:pPr lvl="0">
              <a:defRPr sz="1800">
                <a:solidFill>
                  <a:srgbClr val="000000"/>
                </a:solidFill>
                <a:effectLst/>
                <a:uFillTx/>
              </a:defRPr>
            </a:pPr>
            <a:r>
              <a:rPr sz="4700">
                <a:solidFill>
                  <a:srgbClr val="DCDEE0"/>
                </a:solidFill>
                <a:effectLst>
                  <a:outerShdw sx="100000" sy="100000" kx="0" ky="0" algn="b" rotWithShape="0" blurRad="12700" dist="63500" dir="3576972">
                    <a:srgbClr val="000000"/>
                  </a:outerShdw>
                </a:effectLst>
                <a:uFill>
                  <a:solidFill/>
                </a:uFill>
              </a:rPr>
              <a:t>For A Thing To Be Expedient</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201" name="Shape 201"/>
          <p:cNvSpPr/>
          <p:nvPr>
            <p:ph type="sldNum" sz="quarter" idx="2"/>
          </p:nvPr>
        </p:nvSpPr>
        <p:spPr>
          <a:xfrm>
            <a:off x="12804080" y="397060"/>
            <a:ext cx="200720"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202" name="Shape 202"/>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03" name="Shape 203"/>
          <p:cNvSpPr/>
          <p:nvPr/>
        </p:nvSpPr>
        <p:spPr>
          <a:xfrm>
            <a:off x="6729545" y="3530600"/>
            <a:ext cx="6272279" cy="5842001"/>
          </a:xfrm>
          <a:prstGeom prst="rect">
            <a:avLst/>
          </a:prstGeom>
          <a:ln w="12700">
            <a:round/>
          </a:ln>
          <a:effectLst>
            <a:outerShdw sx="100000" sy="100000" kx="0" ky="0" algn="b" rotWithShape="0" blurRad="152400" dist="76200" dir="5400000">
              <a:srgbClr val="000000">
                <a:alpha val="3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marL="465137" indent="-465137" algn="l" defTabSz="1295400">
              <a:spcBef>
                <a:spcPts val="1100"/>
              </a:spcBef>
              <a:buClr>
                <a:srgbClr val="963226"/>
              </a:buClr>
              <a:buSzPct val="100000"/>
              <a:buFont typeface="Wingdings 2"/>
              <a:buChar char=""/>
              <a:defRPr sz="1800">
                <a:solidFill>
                  <a:srgbClr val="000000"/>
                </a:solidFill>
              </a:defRPr>
            </a:pPr>
            <a:r>
              <a:rPr sz="47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The New Testament provides the divinely approved pattern.</a:t>
            </a:r>
            <a:endParaRPr sz="47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7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Original apostasy began with changes in organization...</a:t>
            </a:r>
            <a:endParaRPr sz="4700">
              <a:effectLst>
                <a:outerShdw sx="100000" sy="100000" kx="0" ky="0" algn="b" rotWithShape="0" blurRad="152400" dist="76200" dir="2220000">
                  <a:srgbClr val="000000">
                    <a:alpha val="35000"/>
                  </a:srgbClr>
                </a:outerShdw>
              </a:effectLst>
              <a:uFill>
                <a:solidFill/>
              </a:uFill>
              <a:latin typeface="Adelon"/>
              <a:ea typeface="Adelon"/>
              <a:cs typeface="Adelon"/>
              <a:sym typeface="Adelon"/>
            </a:endParaRPr>
          </a:p>
          <a:p>
            <a:pPr lvl="0" marL="465137" indent="-465137" algn="l" defTabSz="1295400">
              <a:spcBef>
                <a:spcPts val="1100"/>
              </a:spcBef>
              <a:buClr>
                <a:srgbClr val="963226"/>
              </a:buClr>
              <a:buSzPct val="100000"/>
              <a:buFont typeface="Wingdings 2"/>
              <a:buChar char=""/>
              <a:defRPr sz="1800">
                <a:solidFill>
                  <a:srgbClr val="000000"/>
                </a:solidFill>
              </a:defRPr>
            </a:pPr>
            <a:r>
              <a:rPr sz="4700">
                <a:effectLst>
                  <a:outerShdw sx="100000" sy="100000" kx="0" ky="0" algn="b" rotWithShape="0" blurRad="152400" dist="76200" dir="2220000">
                    <a:srgbClr val="000000">
                      <a:alpha val="35000"/>
                    </a:srgbClr>
                  </a:outerShdw>
                </a:effectLst>
                <a:uFill>
                  <a:solidFill/>
                </a:uFill>
                <a:latin typeface="Adelon"/>
                <a:ea typeface="Adelon"/>
                <a:cs typeface="Adelon"/>
                <a:sym typeface="Adelon"/>
              </a:rPr>
              <a:t>Organization reveals purpose...</a:t>
            </a:r>
          </a:p>
        </p:txBody>
      </p:sp>
      <p:sp>
        <p:nvSpPr>
          <p:cNvPr id="204" name="Shape 204"/>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03">
                                            <p:bg/>
                                          </p:spTgt>
                                        </p:tgtEl>
                                        <p:attrNameLst>
                                          <p:attrName>style.visibility</p:attrName>
                                        </p:attrNameLst>
                                      </p:cBhvr>
                                      <p:to>
                                        <p:strVal val="visible"/>
                                      </p:to>
                                    </p:set>
                                    <p:animEffect filter="fade" transition="in">
                                      <p:cBhvr>
                                        <p:cTn id="7" dur="1000"/>
                                        <p:tgtEl>
                                          <p:spTgt spid="203">
                                            <p:bg/>
                                          </p:spTgt>
                                        </p:tgtEl>
                                      </p:cBhvr>
                                    </p:animEffect>
                                  </p:childTnLst>
                                </p:cTn>
                              </p:par>
                              <p:par>
                                <p:cTn id="8" presetClass="entr" presetSubtype="0" presetID="10" grpId="1" fill="hold">
                                  <p:stCondLst>
                                    <p:cond delay="0"/>
                                  </p:stCondLst>
                                  <p:iterate type="el" backwards="0">
                                    <p:tmAbs val="0"/>
                                  </p:iterate>
                                  <p:childTnLst>
                                    <p:set>
                                      <p:cBhvr>
                                        <p:cTn id="9" fill="hold"/>
                                        <p:tgtEl>
                                          <p:spTgt spid="203">
                                            <p:txEl>
                                              <p:pRg st="0" end="0"/>
                                            </p:txEl>
                                          </p:spTgt>
                                        </p:tgtEl>
                                        <p:attrNameLst>
                                          <p:attrName>style.visibility</p:attrName>
                                        </p:attrNameLst>
                                      </p:cBhvr>
                                      <p:to>
                                        <p:strVal val="visible"/>
                                      </p:to>
                                    </p:set>
                                    <p:animEffect filter="fade" transition="in">
                                      <p:cBhvr>
                                        <p:cTn id="10" dur="1000"/>
                                        <p:tgtEl>
                                          <p:spTgt spid="2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0" grpId="1" fill="hold">
                                  <p:stCondLst>
                                    <p:cond delay="0"/>
                                  </p:stCondLst>
                                  <p:iterate type="el" backwards="0">
                                    <p:tmAbs val="0"/>
                                  </p:iterate>
                                  <p:childTnLst>
                                    <p:set>
                                      <p:cBhvr>
                                        <p:cTn id="14" fill="hold"/>
                                        <p:tgtEl>
                                          <p:spTgt spid="203">
                                            <p:txEl>
                                              <p:pRg st="1" end="1"/>
                                            </p:txEl>
                                          </p:spTgt>
                                        </p:tgtEl>
                                        <p:attrNameLst>
                                          <p:attrName>style.visibility</p:attrName>
                                        </p:attrNameLst>
                                      </p:cBhvr>
                                      <p:to>
                                        <p:strVal val="visible"/>
                                      </p:to>
                                    </p:set>
                                    <p:animEffect filter="fade" transition="in">
                                      <p:cBhvr>
                                        <p:cTn id="15" dur="1000"/>
                                        <p:tgtEl>
                                          <p:spTgt spid="2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1" fill="hold">
                                  <p:stCondLst>
                                    <p:cond delay="0"/>
                                  </p:stCondLst>
                                  <p:iterate type="el" backwards="0">
                                    <p:tmAbs val="0"/>
                                  </p:iterate>
                                  <p:childTnLst>
                                    <p:set>
                                      <p:cBhvr>
                                        <p:cTn id="19" fill="hold"/>
                                        <p:tgtEl>
                                          <p:spTgt spid="203">
                                            <p:txEl>
                                              <p:pRg st="2" end="2"/>
                                            </p:txEl>
                                          </p:spTgt>
                                        </p:tgtEl>
                                        <p:attrNameLst>
                                          <p:attrName>style.visibility</p:attrName>
                                        </p:attrNameLst>
                                      </p:cBhvr>
                                      <p:to>
                                        <p:strVal val="visible"/>
                                      </p:to>
                                    </p:set>
                                    <p:animEffect filter="fade" transition="in">
                                      <p:cBhvr>
                                        <p:cTn id="20" dur="1000"/>
                                        <p:tgtEl>
                                          <p:spTgt spid="2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Num" sz="quarter" idx="2"/>
          </p:nvPr>
        </p:nvSpPr>
        <p:spPr>
          <a:xfrm>
            <a:off x="12804477" y="397060"/>
            <a:ext cx="200323"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8D6649"/>
                </a:solidFill>
                <a:uFill>
                  <a:solidFill>
                    <a:srgbClr val="8D6649"/>
                  </a:solidFill>
                </a:uFill>
              </a:rPr>
            </a:fld>
          </a:p>
        </p:txBody>
      </p:sp>
      <p:sp>
        <p:nvSpPr>
          <p:cNvPr id="207" name="Shape 207"/>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pic>
        <p:nvPicPr>
          <p:cNvPr id="208" name="droppedImage.pdf"/>
          <p:cNvPicPr/>
          <p:nvPr/>
        </p:nvPicPr>
        <p:blipFill>
          <a:blip r:embed="rId2">
            <a:extLst/>
          </a:blip>
          <a:stretch>
            <a:fillRect/>
          </a:stretch>
        </p:blipFill>
        <p:spPr>
          <a:xfrm>
            <a:off x="0" y="1790700"/>
            <a:ext cx="7700886" cy="8039100"/>
          </a:xfrm>
          <a:prstGeom prst="rect">
            <a:avLst/>
          </a:prstGeom>
          <a:ln w="12700">
            <a:miter lim="400000"/>
          </a:ln>
        </p:spPr>
      </p:pic>
      <p:sp>
        <p:nvSpPr>
          <p:cNvPr id="209" name="Shape 209"/>
          <p:cNvSpPr/>
          <p:nvPr/>
        </p:nvSpPr>
        <p:spPr>
          <a:xfrm>
            <a:off x="6893807" y="3653366"/>
            <a:ext cx="5812411" cy="5613401"/>
          </a:xfrm>
          <a:prstGeom prst="rect">
            <a:avLst/>
          </a:prstGeom>
          <a:ln w="12700">
            <a:miter lim="400000"/>
          </a:ln>
          <a:effectLst>
            <a:outerShdw sx="100000" sy="100000" kx="0" ky="0" algn="b" rotWithShape="0" blurRad="165100" dist="76200" dir="3540000">
              <a:srgbClr val="000000">
                <a:alpha val="4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2400"/>
              </a:spcBef>
              <a:defRPr sz="5500">
                <a:solidFill>
                  <a:srgbClr val="000000"/>
                </a:solidFill>
                <a:effectLst>
                  <a:outerShdw sx="100000" sy="100000" kx="0" ky="0" algn="b" rotWithShape="0" blurRad="165100" dist="76200" dir="2880000">
                    <a:srgbClr val="000000">
                      <a:alpha val="40000"/>
                    </a:srgbClr>
                  </a:outerShdw>
                </a:effectLst>
                <a:latin typeface="Georgia"/>
                <a:ea typeface="Georgia"/>
                <a:cs typeface="Georgia"/>
                <a:sym typeface="Georgia"/>
              </a:defRPr>
            </a:lvl1pPr>
          </a:lstStyle>
          <a:p>
            <a:pPr lvl="0">
              <a:defRPr sz="1800">
                <a:effectLst/>
              </a:defRPr>
            </a:pPr>
            <a:r>
              <a:rPr sz="5500">
                <a:effectLst>
                  <a:outerShdw sx="100000" sy="100000" kx="0" ky="0" algn="b" rotWithShape="0" blurRad="165100" dist="76200" dir="2880000">
                    <a:srgbClr val="000000">
                      <a:alpha val="40000"/>
                    </a:srgbClr>
                  </a:outerShdw>
                </a:effectLst>
              </a:rPr>
              <a:t>Compile all references to the subject including direct statements, approved actions, and necessary implications. </a:t>
            </a:r>
          </a:p>
        </p:txBody>
      </p:sp>
      <p:sp>
        <p:nvSpPr>
          <p:cNvPr id="210" name="Shape 210"/>
          <p:cNvSpPr/>
          <p:nvPr/>
        </p:nvSpPr>
        <p:spPr>
          <a:xfrm>
            <a:off x="305016" y="775751"/>
            <a:ext cx="12394769" cy="20320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1295400">
              <a:buClr>
                <a:srgbClr val="963226"/>
              </a:buClr>
              <a:buFont typeface="Pythagoras"/>
              <a:defRPr sz="1800">
                <a:solidFill>
                  <a:srgbClr val="000000"/>
                </a:solidFill>
              </a:defRPr>
            </a:pPr>
            <a:r>
              <a:rPr sz="3300">
                <a:solidFill>
                  <a:srgbClr val="BC8027"/>
                </a:solidFill>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sz="6600">
                <a:solidFill>
                  <a:srgbClr val="963226"/>
                </a:solidFill>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Organization of A Local Church</a:t>
            </a:r>
          </a:p>
        </p:txBody>
      </p:sp>
    </p:spTree>
  </p:cSld>
  <p:clrMapOvr>
    <a:masterClrMapping/>
  </p:clrMapOvr>
  <p:transition spd="slow" advClick="1">
    <p:dissolve/>
  </p:transition>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