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Override PartName="/ppt/media/image6.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x="13004800" cy="9753600"/>
  <p:notesSz cx="6858000" cy="9144000"/>
  <p:defaultTextStyle>
    <a:lvl1pPr algn="ctr" defTabSz="584200">
      <a:defRPr sz="4000">
        <a:solidFill>
          <a:srgbClr val="625B48"/>
        </a:solidFill>
        <a:latin typeface="+mn-lt"/>
        <a:ea typeface="+mn-ea"/>
        <a:cs typeface="+mn-cs"/>
        <a:sym typeface="Didot"/>
      </a:defRPr>
    </a:lvl1pPr>
    <a:lvl2pPr indent="228600" algn="ctr" defTabSz="584200">
      <a:defRPr sz="4000">
        <a:solidFill>
          <a:srgbClr val="625B48"/>
        </a:solidFill>
        <a:latin typeface="+mn-lt"/>
        <a:ea typeface="+mn-ea"/>
        <a:cs typeface="+mn-cs"/>
        <a:sym typeface="Didot"/>
      </a:defRPr>
    </a:lvl2pPr>
    <a:lvl3pPr indent="457200" algn="ctr" defTabSz="584200">
      <a:defRPr sz="4000">
        <a:solidFill>
          <a:srgbClr val="625B48"/>
        </a:solidFill>
        <a:latin typeface="+mn-lt"/>
        <a:ea typeface="+mn-ea"/>
        <a:cs typeface="+mn-cs"/>
        <a:sym typeface="Didot"/>
      </a:defRPr>
    </a:lvl3pPr>
    <a:lvl4pPr indent="685800" algn="ctr" defTabSz="584200">
      <a:defRPr sz="4000">
        <a:solidFill>
          <a:srgbClr val="625B48"/>
        </a:solidFill>
        <a:latin typeface="+mn-lt"/>
        <a:ea typeface="+mn-ea"/>
        <a:cs typeface="+mn-cs"/>
        <a:sym typeface="Didot"/>
      </a:defRPr>
    </a:lvl4pPr>
    <a:lvl5pPr indent="914400" algn="ctr" defTabSz="584200">
      <a:defRPr sz="4000">
        <a:solidFill>
          <a:srgbClr val="625B48"/>
        </a:solidFill>
        <a:latin typeface="+mn-lt"/>
        <a:ea typeface="+mn-ea"/>
        <a:cs typeface="+mn-cs"/>
        <a:sym typeface="Didot"/>
      </a:defRPr>
    </a:lvl5pPr>
    <a:lvl6pPr indent="1143000" algn="ctr" defTabSz="584200">
      <a:defRPr sz="4000">
        <a:solidFill>
          <a:srgbClr val="625B48"/>
        </a:solidFill>
        <a:latin typeface="+mn-lt"/>
        <a:ea typeface="+mn-ea"/>
        <a:cs typeface="+mn-cs"/>
        <a:sym typeface="Didot"/>
      </a:defRPr>
    </a:lvl6pPr>
    <a:lvl7pPr indent="1371600" algn="ctr" defTabSz="584200">
      <a:defRPr sz="4000">
        <a:solidFill>
          <a:srgbClr val="625B48"/>
        </a:solidFill>
        <a:latin typeface="+mn-lt"/>
        <a:ea typeface="+mn-ea"/>
        <a:cs typeface="+mn-cs"/>
        <a:sym typeface="Didot"/>
      </a:defRPr>
    </a:lvl7pPr>
    <a:lvl8pPr indent="1600200" algn="ctr" defTabSz="584200">
      <a:defRPr sz="4000">
        <a:solidFill>
          <a:srgbClr val="625B48"/>
        </a:solidFill>
        <a:latin typeface="+mn-lt"/>
        <a:ea typeface="+mn-ea"/>
        <a:cs typeface="+mn-cs"/>
        <a:sym typeface="Didot"/>
      </a:defRPr>
    </a:lvl8pPr>
    <a:lvl9pPr indent="1828800" algn="ctr" defTabSz="584200">
      <a:defRPr sz="4000">
        <a:solidFill>
          <a:srgbClr val="625B48"/>
        </a:solidFill>
        <a:latin typeface="+mn-lt"/>
        <a:ea typeface="+mn-ea"/>
        <a:cs typeface="+mn-cs"/>
        <a:sym typeface="Dido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9411C"/>
        </a:fontRef>
        <a:srgbClr val="59411C"/>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solidFill>
        </a:fill>
      </a:tcStyle>
    </a:wholeTbl>
    <a:band2H>
      <a:tcTxStyle b="def" i="def"/>
      <a:tcStyle>
        <a:tcBdr/>
        <a:fill>
          <a:solidFill>
            <a:srgbClr val="E7D4AC"/>
          </a:solidFill>
        </a:fill>
      </a:tcStyle>
    </a:band2H>
    <a:firstCol>
      <a:tcTxStyle b="off" i="off">
        <a:fontRef idx="minor">
          <a:srgbClr val="353528"/>
        </a:fontRef>
        <a:srgbClr val="353528"/>
      </a:tcTxStyle>
      <a:tcStyle>
        <a:tcBdr>
          <a:left>
            <a:ln w="12700" cap="flat">
              <a:solidFill>
                <a:srgbClr val="B8A992"/>
              </a:solidFill>
              <a:prstDash val="solid"/>
              <a:miter lim="400000"/>
            </a:ln>
          </a:left>
          <a:right>
            <a:ln w="12700" cap="flat">
              <a:solidFill>
                <a:srgbClr val="353528"/>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Col>
    <a:la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25400" cap="flat">
              <a:solidFill>
                <a:srgbClr val="353528"/>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alpha val="64999"/>
            </a:srgbClr>
          </a:solidFill>
        </a:fill>
      </a:tcStyle>
    </a:lastRow>
    <a:fir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353528"/>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Row>
  </a:tblStyle>
  <a:tblStyle styleId="{C7B018BB-80A7-4F77-B60F-C8B233D01FF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solidFill>
                <a:srgbClr val="6F6F6F"/>
              </a:solidFill>
              <a:prstDash val="solid"/>
              <a:miter lim="400000"/>
            </a:ln>
          </a:insideH>
          <a:insideV>
            <a:ln w="12700" cap="flat">
              <a:noFill/>
              <a:miter lim="400000"/>
            </a:ln>
          </a:insideV>
        </a:tcBdr>
        <a:fill>
          <a:solidFill>
            <a:srgbClr val="EBDFBA">
              <a:alpha val="64999"/>
            </a:srgbClr>
          </a:solidFill>
        </a:fill>
      </a:tcStyle>
    </a:wholeTbl>
    <a:band2H>
      <a:tcTxStyle b="def" i="def"/>
      <a:tcStyle>
        <a:tcBdr/>
        <a:fill>
          <a:solidFill>
            <a:srgbClr val="E3D3A5"/>
          </a:solidFill>
        </a:fill>
      </a:tcStyle>
    </a:band2H>
    <a:firstCol>
      <a:tcTxStyle b="off" i="off">
        <a:fontRef idx="minor">
          <a:srgbClr val="353528"/>
        </a:fontRef>
        <a:srgbClr val="353528"/>
      </a:tcTxStyle>
      <a:tcStyle>
        <a:tcBdr>
          <a:left>
            <a:ln w="12700" cap="flat">
              <a:solidFill>
                <a:srgbClr val="6F6F6F"/>
              </a:solidFill>
              <a:prstDash val="solid"/>
              <a:miter lim="400000"/>
            </a:ln>
          </a:left>
          <a:right>
            <a:ln w="12700" cap="flat">
              <a:solidFill>
                <a:srgbClr val="6F6F6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5CEA8"/>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50503C"/>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EBDFBA">
              <a:alpha val="64999"/>
            </a:srgbClr>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B2B78B"/>
          </a:solidFill>
        </a:fill>
      </a:tcStyle>
    </a:firstRow>
  </a:tblStyle>
  <a:tblStyle styleId="{EEE7283C-3CF3-47DC-8721-378D4A62B22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ECB9D"/>
          </a:solidFill>
        </a:fill>
      </a:tcStyle>
    </a:wholeTbl>
    <a:band2H>
      <a:tcTxStyle b="def" i="def"/>
      <a:tcStyle>
        <a:tcBdr/>
        <a:fill>
          <a:solidFill>
            <a:srgbClr val="D9C28E"/>
          </a:solidFill>
        </a:fill>
      </a:tcStyle>
    </a:band2H>
    <a:firstCol>
      <a:tcTxStyle b="off" i="off">
        <a:fontRef idx="minor">
          <a:srgbClr val="353528"/>
        </a:fontRef>
        <a:srgbClr val="353528"/>
      </a:tcTxStyle>
      <a:tcStyle>
        <a:tcBdr>
          <a:left>
            <a:ln w="12700" cap="flat">
              <a:solidFill>
                <a:srgbClr val="8B8173"/>
              </a:solidFill>
              <a:prstDash val="solid"/>
              <a:miter lim="400000"/>
            </a:ln>
          </a:left>
          <a:right>
            <a:ln w="12700" cap="flat">
              <a:solidFill>
                <a:srgbClr val="8B8173"/>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B3A1"/>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53528"/>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DECB9D"/>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786E5F"/>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8CAAA5"/>
          </a:solidFill>
        </a:fill>
      </a:tcStyle>
    </a:firstRow>
  </a:tblStyle>
  <a:tblStyle styleId="{CF821DB8-F4EB-4A41-A1BA-3FCAFE7338EE}" styleName="">
    <a:tblBg/>
    <a:wholeTbl>
      <a:tcTxStyle b="off" i="off">
        <a:fontRef idx="minor">
          <a:srgbClr val="59411C"/>
        </a:fontRef>
        <a:srgbClr val="59411C"/>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solidFill>
                <a:srgbClr val="917359"/>
              </a:solidFill>
              <a:prstDash val="solid"/>
              <a:miter lim="400000"/>
            </a:ln>
          </a:insideV>
        </a:tcBdr>
        <a:fill>
          <a:solidFill>
            <a:srgbClr val="DECB9D"/>
          </a:solidFill>
        </a:fill>
      </a:tcStyle>
    </a:wholeTbl>
    <a:band2H>
      <a:tcTxStyle b="def" i="def"/>
      <a:tcStyle>
        <a:tcBdr/>
        <a:fill>
          <a:solidFill>
            <a:srgbClr val="D9C28E"/>
          </a:solidFill>
        </a:fill>
      </a:tcStyle>
    </a:band2H>
    <a:firstCol>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noFill/>
              <a:miter lim="400000"/>
            </a:ln>
          </a:insideV>
        </a:tcBdr>
        <a:fill>
          <a:solidFill>
            <a:srgbClr val="EBD7AF"/>
          </a:solidFill>
        </a:fill>
      </a:tcStyle>
    </a:firstCol>
    <a:la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lastRow>
    <a:fir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firstRow>
  </a:tblStyle>
  <a:tblStyle styleId="{33BA23B1-9221-436E-865A-0063620EA4FD}" styleName="">
    <a:tblBg/>
    <a:wholeTbl>
      <a:tcTxStyle b="off" i="off">
        <a:fontRef idx="minor">
          <a:srgbClr val="5D5D5D"/>
        </a:fontRef>
        <a:srgbClr val="5D5D5D"/>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solidFill>
                <a:srgbClr val="828282"/>
              </a:solidFill>
              <a:prstDash val="solid"/>
              <a:miter lim="400000"/>
            </a:ln>
          </a:insideV>
        </a:tcBdr>
        <a:fill>
          <a:solidFill>
            <a:srgbClr val="ECDEB5"/>
          </a:solidFill>
        </a:fill>
      </a:tcStyle>
    </a:wholeTbl>
    <a:band2H>
      <a:tcTxStyle b="def" i="def"/>
      <a:tcStyle>
        <a:tcBdr/>
        <a:fill>
          <a:solidFill>
            <a:srgbClr val="DED4B6"/>
          </a:solidFill>
        </a:fill>
      </a:tcStyle>
    </a:band2H>
    <a:firstCol>
      <a:tcTxStyle b="off" i="off">
        <a:fontRef idx="minor">
          <a:srgbClr val="353528"/>
        </a:fontRef>
        <a:srgbClr val="353528"/>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noFill/>
              <a:miter lim="400000"/>
            </a:ln>
          </a:insideV>
        </a:tcBdr>
        <a:fill>
          <a:solidFill>
            <a:srgbClr val="D7CDBE"/>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firstRow>
  </a:tblStyle>
  <a:tblStyle styleId="{2708684C-4D16-4618-839F-0558EEFCDFE6}" styleName="">
    <a:tblBg/>
    <a:wholeTbl>
      <a:tcTxStyle b="off" i="off">
        <a:fontRef idx="minor">
          <a:srgbClr val="5D5D5D"/>
        </a:fontRef>
        <a:srgbClr val="5D5D5D"/>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b="def" i="def"/>
      <a:tcStyle>
        <a:tcBdr/>
        <a:fill>
          <a:solidFill>
            <a:srgbClr val="FFFFFF">
              <a:alpha val="20000"/>
            </a:srgbClr>
          </a:solidFill>
        </a:fill>
      </a:tcStyle>
    </a:band2H>
    <a:firstCol>
      <a:tcTxStyle b="off" i="off">
        <a:fontRef idx="minor">
          <a:srgbClr val="353528"/>
        </a:fontRef>
        <a:srgbClr val="353528"/>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p:nvPr>
            <p:ph type="sldImg"/>
          </p:nvPr>
        </p:nvSpPr>
        <p:spPr>
          <a:xfrm>
            <a:off x="1143000" y="685800"/>
            <a:ext cx="4572000" cy="3429000"/>
          </a:xfrm>
          <a:prstGeom prst="rect">
            <a:avLst/>
          </a:prstGeom>
        </p:spPr>
        <p:txBody>
          <a:bodyPr/>
          <a:lstStyle/>
          <a:p>
            <a:pPr lvl="0"/>
          </a:p>
        </p:txBody>
      </p:sp>
      <p:sp>
        <p:nvSpPr>
          <p:cNvPr id="77" name="Shape 77"/>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tif"/><Relationship Id="rId4" Type="http://schemas.openxmlformats.org/officeDocument/2006/relationships/image" Target="../media/image7.pn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8.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tif"/><Relationship Id="rId4" Type="http://schemas.openxmlformats.org/officeDocument/2006/relationships/image" Target="../media/image10.png"/><Relationship Id="rId5" Type="http://schemas.openxmlformats.org/officeDocument/2006/relationships/image" Target="../media/image11.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3.png"/></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 name="Shape 6"/>
          <p:cNvSpPr/>
          <p:nvPr>
            <p:ph type="title"/>
          </p:nvPr>
        </p:nvSpPr>
        <p:spPr>
          <a:xfrm>
            <a:off x="1104900" y="1473200"/>
            <a:ext cx="10795000" cy="3556000"/>
          </a:xfrm>
          <a:prstGeom prst="rect">
            <a:avLst/>
          </a:prstGeom>
        </p:spPr>
        <p:txBody>
          <a:bodyPr anchor="b">
            <a:normAutofit fontScale="100000" lnSpcReduction="0"/>
          </a:bodyPr>
          <a:lstStyle>
            <a:lvl1pPr marL="0" marR="0" defTabSz="584200">
              <a:defRPr sz="7600">
                <a:solidFill>
                  <a:srgbClr val="85604A"/>
                </a:solidFill>
                <a:uFillTx/>
                <a:latin typeface="+mn-lt"/>
                <a:ea typeface="+mn-ea"/>
                <a:cs typeface="+mn-cs"/>
                <a:sym typeface="Didot"/>
              </a:defRPr>
            </a:lvl1pPr>
          </a:lstStyle>
          <a:p>
            <a:pPr lvl="0">
              <a:defRPr sz="1800">
                <a:solidFill>
                  <a:srgbClr val="000000"/>
                </a:solidFill>
              </a:defRPr>
            </a:pPr>
            <a:r>
              <a:rPr sz="7600">
                <a:solidFill>
                  <a:srgbClr val="85604A"/>
                </a:solidFill>
              </a:rPr>
              <a:t>Title Text</a:t>
            </a:r>
          </a:p>
        </p:txBody>
      </p:sp>
      <p:sp>
        <p:nvSpPr>
          <p:cNvPr id="7" name="Shape 7"/>
          <p:cNvSpPr/>
          <p:nvPr>
            <p:ph type="body" idx="1"/>
          </p:nvPr>
        </p:nvSpPr>
        <p:spPr>
          <a:xfrm>
            <a:off x="1104900" y="5016500"/>
            <a:ext cx="10795000" cy="2235200"/>
          </a:xfrm>
          <a:prstGeom prst="rect">
            <a:avLst/>
          </a:prstGeom>
        </p:spPr>
        <p:txBody>
          <a:bodyPr>
            <a:normAutofit fontScale="100000" lnSpcReduction="0"/>
          </a:bodyPr>
          <a:lstStyle>
            <a:lvl1pPr marL="0" marR="0" indent="0" algn="ctr" defTabSz="584200">
              <a:spcBef>
                <a:spcPts val="0"/>
              </a:spcBef>
              <a:buSzTx/>
              <a:buNone/>
              <a:defRPr sz="2600">
                <a:solidFill>
                  <a:srgbClr val="625B48"/>
                </a:solidFill>
                <a:uFillTx/>
                <a:latin typeface="Zapfino"/>
                <a:ea typeface="Zapfino"/>
                <a:cs typeface="Zapfino"/>
                <a:sym typeface="Zapfino"/>
              </a:defRPr>
            </a:lvl1pPr>
            <a:lvl2pPr marL="0" marR="0" indent="228600" algn="ctr" defTabSz="584200">
              <a:spcBef>
                <a:spcPts val="0"/>
              </a:spcBef>
              <a:buSzTx/>
              <a:buNone/>
              <a:defRPr sz="2600">
                <a:solidFill>
                  <a:srgbClr val="625B48"/>
                </a:solidFill>
                <a:uFillTx/>
                <a:latin typeface="Zapfino"/>
                <a:ea typeface="Zapfino"/>
                <a:cs typeface="Zapfino"/>
                <a:sym typeface="Zapfino"/>
              </a:defRPr>
            </a:lvl2pPr>
            <a:lvl3pPr marL="0" marR="0" indent="457200" algn="ctr" defTabSz="584200">
              <a:spcBef>
                <a:spcPts val="0"/>
              </a:spcBef>
              <a:buSzTx/>
              <a:buNone/>
              <a:defRPr sz="2600">
                <a:solidFill>
                  <a:srgbClr val="625B48"/>
                </a:solidFill>
                <a:uFillTx/>
                <a:latin typeface="Zapfino"/>
                <a:ea typeface="Zapfino"/>
                <a:cs typeface="Zapfino"/>
                <a:sym typeface="Zapfino"/>
              </a:defRPr>
            </a:lvl3pPr>
            <a:lvl4pPr marL="0" marR="0" indent="685800" algn="ctr" defTabSz="584200">
              <a:spcBef>
                <a:spcPts val="0"/>
              </a:spcBef>
              <a:buSzTx/>
              <a:buNone/>
              <a:defRPr sz="2600">
                <a:solidFill>
                  <a:srgbClr val="625B48"/>
                </a:solidFill>
                <a:uFillTx/>
                <a:latin typeface="Zapfino"/>
                <a:ea typeface="Zapfino"/>
                <a:cs typeface="Zapfino"/>
                <a:sym typeface="Zapfino"/>
              </a:defRPr>
            </a:lvl4pPr>
            <a:lvl5pPr marL="0" marR="0" indent="914400" algn="ctr" defTabSz="584200">
              <a:spcBef>
                <a:spcPts val="0"/>
              </a:spcBef>
              <a:buSzTx/>
              <a:buNone/>
              <a:defRPr sz="2600">
                <a:solidFill>
                  <a:srgbClr val="625B48"/>
                </a:solidFill>
                <a:uFillTx/>
                <a:latin typeface="Zapfino"/>
                <a:ea typeface="Zapfino"/>
                <a:cs typeface="Zapfino"/>
                <a:sym typeface="Zapfino"/>
              </a:defRPr>
            </a:lvl5pPr>
          </a:lstStyle>
          <a:p>
            <a:pPr lvl="0">
              <a:defRPr sz="1800">
                <a:solidFill>
                  <a:srgbClr val="000000"/>
                </a:solidFill>
              </a:defRPr>
            </a:pPr>
            <a:r>
              <a:rPr sz="2600">
                <a:solidFill>
                  <a:srgbClr val="625B48"/>
                </a:solidFill>
              </a:rPr>
              <a:t>Body Level One</a:t>
            </a:r>
            <a:endParaRPr sz="2600">
              <a:solidFill>
                <a:srgbClr val="625B48"/>
              </a:solidFill>
            </a:endParaRPr>
          </a:p>
          <a:p>
            <a:pPr lvl="1">
              <a:defRPr sz="1800">
                <a:solidFill>
                  <a:srgbClr val="000000"/>
                </a:solidFill>
              </a:defRPr>
            </a:pPr>
            <a:r>
              <a:rPr sz="2600">
                <a:solidFill>
                  <a:srgbClr val="625B48"/>
                </a:solidFill>
              </a:rPr>
              <a:t>Body Level Two</a:t>
            </a:r>
            <a:endParaRPr sz="2600">
              <a:solidFill>
                <a:srgbClr val="625B48"/>
              </a:solidFill>
            </a:endParaRPr>
          </a:p>
          <a:p>
            <a:pPr lvl="2">
              <a:defRPr sz="1800">
                <a:solidFill>
                  <a:srgbClr val="000000"/>
                </a:solidFill>
              </a:defRPr>
            </a:pPr>
            <a:r>
              <a:rPr sz="2600">
                <a:solidFill>
                  <a:srgbClr val="625B48"/>
                </a:solidFill>
              </a:rPr>
              <a:t>Body Level Three</a:t>
            </a:r>
            <a:endParaRPr sz="2600">
              <a:solidFill>
                <a:srgbClr val="625B48"/>
              </a:solidFill>
            </a:endParaRPr>
          </a:p>
          <a:p>
            <a:pPr lvl="3">
              <a:defRPr sz="1800">
                <a:solidFill>
                  <a:srgbClr val="000000"/>
                </a:solidFill>
              </a:defRPr>
            </a:pPr>
            <a:r>
              <a:rPr sz="2600">
                <a:solidFill>
                  <a:srgbClr val="625B48"/>
                </a:solidFill>
              </a:rPr>
              <a:t>Body Level Four</a:t>
            </a:r>
            <a:endParaRPr sz="2600">
              <a:solidFill>
                <a:srgbClr val="625B48"/>
              </a:solidFill>
            </a:endParaRPr>
          </a:p>
          <a:p>
            <a:pPr lvl="4">
              <a:defRPr sz="1800">
                <a:solidFill>
                  <a:srgbClr val="000000"/>
                </a:solidFill>
              </a:defRPr>
            </a:pPr>
            <a:r>
              <a:rPr sz="2600">
                <a:solidFill>
                  <a:srgbClr val="625B48"/>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gradFill flip="none" rotWithShape="1">
          <a:gsLst>
            <a:gs pos="0">
              <a:srgbClr val="FFFF99"/>
            </a:gs>
            <a:gs pos="100000">
              <a:srgbClr val="FFFFC2"/>
            </a:gs>
          </a:gsLst>
          <a:path path="circle">
            <a:fillToRect l="50000" t="50000" r="50000" b="50000"/>
          </a:path>
        </a:gradFill>
      </p:bgPr>
    </p:bg>
    <p:spTree>
      <p:nvGrpSpPr>
        <p:cNvPr id="1" name=""/>
        <p:cNvGrpSpPr/>
        <p:nvPr/>
      </p:nvGrpSpPr>
      <p:grpSpPr>
        <a:xfrm>
          <a:off x="0" y="0"/>
          <a:ext cx="0" cy="0"/>
          <a:chOff x="0" y="0"/>
          <a:chExt cx="0" cy="0"/>
        </a:xfrm>
      </p:grpSpPr>
      <p:sp>
        <p:nvSpPr>
          <p:cNvPr id="31" name="Shape 31"/>
          <p:cNvSpPr/>
          <p:nvPr>
            <p:ph type="sldNum" sz="quarter" idx="2"/>
          </p:nvPr>
        </p:nvSpPr>
        <p:spPr>
          <a:xfrm>
            <a:off x="9970346" y="-1"/>
            <a:ext cx="3034454" cy="396749"/>
          </a:xfrm>
          <a:prstGeom prst="rect">
            <a:avLst/>
          </a:prstGeom>
        </p:spPr>
        <p:txBody>
          <a:bodyPr wrap="square" lIns="65023" tIns="65023" rIns="65023" bIns="65023"/>
          <a:lstStyle>
            <a:lvl1pPr algn="r" defTabSz="914400">
              <a:defRPr>
                <a:uFillTx/>
                <a:latin typeface="Humanst521 BT"/>
                <a:ea typeface="Humanst521 BT"/>
                <a:cs typeface="Humanst521 BT"/>
                <a:sym typeface="Humanst521 BT"/>
              </a:defRPr>
            </a:lvl1pPr>
          </a:lstStyle>
          <a:p>
            <a:pPr lvl="0"/>
            <a:fld id="{86CB4B4D-7CA3-9044-876B-883B54F8677D}" type="slidenum"/>
          </a:p>
        </p:txBody>
      </p:sp>
      <p:sp>
        <p:nvSpPr>
          <p:cNvPr id="32" name="Shape 32"/>
          <p:cNvSpPr/>
          <p:nvPr>
            <p:ph type="title"/>
          </p:nvPr>
        </p:nvSpPr>
        <p:spPr>
          <a:xfrm>
            <a:off x="975359" y="2623537"/>
            <a:ext cx="11054082" cy="2903503"/>
          </a:xfrm>
          <a:prstGeom prst="rect">
            <a:avLst/>
          </a:prstGeom>
        </p:spPr>
        <p:txBody>
          <a:bodyPr lIns="65023" tIns="65023" rIns="65023" bIns="65023"/>
          <a:lstStyle>
            <a:lvl1pPr marL="0" marR="0" defTabSz="914400">
              <a:defRPr>
                <a:uFillTx/>
                <a:latin typeface="Humanst521 BT"/>
                <a:ea typeface="Humanst521 BT"/>
                <a:cs typeface="Humanst521 BT"/>
                <a:sym typeface="Humanst521 BT"/>
              </a:defRPr>
            </a:lvl1pPr>
          </a:lstStyle>
          <a:p>
            <a:pPr lvl="0">
              <a:defRPr sz="1800"/>
            </a:pPr>
            <a:r>
              <a:rPr sz="6200"/>
              <a:t>Title Text</a:t>
            </a:r>
          </a:p>
        </p:txBody>
      </p:sp>
      <p:sp>
        <p:nvSpPr>
          <p:cNvPr id="33" name="Shape 33"/>
          <p:cNvSpPr/>
          <p:nvPr>
            <p:ph type="body" idx="1"/>
          </p:nvPr>
        </p:nvSpPr>
        <p:spPr>
          <a:xfrm>
            <a:off x="1950719" y="5527040"/>
            <a:ext cx="9103361" cy="4226561"/>
          </a:xfrm>
          <a:prstGeom prst="rect">
            <a:avLst/>
          </a:prstGeom>
        </p:spPr>
        <p:txBody>
          <a:bodyPr lIns="65023" tIns="65023" rIns="65023" bIns="65023"/>
          <a:lstStyle>
            <a:lvl1pPr marL="0" marR="0" indent="0" algn="ctr" defTabSz="914400">
              <a:spcBef>
                <a:spcPts val="700"/>
              </a:spcBef>
              <a:buSzTx/>
              <a:buNone/>
              <a:defRPr>
                <a:uFillTx/>
                <a:latin typeface="Humanst521 BT"/>
                <a:ea typeface="Humanst521 BT"/>
                <a:cs typeface="Humanst521 BT"/>
                <a:sym typeface="Humanst521 BT"/>
              </a:defRPr>
            </a:lvl1pPr>
            <a:lvl2pPr marL="0" marR="0" indent="457200" algn="ctr" defTabSz="914400">
              <a:spcBef>
                <a:spcPts val="700"/>
              </a:spcBef>
              <a:buSzTx/>
              <a:buNone/>
              <a:defRPr>
                <a:uFillTx/>
                <a:latin typeface="Humanst521 BT"/>
                <a:ea typeface="Humanst521 BT"/>
                <a:cs typeface="Humanst521 BT"/>
                <a:sym typeface="Humanst521 BT"/>
              </a:defRPr>
            </a:lvl2pPr>
            <a:lvl3pPr marL="0" marR="0" indent="914400" algn="ctr" defTabSz="914400">
              <a:spcBef>
                <a:spcPts val="700"/>
              </a:spcBef>
              <a:buSzTx/>
              <a:buNone/>
              <a:defRPr>
                <a:uFillTx/>
                <a:latin typeface="Humanst521 BT"/>
                <a:ea typeface="Humanst521 BT"/>
                <a:cs typeface="Humanst521 BT"/>
                <a:sym typeface="Humanst521 BT"/>
              </a:defRPr>
            </a:lvl3pPr>
            <a:lvl4pPr marL="0" marR="0" indent="1371600" algn="ctr" defTabSz="914400">
              <a:spcBef>
                <a:spcPts val="700"/>
              </a:spcBef>
              <a:buSzTx/>
              <a:buNone/>
              <a:defRPr>
                <a:uFillTx/>
                <a:latin typeface="Humanst521 BT"/>
                <a:ea typeface="Humanst521 BT"/>
                <a:cs typeface="Humanst521 BT"/>
                <a:sym typeface="Humanst521 BT"/>
              </a:defRPr>
            </a:lvl4pPr>
            <a:lvl5pPr marL="0" marR="0" indent="1828800" algn="ctr" defTabSz="914400">
              <a:spcBef>
                <a:spcPts val="700"/>
              </a:spcBef>
              <a:buSzTx/>
              <a:buNone/>
              <a:defRPr>
                <a:uFillTx/>
                <a:latin typeface="Humanst521 BT"/>
                <a:ea typeface="Humanst521 BT"/>
                <a:cs typeface="Humanst521 BT"/>
                <a:sym typeface="Humanst521 BT"/>
              </a:defRPr>
            </a:lvl5p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gradFill flip="none" rotWithShape="1">
          <a:gsLst>
            <a:gs pos="0">
              <a:srgbClr val="FFFF99"/>
            </a:gs>
            <a:gs pos="100000">
              <a:srgbClr val="FFFFC2"/>
            </a:gs>
          </a:gsLst>
          <a:path path="circle">
            <a:fillToRect l="50000" t="50000" r="50000" b="50000"/>
          </a:path>
        </a:gradFill>
      </p:bgPr>
    </p:bg>
    <p:spTree>
      <p:nvGrpSpPr>
        <p:cNvPr id="1" name=""/>
        <p:cNvGrpSpPr/>
        <p:nvPr/>
      </p:nvGrpSpPr>
      <p:grpSpPr>
        <a:xfrm>
          <a:off x="0" y="0"/>
          <a:ext cx="0" cy="0"/>
          <a:chOff x="0" y="0"/>
          <a:chExt cx="0" cy="0"/>
        </a:xfrm>
      </p:grpSpPr>
      <p:sp>
        <p:nvSpPr>
          <p:cNvPr id="35" name="Shape 35"/>
          <p:cNvSpPr/>
          <p:nvPr>
            <p:ph type="sldNum" sz="quarter" idx="2"/>
          </p:nvPr>
        </p:nvSpPr>
        <p:spPr>
          <a:xfrm>
            <a:off x="9970346" y="-1"/>
            <a:ext cx="3034454" cy="396749"/>
          </a:xfrm>
          <a:prstGeom prst="rect">
            <a:avLst/>
          </a:prstGeom>
        </p:spPr>
        <p:txBody>
          <a:bodyPr wrap="square" lIns="65023" tIns="65023" rIns="65023" bIns="65023"/>
          <a:lstStyle>
            <a:lvl1pPr algn="r" defTabSz="914400">
              <a:defRPr>
                <a:uFillTx/>
                <a:latin typeface="Humanst521 BT"/>
                <a:ea typeface="Humanst521 BT"/>
                <a:cs typeface="Humanst521 BT"/>
                <a:sym typeface="Humanst521 BT"/>
              </a:defRPr>
            </a:lvl1pPr>
          </a:lstStyle>
          <a:p>
            <a:pPr lvl="0"/>
            <a:fld id="{86CB4B4D-7CA3-9044-876B-883B54F8677D}" type="slidenum"/>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Default - Blank">
    <p:bg>
      <p:bgPr>
        <a:solidFill>
          <a:srgbClr val="FFFFFF"/>
        </a:solidFill>
      </p:bgPr>
    </p:bg>
    <p:spTree>
      <p:nvGrpSpPr>
        <p:cNvPr id="1" name=""/>
        <p:cNvGrpSpPr/>
        <p:nvPr/>
      </p:nvGrpSpPr>
      <p:grpSpPr>
        <a:xfrm>
          <a:off x="0" y="0"/>
          <a:ext cx="0" cy="0"/>
          <a:chOff x="0" y="0"/>
          <a:chExt cx="0" cy="0"/>
        </a:xfrm>
      </p:grpSpPr>
      <p:pic>
        <p:nvPicPr>
          <p:cNvPr id="37" name="image1.png"/>
          <p:cNvPicPr/>
          <p:nvPr/>
        </p:nvPicPr>
        <p:blipFill>
          <a:blip r:embed="rId2">
            <a:extLst/>
          </a:blip>
          <a:stretch>
            <a:fillRect/>
          </a:stretch>
        </p:blipFill>
        <p:spPr>
          <a:xfrm>
            <a:off x="0" y="0"/>
            <a:ext cx="13004800" cy="9753601"/>
          </a:xfrm>
          <a:prstGeom prst="rect">
            <a:avLst/>
          </a:prstGeom>
          <a:ln w="12700">
            <a:miter lim="400000"/>
          </a:ln>
        </p:spPr>
      </p:pic>
      <p:pic>
        <p:nvPicPr>
          <p:cNvPr id="38" name="image1.png"/>
          <p:cNvPicPr/>
          <p:nvPr/>
        </p:nvPicPr>
        <p:blipFill>
          <a:blip r:embed="rId2">
            <a:extLst/>
          </a:blip>
          <a:stretch>
            <a:fillRect/>
          </a:stretch>
        </p:blipFill>
        <p:spPr>
          <a:xfrm>
            <a:off x="0" y="0"/>
            <a:ext cx="13004800" cy="9753601"/>
          </a:xfrm>
          <a:prstGeom prst="rect">
            <a:avLst/>
          </a:prstGeom>
          <a:ln w="12700">
            <a:miter lim="400000"/>
          </a:ln>
        </p:spPr>
      </p:pic>
      <p:sp>
        <p:nvSpPr>
          <p:cNvPr id="39" name="Shape 39"/>
          <p:cNvSpPr/>
          <p:nvPr/>
        </p:nvSpPr>
        <p:spPr>
          <a:xfrm>
            <a:off x="0" y="9323775"/>
            <a:ext cx="5003800" cy="431801"/>
          </a:xfrm>
          <a:prstGeom prst="rect">
            <a:avLst/>
          </a:prstGeom>
          <a:ln w="12700">
            <a:round/>
          </a:ln>
          <a:extLst>
            <a:ext uri="{C572A759-6A51-4108-AA02-DFA0A04FC94B}">
              <ma14:wrappingTextBoxFlag xmlns:ma14="http://schemas.microsoft.com/office/mac/drawingml/2011/main" val="1"/>
            </a:ext>
          </a:extLst>
        </p:spPr>
        <p:txBody>
          <a:bodyPr lIns="38100" tIns="38100" rIns="38100" bIns="38100" anchor="ctr">
            <a:spAutoFit/>
          </a:bodyPr>
          <a:lstStyle>
            <a:lvl1pPr algn="l" defTabSz="1295400">
              <a:buClr>
                <a:srgbClr val="000000"/>
              </a:buClr>
              <a:buFont typeface="Mariah"/>
              <a:defRPr sz="2200">
                <a:solidFill>
                  <a:srgbClr val="000000"/>
                </a:solidFill>
                <a:uFill>
                  <a:solidFill/>
                </a:uFill>
                <a:latin typeface="Mariah"/>
                <a:ea typeface="Mariah"/>
                <a:cs typeface="Mariah"/>
                <a:sym typeface="Mariah"/>
              </a:defRPr>
            </a:lvl1pPr>
          </a:lstStyle>
          <a:p>
            <a:pPr lvl="0">
              <a:defRPr sz="1800">
                <a:uFillTx/>
              </a:defRPr>
            </a:pPr>
            <a:r>
              <a:rPr sz="2200">
                <a:uFill>
                  <a:solidFill/>
                </a:uFill>
              </a:rPr>
              <a:t>Don McClain</a:t>
            </a:r>
          </a:p>
        </p:txBody>
      </p:sp>
      <p:sp>
        <p:nvSpPr>
          <p:cNvPr id="40" name="Shape 40"/>
          <p:cNvSpPr/>
          <p:nvPr/>
        </p:nvSpPr>
        <p:spPr>
          <a:xfrm>
            <a:off x="5740400" y="9323775"/>
            <a:ext cx="7277100" cy="431801"/>
          </a:xfrm>
          <a:prstGeom prst="rect">
            <a:avLst/>
          </a:prstGeom>
          <a:ln w="12700">
            <a:round/>
          </a:ln>
          <a:extLst>
            <a:ext uri="{C572A759-6A51-4108-AA02-DFA0A04FC94B}">
              <ma14:wrappingTextBoxFlag xmlns:ma14="http://schemas.microsoft.com/office/mac/drawingml/2011/main" val="1"/>
            </a:ext>
          </a:extLst>
        </p:spPr>
        <p:txBody>
          <a:bodyPr lIns="38100" tIns="38100" rIns="38100" bIns="38100" anchor="ctr">
            <a:spAutoFit/>
          </a:bodyPr>
          <a:lstStyle>
            <a:lvl1pPr algn="r" defTabSz="1295400">
              <a:buClr>
                <a:srgbClr val="000000"/>
              </a:buClr>
              <a:buFont typeface="Mariah"/>
              <a:defRPr sz="2200">
                <a:solidFill>
                  <a:srgbClr val="000000"/>
                </a:solidFill>
                <a:uFill>
                  <a:solidFill/>
                </a:uFill>
                <a:latin typeface="Mariah"/>
                <a:ea typeface="Mariah"/>
                <a:cs typeface="Mariah"/>
                <a:sym typeface="Mariah"/>
              </a:defRPr>
            </a:lvl1pPr>
          </a:lstStyle>
          <a:p>
            <a:pPr lvl="0">
              <a:defRPr sz="1800">
                <a:uFillTx/>
              </a:defRPr>
            </a:pPr>
            <a:r>
              <a:rPr sz="2200">
                <a:uFill>
                  <a:solidFill/>
                </a:uFill>
              </a:rPr>
              <a:t>W. 65th St church of Christ - 9/16/2007</a:t>
            </a:r>
          </a:p>
        </p:txBody>
      </p:sp>
      <p:pic>
        <p:nvPicPr>
          <p:cNvPr id="41" name="300_HQ_Stunning_Wallpapers-5.jpg_elephant-bleu-2560x1600.png"/>
          <p:cNvPicPr/>
          <p:nvPr/>
        </p:nvPicPr>
        <p:blipFill>
          <a:blip r:embed="rId3">
            <a:extLst/>
          </a:blip>
          <a:stretch>
            <a:fillRect/>
          </a:stretch>
        </p:blipFill>
        <p:spPr>
          <a:xfrm>
            <a:off x="0" y="2378"/>
            <a:ext cx="13017500" cy="9791701"/>
          </a:xfrm>
          <a:prstGeom prst="rect">
            <a:avLst/>
          </a:prstGeom>
          <a:ln w="12700">
            <a:miter lim="400000"/>
          </a:ln>
        </p:spPr>
      </p:pic>
      <p:sp>
        <p:nvSpPr>
          <p:cNvPr id="42" name="Shape 42"/>
          <p:cNvSpPr/>
          <p:nvPr>
            <p:ph type="sldNum" sz="quarter" idx="2"/>
          </p:nvPr>
        </p:nvSpPr>
        <p:spPr>
          <a:xfrm>
            <a:off x="12606932" y="497185"/>
            <a:ext cx="397868" cy="377230"/>
          </a:xfrm>
          <a:prstGeom prst="rect">
            <a:avLst/>
          </a:prstGeom>
          <a:ln>
            <a:round/>
          </a:ln>
        </p:spPr>
        <p:txBody>
          <a:bodyPr lIns="38100" tIns="38100" rIns="38100" bIns="38100" anchor="ctr"/>
          <a:lstStyle>
            <a:lvl1pPr algn="r" defTabSz="1295400">
              <a:defRPr sz="2400">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4" name="Grunge_Backgrounds___Paper_2_by_zerocustom1989.tiff"/>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45" name="Shape 45"/>
          <p:cNvSpPr/>
          <p:nvPr>
            <p:ph type="title"/>
          </p:nvPr>
        </p:nvSpPr>
        <p:spPr>
          <a:xfrm>
            <a:off x="1270000" y="635000"/>
            <a:ext cx="10464800" cy="2108200"/>
          </a:xfrm>
          <a:prstGeom prst="rect">
            <a:avLst/>
          </a:prstGeom>
        </p:spPr>
        <p:txBody>
          <a:bodyPr/>
          <a:lstStyle>
            <a:lvl1pPr marL="0" marR="0" algn="l" defTabSz="584200">
              <a:defRPr sz="7200">
                <a:solidFill>
                  <a:srgbClr val="3E231A"/>
                </a:solidFill>
                <a:uFillTx/>
                <a:latin typeface="Papyrus"/>
                <a:ea typeface="Papyrus"/>
                <a:cs typeface="Papyrus"/>
                <a:sym typeface="Papyrus"/>
              </a:defRPr>
            </a:lvl1pPr>
          </a:lstStyle>
          <a:p>
            <a:pPr lvl="0">
              <a:defRPr sz="1800">
                <a:solidFill>
                  <a:srgbClr val="000000"/>
                </a:solidFill>
              </a:defRPr>
            </a:pPr>
            <a:r>
              <a:rPr sz="7200">
                <a:solidFill>
                  <a:srgbClr val="3E231A"/>
                </a:solidFill>
              </a:rPr>
              <a:t>Title Text</a:t>
            </a:r>
          </a:p>
        </p:txBody>
      </p:sp>
      <p:sp>
        <p:nvSpPr>
          <p:cNvPr id="46" name="Shape 46"/>
          <p:cNvSpPr/>
          <p:nvPr>
            <p:ph type="body" idx="1"/>
          </p:nvPr>
        </p:nvSpPr>
        <p:spPr>
          <a:xfrm>
            <a:off x="1270000" y="2819400"/>
            <a:ext cx="10464800" cy="5842000"/>
          </a:xfrm>
          <a:prstGeom prst="rect">
            <a:avLst/>
          </a:prstGeom>
        </p:spPr>
        <p:txBody>
          <a:bodyPr anchor="ctr"/>
          <a:lstStyle>
            <a:lvl1pPr marL="863600" marR="0" indent="-558800" defTabSz="584200">
              <a:spcBef>
                <a:spcPts val="1200"/>
              </a:spcBef>
              <a:buClr>
                <a:srgbClr val="9A7865"/>
              </a:buClr>
              <a:buSzPct val="30000"/>
              <a:buFont typeface="Georgia"/>
              <a:buBlip>
                <a:blip r:embed="rId4"/>
              </a:buBlip>
              <a:defRPr sz="4200">
                <a:solidFill>
                  <a:srgbClr val="3E231A"/>
                </a:solidFill>
                <a:uFillTx/>
                <a:latin typeface="Papyrus"/>
                <a:ea typeface="Papyrus"/>
                <a:cs typeface="Papyrus"/>
                <a:sym typeface="Papyrus"/>
              </a:defRPr>
            </a:lvl1pPr>
            <a:lvl2pPr marL="1562100" marR="0" indent="-558800" defTabSz="584200">
              <a:spcBef>
                <a:spcPts val="1200"/>
              </a:spcBef>
              <a:buClr>
                <a:srgbClr val="9A7865"/>
              </a:buClr>
              <a:buSzPct val="30000"/>
              <a:buFont typeface="Georgia"/>
              <a:buBlip>
                <a:blip r:embed="rId4"/>
              </a:buBlip>
              <a:defRPr sz="4200">
                <a:solidFill>
                  <a:srgbClr val="3E231A"/>
                </a:solidFill>
                <a:uFillTx/>
                <a:latin typeface="Papyrus"/>
                <a:ea typeface="Papyrus"/>
                <a:cs typeface="Papyrus"/>
                <a:sym typeface="Papyrus"/>
              </a:defRPr>
            </a:lvl2pPr>
            <a:lvl3pPr marL="2273300" marR="0" indent="-558800" defTabSz="584200">
              <a:spcBef>
                <a:spcPts val="1200"/>
              </a:spcBef>
              <a:buClr>
                <a:srgbClr val="9A7865"/>
              </a:buClr>
              <a:buSzPct val="30000"/>
              <a:buFont typeface="Georgia"/>
              <a:buBlip>
                <a:blip r:embed="rId4"/>
              </a:buBlip>
              <a:defRPr sz="4200">
                <a:solidFill>
                  <a:srgbClr val="3E231A"/>
                </a:solidFill>
                <a:uFillTx/>
                <a:latin typeface="Papyrus"/>
                <a:ea typeface="Papyrus"/>
                <a:cs typeface="Papyrus"/>
                <a:sym typeface="Papyrus"/>
              </a:defRPr>
            </a:lvl3pPr>
            <a:lvl4pPr marL="2984500" marR="0" indent="-558800" defTabSz="584200">
              <a:spcBef>
                <a:spcPts val="1200"/>
              </a:spcBef>
              <a:buClr>
                <a:srgbClr val="9A7865"/>
              </a:buClr>
              <a:buSzPct val="30000"/>
              <a:buFont typeface="Georgia"/>
              <a:buBlip>
                <a:blip r:embed="rId4"/>
              </a:buBlip>
              <a:defRPr sz="4200">
                <a:solidFill>
                  <a:srgbClr val="3E231A"/>
                </a:solidFill>
                <a:uFillTx/>
                <a:latin typeface="Papyrus"/>
                <a:ea typeface="Papyrus"/>
                <a:cs typeface="Papyrus"/>
                <a:sym typeface="Papyrus"/>
              </a:defRPr>
            </a:lvl4pPr>
            <a:lvl5pPr marL="3708400" marR="0" indent="-558800" defTabSz="584200">
              <a:spcBef>
                <a:spcPts val="1200"/>
              </a:spcBef>
              <a:buClr>
                <a:srgbClr val="9A7865"/>
              </a:buClr>
              <a:buSzPct val="30000"/>
              <a:buFont typeface="Georgia"/>
              <a:buBlip>
                <a:blip r:embed="rId4"/>
              </a:buBlip>
              <a:defRPr sz="4200">
                <a:solidFill>
                  <a:srgbClr val="3E231A"/>
                </a:solidFill>
                <a:uFillTx/>
                <a:latin typeface="Papyrus"/>
                <a:ea typeface="Papyrus"/>
                <a:cs typeface="Papyrus"/>
                <a:sym typeface="Papyrus"/>
              </a:defRPr>
            </a:lvl5pPr>
          </a:lstStyle>
          <a:p>
            <a:pPr lvl="0">
              <a:defRPr sz="1800">
                <a:solidFill>
                  <a:srgbClr val="000000"/>
                </a:solidFill>
              </a:defRPr>
            </a:pPr>
            <a:r>
              <a:rPr sz="4200">
                <a:solidFill>
                  <a:srgbClr val="3E231A"/>
                </a:solidFill>
              </a:rPr>
              <a:t>Body Level One</a:t>
            </a:r>
            <a:endParaRPr sz="4200">
              <a:solidFill>
                <a:srgbClr val="3E231A"/>
              </a:solidFill>
            </a:endParaRPr>
          </a:p>
          <a:p>
            <a:pPr lvl="1">
              <a:defRPr sz="1800">
                <a:solidFill>
                  <a:srgbClr val="000000"/>
                </a:solidFill>
              </a:defRPr>
            </a:pPr>
            <a:r>
              <a:rPr sz="4200">
                <a:solidFill>
                  <a:srgbClr val="3E231A"/>
                </a:solidFill>
              </a:rPr>
              <a:t>Body Level Two</a:t>
            </a:r>
            <a:endParaRPr sz="4200">
              <a:solidFill>
                <a:srgbClr val="3E231A"/>
              </a:solidFill>
            </a:endParaRPr>
          </a:p>
          <a:p>
            <a:pPr lvl="2">
              <a:defRPr sz="1800">
                <a:solidFill>
                  <a:srgbClr val="000000"/>
                </a:solidFill>
              </a:defRPr>
            </a:pPr>
            <a:r>
              <a:rPr sz="4200">
                <a:solidFill>
                  <a:srgbClr val="3E231A"/>
                </a:solidFill>
              </a:rPr>
              <a:t>Body Level Three</a:t>
            </a:r>
            <a:endParaRPr sz="4200">
              <a:solidFill>
                <a:srgbClr val="3E231A"/>
              </a:solidFill>
            </a:endParaRPr>
          </a:p>
          <a:p>
            <a:pPr lvl="3">
              <a:defRPr sz="1800">
                <a:solidFill>
                  <a:srgbClr val="000000"/>
                </a:solidFill>
              </a:defRPr>
            </a:pPr>
            <a:r>
              <a:rPr sz="4200">
                <a:solidFill>
                  <a:srgbClr val="3E231A"/>
                </a:solidFill>
              </a:rPr>
              <a:t>Body Level Four</a:t>
            </a:r>
            <a:endParaRPr sz="4200">
              <a:solidFill>
                <a:srgbClr val="3E231A"/>
              </a:solidFill>
            </a:endParaRPr>
          </a:p>
          <a:p>
            <a:pPr lvl="4">
              <a:defRPr sz="1800">
                <a:solidFill>
                  <a:srgbClr val="000000"/>
                </a:solidFill>
              </a:defRPr>
            </a:pPr>
            <a:r>
              <a:rPr sz="4200">
                <a:solidFill>
                  <a:srgbClr val="3E231A"/>
                </a:solidFill>
              </a:rPr>
              <a:t>Body Level Five</a:t>
            </a:r>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lvl="0">
              <a:defRPr sz="1800">
                <a:uFillTx/>
              </a:defRPr>
            </a:pPr>
            <a:r>
              <a:rPr sz="6200">
                <a:uFill>
                  <a:solidFill/>
                </a:uFill>
              </a:rPr>
              <a:t>Title Text</a:t>
            </a:r>
          </a:p>
        </p:txBody>
      </p:sp>
      <p:sp>
        <p:nvSpPr>
          <p:cNvPr id="49" name="Shape 49"/>
          <p:cNvSpPr/>
          <p:nvPr>
            <p:ph type="body" idx="1"/>
          </p:nvPr>
        </p:nvSpPr>
        <p:spPr>
          <a:prstGeom prst="rect">
            <a:avLst/>
          </a:prstGeom>
        </p:spPr>
        <p:txBody>
          <a:bodyPr/>
          <a:lstStyle>
            <a:lvl2pPr marL="783590" indent="-285750">
              <a:spcBef>
                <a:spcPts val="900"/>
              </a:spcBef>
              <a:buChar char="–"/>
              <a:defRPr sz="3800"/>
            </a:lvl2pPr>
            <a:lvl3pPr marL="1183639" indent="-228600">
              <a:spcBef>
                <a:spcPts val="700"/>
              </a:spcBef>
              <a:defRPr sz="3400"/>
            </a:lvl3pPr>
            <a:lvl4pPr marL="1640839" indent="-228600">
              <a:spcBef>
                <a:spcPts val="600"/>
              </a:spcBef>
              <a:buChar char="–"/>
              <a:defRPr sz="2800"/>
            </a:lvl4pPr>
            <a:lvl5pPr marL="2098039" indent="-228600">
              <a:spcBef>
                <a:spcPts val="600"/>
              </a:spcBef>
              <a:buChar char="»"/>
              <a:defRPr sz="2800"/>
            </a:lvl5pPr>
          </a:lstStyle>
          <a:p>
            <a:pPr lvl="0">
              <a:defRPr sz="1800">
                <a:uFillTx/>
              </a:defRPr>
            </a:pPr>
            <a:r>
              <a:rPr sz="4400">
                <a:uFill>
                  <a:solidFill/>
                </a:uFill>
              </a:rPr>
              <a:t>Body Level One</a:t>
            </a:r>
            <a:endParaRPr sz="4400">
              <a:uFill>
                <a:solidFill/>
              </a:uFill>
            </a:endParaRPr>
          </a:p>
          <a:p>
            <a:pPr lvl="1">
              <a:defRPr sz="1800">
                <a:uFillTx/>
              </a:defRPr>
            </a:pPr>
            <a:r>
              <a:rPr sz="3800">
                <a:uFill>
                  <a:solidFill/>
                </a:uFill>
              </a:rPr>
              <a:t>Body Level Two</a:t>
            </a:r>
            <a:endParaRPr sz="3800">
              <a:uFill>
                <a:solidFill/>
              </a:uFill>
            </a:endParaRPr>
          </a:p>
          <a:p>
            <a:pPr lvl="2">
              <a:defRPr sz="1800">
                <a:uFillTx/>
              </a:defRPr>
            </a:pPr>
            <a:r>
              <a:rPr sz="3400">
                <a:uFill>
                  <a:solidFill/>
                </a:uFill>
              </a:rPr>
              <a:t>Body Level Three</a:t>
            </a:r>
            <a:endParaRPr sz="3400">
              <a:uFill>
                <a:solidFill/>
              </a:uFill>
            </a:endParaRPr>
          </a:p>
          <a:p>
            <a:pPr lvl="3">
              <a:defRPr sz="1800">
                <a:uFillTx/>
              </a:defRPr>
            </a:pPr>
            <a:r>
              <a:rPr sz="2800">
                <a:uFill>
                  <a:solidFill/>
                </a:uFill>
              </a:rPr>
              <a:t>Body Level Four</a:t>
            </a:r>
            <a:endParaRPr sz="2800">
              <a:uFill>
                <a:solidFill/>
              </a:uFill>
            </a:endParaRPr>
          </a:p>
          <a:p>
            <a:pPr lvl="4">
              <a:defRPr sz="1800">
                <a:uFillTx/>
              </a:defRPr>
            </a:pPr>
            <a:r>
              <a:rPr sz="2800">
                <a:uFill>
                  <a:solidFill/>
                </a:uFill>
              </a:rPr>
              <a:t>Body Level Five</a:t>
            </a:r>
          </a:p>
        </p:txBody>
      </p:sp>
      <p:sp>
        <p:nvSpPr>
          <p:cNvPr id="50" name="Shape 50"/>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52" name="green_background.png"/>
          <p:cNvPicPr/>
          <p:nvPr/>
        </p:nvPicPr>
        <p:blipFill>
          <a:blip r:embed="rId3">
            <a:extLst/>
          </a:blip>
          <a:stretch>
            <a:fillRect/>
          </a:stretch>
        </p:blipFill>
        <p:spPr>
          <a:xfrm>
            <a:off x="5159" y="-19050"/>
            <a:ext cx="13042901" cy="9791700"/>
          </a:xfrm>
          <a:prstGeom prst="rect">
            <a:avLst/>
          </a:prstGeom>
          <a:ln w="12700">
            <a:miter lim="400000"/>
          </a:ln>
        </p:spPr>
      </p:pic>
    </p:spTree>
  </p:cSld>
  <p:clrMapOvr>
    <a:masterClrMapping/>
  </p:clrMapOvr>
  <p:transitio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54" name="Red_Black_line_v1.tiff"/>
          <p:cNvPicPr/>
          <p:nvPr/>
        </p:nvPicPr>
        <p:blipFill>
          <a:blip r:embed="rId3">
            <a:extLst/>
          </a:blip>
          <a:stretch>
            <a:fillRect/>
          </a:stretch>
        </p:blipFill>
        <p:spPr>
          <a:xfrm>
            <a:off x="0" y="1905000"/>
            <a:ext cx="12433300" cy="482600"/>
          </a:xfrm>
          <a:prstGeom prst="rect">
            <a:avLst/>
          </a:prstGeom>
          <a:ln w="12700">
            <a:miter lim="400000"/>
          </a:ln>
        </p:spPr>
      </p:pic>
      <p:pic>
        <p:nvPicPr>
          <p:cNvPr id="55" name="613-old-paper-backgrounds.png"/>
          <p:cNvPicPr/>
          <p:nvPr/>
        </p:nvPicPr>
        <p:blipFill>
          <a:blip r:embed="rId4">
            <a:extLst/>
          </a:blip>
          <a:stretch>
            <a:fillRect/>
          </a:stretch>
        </p:blipFill>
        <p:spPr>
          <a:xfrm>
            <a:off x="0" y="0"/>
            <a:ext cx="13068300" cy="9994900"/>
          </a:xfrm>
          <a:prstGeom prst="rect">
            <a:avLst/>
          </a:prstGeom>
          <a:ln w="12700">
            <a:miter lim="400000"/>
          </a:ln>
        </p:spPr>
      </p:pic>
      <p:sp>
        <p:nvSpPr>
          <p:cNvPr id="56" name="Shape 56"/>
          <p:cNvSpPr/>
          <p:nvPr>
            <p:ph type="title"/>
          </p:nvPr>
        </p:nvSpPr>
        <p:spPr>
          <a:xfrm>
            <a:off x="990600" y="584200"/>
            <a:ext cx="11010900" cy="1143000"/>
          </a:xfrm>
          <a:prstGeom prst="rect">
            <a:avLst/>
          </a:prstGeom>
        </p:spPr>
        <p:txBody>
          <a:bodyPr/>
          <a:lstStyle>
            <a:lvl1pPr marL="0" marR="0" defTabSz="584200">
              <a:defRPr sz="6400">
                <a:uFillTx/>
                <a:latin typeface="Times"/>
                <a:ea typeface="Times"/>
                <a:cs typeface="Times"/>
                <a:sym typeface="Times"/>
              </a:defRPr>
            </a:lvl1pPr>
          </a:lstStyle>
          <a:p>
            <a:pPr lvl="0">
              <a:defRPr sz="1800"/>
            </a:pPr>
            <a:r>
              <a:rPr sz="6400"/>
              <a:t>Title Text</a:t>
            </a:r>
          </a:p>
        </p:txBody>
      </p:sp>
      <p:sp>
        <p:nvSpPr>
          <p:cNvPr id="57" name="Shape 57"/>
          <p:cNvSpPr/>
          <p:nvPr>
            <p:ph type="body" idx="1"/>
          </p:nvPr>
        </p:nvSpPr>
        <p:spPr>
          <a:xfrm>
            <a:off x="990600" y="2654300"/>
            <a:ext cx="11010900" cy="6121400"/>
          </a:xfrm>
          <a:prstGeom prst="rect">
            <a:avLst/>
          </a:prstGeom>
        </p:spPr>
        <p:txBody>
          <a:bodyPr anchor="ctr"/>
          <a:lstStyle>
            <a:lvl1pPr marL="825500" marR="0" indent="-508000" defTabSz="584200">
              <a:spcBef>
                <a:spcPts val="2000"/>
              </a:spcBef>
              <a:buClr>
                <a:srgbClr val="9A7865"/>
              </a:buClr>
              <a:buSzPct val="30000"/>
              <a:buFont typeface="Georgia"/>
              <a:buBlip>
                <a:blip r:embed="rId5"/>
              </a:buBlip>
              <a:defRPr i="1" sz="4800">
                <a:uFillTx/>
                <a:latin typeface="Times"/>
                <a:ea typeface="Times"/>
                <a:cs typeface="Times"/>
                <a:sym typeface="Times"/>
              </a:defRPr>
            </a:lvl1pPr>
            <a:lvl2pPr marL="1473200" marR="0" indent="-508000" defTabSz="584200">
              <a:spcBef>
                <a:spcPts val="2000"/>
              </a:spcBef>
              <a:buClr>
                <a:srgbClr val="9A7865"/>
              </a:buClr>
              <a:buSzPct val="30000"/>
              <a:buFont typeface="Georgia"/>
              <a:buBlip>
                <a:blip r:embed="rId5"/>
              </a:buBlip>
              <a:defRPr i="1" sz="4800">
                <a:uFillTx/>
                <a:latin typeface="Times"/>
                <a:ea typeface="Times"/>
                <a:cs typeface="Times"/>
                <a:sym typeface="Times"/>
              </a:defRPr>
            </a:lvl2pPr>
            <a:lvl3pPr marL="2108200" marR="0" indent="-508000" defTabSz="584200">
              <a:spcBef>
                <a:spcPts val="2000"/>
              </a:spcBef>
              <a:buClr>
                <a:srgbClr val="9A7865"/>
              </a:buClr>
              <a:buSzPct val="30000"/>
              <a:buFont typeface="Georgia"/>
              <a:buBlip>
                <a:blip r:embed="rId5"/>
              </a:buBlip>
              <a:defRPr i="1" sz="4800">
                <a:uFillTx/>
                <a:latin typeface="Times"/>
                <a:ea typeface="Times"/>
                <a:cs typeface="Times"/>
                <a:sym typeface="Times"/>
              </a:defRPr>
            </a:lvl3pPr>
            <a:lvl4pPr marL="2768600" marR="0" indent="-508000" defTabSz="584200">
              <a:spcBef>
                <a:spcPts val="2000"/>
              </a:spcBef>
              <a:buClr>
                <a:srgbClr val="9A7865"/>
              </a:buClr>
              <a:buSzPct val="30000"/>
              <a:buFont typeface="Georgia"/>
              <a:buBlip>
                <a:blip r:embed="rId5"/>
              </a:buBlip>
              <a:defRPr i="1" sz="4800">
                <a:uFillTx/>
                <a:latin typeface="Times"/>
                <a:ea typeface="Times"/>
                <a:cs typeface="Times"/>
                <a:sym typeface="Times"/>
              </a:defRPr>
            </a:lvl4pPr>
            <a:lvl5pPr marL="3416300" marR="0" indent="-508000" defTabSz="584200">
              <a:spcBef>
                <a:spcPts val="2000"/>
              </a:spcBef>
              <a:buClr>
                <a:srgbClr val="9A7865"/>
              </a:buClr>
              <a:buSzPct val="30000"/>
              <a:buFont typeface="Georgia"/>
              <a:buBlip>
                <a:blip r:embed="rId5"/>
              </a:buBlip>
              <a:defRPr i="1" sz="4800">
                <a:uFillTx/>
                <a:latin typeface="Times"/>
                <a:ea typeface="Times"/>
                <a:cs typeface="Times"/>
                <a:sym typeface="Times"/>
              </a:defRPr>
            </a:lvl5pPr>
          </a:lstStyle>
          <a:p>
            <a:pPr lvl="0">
              <a:defRPr i="0" sz="1800"/>
            </a:pPr>
            <a:r>
              <a:rPr i="1" sz="4800"/>
              <a:t>Body Level One</a:t>
            </a:r>
            <a:endParaRPr i="1" sz="4800"/>
          </a:p>
          <a:p>
            <a:pPr lvl="1">
              <a:defRPr i="0" sz="1800"/>
            </a:pPr>
            <a:r>
              <a:rPr i="1" sz="4800"/>
              <a:t>Body Level Two</a:t>
            </a:r>
            <a:endParaRPr i="1" sz="4800"/>
          </a:p>
          <a:p>
            <a:pPr lvl="2">
              <a:defRPr i="0" sz="1800"/>
            </a:pPr>
            <a:r>
              <a:rPr i="1" sz="4800"/>
              <a:t>Body Level Three</a:t>
            </a:r>
            <a:endParaRPr i="1" sz="4800"/>
          </a:p>
          <a:p>
            <a:pPr lvl="3">
              <a:defRPr i="0" sz="1800"/>
            </a:pPr>
            <a:r>
              <a:rPr i="1" sz="4800"/>
              <a:t>Body Level Four</a:t>
            </a:r>
            <a:endParaRPr i="1" sz="4800"/>
          </a:p>
          <a:p>
            <a:pPr lvl="4">
              <a:defRPr i="0" sz="1800"/>
            </a:pPr>
            <a:r>
              <a:rPr i="1" sz="4800"/>
              <a:t>Body Level Five</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 name="Shape 9"/>
          <p:cNvSpPr/>
          <p:nvPr>
            <p:ph type="title"/>
          </p:nvPr>
        </p:nvSpPr>
        <p:spPr>
          <a:xfrm>
            <a:off x="1104900" y="6248400"/>
            <a:ext cx="10795000" cy="1397000"/>
          </a:xfrm>
          <a:prstGeom prst="rect">
            <a:avLst/>
          </a:prstGeom>
        </p:spPr>
        <p:txBody>
          <a:bodyPr>
            <a:normAutofit fontScale="100000" lnSpcReduction="0"/>
          </a:bodyPr>
          <a:lstStyle>
            <a:lvl1pPr marL="0" marR="0" defTabSz="584200">
              <a:defRPr sz="7600">
                <a:solidFill>
                  <a:srgbClr val="85604A"/>
                </a:solidFill>
                <a:uFillTx/>
                <a:latin typeface="+mn-lt"/>
                <a:ea typeface="+mn-ea"/>
                <a:cs typeface="+mn-cs"/>
                <a:sym typeface="Didot"/>
              </a:defRPr>
            </a:lvl1pPr>
          </a:lstStyle>
          <a:p>
            <a:pPr lvl="0">
              <a:defRPr sz="1800">
                <a:solidFill>
                  <a:srgbClr val="000000"/>
                </a:solidFill>
              </a:defRPr>
            </a:pPr>
            <a:r>
              <a:rPr sz="7600">
                <a:solidFill>
                  <a:srgbClr val="85604A"/>
                </a:solidFill>
              </a:rPr>
              <a:t>Title Text</a:t>
            </a:r>
          </a:p>
        </p:txBody>
      </p:sp>
      <p:sp>
        <p:nvSpPr>
          <p:cNvPr id="10" name="Shape 10"/>
          <p:cNvSpPr/>
          <p:nvPr>
            <p:ph type="body" idx="1"/>
          </p:nvPr>
        </p:nvSpPr>
        <p:spPr>
          <a:xfrm>
            <a:off x="1104900" y="7632700"/>
            <a:ext cx="10795000" cy="1397000"/>
          </a:xfrm>
          <a:prstGeom prst="rect">
            <a:avLst/>
          </a:prstGeom>
        </p:spPr>
        <p:txBody>
          <a:bodyPr>
            <a:normAutofit fontScale="100000" lnSpcReduction="0"/>
          </a:bodyPr>
          <a:lstStyle>
            <a:lvl1pPr marL="0" marR="0" indent="0" algn="ctr" defTabSz="584200">
              <a:spcBef>
                <a:spcPts val="0"/>
              </a:spcBef>
              <a:buSzTx/>
              <a:buNone/>
              <a:defRPr sz="2600">
                <a:solidFill>
                  <a:srgbClr val="625B48"/>
                </a:solidFill>
                <a:uFillTx/>
                <a:latin typeface="Zapfino"/>
                <a:ea typeface="Zapfino"/>
                <a:cs typeface="Zapfino"/>
                <a:sym typeface="Zapfino"/>
              </a:defRPr>
            </a:lvl1pPr>
            <a:lvl2pPr marL="0" marR="0" indent="228600" algn="ctr" defTabSz="584200">
              <a:spcBef>
                <a:spcPts val="0"/>
              </a:spcBef>
              <a:buSzTx/>
              <a:buNone/>
              <a:defRPr sz="2600">
                <a:solidFill>
                  <a:srgbClr val="625B48"/>
                </a:solidFill>
                <a:uFillTx/>
                <a:latin typeface="Zapfino"/>
                <a:ea typeface="Zapfino"/>
                <a:cs typeface="Zapfino"/>
                <a:sym typeface="Zapfino"/>
              </a:defRPr>
            </a:lvl2pPr>
            <a:lvl3pPr marL="0" marR="0" indent="457200" algn="ctr" defTabSz="584200">
              <a:spcBef>
                <a:spcPts val="0"/>
              </a:spcBef>
              <a:buSzTx/>
              <a:buNone/>
              <a:defRPr sz="2600">
                <a:solidFill>
                  <a:srgbClr val="625B48"/>
                </a:solidFill>
                <a:uFillTx/>
                <a:latin typeface="Zapfino"/>
                <a:ea typeface="Zapfino"/>
                <a:cs typeface="Zapfino"/>
                <a:sym typeface="Zapfino"/>
              </a:defRPr>
            </a:lvl3pPr>
            <a:lvl4pPr marL="0" marR="0" indent="685800" algn="ctr" defTabSz="584200">
              <a:spcBef>
                <a:spcPts val="0"/>
              </a:spcBef>
              <a:buSzTx/>
              <a:buNone/>
              <a:defRPr sz="2600">
                <a:solidFill>
                  <a:srgbClr val="625B48"/>
                </a:solidFill>
                <a:uFillTx/>
                <a:latin typeface="Zapfino"/>
                <a:ea typeface="Zapfino"/>
                <a:cs typeface="Zapfino"/>
                <a:sym typeface="Zapfino"/>
              </a:defRPr>
            </a:lvl4pPr>
            <a:lvl5pPr marL="0" marR="0" indent="914400" algn="ctr" defTabSz="584200">
              <a:spcBef>
                <a:spcPts val="0"/>
              </a:spcBef>
              <a:buSzTx/>
              <a:buNone/>
              <a:defRPr sz="2600">
                <a:solidFill>
                  <a:srgbClr val="625B48"/>
                </a:solidFill>
                <a:uFillTx/>
                <a:latin typeface="Zapfino"/>
                <a:ea typeface="Zapfino"/>
                <a:cs typeface="Zapfino"/>
                <a:sym typeface="Zapfino"/>
              </a:defRPr>
            </a:lvl5pPr>
          </a:lstStyle>
          <a:p>
            <a:pPr lvl="0">
              <a:defRPr sz="1800">
                <a:solidFill>
                  <a:srgbClr val="000000"/>
                </a:solidFill>
              </a:defRPr>
            </a:pPr>
            <a:r>
              <a:rPr sz="2600">
                <a:solidFill>
                  <a:srgbClr val="625B48"/>
                </a:solidFill>
              </a:rPr>
              <a:t>Body Level One</a:t>
            </a:r>
            <a:endParaRPr sz="2600">
              <a:solidFill>
                <a:srgbClr val="625B48"/>
              </a:solidFill>
            </a:endParaRPr>
          </a:p>
          <a:p>
            <a:pPr lvl="1">
              <a:defRPr sz="1800">
                <a:solidFill>
                  <a:srgbClr val="000000"/>
                </a:solidFill>
              </a:defRPr>
            </a:pPr>
            <a:r>
              <a:rPr sz="2600">
                <a:solidFill>
                  <a:srgbClr val="625B48"/>
                </a:solidFill>
              </a:rPr>
              <a:t>Body Level Two</a:t>
            </a:r>
            <a:endParaRPr sz="2600">
              <a:solidFill>
                <a:srgbClr val="625B48"/>
              </a:solidFill>
            </a:endParaRPr>
          </a:p>
          <a:p>
            <a:pPr lvl="2">
              <a:defRPr sz="1800">
                <a:solidFill>
                  <a:srgbClr val="000000"/>
                </a:solidFill>
              </a:defRPr>
            </a:pPr>
            <a:r>
              <a:rPr sz="2600">
                <a:solidFill>
                  <a:srgbClr val="625B48"/>
                </a:solidFill>
              </a:rPr>
              <a:t>Body Level Three</a:t>
            </a:r>
            <a:endParaRPr sz="2600">
              <a:solidFill>
                <a:srgbClr val="625B48"/>
              </a:solidFill>
            </a:endParaRPr>
          </a:p>
          <a:p>
            <a:pPr lvl="3">
              <a:defRPr sz="1800">
                <a:solidFill>
                  <a:srgbClr val="000000"/>
                </a:solidFill>
              </a:defRPr>
            </a:pPr>
            <a:r>
              <a:rPr sz="2600">
                <a:solidFill>
                  <a:srgbClr val="625B48"/>
                </a:solidFill>
              </a:rPr>
              <a:t>Body Level Four</a:t>
            </a:r>
            <a:endParaRPr sz="2600">
              <a:solidFill>
                <a:srgbClr val="625B48"/>
              </a:solidFill>
            </a:endParaRPr>
          </a:p>
          <a:p>
            <a:pPr lvl="4">
              <a:defRPr sz="1800">
                <a:solidFill>
                  <a:srgbClr val="000000"/>
                </a:solidFill>
              </a:defRPr>
            </a:pPr>
            <a:r>
              <a:rPr sz="2600">
                <a:solidFill>
                  <a:srgbClr val="625B48"/>
                </a:solidFill>
              </a:rPr>
              <a:t>Body Level Five</a:t>
            </a:r>
          </a:p>
        </p:txBody>
      </p:sp>
    </p:spTree>
  </p:cSld>
  <p:clrMapOvr>
    <a:masterClrMapping/>
  </p:clrMapOvr>
  <p:transitio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9" name="Shape 59"/>
          <p:cNvSpPr/>
          <p:nvPr>
            <p:ph type="title"/>
          </p:nvPr>
        </p:nvSpPr>
        <p:spPr>
          <a:xfrm>
            <a:off x="1016000" y="2032000"/>
            <a:ext cx="10972800" cy="3225800"/>
          </a:xfrm>
          <a:prstGeom prst="rect">
            <a:avLst/>
          </a:prstGeom>
        </p:spPr>
        <p:txBody>
          <a:bodyPr anchor="b">
            <a:normAutofit fontScale="100000" lnSpcReduction="0"/>
          </a:bodyPr>
          <a:lstStyle>
            <a:lvl1pPr marL="0" marR="0" defTabSz="584200">
              <a:defRPr sz="7800">
                <a:solidFill>
                  <a:srgbClr val="FFFCF2"/>
                </a:solidFill>
                <a:effectLst>
                  <a:outerShdw sx="100000" sy="100000" kx="0" ky="0" algn="b" rotWithShape="0" blurRad="25400" dist="50800" dir="13500000">
                    <a:srgbClr val="424242">
                      <a:alpha val="50000"/>
                    </a:srgbClr>
                  </a:outerShdw>
                </a:effectLst>
                <a:uFillTx/>
                <a:latin typeface="Copperplate"/>
                <a:ea typeface="Copperplate"/>
                <a:cs typeface="Copperplate"/>
                <a:sym typeface="Copperplate"/>
              </a:defRPr>
            </a:lvl1pPr>
          </a:lstStyle>
          <a:p>
            <a:pPr lvl="0">
              <a:defRPr sz="1800">
                <a:solidFill>
                  <a:srgbClr val="000000"/>
                </a:solidFill>
                <a:effectLst/>
              </a:defRPr>
            </a:pPr>
            <a:r>
              <a:rPr sz="7800">
                <a:solidFill>
                  <a:srgbClr val="FFFCF2"/>
                </a:solidFill>
                <a:effectLst>
                  <a:outerShdw sx="100000" sy="100000" kx="0" ky="0" algn="b" rotWithShape="0" blurRad="25400" dist="50800" dir="13500000">
                    <a:srgbClr val="424242">
                      <a:alpha val="50000"/>
                    </a:srgbClr>
                  </a:outerShdw>
                </a:effectLst>
              </a:rPr>
              <a:t>Title Text</a:t>
            </a:r>
          </a:p>
        </p:txBody>
      </p:sp>
      <p:sp>
        <p:nvSpPr>
          <p:cNvPr id="60" name="Shape 60"/>
          <p:cNvSpPr/>
          <p:nvPr>
            <p:ph type="body" idx="1"/>
          </p:nvPr>
        </p:nvSpPr>
        <p:spPr>
          <a:xfrm>
            <a:off x="1016000" y="5359400"/>
            <a:ext cx="10972800" cy="1231900"/>
          </a:xfrm>
          <a:prstGeom prst="rect">
            <a:avLst/>
          </a:prstGeom>
        </p:spPr>
        <p:txBody>
          <a:bodyPr>
            <a:normAutofit fontScale="100000" lnSpcReduction="0"/>
          </a:bodyPr>
          <a:lstStyle>
            <a:lvl1pPr marL="0" marR="0" indent="0" algn="ctr" defTabSz="584200">
              <a:spcBef>
                <a:spcPts val="0"/>
              </a:spcBef>
              <a:buSzTx/>
              <a:buNone/>
              <a:defRPr sz="4200">
                <a:solidFill>
                  <a:srgbClr val="FFFCF2"/>
                </a:solidFill>
                <a:effectLst>
                  <a:outerShdw sx="100000" sy="100000" kx="0" ky="0" algn="b" rotWithShape="0" blurRad="25400" dist="25400" dir="13500000">
                    <a:srgbClr val="424242">
                      <a:alpha val="50000"/>
                    </a:srgbClr>
                  </a:outerShdw>
                </a:effectLst>
                <a:uFillTx/>
                <a:latin typeface="Copperplate"/>
                <a:ea typeface="Copperplate"/>
                <a:cs typeface="Copperplate"/>
                <a:sym typeface="Copperplate"/>
              </a:defRPr>
            </a:lvl1pPr>
            <a:lvl2pPr marL="0" marR="0" indent="228600" algn="ctr" defTabSz="584200">
              <a:spcBef>
                <a:spcPts val="0"/>
              </a:spcBef>
              <a:buSzTx/>
              <a:buNone/>
              <a:defRPr sz="4200">
                <a:solidFill>
                  <a:srgbClr val="FFFCF2"/>
                </a:solidFill>
                <a:effectLst>
                  <a:outerShdw sx="100000" sy="100000" kx="0" ky="0" algn="b" rotWithShape="0" blurRad="25400" dist="25400" dir="13500000">
                    <a:srgbClr val="424242">
                      <a:alpha val="50000"/>
                    </a:srgbClr>
                  </a:outerShdw>
                </a:effectLst>
                <a:uFillTx/>
                <a:latin typeface="Copperplate"/>
                <a:ea typeface="Copperplate"/>
                <a:cs typeface="Copperplate"/>
                <a:sym typeface="Copperplate"/>
              </a:defRPr>
            </a:lvl2pPr>
            <a:lvl3pPr marL="0" marR="0" indent="457200" algn="ctr" defTabSz="584200">
              <a:spcBef>
                <a:spcPts val="0"/>
              </a:spcBef>
              <a:buSzTx/>
              <a:buNone/>
              <a:defRPr sz="4200">
                <a:solidFill>
                  <a:srgbClr val="FFFCF2"/>
                </a:solidFill>
                <a:effectLst>
                  <a:outerShdw sx="100000" sy="100000" kx="0" ky="0" algn="b" rotWithShape="0" blurRad="25400" dist="25400" dir="13500000">
                    <a:srgbClr val="424242">
                      <a:alpha val="50000"/>
                    </a:srgbClr>
                  </a:outerShdw>
                </a:effectLst>
                <a:uFillTx/>
                <a:latin typeface="Copperplate"/>
                <a:ea typeface="Copperplate"/>
                <a:cs typeface="Copperplate"/>
                <a:sym typeface="Copperplate"/>
              </a:defRPr>
            </a:lvl3pPr>
            <a:lvl4pPr marL="0" marR="0" indent="685800" algn="ctr" defTabSz="584200">
              <a:spcBef>
                <a:spcPts val="0"/>
              </a:spcBef>
              <a:buSzTx/>
              <a:buNone/>
              <a:defRPr sz="4200">
                <a:solidFill>
                  <a:srgbClr val="FFFCF2"/>
                </a:solidFill>
                <a:effectLst>
                  <a:outerShdw sx="100000" sy="100000" kx="0" ky="0" algn="b" rotWithShape="0" blurRad="25400" dist="25400" dir="13500000">
                    <a:srgbClr val="424242">
                      <a:alpha val="50000"/>
                    </a:srgbClr>
                  </a:outerShdw>
                </a:effectLst>
                <a:uFillTx/>
                <a:latin typeface="Copperplate"/>
                <a:ea typeface="Copperplate"/>
                <a:cs typeface="Copperplate"/>
                <a:sym typeface="Copperplate"/>
              </a:defRPr>
            </a:lvl4pPr>
            <a:lvl5pPr marL="0" marR="0" indent="914400" algn="ctr" defTabSz="584200">
              <a:spcBef>
                <a:spcPts val="0"/>
              </a:spcBef>
              <a:buSzTx/>
              <a:buNone/>
              <a:defRPr sz="4200">
                <a:solidFill>
                  <a:srgbClr val="FFFCF2"/>
                </a:solidFill>
                <a:effectLst>
                  <a:outerShdw sx="100000" sy="100000" kx="0" ky="0" algn="b" rotWithShape="0" blurRad="25400" dist="25400" dir="13500000">
                    <a:srgbClr val="424242">
                      <a:alpha val="50000"/>
                    </a:srgbClr>
                  </a:outerShdw>
                </a:effectLst>
                <a:uFillTx/>
                <a:latin typeface="Copperplate"/>
                <a:ea typeface="Copperplate"/>
                <a:cs typeface="Copperplate"/>
                <a:sym typeface="Copperplate"/>
              </a:defRPr>
            </a:lvl5pPr>
          </a:lstStyle>
          <a:p>
            <a:pPr lvl="0">
              <a:defRPr sz="1800">
                <a:solidFill>
                  <a:srgbClr val="000000"/>
                </a:solidFill>
                <a:effectLst/>
              </a:defRPr>
            </a:pPr>
            <a:r>
              <a:rPr sz="4200">
                <a:solidFill>
                  <a:srgbClr val="FFFCF2"/>
                </a:solidFill>
                <a:effectLst>
                  <a:outerShdw sx="100000" sy="100000" kx="0" ky="0" algn="b" rotWithShape="0" blurRad="25400" dist="25400" dir="13500000">
                    <a:srgbClr val="424242">
                      <a:alpha val="50000"/>
                    </a:srgbClr>
                  </a:outerShdw>
                </a:effectLst>
              </a:rPr>
              <a:t>Body Level One</a:t>
            </a:r>
            <a:endParaRPr sz="4200">
              <a:solidFill>
                <a:srgbClr val="FFFCF2"/>
              </a:solidFill>
              <a:effectLst>
                <a:outerShdw sx="100000" sy="100000" kx="0" ky="0" algn="b" rotWithShape="0" blurRad="25400" dist="25400" dir="13500000">
                  <a:srgbClr val="424242">
                    <a:alpha val="50000"/>
                  </a:srgbClr>
                </a:outerShdw>
              </a:effectLst>
            </a:endParaRPr>
          </a:p>
          <a:p>
            <a:pPr lvl="1">
              <a:defRPr sz="1800">
                <a:solidFill>
                  <a:srgbClr val="000000"/>
                </a:solidFill>
                <a:effectLst/>
              </a:defRPr>
            </a:pPr>
            <a:r>
              <a:rPr sz="4200">
                <a:solidFill>
                  <a:srgbClr val="FFFCF2"/>
                </a:solidFill>
                <a:effectLst>
                  <a:outerShdw sx="100000" sy="100000" kx="0" ky="0" algn="b" rotWithShape="0" blurRad="25400" dist="25400" dir="13500000">
                    <a:srgbClr val="424242">
                      <a:alpha val="50000"/>
                    </a:srgbClr>
                  </a:outerShdw>
                </a:effectLst>
              </a:rPr>
              <a:t>Body Level Two</a:t>
            </a:r>
            <a:endParaRPr sz="4200">
              <a:solidFill>
                <a:srgbClr val="FFFCF2"/>
              </a:solidFill>
              <a:effectLst>
                <a:outerShdw sx="100000" sy="100000" kx="0" ky="0" algn="b" rotWithShape="0" blurRad="25400" dist="25400" dir="13500000">
                  <a:srgbClr val="424242">
                    <a:alpha val="50000"/>
                  </a:srgbClr>
                </a:outerShdw>
              </a:effectLst>
            </a:endParaRPr>
          </a:p>
          <a:p>
            <a:pPr lvl="2">
              <a:defRPr sz="1800">
                <a:solidFill>
                  <a:srgbClr val="000000"/>
                </a:solidFill>
                <a:effectLst/>
              </a:defRPr>
            </a:pPr>
            <a:r>
              <a:rPr sz="4200">
                <a:solidFill>
                  <a:srgbClr val="FFFCF2"/>
                </a:solidFill>
                <a:effectLst>
                  <a:outerShdw sx="100000" sy="100000" kx="0" ky="0" algn="b" rotWithShape="0" blurRad="25400" dist="25400" dir="13500000">
                    <a:srgbClr val="424242">
                      <a:alpha val="50000"/>
                    </a:srgbClr>
                  </a:outerShdw>
                </a:effectLst>
              </a:rPr>
              <a:t>Body Level Three</a:t>
            </a:r>
            <a:endParaRPr sz="4200">
              <a:solidFill>
                <a:srgbClr val="FFFCF2"/>
              </a:solidFill>
              <a:effectLst>
                <a:outerShdw sx="100000" sy="100000" kx="0" ky="0" algn="b" rotWithShape="0" blurRad="25400" dist="25400" dir="13500000">
                  <a:srgbClr val="424242">
                    <a:alpha val="50000"/>
                  </a:srgbClr>
                </a:outerShdw>
              </a:effectLst>
            </a:endParaRPr>
          </a:p>
          <a:p>
            <a:pPr lvl="3">
              <a:defRPr sz="1800">
                <a:solidFill>
                  <a:srgbClr val="000000"/>
                </a:solidFill>
                <a:effectLst/>
              </a:defRPr>
            </a:pPr>
            <a:r>
              <a:rPr sz="4200">
                <a:solidFill>
                  <a:srgbClr val="FFFCF2"/>
                </a:solidFill>
                <a:effectLst>
                  <a:outerShdw sx="100000" sy="100000" kx="0" ky="0" algn="b" rotWithShape="0" blurRad="25400" dist="25400" dir="13500000">
                    <a:srgbClr val="424242">
                      <a:alpha val="50000"/>
                    </a:srgbClr>
                  </a:outerShdw>
                </a:effectLst>
              </a:rPr>
              <a:t>Body Level Four</a:t>
            </a:r>
            <a:endParaRPr sz="4200">
              <a:solidFill>
                <a:srgbClr val="FFFCF2"/>
              </a:solidFill>
              <a:effectLst>
                <a:outerShdw sx="100000" sy="100000" kx="0" ky="0" algn="b" rotWithShape="0" blurRad="25400" dist="25400" dir="13500000">
                  <a:srgbClr val="424242">
                    <a:alpha val="50000"/>
                  </a:srgbClr>
                </a:outerShdw>
              </a:effectLst>
            </a:endParaRPr>
          </a:p>
          <a:p>
            <a:pPr lvl="4">
              <a:defRPr sz="1800">
                <a:solidFill>
                  <a:srgbClr val="000000"/>
                </a:solidFill>
                <a:effectLst/>
              </a:defRPr>
            </a:pPr>
            <a:r>
              <a:rPr sz="4200">
                <a:solidFill>
                  <a:srgbClr val="FFFCF2"/>
                </a:solidFill>
                <a:effectLst>
                  <a:outerShdw sx="100000" sy="100000" kx="0" ky="0" algn="b" rotWithShape="0" blurRad="25400" dist="25400" dir="13500000">
                    <a:srgbClr val="424242">
                      <a:alpha val="50000"/>
                    </a:srgbClr>
                  </a:outerShdw>
                </a:effectLst>
              </a:rPr>
              <a:t>Body Level Five</a:t>
            </a:r>
          </a:p>
        </p:txBody>
      </p:sp>
    </p:spTree>
  </p:cSld>
  <p:clrMapOvr>
    <a:masterClrMapping/>
  </p:clrMapOvr>
  <p:transitio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2" name="Shape 62"/>
          <p:cNvSpPr/>
          <p:nvPr>
            <p:ph type="title"/>
          </p:nvPr>
        </p:nvSpPr>
        <p:spPr>
          <a:xfrm>
            <a:off x="1104900" y="571500"/>
            <a:ext cx="10795000" cy="2362200"/>
          </a:xfrm>
          <a:prstGeom prst="rect">
            <a:avLst/>
          </a:prstGeom>
        </p:spPr>
        <p:txBody>
          <a:bodyPr>
            <a:normAutofit fontScale="100000" lnSpcReduction="0"/>
          </a:bodyPr>
          <a:lstStyle>
            <a:lvl1pPr marL="0" marR="0" defTabSz="584200">
              <a:defRPr sz="7600">
                <a:solidFill>
                  <a:srgbClr val="85604A"/>
                </a:solidFill>
                <a:uFillTx/>
                <a:latin typeface="+mn-lt"/>
                <a:ea typeface="+mn-ea"/>
                <a:cs typeface="+mn-cs"/>
                <a:sym typeface="Didot"/>
              </a:defRPr>
            </a:lvl1pPr>
          </a:lstStyle>
          <a:p>
            <a:pPr lvl="0">
              <a:defRPr sz="1800">
                <a:solidFill>
                  <a:srgbClr val="000000"/>
                </a:solidFill>
              </a:defRPr>
            </a:pPr>
            <a:r>
              <a:rPr sz="7600">
                <a:solidFill>
                  <a:srgbClr val="85604A"/>
                </a:solidFill>
              </a:rPr>
              <a:t>Title Text</a:t>
            </a:r>
          </a:p>
        </p:txBody>
      </p:sp>
      <p:sp>
        <p:nvSpPr>
          <p:cNvPr id="63" name="Shape 63"/>
          <p:cNvSpPr/>
          <p:nvPr>
            <p:ph type="body" idx="1"/>
          </p:nvPr>
        </p:nvSpPr>
        <p:spPr>
          <a:xfrm>
            <a:off x="1104900" y="3022600"/>
            <a:ext cx="10795000" cy="5715000"/>
          </a:xfrm>
          <a:prstGeom prst="rect">
            <a:avLst/>
          </a:prstGeom>
        </p:spPr>
        <p:txBody>
          <a:bodyPr anchor="ctr">
            <a:normAutofit fontScale="100000" lnSpcReduction="0"/>
          </a:bodyPr>
          <a:lstStyle>
            <a:lvl1pPr marL="381000" marR="0" indent="-381000" defTabSz="584200">
              <a:spcBef>
                <a:spcPts val="3200"/>
              </a:spcBef>
              <a:buClr>
                <a:srgbClr val="9A7865"/>
              </a:buClr>
              <a:buSzPct val="40000"/>
              <a:buFont typeface="Georgia"/>
              <a:buBlip>
                <a:blip r:embed="rId3"/>
              </a:buBlip>
              <a:defRPr sz="3600">
                <a:solidFill>
                  <a:srgbClr val="625B48"/>
                </a:solidFill>
                <a:uFillTx/>
                <a:latin typeface="+mn-lt"/>
                <a:ea typeface="+mn-ea"/>
                <a:cs typeface="+mn-cs"/>
                <a:sym typeface="Didot"/>
              </a:defRPr>
            </a:lvl1pPr>
            <a:lvl2pPr marL="762000" marR="0" indent="-381000" defTabSz="584200">
              <a:spcBef>
                <a:spcPts val="3200"/>
              </a:spcBef>
              <a:buClr>
                <a:srgbClr val="9A7865"/>
              </a:buClr>
              <a:buSzPct val="40000"/>
              <a:buFont typeface="Georgia"/>
              <a:buBlip>
                <a:blip r:embed="rId3"/>
              </a:buBlip>
              <a:defRPr sz="3600">
                <a:solidFill>
                  <a:srgbClr val="625B48"/>
                </a:solidFill>
                <a:uFillTx/>
                <a:latin typeface="+mn-lt"/>
                <a:ea typeface="+mn-ea"/>
                <a:cs typeface="+mn-cs"/>
                <a:sym typeface="Didot"/>
              </a:defRPr>
            </a:lvl2pPr>
            <a:lvl3pPr marL="1143000" marR="0" indent="-381000" defTabSz="584200">
              <a:spcBef>
                <a:spcPts val="3200"/>
              </a:spcBef>
              <a:buClr>
                <a:srgbClr val="9A7865"/>
              </a:buClr>
              <a:buSzPct val="40000"/>
              <a:buFont typeface="Georgia"/>
              <a:buBlip>
                <a:blip r:embed="rId3"/>
              </a:buBlip>
              <a:defRPr sz="3600">
                <a:solidFill>
                  <a:srgbClr val="625B48"/>
                </a:solidFill>
                <a:uFillTx/>
                <a:latin typeface="+mn-lt"/>
                <a:ea typeface="+mn-ea"/>
                <a:cs typeface="+mn-cs"/>
                <a:sym typeface="Didot"/>
              </a:defRPr>
            </a:lvl3pPr>
            <a:lvl4pPr marL="1524000" marR="0" indent="-381000" defTabSz="584200">
              <a:spcBef>
                <a:spcPts val="3200"/>
              </a:spcBef>
              <a:buClr>
                <a:srgbClr val="9A7865"/>
              </a:buClr>
              <a:buSzPct val="40000"/>
              <a:buFont typeface="Georgia"/>
              <a:buBlip>
                <a:blip r:embed="rId3"/>
              </a:buBlip>
              <a:defRPr sz="3600">
                <a:solidFill>
                  <a:srgbClr val="625B48"/>
                </a:solidFill>
                <a:uFillTx/>
                <a:latin typeface="+mn-lt"/>
                <a:ea typeface="+mn-ea"/>
                <a:cs typeface="+mn-cs"/>
                <a:sym typeface="Didot"/>
              </a:defRPr>
            </a:lvl4pPr>
            <a:lvl5pPr marL="1905000" marR="0" indent="-381000" defTabSz="584200">
              <a:spcBef>
                <a:spcPts val="3200"/>
              </a:spcBef>
              <a:buClr>
                <a:srgbClr val="9A7865"/>
              </a:buClr>
              <a:buSzPct val="40000"/>
              <a:buFont typeface="Georgia"/>
              <a:buBlip>
                <a:blip r:embed="rId3"/>
              </a:buBlip>
              <a:defRPr sz="3600">
                <a:solidFill>
                  <a:srgbClr val="625B48"/>
                </a:solidFill>
                <a:uFillTx/>
                <a:latin typeface="+mn-lt"/>
                <a:ea typeface="+mn-ea"/>
                <a:cs typeface="+mn-cs"/>
                <a:sym typeface="Didot"/>
              </a:defRPr>
            </a:lvl5pPr>
          </a:lstStyle>
          <a:p>
            <a:pPr lvl="0">
              <a:defRPr sz="1800">
                <a:solidFill>
                  <a:srgbClr val="000000"/>
                </a:solidFill>
              </a:defRPr>
            </a:pPr>
            <a:r>
              <a:rPr sz="3600">
                <a:solidFill>
                  <a:srgbClr val="625B48"/>
                </a:solidFill>
              </a:rPr>
              <a:t>Body Level One</a:t>
            </a:r>
            <a:endParaRPr sz="3600">
              <a:solidFill>
                <a:srgbClr val="625B48"/>
              </a:solidFill>
            </a:endParaRPr>
          </a:p>
          <a:p>
            <a:pPr lvl="1">
              <a:defRPr sz="1800">
                <a:solidFill>
                  <a:srgbClr val="000000"/>
                </a:solidFill>
              </a:defRPr>
            </a:pPr>
            <a:r>
              <a:rPr sz="3600">
                <a:solidFill>
                  <a:srgbClr val="625B48"/>
                </a:solidFill>
              </a:rPr>
              <a:t>Body Level Two</a:t>
            </a:r>
            <a:endParaRPr sz="3600">
              <a:solidFill>
                <a:srgbClr val="625B48"/>
              </a:solidFill>
            </a:endParaRPr>
          </a:p>
          <a:p>
            <a:pPr lvl="2">
              <a:defRPr sz="1800">
                <a:solidFill>
                  <a:srgbClr val="000000"/>
                </a:solidFill>
              </a:defRPr>
            </a:pPr>
            <a:r>
              <a:rPr sz="3600">
                <a:solidFill>
                  <a:srgbClr val="625B48"/>
                </a:solidFill>
              </a:rPr>
              <a:t>Body Level Three</a:t>
            </a:r>
            <a:endParaRPr sz="3600">
              <a:solidFill>
                <a:srgbClr val="625B48"/>
              </a:solidFill>
            </a:endParaRPr>
          </a:p>
          <a:p>
            <a:pPr lvl="3">
              <a:defRPr sz="1800">
                <a:solidFill>
                  <a:srgbClr val="000000"/>
                </a:solidFill>
              </a:defRPr>
            </a:pPr>
            <a:r>
              <a:rPr sz="3600">
                <a:solidFill>
                  <a:srgbClr val="625B48"/>
                </a:solidFill>
              </a:rPr>
              <a:t>Body Level Four</a:t>
            </a:r>
            <a:endParaRPr sz="3600">
              <a:solidFill>
                <a:srgbClr val="625B48"/>
              </a:solidFill>
            </a:endParaRPr>
          </a:p>
          <a:p>
            <a:pPr lvl="4">
              <a:defRPr sz="1800">
                <a:solidFill>
                  <a:srgbClr val="000000"/>
                </a:solidFill>
              </a:defRPr>
            </a:pPr>
            <a:r>
              <a:rPr sz="3600">
                <a:solidFill>
                  <a:srgbClr val="625B48"/>
                </a:solidFill>
              </a:rPr>
              <a:t>Body Level Five</a:t>
            </a:r>
          </a:p>
        </p:txBody>
      </p:sp>
    </p:spTree>
  </p:cSld>
  <p:clrMapOvr>
    <a:masterClrMapping/>
  </p:clrMapOvr>
  <p:transitio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5" name="Shape 65"/>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0" tIns="0" rIns="0" bIns="0" anchor="ctr"/>
          <a:lstStyle/>
          <a:p>
            <a:pPr lvl="0" algn="l" defTabSz="457200">
              <a:defRPr sz="1200">
                <a:solidFill>
                  <a:srgbClr val="000000"/>
                </a:solidFill>
                <a:latin typeface="Helvetica"/>
                <a:ea typeface="Helvetica"/>
                <a:cs typeface="Helvetica"/>
                <a:sym typeface="Helvetica"/>
              </a:defRPr>
            </a:pPr>
          </a:p>
        </p:txBody>
      </p:sp>
      <p:sp>
        <p:nvSpPr>
          <p:cNvPr id="66" name="Shape 66"/>
          <p:cNvSpPr/>
          <p:nvPr>
            <p:ph type="title"/>
          </p:nvPr>
        </p:nvSpPr>
        <p:spPr>
          <a:xfrm>
            <a:off x="1270000" y="254000"/>
            <a:ext cx="10464800" cy="1714500"/>
          </a:xfrm>
          <a:prstGeom prst="rect">
            <a:avLst/>
          </a:prstGeom>
        </p:spPr>
        <p:txBody>
          <a:bodyPr anchor="b">
            <a:normAutofit fontScale="100000" lnSpcReduction="0"/>
          </a:bodyPr>
          <a:lstStyle>
            <a:lvl1pPr marL="0" marR="0" defTabSz="584200">
              <a:defRPr sz="6400">
                <a:uFillTx/>
                <a:latin typeface="Copperplate"/>
                <a:ea typeface="Copperplate"/>
                <a:cs typeface="Copperplate"/>
                <a:sym typeface="Copperplate"/>
              </a:defRPr>
            </a:lvl1pPr>
          </a:lstStyle>
          <a:p>
            <a:pPr lvl="0">
              <a:defRPr sz="1800"/>
            </a:pPr>
            <a:r>
              <a:rPr sz="6400"/>
              <a:t>Title Text</a:t>
            </a:r>
          </a:p>
        </p:txBody>
      </p:sp>
    </p:spTree>
  </p:cSld>
  <p:clrMapOvr>
    <a:masterClrMapping/>
  </p:clrMapOvr>
  <p:transitio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8" name="Shape 68"/>
          <p:cNvSpPr/>
          <p:nvPr>
            <p:ph type="title"/>
          </p:nvPr>
        </p:nvSpPr>
        <p:spPr>
          <a:xfrm>
            <a:off x="1270000" y="2743200"/>
            <a:ext cx="10464800" cy="4267200"/>
          </a:xfrm>
          <a:prstGeom prst="rect">
            <a:avLst/>
          </a:prstGeom>
          <a:effectLst>
            <a:outerShdw sx="100000" sy="100000" kx="0" ky="0" algn="b" rotWithShape="0" blurRad="12700" dist="12700" dir="5400000">
              <a:srgbClr val="424242"/>
            </a:outerShdw>
          </a:effectLst>
        </p:spPr>
        <p:txBody>
          <a:bodyPr>
            <a:normAutofit fontScale="100000" lnSpcReduction="0"/>
          </a:bodyPr>
          <a:lstStyle>
            <a:lvl1pPr marL="0" marR="0" defTabSz="584200">
              <a:defRPr spc="-105" sz="8000">
                <a:solidFill>
                  <a:srgbClr val="E5E5E5"/>
                </a:solidFill>
                <a:uFillTx/>
                <a:latin typeface="Copperplate"/>
                <a:ea typeface="Copperplate"/>
                <a:cs typeface="Copperplate"/>
                <a:sym typeface="Copperplate"/>
              </a:defRPr>
            </a:lvl1pPr>
          </a:lstStyle>
          <a:p>
            <a:pPr lvl="0">
              <a:defRPr spc="0" sz="1800">
                <a:solidFill>
                  <a:srgbClr val="000000"/>
                </a:solidFill>
              </a:defRPr>
            </a:pPr>
            <a:r>
              <a:rPr spc="-105" sz="8000">
                <a:solidFill>
                  <a:srgbClr val="E5E5E5"/>
                </a:solidFill>
              </a:rPr>
              <a:t>Title Text</a:t>
            </a:r>
          </a:p>
        </p:txBody>
      </p:sp>
    </p:spTree>
  </p:cSld>
  <p:clrMapOvr>
    <a:masterClrMapping/>
  </p:clrMapOvr>
  <p:transitio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0" name="Shape 70"/>
          <p:cNvSpPr/>
          <p:nvPr>
            <p:ph type="title"/>
          </p:nvPr>
        </p:nvSpPr>
        <p:spPr>
          <a:xfrm>
            <a:off x="914400" y="203200"/>
            <a:ext cx="11176000" cy="2540000"/>
          </a:xfrm>
          <a:prstGeom prst="rect">
            <a:avLst/>
          </a:prstGeom>
          <a:effectLst>
            <a:outerShdw sx="100000" sy="100000" kx="0" ky="0" algn="b" rotWithShape="0" blurRad="25400" dist="25400" dir="18900000">
              <a:srgbClr val="000000">
                <a:alpha val="75000"/>
              </a:srgbClr>
            </a:outerShdw>
          </a:effectLst>
        </p:spPr>
        <p:txBody>
          <a:bodyPr>
            <a:normAutofit fontScale="100000" lnSpcReduction="0"/>
          </a:bodyPr>
          <a:lstStyle>
            <a:lvl1pPr marL="0" marR="0" defTabSz="457200">
              <a:defRPr sz="7000">
                <a:solidFill>
                  <a:srgbClr val="FFFFFF"/>
                </a:solidFill>
                <a:uFillTx/>
                <a:latin typeface="Monaco"/>
                <a:ea typeface="Monaco"/>
                <a:cs typeface="Monaco"/>
                <a:sym typeface="Monaco"/>
              </a:defRPr>
            </a:lvl1pPr>
          </a:lstStyle>
          <a:p>
            <a:pPr lvl="0">
              <a:defRPr sz="1800">
                <a:solidFill>
                  <a:srgbClr val="000000"/>
                </a:solidFill>
              </a:defRPr>
            </a:pPr>
            <a:r>
              <a:rPr sz="7000">
                <a:solidFill>
                  <a:srgbClr val="FFFFFF"/>
                </a:solidFill>
              </a:rPr>
              <a:t>Title Text</a:t>
            </a:r>
          </a:p>
        </p:txBody>
      </p:sp>
      <p:sp>
        <p:nvSpPr>
          <p:cNvPr id="71" name="Shape 71"/>
          <p:cNvSpPr/>
          <p:nvPr>
            <p:ph type="body" idx="1"/>
          </p:nvPr>
        </p:nvSpPr>
        <p:spPr>
          <a:xfrm>
            <a:off x="914400" y="2819400"/>
            <a:ext cx="5461000" cy="5715000"/>
          </a:xfrm>
          <a:prstGeom prst="rect">
            <a:avLst/>
          </a:prstGeom>
          <a:effectLst>
            <a:outerShdw sx="100000" sy="100000" kx="0" ky="0" algn="b" rotWithShape="0" blurRad="25400" dist="25400" dir="18900000">
              <a:srgbClr val="000000">
                <a:alpha val="75000"/>
              </a:srgbClr>
            </a:outerShdw>
          </a:effectLst>
        </p:spPr>
        <p:txBody>
          <a:bodyPr anchor="ctr">
            <a:normAutofit fontScale="100000" lnSpcReduction="0"/>
          </a:bodyPr>
          <a:lstStyle>
            <a:lvl1pPr marL="866321" marR="0" indent="-485321" defTabSz="457200">
              <a:spcBef>
                <a:spcPts val="3600"/>
              </a:spcBef>
              <a:buClr>
                <a:srgbClr val="9A7865"/>
              </a:buClr>
              <a:buSzPct val="90000"/>
              <a:buFont typeface="Gill Sans"/>
              <a:buBlip>
                <a:blip r:embed="rId3"/>
              </a:buBlip>
              <a:defRPr sz="3200">
                <a:solidFill>
                  <a:srgbClr val="FFFFFF"/>
                </a:solidFill>
                <a:uFillTx/>
                <a:latin typeface="Monaco"/>
                <a:ea typeface="Monaco"/>
                <a:cs typeface="Monaco"/>
                <a:sym typeface="Monaco"/>
              </a:defRPr>
            </a:lvl1pPr>
            <a:lvl2pPr marL="1450521" marR="0" indent="-485321" defTabSz="457200">
              <a:spcBef>
                <a:spcPts val="3600"/>
              </a:spcBef>
              <a:buClr>
                <a:srgbClr val="9A7865"/>
              </a:buClr>
              <a:buSzPct val="90000"/>
              <a:buFont typeface="Gill Sans"/>
              <a:buBlip>
                <a:blip r:embed="rId3"/>
              </a:buBlip>
              <a:defRPr sz="3200">
                <a:solidFill>
                  <a:srgbClr val="FFFFFF"/>
                </a:solidFill>
                <a:uFillTx/>
                <a:latin typeface="Monaco"/>
                <a:ea typeface="Monaco"/>
                <a:cs typeface="Monaco"/>
                <a:sym typeface="Monaco"/>
              </a:defRPr>
            </a:lvl2pPr>
            <a:lvl3pPr marL="2034721" marR="0" indent="-485321" defTabSz="457200">
              <a:spcBef>
                <a:spcPts val="3600"/>
              </a:spcBef>
              <a:buClr>
                <a:srgbClr val="9A7865"/>
              </a:buClr>
              <a:buSzPct val="90000"/>
              <a:buFont typeface="Gill Sans"/>
              <a:buBlip>
                <a:blip r:embed="rId3"/>
              </a:buBlip>
              <a:defRPr sz="3200">
                <a:solidFill>
                  <a:srgbClr val="FFFFFF"/>
                </a:solidFill>
                <a:uFillTx/>
                <a:latin typeface="Monaco"/>
                <a:ea typeface="Monaco"/>
                <a:cs typeface="Monaco"/>
                <a:sym typeface="Monaco"/>
              </a:defRPr>
            </a:lvl3pPr>
            <a:lvl4pPr marL="2618921" marR="0" indent="-485321" defTabSz="457200">
              <a:spcBef>
                <a:spcPts val="3600"/>
              </a:spcBef>
              <a:buClr>
                <a:srgbClr val="9A7865"/>
              </a:buClr>
              <a:buSzPct val="90000"/>
              <a:buFont typeface="Gill Sans"/>
              <a:buBlip>
                <a:blip r:embed="rId3"/>
              </a:buBlip>
              <a:defRPr sz="3200">
                <a:solidFill>
                  <a:srgbClr val="FFFFFF"/>
                </a:solidFill>
                <a:uFillTx/>
                <a:latin typeface="Monaco"/>
                <a:ea typeface="Monaco"/>
                <a:cs typeface="Monaco"/>
                <a:sym typeface="Monaco"/>
              </a:defRPr>
            </a:lvl4pPr>
            <a:lvl5pPr marL="3203121" marR="0" indent="-485321" defTabSz="457200">
              <a:spcBef>
                <a:spcPts val="3600"/>
              </a:spcBef>
              <a:buClr>
                <a:srgbClr val="9A7865"/>
              </a:buClr>
              <a:buSzPct val="90000"/>
              <a:buFont typeface="Gill Sans"/>
              <a:buBlip>
                <a:blip r:embed="rId3"/>
              </a:buBlip>
              <a:defRPr sz="3200">
                <a:solidFill>
                  <a:srgbClr val="FFFFFF"/>
                </a:solidFill>
                <a:uFillTx/>
                <a:latin typeface="Monaco"/>
                <a:ea typeface="Monaco"/>
                <a:cs typeface="Monaco"/>
                <a:sym typeface="Monaco"/>
              </a:defRPr>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73" name="Shape 73"/>
          <p:cNvSpPr/>
          <p:nvPr>
            <p:ph type="sldNum" sz="quarter" idx="2"/>
          </p:nvPr>
        </p:nvSpPr>
        <p:spPr>
          <a:xfrm>
            <a:off x="9320107" y="9130186"/>
            <a:ext cx="3034454" cy="339202"/>
          </a:xfrm>
          <a:prstGeom prst="rect">
            <a:avLst/>
          </a:prstGeom>
        </p:spPr>
        <p:txBody>
          <a:bodyPr wrap="square" lIns="65023" tIns="65023" rIns="65023" bIns="65023" anchor="ctr"/>
          <a:lstStyle>
            <a:lvl1pPr algn="r" defTabSz="914400">
              <a:defRPr sz="1600">
                <a:solidFill>
                  <a:srgbClr val="888888"/>
                </a:solidFill>
                <a:uFillTx/>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75" name="Shape 75"/>
          <p:cNvSpPr/>
          <p:nvPr>
            <p:ph type="sldNum" sz="quarter" idx="2"/>
          </p:nvPr>
        </p:nvSpPr>
        <p:spPr>
          <a:xfrm>
            <a:off x="9320107" y="9130186"/>
            <a:ext cx="3034454" cy="339202"/>
          </a:xfrm>
          <a:prstGeom prst="rect">
            <a:avLst/>
          </a:prstGeom>
        </p:spPr>
        <p:txBody>
          <a:bodyPr wrap="square" lIns="65023" tIns="65023" rIns="65023" bIns="65023" anchor="ctr"/>
          <a:lstStyle>
            <a:lvl1pPr algn="r" defTabSz="914400">
              <a:defRPr sz="1600">
                <a:solidFill>
                  <a:srgbClr val="888888"/>
                </a:solidFill>
                <a:uFillTx/>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 name="Shape 12"/>
          <p:cNvSpPr/>
          <p:nvPr>
            <p:ph type="title"/>
          </p:nvPr>
        </p:nvSpPr>
        <p:spPr>
          <a:xfrm>
            <a:off x="1104900" y="3098800"/>
            <a:ext cx="10795000" cy="3556000"/>
          </a:xfrm>
          <a:prstGeom prst="rect">
            <a:avLst/>
          </a:prstGeom>
        </p:spPr>
        <p:txBody>
          <a:bodyPr>
            <a:normAutofit fontScale="100000" lnSpcReduction="0"/>
          </a:bodyPr>
          <a:lstStyle>
            <a:lvl1pPr marL="0" marR="0" defTabSz="584200">
              <a:defRPr sz="6000">
                <a:solidFill>
                  <a:srgbClr val="85604A"/>
                </a:solidFill>
                <a:uFillTx/>
                <a:latin typeface="+mn-lt"/>
                <a:ea typeface="+mn-ea"/>
                <a:cs typeface="+mn-cs"/>
                <a:sym typeface="Didot"/>
              </a:defRPr>
            </a:lvl1pPr>
          </a:lstStyle>
          <a:p>
            <a:pPr lvl="0">
              <a:defRPr sz="1800">
                <a:solidFill>
                  <a:srgbClr val="000000"/>
                </a:solidFill>
              </a:defRPr>
            </a:pPr>
            <a:r>
              <a:rPr sz="6000">
                <a:solidFill>
                  <a:srgbClr val="85604A"/>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 name="Shape 14"/>
          <p:cNvSpPr/>
          <p:nvPr>
            <p:ph type="title"/>
          </p:nvPr>
        </p:nvSpPr>
        <p:spPr>
          <a:xfrm>
            <a:off x="635000" y="1473200"/>
            <a:ext cx="5715000" cy="3314700"/>
          </a:xfrm>
          <a:prstGeom prst="rect">
            <a:avLst/>
          </a:prstGeom>
        </p:spPr>
        <p:txBody>
          <a:bodyPr anchor="b">
            <a:normAutofit fontScale="100000" lnSpcReduction="0"/>
          </a:bodyPr>
          <a:lstStyle>
            <a:lvl1pPr marL="0" marR="0" defTabSz="584200">
              <a:defRPr sz="6000">
                <a:solidFill>
                  <a:srgbClr val="85604A"/>
                </a:solidFill>
                <a:uFillTx/>
                <a:latin typeface="+mn-lt"/>
                <a:ea typeface="+mn-ea"/>
                <a:cs typeface="+mn-cs"/>
                <a:sym typeface="Didot"/>
              </a:defRPr>
            </a:lvl1pPr>
          </a:lstStyle>
          <a:p>
            <a:pPr lvl="0">
              <a:defRPr sz="1800">
                <a:solidFill>
                  <a:srgbClr val="000000"/>
                </a:solidFill>
              </a:defRPr>
            </a:pPr>
            <a:r>
              <a:rPr sz="6000">
                <a:solidFill>
                  <a:srgbClr val="85604A"/>
                </a:solidFill>
              </a:rPr>
              <a:t>Title Text</a:t>
            </a:r>
          </a:p>
        </p:txBody>
      </p:sp>
      <p:sp>
        <p:nvSpPr>
          <p:cNvPr id="15" name="Shape 15"/>
          <p:cNvSpPr/>
          <p:nvPr>
            <p:ph type="body" idx="1"/>
          </p:nvPr>
        </p:nvSpPr>
        <p:spPr>
          <a:xfrm>
            <a:off x="635000" y="4940300"/>
            <a:ext cx="5715000" cy="3606800"/>
          </a:xfrm>
          <a:prstGeom prst="rect">
            <a:avLst/>
          </a:prstGeom>
        </p:spPr>
        <p:txBody>
          <a:bodyPr>
            <a:normAutofit fontScale="100000" lnSpcReduction="0"/>
          </a:bodyPr>
          <a:lstStyle>
            <a:lvl1pPr marL="0" marR="0" indent="0" algn="ctr" defTabSz="584200">
              <a:spcBef>
                <a:spcPts val="0"/>
              </a:spcBef>
              <a:buSzTx/>
              <a:buNone/>
              <a:defRPr sz="2600">
                <a:solidFill>
                  <a:srgbClr val="625B48"/>
                </a:solidFill>
                <a:uFillTx/>
                <a:latin typeface="Zapfino"/>
                <a:ea typeface="Zapfino"/>
                <a:cs typeface="Zapfino"/>
                <a:sym typeface="Zapfino"/>
              </a:defRPr>
            </a:lvl1pPr>
            <a:lvl2pPr marL="0" marR="0" indent="228600" algn="ctr" defTabSz="584200">
              <a:spcBef>
                <a:spcPts val="0"/>
              </a:spcBef>
              <a:buSzTx/>
              <a:buNone/>
              <a:defRPr sz="2600">
                <a:solidFill>
                  <a:srgbClr val="625B48"/>
                </a:solidFill>
                <a:uFillTx/>
                <a:latin typeface="Zapfino"/>
                <a:ea typeface="Zapfino"/>
                <a:cs typeface="Zapfino"/>
                <a:sym typeface="Zapfino"/>
              </a:defRPr>
            </a:lvl2pPr>
            <a:lvl3pPr marL="0" marR="0" indent="457200" algn="ctr" defTabSz="584200">
              <a:spcBef>
                <a:spcPts val="0"/>
              </a:spcBef>
              <a:buSzTx/>
              <a:buNone/>
              <a:defRPr sz="2600">
                <a:solidFill>
                  <a:srgbClr val="625B48"/>
                </a:solidFill>
                <a:uFillTx/>
                <a:latin typeface="Zapfino"/>
                <a:ea typeface="Zapfino"/>
                <a:cs typeface="Zapfino"/>
                <a:sym typeface="Zapfino"/>
              </a:defRPr>
            </a:lvl3pPr>
            <a:lvl4pPr marL="0" marR="0" indent="685800" algn="ctr" defTabSz="584200">
              <a:spcBef>
                <a:spcPts val="0"/>
              </a:spcBef>
              <a:buSzTx/>
              <a:buNone/>
              <a:defRPr sz="2600">
                <a:solidFill>
                  <a:srgbClr val="625B48"/>
                </a:solidFill>
                <a:uFillTx/>
                <a:latin typeface="Zapfino"/>
                <a:ea typeface="Zapfino"/>
                <a:cs typeface="Zapfino"/>
                <a:sym typeface="Zapfino"/>
              </a:defRPr>
            </a:lvl4pPr>
            <a:lvl5pPr marL="0" marR="0" indent="914400" algn="ctr" defTabSz="584200">
              <a:spcBef>
                <a:spcPts val="0"/>
              </a:spcBef>
              <a:buSzTx/>
              <a:buNone/>
              <a:defRPr sz="2600">
                <a:solidFill>
                  <a:srgbClr val="625B48"/>
                </a:solidFill>
                <a:uFillTx/>
                <a:latin typeface="Zapfino"/>
                <a:ea typeface="Zapfino"/>
                <a:cs typeface="Zapfino"/>
                <a:sym typeface="Zapfino"/>
              </a:defRPr>
            </a:lvl5pPr>
          </a:lstStyle>
          <a:p>
            <a:pPr lvl="0">
              <a:defRPr sz="1800">
                <a:solidFill>
                  <a:srgbClr val="000000"/>
                </a:solidFill>
              </a:defRPr>
            </a:pPr>
            <a:r>
              <a:rPr sz="2600">
                <a:solidFill>
                  <a:srgbClr val="625B48"/>
                </a:solidFill>
              </a:rPr>
              <a:t>Body Level One</a:t>
            </a:r>
            <a:endParaRPr sz="2600">
              <a:solidFill>
                <a:srgbClr val="625B48"/>
              </a:solidFill>
            </a:endParaRPr>
          </a:p>
          <a:p>
            <a:pPr lvl="1">
              <a:defRPr sz="1800">
                <a:solidFill>
                  <a:srgbClr val="000000"/>
                </a:solidFill>
              </a:defRPr>
            </a:pPr>
            <a:r>
              <a:rPr sz="2600">
                <a:solidFill>
                  <a:srgbClr val="625B48"/>
                </a:solidFill>
              </a:rPr>
              <a:t>Body Level Two</a:t>
            </a:r>
            <a:endParaRPr sz="2600">
              <a:solidFill>
                <a:srgbClr val="625B48"/>
              </a:solidFill>
            </a:endParaRPr>
          </a:p>
          <a:p>
            <a:pPr lvl="2">
              <a:defRPr sz="1800">
                <a:solidFill>
                  <a:srgbClr val="000000"/>
                </a:solidFill>
              </a:defRPr>
            </a:pPr>
            <a:r>
              <a:rPr sz="2600">
                <a:solidFill>
                  <a:srgbClr val="625B48"/>
                </a:solidFill>
              </a:rPr>
              <a:t>Body Level Three</a:t>
            </a:r>
            <a:endParaRPr sz="2600">
              <a:solidFill>
                <a:srgbClr val="625B48"/>
              </a:solidFill>
            </a:endParaRPr>
          </a:p>
          <a:p>
            <a:pPr lvl="3">
              <a:defRPr sz="1800">
                <a:solidFill>
                  <a:srgbClr val="000000"/>
                </a:solidFill>
              </a:defRPr>
            </a:pPr>
            <a:r>
              <a:rPr sz="2600">
                <a:solidFill>
                  <a:srgbClr val="625B48"/>
                </a:solidFill>
              </a:rPr>
              <a:t>Body Level Four</a:t>
            </a:r>
            <a:endParaRPr sz="2600">
              <a:solidFill>
                <a:srgbClr val="625B48"/>
              </a:solidFill>
            </a:endParaRPr>
          </a:p>
          <a:p>
            <a:pPr lvl="4">
              <a:defRPr sz="1800">
                <a:solidFill>
                  <a:srgbClr val="000000"/>
                </a:solidFill>
              </a:defRPr>
            </a:pPr>
            <a:r>
              <a:rPr sz="2600">
                <a:solidFill>
                  <a:srgbClr val="625B48"/>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 name="Shape 17"/>
          <p:cNvSpPr/>
          <p:nvPr>
            <p:ph type="title"/>
          </p:nvPr>
        </p:nvSpPr>
        <p:spPr>
          <a:xfrm>
            <a:off x="1104900" y="571500"/>
            <a:ext cx="10795000" cy="2362200"/>
          </a:xfrm>
          <a:prstGeom prst="rect">
            <a:avLst/>
          </a:prstGeom>
        </p:spPr>
        <p:txBody>
          <a:bodyPr>
            <a:normAutofit fontScale="100000" lnSpcReduction="0"/>
          </a:bodyPr>
          <a:lstStyle>
            <a:lvl1pPr marL="0" marR="0" defTabSz="584200">
              <a:defRPr sz="7600">
                <a:solidFill>
                  <a:srgbClr val="85604A"/>
                </a:solidFill>
                <a:uFillTx/>
                <a:latin typeface="+mn-lt"/>
                <a:ea typeface="+mn-ea"/>
                <a:cs typeface="+mn-cs"/>
                <a:sym typeface="Didot"/>
              </a:defRPr>
            </a:lvl1pPr>
          </a:lstStyle>
          <a:p>
            <a:pPr lvl="0">
              <a:defRPr sz="1800">
                <a:solidFill>
                  <a:srgbClr val="000000"/>
                </a:solidFill>
              </a:defRPr>
            </a:pPr>
            <a:r>
              <a:rPr sz="7600">
                <a:solidFill>
                  <a:srgbClr val="85604A"/>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 name="Shape 19"/>
          <p:cNvSpPr/>
          <p:nvPr>
            <p:ph type="title"/>
          </p:nvPr>
        </p:nvSpPr>
        <p:spPr>
          <a:xfrm>
            <a:off x="1104900" y="571500"/>
            <a:ext cx="10795000" cy="2362200"/>
          </a:xfrm>
          <a:prstGeom prst="rect">
            <a:avLst/>
          </a:prstGeom>
        </p:spPr>
        <p:txBody>
          <a:bodyPr>
            <a:normAutofit fontScale="100000" lnSpcReduction="0"/>
          </a:bodyPr>
          <a:lstStyle>
            <a:lvl1pPr marL="0" marR="0" defTabSz="584200">
              <a:defRPr sz="7600">
                <a:solidFill>
                  <a:srgbClr val="85604A"/>
                </a:solidFill>
                <a:uFillTx/>
                <a:latin typeface="+mn-lt"/>
                <a:ea typeface="+mn-ea"/>
                <a:cs typeface="+mn-cs"/>
                <a:sym typeface="Didot"/>
              </a:defRPr>
            </a:lvl1pPr>
          </a:lstStyle>
          <a:p>
            <a:pPr lvl="0">
              <a:defRPr sz="1800">
                <a:solidFill>
                  <a:srgbClr val="000000"/>
                </a:solidFill>
              </a:defRPr>
            </a:pPr>
            <a:r>
              <a:rPr sz="7600">
                <a:solidFill>
                  <a:srgbClr val="85604A"/>
                </a:solidFill>
              </a:rPr>
              <a:t>Title Text</a:t>
            </a:r>
          </a:p>
        </p:txBody>
      </p:sp>
      <p:sp>
        <p:nvSpPr>
          <p:cNvPr id="20" name="Shape 20"/>
          <p:cNvSpPr/>
          <p:nvPr>
            <p:ph type="body" idx="1"/>
          </p:nvPr>
        </p:nvSpPr>
        <p:spPr>
          <a:xfrm>
            <a:off x="1104900" y="3022600"/>
            <a:ext cx="10795000" cy="5715000"/>
          </a:xfrm>
          <a:prstGeom prst="rect">
            <a:avLst/>
          </a:prstGeom>
        </p:spPr>
        <p:txBody>
          <a:bodyPr anchor="ctr">
            <a:normAutofit fontScale="100000" lnSpcReduction="0"/>
          </a:bodyPr>
          <a:lstStyle>
            <a:lvl1pPr marL="381000" marR="0" indent="-381000" defTabSz="584200">
              <a:spcBef>
                <a:spcPts val="3200"/>
              </a:spcBef>
              <a:buClr>
                <a:srgbClr val="9A7865"/>
              </a:buClr>
              <a:buSzPct val="40000"/>
              <a:buFont typeface="Georgia"/>
              <a:buBlip>
                <a:blip r:embed="rId3"/>
              </a:buBlip>
              <a:defRPr sz="3600">
                <a:solidFill>
                  <a:srgbClr val="625B48"/>
                </a:solidFill>
                <a:uFillTx/>
                <a:latin typeface="+mn-lt"/>
                <a:ea typeface="+mn-ea"/>
                <a:cs typeface="+mn-cs"/>
                <a:sym typeface="Didot"/>
              </a:defRPr>
            </a:lvl1pPr>
            <a:lvl2pPr marL="762000" marR="0" indent="-381000" defTabSz="584200">
              <a:spcBef>
                <a:spcPts val="3200"/>
              </a:spcBef>
              <a:buClr>
                <a:srgbClr val="9A7865"/>
              </a:buClr>
              <a:buSzPct val="40000"/>
              <a:buFont typeface="Georgia"/>
              <a:buBlip>
                <a:blip r:embed="rId3"/>
              </a:buBlip>
              <a:defRPr sz="3600">
                <a:solidFill>
                  <a:srgbClr val="625B48"/>
                </a:solidFill>
                <a:uFillTx/>
                <a:latin typeface="+mn-lt"/>
                <a:ea typeface="+mn-ea"/>
                <a:cs typeface="+mn-cs"/>
                <a:sym typeface="Didot"/>
              </a:defRPr>
            </a:lvl2pPr>
            <a:lvl3pPr marL="1143000" marR="0" indent="-381000" defTabSz="584200">
              <a:spcBef>
                <a:spcPts val="3200"/>
              </a:spcBef>
              <a:buClr>
                <a:srgbClr val="9A7865"/>
              </a:buClr>
              <a:buSzPct val="40000"/>
              <a:buFont typeface="Georgia"/>
              <a:buBlip>
                <a:blip r:embed="rId3"/>
              </a:buBlip>
              <a:defRPr sz="3600">
                <a:solidFill>
                  <a:srgbClr val="625B48"/>
                </a:solidFill>
                <a:uFillTx/>
                <a:latin typeface="+mn-lt"/>
                <a:ea typeface="+mn-ea"/>
                <a:cs typeface="+mn-cs"/>
                <a:sym typeface="Didot"/>
              </a:defRPr>
            </a:lvl3pPr>
            <a:lvl4pPr marL="1524000" marR="0" indent="-381000" defTabSz="584200">
              <a:spcBef>
                <a:spcPts val="3200"/>
              </a:spcBef>
              <a:buClr>
                <a:srgbClr val="9A7865"/>
              </a:buClr>
              <a:buSzPct val="40000"/>
              <a:buFont typeface="Georgia"/>
              <a:buBlip>
                <a:blip r:embed="rId3"/>
              </a:buBlip>
              <a:defRPr sz="3600">
                <a:solidFill>
                  <a:srgbClr val="625B48"/>
                </a:solidFill>
                <a:uFillTx/>
                <a:latin typeface="+mn-lt"/>
                <a:ea typeface="+mn-ea"/>
                <a:cs typeface="+mn-cs"/>
                <a:sym typeface="Didot"/>
              </a:defRPr>
            </a:lvl4pPr>
            <a:lvl5pPr marL="1905000" marR="0" indent="-381000" defTabSz="584200">
              <a:spcBef>
                <a:spcPts val="3200"/>
              </a:spcBef>
              <a:buClr>
                <a:srgbClr val="9A7865"/>
              </a:buClr>
              <a:buSzPct val="40000"/>
              <a:buFont typeface="Georgia"/>
              <a:buBlip>
                <a:blip r:embed="rId3"/>
              </a:buBlip>
              <a:defRPr sz="3600">
                <a:solidFill>
                  <a:srgbClr val="625B48"/>
                </a:solidFill>
                <a:uFillTx/>
                <a:latin typeface="+mn-lt"/>
                <a:ea typeface="+mn-ea"/>
                <a:cs typeface="+mn-cs"/>
                <a:sym typeface="Didot"/>
              </a:defRPr>
            </a:lvl5pPr>
          </a:lstStyle>
          <a:p>
            <a:pPr lvl="0">
              <a:defRPr sz="1800">
                <a:solidFill>
                  <a:srgbClr val="000000"/>
                </a:solidFill>
              </a:defRPr>
            </a:pPr>
            <a:r>
              <a:rPr sz="3600">
                <a:solidFill>
                  <a:srgbClr val="625B48"/>
                </a:solidFill>
              </a:rPr>
              <a:t>Body Level One</a:t>
            </a:r>
            <a:endParaRPr sz="3600">
              <a:solidFill>
                <a:srgbClr val="625B48"/>
              </a:solidFill>
            </a:endParaRPr>
          </a:p>
          <a:p>
            <a:pPr lvl="1">
              <a:defRPr sz="1800">
                <a:solidFill>
                  <a:srgbClr val="000000"/>
                </a:solidFill>
              </a:defRPr>
            </a:pPr>
            <a:r>
              <a:rPr sz="3600">
                <a:solidFill>
                  <a:srgbClr val="625B48"/>
                </a:solidFill>
              </a:rPr>
              <a:t>Body Level Two</a:t>
            </a:r>
            <a:endParaRPr sz="3600">
              <a:solidFill>
                <a:srgbClr val="625B48"/>
              </a:solidFill>
            </a:endParaRPr>
          </a:p>
          <a:p>
            <a:pPr lvl="2">
              <a:defRPr sz="1800">
                <a:solidFill>
                  <a:srgbClr val="000000"/>
                </a:solidFill>
              </a:defRPr>
            </a:pPr>
            <a:r>
              <a:rPr sz="3600">
                <a:solidFill>
                  <a:srgbClr val="625B48"/>
                </a:solidFill>
              </a:rPr>
              <a:t>Body Level Three</a:t>
            </a:r>
            <a:endParaRPr sz="3600">
              <a:solidFill>
                <a:srgbClr val="625B48"/>
              </a:solidFill>
            </a:endParaRPr>
          </a:p>
          <a:p>
            <a:pPr lvl="3">
              <a:defRPr sz="1800">
                <a:solidFill>
                  <a:srgbClr val="000000"/>
                </a:solidFill>
              </a:defRPr>
            </a:pPr>
            <a:r>
              <a:rPr sz="3600">
                <a:solidFill>
                  <a:srgbClr val="625B48"/>
                </a:solidFill>
              </a:rPr>
              <a:t>Body Level Four</a:t>
            </a:r>
            <a:endParaRPr sz="3600">
              <a:solidFill>
                <a:srgbClr val="625B48"/>
              </a:solidFill>
            </a:endParaRPr>
          </a:p>
          <a:p>
            <a:pPr lvl="4">
              <a:defRPr sz="1800">
                <a:solidFill>
                  <a:srgbClr val="000000"/>
                </a:solidFill>
              </a:defRPr>
            </a:pPr>
            <a:r>
              <a:rPr sz="3600">
                <a:solidFill>
                  <a:srgbClr val="625B48"/>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 name="Shape 22"/>
          <p:cNvSpPr/>
          <p:nvPr>
            <p:ph type="title"/>
          </p:nvPr>
        </p:nvSpPr>
        <p:spPr>
          <a:xfrm>
            <a:off x="1104900" y="571500"/>
            <a:ext cx="10795000" cy="2362200"/>
          </a:xfrm>
          <a:prstGeom prst="rect">
            <a:avLst/>
          </a:prstGeom>
        </p:spPr>
        <p:txBody>
          <a:bodyPr>
            <a:normAutofit fontScale="100000" lnSpcReduction="0"/>
          </a:bodyPr>
          <a:lstStyle>
            <a:lvl1pPr marL="0" marR="0" defTabSz="584200">
              <a:defRPr sz="7600">
                <a:solidFill>
                  <a:srgbClr val="85604A"/>
                </a:solidFill>
                <a:uFillTx/>
                <a:latin typeface="+mn-lt"/>
                <a:ea typeface="+mn-ea"/>
                <a:cs typeface="+mn-cs"/>
                <a:sym typeface="Didot"/>
              </a:defRPr>
            </a:lvl1pPr>
          </a:lstStyle>
          <a:p>
            <a:pPr lvl="0">
              <a:defRPr sz="1800">
                <a:solidFill>
                  <a:srgbClr val="000000"/>
                </a:solidFill>
              </a:defRPr>
            </a:pPr>
            <a:r>
              <a:rPr sz="7600">
                <a:solidFill>
                  <a:srgbClr val="85604A"/>
                </a:solidFill>
              </a:rPr>
              <a:t>Title Text</a:t>
            </a:r>
          </a:p>
        </p:txBody>
      </p:sp>
      <p:sp>
        <p:nvSpPr>
          <p:cNvPr id="23" name="Shape 23"/>
          <p:cNvSpPr/>
          <p:nvPr>
            <p:ph type="body" idx="1"/>
          </p:nvPr>
        </p:nvSpPr>
        <p:spPr>
          <a:xfrm>
            <a:off x="1104900" y="3022600"/>
            <a:ext cx="5397500" cy="5715000"/>
          </a:xfrm>
          <a:prstGeom prst="rect">
            <a:avLst/>
          </a:prstGeom>
        </p:spPr>
        <p:txBody>
          <a:bodyPr anchor="ctr">
            <a:normAutofit fontScale="100000" lnSpcReduction="0"/>
          </a:bodyPr>
          <a:lstStyle>
            <a:lvl1pPr marL="381000" marR="0" indent="-381000" defTabSz="584200">
              <a:spcBef>
                <a:spcPts val="2800"/>
              </a:spcBef>
              <a:buClr>
                <a:srgbClr val="9A7865"/>
              </a:buClr>
              <a:buSzPct val="40000"/>
              <a:buFont typeface="Georgia"/>
              <a:buBlip>
                <a:blip r:embed="rId3"/>
              </a:buBlip>
              <a:defRPr sz="3600">
                <a:solidFill>
                  <a:srgbClr val="625B48"/>
                </a:solidFill>
                <a:uFillTx/>
                <a:latin typeface="+mn-lt"/>
                <a:ea typeface="+mn-ea"/>
                <a:cs typeface="+mn-cs"/>
                <a:sym typeface="Didot"/>
              </a:defRPr>
            </a:lvl1pPr>
            <a:lvl2pPr marL="762000" marR="0" indent="-381000" defTabSz="584200">
              <a:spcBef>
                <a:spcPts val="2800"/>
              </a:spcBef>
              <a:buClr>
                <a:srgbClr val="9A7865"/>
              </a:buClr>
              <a:buSzPct val="40000"/>
              <a:buFont typeface="Georgia"/>
              <a:buBlip>
                <a:blip r:embed="rId3"/>
              </a:buBlip>
              <a:defRPr sz="3600">
                <a:solidFill>
                  <a:srgbClr val="625B48"/>
                </a:solidFill>
                <a:uFillTx/>
                <a:latin typeface="+mn-lt"/>
                <a:ea typeface="+mn-ea"/>
                <a:cs typeface="+mn-cs"/>
                <a:sym typeface="Didot"/>
              </a:defRPr>
            </a:lvl2pPr>
            <a:lvl3pPr marL="1143000" marR="0" indent="-381000" defTabSz="584200">
              <a:spcBef>
                <a:spcPts val="2800"/>
              </a:spcBef>
              <a:buClr>
                <a:srgbClr val="9A7865"/>
              </a:buClr>
              <a:buSzPct val="40000"/>
              <a:buFont typeface="Georgia"/>
              <a:buBlip>
                <a:blip r:embed="rId3"/>
              </a:buBlip>
              <a:defRPr sz="3600">
                <a:solidFill>
                  <a:srgbClr val="625B48"/>
                </a:solidFill>
                <a:uFillTx/>
                <a:latin typeface="+mn-lt"/>
                <a:ea typeface="+mn-ea"/>
                <a:cs typeface="+mn-cs"/>
                <a:sym typeface="Didot"/>
              </a:defRPr>
            </a:lvl3pPr>
            <a:lvl4pPr marL="1524000" marR="0" indent="-381000" defTabSz="584200">
              <a:spcBef>
                <a:spcPts val="2800"/>
              </a:spcBef>
              <a:buClr>
                <a:srgbClr val="9A7865"/>
              </a:buClr>
              <a:buSzPct val="40000"/>
              <a:buFont typeface="Georgia"/>
              <a:buBlip>
                <a:blip r:embed="rId3"/>
              </a:buBlip>
              <a:defRPr sz="3600">
                <a:solidFill>
                  <a:srgbClr val="625B48"/>
                </a:solidFill>
                <a:uFillTx/>
                <a:latin typeface="+mn-lt"/>
                <a:ea typeface="+mn-ea"/>
                <a:cs typeface="+mn-cs"/>
                <a:sym typeface="Didot"/>
              </a:defRPr>
            </a:lvl4pPr>
            <a:lvl5pPr marL="1905000" marR="0" indent="-381000" defTabSz="584200">
              <a:spcBef>
                <a:spcPts val="2800"/>
              </a:spcBef>
              <a:buClr>
                <a:srgbClr val="9A7865"/>
              </a:buClr>
              <a:buSzPct val="40000"/>
              <a:buFont typeface="Georgia"/>
              <a:buBlip>
                <a:blip r:embed="rId3"/>
              </a:buBlip>
              <a:defRPr sz="3600">
                <a:solidFill>
                  <a:srgbClr val="625B48"/>
                </a:solidFill>
                <a:uFillTx/>
                <a:latin typeface="+mn-lt"/>
                <a:ea typeface="+mn-ea"/>
                <a:cs typeface="+mn-cs"/>
                <a:sym typeface="Didot"/>
              </a:defRPr>
            </a:lvl5pPr>
          </a:lstStyle>
          <a:p>
            <a:pPr lvl="0">
              <a:defRPr sz="1800">
                <a:solidFill>
                  <a:srgbClr val="000000"/>
                </a:solidFill>
              </a:defRPr>
            </a:pPr>
            <a:r>
              <a:rPr sz="3600">
                <a:solidFill>
                  <a:srgbClr val="625B48"/>
                </a:solidFill>
              </a:rPr>
              <a:t>Body Level One</a:t>
            </a:r>
            <a:endParaRPr sz="3600">
              <a:solidFill>
                <a:srgbClr val="625B48"/>
              </a:solidFill>
            </a:endParaRPr>
          </a:p>
          <a:p>
            <a:pPr lvl="1">
              <a:defRPr sz="1800">
                <a:solidFill>
                  <a:srgbClr val="000000"/>
                </a:solidFill>
              </a:defRPr>
            </a:pPr>
            <a:r>
              <a:rPr sz="3600">
                <a:solidFill>
                  <a:srgbClr val="625B48"/>
                </a:solidFill>
              </a:rPr>
              <a:t>Body Level Two</a:t>
            </a:r>
            <a:endParaRPr sz="3600">
              <a:solidFill>
                <a:srgbClr val="625B48"/>
              </a:solidFill>
            </a:endParaRPr>
          </a:p>
          <a:p>
            <a:pPr lvl="2">
              <a:defRPr sz="1800">
                <a:solidFill>
                  <a:srgbClr val="000000"/>
                </a:solidFill>
              </a:defRPr>
            </a:pPr>
            <a:r>
              <a:rPr sz="3600">
                <a:solidFill>
                  <a:srgbClr val="625B48"/>
                </a:solidFill>
              </a:rPr>
              <a:t>Body Level Three</a:t>
            </a:r>
            <a:endParaRPr sz="3600">
              <a:solidFill>
                <a:srgbClr val="625B48"/>
              </a:solidFill>
            </a:endParaRPr>
          </a:p>
          <a:p>
            <a:pPr lvl="3">
              <a:defRPr sz="1800">
                <a:solidFill>
                  <a:srgbClr val="000000"/>
                </a:solidFill>
              </a:defRPr>
            </a:pPr>
            <a:r>
              <a:rPr sz="3600">
                <a:solidFill>
                  <a:srgbClr val="625B48"/>
                </a:solidFill>
              </a:rPr>
              <a:t>Body Level Four</a:t>
            </a:r>
            <a:endParaRPr sz="3600">
              <a:solidFill>
                <a:srgbClr val="625B48"/>
              </a:solidFill>
            </a:endParaRPr>
          </a:p>
          <a:p>
            <a:pPr lvl="4">
              <a:defRPr sz="1800">
                <a:solidFill>
                  <a:srgbClr val="000000"/>
                </a:solidFill>
              </a:defRPr>
            </a:pPr>
            <a:r>
              <a:rPr sz="3600">
                <a:solidFill>
                  <a:srgbClr val="625B48"/>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 name="Shape 25"/>
          <p:cNvSpPr/>
          <p:nvPr>
            <p:ph type="body" idx="1"/>
          </p:nvPr>
        </p:nvSpPr>
        <p:spPr>
          <a:xfrm>
            <a:off x="1104900" y="939800"/>
            <a:ext cx="10795000" cy="7874000"/>
          </a:xfrm>
          <a:prstGeom prst="rect">
            <a:avLst/>
          </a:prstGeom>
        </p:spPr>
        <p:txBody>
          <a:bodyPr anchor="ctr">
            <a:normAutofit fontScale="100000" lnSpcReduction="0"/>
          </a:bodyPr>
          <a:lstStyle>
            <a:lvl1pPr marL="381000" marR="0" indent="-381000" defTabSz="584200">
              <a:spcBef>
                <a:spcPts val="3200"/>
              </a:spcBef>
              <a:buClr>
                <a:srgbClr val="9A7865"/>
              </a:buClr>
              <a:buSzPct val="40000"/>
              <a:buFont typeface="Georgia"/>
              <a:buBlip>
                <a:blip r:embed="rId3"/>
              </a:buBlip>
              <a:defRPr sz="3600">
                <a:solidFill>
                  <a:srgbClr val="625B48"/>
                </a:solidFill>
                <a:uFillTx/>
                <a:latin typeface="+mn-lt"/>
                <a:ea typeface="+mn-ea"/>
                <a:cs typeface="+mn-cs"/>
                <a:sym typeface="Didot"/>
              </a:defRPr>
            </a:lvl1pPr>
            <a:lvl2pPr marL="762000" marR="0" indent="-381000" defTabSz="584200">
              <a:spcBef>
                <a:spcPts val="3200"/>
              </a:spcBef>
              <a:buClr>
                <a:srgbClr val="9A7865"/>
              </a:buClr>
              <a:buSzPct val="40000"/>
              <a:buFont typeface="Georgia"/>
              <a:buBlip>
                <a:blip r:embed="rId3"/>
              </a:buBlip>
              <a:defRPr sz="3600">
                <a:solidFill>
                  <a:srgbClr val="625B48"/>
                </a:solidFill>
                <a:uFillTx/>
                <a:latin typeface="+mn-lt"/>
                <a:ea typeface="+mn-ea"/>
                <a:cs typeface="+mn-cs"/>
                <a:sym typeface="Didot"/>
              </a:defRPr>
            </a:lvl2pPr>
            <a:lvl3pPr marL="1143000" marR="0" indent="-381000" defTabSz="584200">
              <a:spcBef>
                <a:spcPts val="3200"/>
              </a:spcBef>
              <a:buClr>
                <a:srgbClr val="9A7865"/>
              </a:buClr>
              <a:buSzPct val="40000"/>
              <a:buFont typeface="Georgia"/>
              <a:buBlip>
                <a:blip r:embed="rId3"/>
              </a:buBlip>
              <a:defRPr sz="3600">
                <a:solidFill>
                  <a:srgbClr val="625B48"/>
                </a:solidFill>
                <a:uFillTx/>
                <a:latin typeface="+mn-lt"/>
                <a:ea typeface="+mn-ea"/>
                <a:cs typeface="+mn-cs"/>
                <a:sym typeface="Didot"/>
              </a:defRPr>
            </a:lvl3pPr>
            <a:lvl4pPr marL="1524000" marR="0" indent="-381000" defTabSz="584200">
              <a:spcBef>
                <a:spcPts val="3200"/>
              </a:spcBef>
              <a:buClr>
                <a:srgbClr val="9A7865"/>
              </a:buClr>
              <a:buSzPct val="40000"/>
              <a:buFont typeface="Georgia"/>
              <a:buBlip>
                <a:blip r:embed="rId3"/>
              </a:buBlip>
              <a:defRPr sz="3600">
                <a:solidFill>
                  <a:srgbClr val="625B48"/>
                </a:solidFill>
                <a:uFillTx/>
                <a:latin typeface="+mn-lt"/>
                <a:ea typeface="+mn-ea"/>
                <a:cs typeface="+mn-cs"/>
                <a:sym typeface="Didot"/>
              </a:defRPr>
            </a:lvl4pPr>
            <a:lvl5pPr marL="1905000" marR="0" indent="-381000" defTabSz="584200">
              <a:spcBef>
                <a:spcPts val="3200"/>
              </a:spcBef>
              <a:buClr>
                <a:srgbClr val="9A7865"/>
              </a:buClr>
              <a:buSzPct val="40000"/>
              <a:buFont typeface="Georgia"/>
              <a:buBlip>
                <a:blip r:embed="rId3"/>
              </a:buBlip>
              <a:defRPr sz="3600">
                <a:solidFill>
                  <a:srgbClr val="625B48"/>
                </a:solidFill>
                <a:uFillTx/>
                <a:latin typeface="+mn-lt"/>
                <a:ea typeface="+mn-ea"/>
                <a:cs typeface="+mn-cs"/>
                <a:sym typeface="Didot"/>
              </a:defRPr>
            </a:lvl5pPr>
          </a:lstStyle>
          <a:p>
            <a:pPr lvl="0">
              <a:defRPr sz="1800">
                <a:solidFill>
                  <a:srgbClr val="000000"/>
                </a:solidFill>
              </a:defRPr>
            </a:pPr>
            <a:r>
              <a:rPr sz="3600">
                <a:solidFill>
                  <a:srgbClr val="625B48"/>
                </a:solidFill>
              </a:rPr>
              <a:t>Body Level One</a:t>
            </a:r>
            <a:endParaRPr sz="3600">
              <a:solidFill>
                <a:srgbClr val="625B48"/>
              </a:solidFill>
            </a:endParaRPr>
          </a:p>
          <a:p>
            <a:pPr lvl="1">
              <a:defRPr sz="1800">
                <a:solidFill>
                  <a:srgbClr val="000000"/>
                </a:solidFill>
              </a:defRPr>
            </a:pPr>
            <a:r>
              <a:rPr sz="3600">
                <a:solidFill>
                  <a:srgbClr val="625B48"/>
                </a:solidFill>
              </a:rPr>
              <a:t>Body Level Two</a:t>
            </a:r>
            <a:endParaRPr sz="3600">
              <a:solidFill>
                <a:srgbClr val="625B48"/>
              </a:solidFill>
            </a:endParaRPr>
          </a:p>
          <a:p>
            <a:pPr lvl="2">
              <a:defRPr sz="1800">
                <a:solidFill>
                  <a:srgbClr val="000000"/>
                </a:solidFill>
              </a:defRPr>
            </a:pPr>
            <a:r>
              <a:rPr sz="3600">
                <a:solidFill>
                  <a:srgbClr val="625B48"/>
                </a:solidFill>
              </a:rPr>
              <a:t>Body Level Three</a:t>
            </a:r>
            <a:endParaRPr sz="3600">
              <a:solidFill>
                <a:srgbClr val="625B48"/>
              </a:solidFill>
            </a:endParaRPr>
          </a:p>
          <a:p>
            <a:pPr lvl="3">
              <a:defRPr sz="1800">
                <a:solidFill>
                  <a:srgbClr val="000000"/>
                </a:solidFill>
              </a:defRPr>
            </a:pPr>
            <a:r>
              <a:rPr sz="3600">
                <a:solidFill>
                  <a:srgbClr val="625B48"/>
                </a:solidFill>
              </a:rPr>
              <a:t>Body Level Four</a:t>
            </a:r>
            <a:endParaRPr sz="3600">
              <a:solidFill>
                <a:srgbClr val="625B48"/>
              </a:solidFill>
            </a:endParaRPr>
          </a:p>
          <a:p>
            <a:pPr lvl="4">
              <a:defRPr sz="1800">
                <a:solidFill>
                  <a:srgbClr val="000000"/>
                </a:solidFill>
              </a:defRPr>
            </a:pPr>
            <a:r>
              <a:rPr sz="3600">
                <a:solidFill>
                  <a:srgbClr val="625B48"/>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647700" y="130951"/>
            <a:ext cx="11709400" cy="214488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lvl="0">
              <a:defRPr sz="1800">
                <a:uFillTx/>
              </a:defRPr>
            </a:pPr>
            <a:r>
              <a:rPr sz="6200">
                <a:uFill>
                  <a:solidFill/>
                </a:uFill>
              </a:rPr>
              <a:t>Title Text</a:t>
            </a:r>
          </a:p>
        </p:txBody>
      </p:sp>
      <p:sp>
        <p:nvSpPr>
          <p:cNvPr id="3" name="Shape 3"/>
          <p:cNvSpPr/>
          <p:nvPr>
            <p:ph type="body" idx="1"/>
          </p:nvPr>
        </p:nvSpPr>
        <p:spPr>
          <a:xfrm>
            <a:off x="647700" y="2273300"/>
            <a:ext cx="11709400" cy="74803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2pPr marL="783590" indent="-285750">
              <a:spcBef>
                <a:spcPts val="900"/>
              </a:spcBef>
              <a:buChar char="–"/>
              <a:defRPr sz="3800"/>
            </a:lvl2pPr>
            <a:lvl3pPr marL="1183639" indent="-228600">
              <a:spcBef>
                <a:spcPts val="700"/>
              </a:spcBef>
              <a:defRPr sz="3400"/>
            </a:lvl3pPr>
            <a:lvl4pPr marL="1640839" indent="-228600">
              <a:spcBef>
                <a:spcPts val="600"/>
              </a:spcBef>
              <a:buChar char="–"/>
              <a:defRPr sz="2800"/>
            </a:lvl4pPr>
            <a:lvl5pPr marL="2098039" indent="-228600">
              <a:spcBef>
                <a:spcPts val="600"/>
              </a:spcBef>
              <a:buChar char="»"/>
              <a:defRPr sz="2800"/>
            </a:lvl5pPr>
          </a:lstStyle>
          <a:p>
            <a:pPr lvl="0">
              <a:defRPr sz="1800">
                <a:uFillTx/>
              </a:defRPr>
            </a:pPr>
            <a:r>
              <a:rPr sz="4400">
                <a:uFill>
                  <a:solidFill/>
                </a:uFill>
              </a:rPr>
              <a:t>Body Level One</a:t>
            </a:r>
            <a:endParaRPr sz="4400">
              <a:uFill>
                <a:solidFill/>
              </a:uFill>
            </a:endParaRPr>
          </a:p>
          <a:p>
            <a:pPr lvl="1">
              <a:defRPr sz="1800">
                <a:uFillTx/>
              </a:defRPr>
            </a:pPr>
            <a:r>
              <a:rPr sz="3800">
                <a:uFill>
                  <a:solidFill/>
                </a:uFill>
              </a:rPr>
              <a:t>Body Level Two</a:t>
            </a:r>
            <a:endParaRPr sz="3800">
              <a:uFill>
                <a:solidFill/>
              </a:uFill>
            </a:endParaRPr>
          </a:p>
          <a:p>
            <a:pPr lvl="2">
              <a:defRPr sz="1800">
                <a:uFillTx/>
              </a:defRPr>
            </a:pPr>
            <a:r>
              <a:rPr sz="3400">
                <a:uFill>
                  <a:solidFill/>
                </a:uFill>
              </a:rPr>
              <a:t>Body Level Three</a:t>
            </a:r>
            <a:endParaRPr sz="3400">
              <a:uFill>
                <a:solidFill/>
              </a:uFill>
            </a:endParaRPr>
          </a:p>
          <a:p>
            <a:pPr lvl="3">
              <a:defRPr sz="1800">
                <a:uFillTx/>
              </a:defRPr>
            </a:pPr>
            <a:r>
              <a:rPr sz="2800">
                <a:uFill>
                  <a:solidFill/>
                </a:uFill>
              </a:rPr>
              <a:t>Body Level Four</a:t>
            </a:r>
            <a:endParaRPr sz="2800">
              <a:uFill>
                <a:solidFill/>
              </a:uFill>
            </a:endParaRPr>
          </a:p>
          <a:p>
            <a:pPr lvl="4">
              <a:defRPr sz="1800">
                <a:uFillTx/>
              </a:defRPr>
            </a:pPr>
            <a:r>
              <a:rPr sz="2800">
                <a:uFill>
                  <a:solidFill/>
                </a:uFill>
              </a:rPr>
              <a:t>Body Level Five</a:t>
            </a:r>
          </a:p>
        </p:txBody>
      </p:sp>
      <p:sp>
        <p:nvSpPr>
          <p:cNvPr id="4" name="Shape 4"/>
          <p:cNvSpPr/>
          <p:nvPr>
            <p:ph type="sldNum" sz="quarter" idx="2"/>
          </p:nvPr>
        </p:nvSpPr>
        <p:spPr>
          <a:xfrm>
            <a:off x="10653047" y="8882098"/>
            <a:ext cx="368574" cy="360822"/>
          </a:xfrm>
          <a:prstGeom prst="rect">
            <a:avLst/>
          </a:prstGeom>
          <a:ln w="12700">
            <a:miter lim="400000"/>
          </a:ln>
        </p:spPr>
        <p:txBody>
          <a:bodyPr wrap="none" lIns="0" tIns="0" rIns="0" bIns="0">
            <a:spAutoFit/>
          </a:bodyPr>
          <a:lstStyle>
            <a:lvl1pPr defTabSz="825500">
              <a:defRPr sz="1800">
                <a:solidFill>
                  <a:srgbClr val="000000"/>
                </a:solidFill>
                <a:uFill>
                  <a:solidFill/>
                </a:uFill>
                <a:latin typeface="Arial"/>
                <a:ea typeface="Arial"/>
                <a:cs typeface="Arial"/>
                <a:sym typeface="Arial"/>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Lst>
  <p:transition spd="med" advClick="1"/>
  <p:txStyles>
    <p:titleStyle>
      <a:lvl1pPr marL="57799" marR="57799" algn="ctr" defTabSz="1295400">
        <a:defRPr sz="6200">
          <a:uFill>
            <a:solidFill/>
          </a:uFill>
          <a:latin typeface="Arial"/>
          <a:ea typeface="Arial"/>
          <a:cs typeface="Arial"/>
          <a:sym typeface="Arial"/>
        </a:defRPr>
      </a:lvl1pPr>
      <a:lvl2pPr marL="57799" marR="57799" indent="228600" algn="ctr" defTabSz="1295400">
        <a:defRPr sz="6200">
          <a:uFill>
            <a:solidFill/>
          </a:uFill>
          <a:latin typeface="Arial"/>
          <a:ea typeface="Arial"/>
          <a:cs typeface="Arial"/>
          <a:sym typeface="Arial"/>
        </a:defRPr>
      </a:lvl2pPr>
      <a:lvl3pPr marL="57799" marR="57799" indent="457200" algn="ctr" defTabSz="1295400">
        <a:defRPr sz="6200">
          <a:uFill>
            <a:solidFill/>
          </a:uFill>
          <a:latin typeface="Arial"/>
          <a:ea typeface="Arial"/>
          <a:cs typeface="Arial"/>
          <a:sym typeface="Arial"/>
        </a:defRPr>
      </a:lvl3pPr>
      <a:lvl4pPr marL="57799" marR="57799" indent="685800" algn="ctr" defTabSz="1295400">
        <a:defRPr sz="6200">
          <a:uFill>
            <a:solidFill/>
          </a:uFill>
          <a:latin typeface="Arial"/>
          <a:ea typeface="Arial"/>
          <a:cs typeface="Arial"/>
          <a:sym typeface="Arial"/>
        </a:defRPr>
      </a:lvl4pPr>
      <a:lvl5pPr marL="57799" marR="57799" indent="914400" algn="ctr" defTabSz="1295400">
        <a:defRPr sz="6200">
          <a:uFill>
            <a:solidFill/>
          </a:uFill>
          <a:latin typeface="Arial"/>
          <a:ea typeface="Arial"/>
          <a:cs typeface="Arial"/>
          <a:sym typeface="Arial"/>
        </a:defRPr>
      </a:lvl5pPr>
      <a:lvl6pPr marL="57799" marR="57799" indent="1143000" algn="ctr" defTabSz="1295400">
        <a:defRPr sz="6200">
          <a:uFill>
            <a:solidFill/>
          </a:uFill>
          <a:latin typeface="Arial"/>
          <a:ea typeface="Arial"/>
          <a:cs typeface="Arial"/>
          <a:sym typeface="Arial"/>
        </a:defRPr>
      </a:lvl6pPr>
      <a:lvl7pPr marL="57799" marR="57799" indent="1371600" algn="ctr" defTabSz="1295400">
        <a:defRPr sz="6200">
          <a:uFill>
            <a:solidFill/>
          </a:uFill>
          <a:latin typeface="Arial"/>
          <a:ea typeface="Arial"/>
          <a:cs typeface="Arial"/>
          <a:sym typeface="Arial"/>
        </a:defRPr>
      </a:lvl7pPr>
      <a:lvl8pPr marL="57799" marR="57799" indent="1600200" algn="ctr" defTabSz="1295400">
        <a:defRPr sz="6200">
          <a:uFill>
            <a:solidFill/>
          </a:uFill>
          <a:latin typeface="Arial"/>
          <a:ea typeface="Arial"/>
          <a:cs typeface="Arial"/>
          <a:sym typeface="Arial"/>
        </a:defRPr>
      </a:lvl8pPr>
      <a:lvl9pPr marL="57799" marR="57799" indent="1828800" algn="ctr" defTabSz="1295400">
        <a:defRPr sz="6200">
          <a:uFill>
            <a:solidFill/>
          </a:uFill>
          <a:latin typeface="Arial"/>
          <a:ea typeface="Arial"/>
          <a:cs typeface="Arial"/>
          <a:sym typeface="Arial"/>
        </a:defRPr>
      </a:lvl9pPr>
    </p:titleStyle>
    <p:bodyStyle>
      <a:lvl1pPr marL="383540" marR="57799" indent="-342900" defTabSz="1295400">
        <a:spcBef>
          <a:spcPts val="1000"/>
        </a:spcBef>
        <a:buSzPct val="100000"/>
        <a:buChar char="•"/>
        <a:defRPr sz="4400">
          <a:uFill>
            <a:solidFill/>
          </a:uFill>
          <a:latin typeface="Arial"/>
          <a:ea typeface="Arial"/>
          <a:cs typeface="Arial"/>
          <a:sym typeface="Arial"/>
        </a:defRPr>
      </a:lvl1pPr>
      <a:lvl2pPr marL="828708" marR="57799" indent="-330868" defTabSz="1295400">
        <a:spcBef>
          <a:spcPts val="1000"/>
        </a:spcBef>
        <a:buSzPct val="100000"/>
        <a:buChar char="•"/>
        <a:defRPr sz="4400">
          <a:uFill>
            <a:solidFill/>
          </a:uFill>
          <a:latin typeface="Arial"/>
          <a:ea typeface="Arial"/>
          <a:cs typeface="Arial"/>
          <a:sym typeface="Arial"/>
        </a:defRPr>
      </a:lvl2pPr>
      <a:lvl3pPr marL="1250875" marR="57799" indent="-295835" defTabSz="1295400">
        <a:spcBef>
          <a:spcPts val="1000"/>
        </a:spcBef>
        <a:buSzPct val="100000"/>
        <a:buChar char="•"/>
        <a:defRPr sz="4400">
          <a:uFill>
            <a:solidFill/>
          </a:uFill>
          <a:latin typeface="Arial"/>
          <a:ea typeface="Arial"/>
          <a:cs typeface="Arial"/>
          <a:sym typeface="Arial"/>
        </a:defRPr>
      </a:lvl3pPr>
      <a:lvl4pPr marL="1771468" marR="57799" indent="-359228" defTabSz="1295400">
        <a:spcBef>
          <a:spcPts val="1000"/>
        </a:spcBef>
        <a:buSzPct val="100000"/>
        <a:buChar char="•"/>
        <a:defRPr sz="4400">
          <a:uFill>
            <a:solidFill/>
          </a:uFill>
          <a:latin typeface="Arial"/>
          <a:ea typeface="Arial"/>
          <a:cs typeface="Arial"/>
          <a:sym typeface="Arial"/>
        </a:defRPr>
      </a:lvl4pPr>
      <a:lvl5pPr marL="2228668" marR="57799" indent="-359228" defTabSz="1295400">
        <a:spcBef>
          <a:spcPts val="1000"/>
        </a:spcBef>
        <a:buSzPct val="100000"/>
        <a:buChar char="•"/>
        <a:defRPr sz="4400">
          <a:uFill>
            <a:solidFill/>
          </a:uFill>
          <a:latin typeface="Arial"/>
          <a:ea typeface="Arial"/>
          <a:cs typeface="Arial"/>
          <a:sym typeface="Arial"/>
        </a:defRPr>
      </a:lvl5pPr>
      <a:lvl6pPr marL="2228668" marR="57799" indent="-359228" defTabSz="1295400">
        <a:spcBef>
          <a:spcPts val="1000"/>
        </a:spcBef>
        <a:buSzPct val="100000"/>
        <a:buChar char="•"/>
        <a:defRPr sz="4400">
          <a:uFill>
            <a:solidFill/>
          </a:uFill>
          <a:latin typeface="Arial"/>
          <a:ea typeface="Arial"/>
          <a:cs typeface="Arial"/>
          <a:sym typeface="Arial"/>
        </a:defRPr>
      </a:lvl6pPr>
      <a:lvl7pPr marL="2228668" marR="57799" indent="-359228" defTabSz="1295400">
        <a:spcBef>
          <a:spcPts val="1000"/>
        </a:spcBef>
        <a:buSzPct val="100000"/>
        <a:buChar char="•"/>
        <a:defRPr sz="4400">
          <a:uFill>
            <a:solidFill/>
          </a:uFill>
          <a:latin typeface="Arial"/>
          <a:ea typeface="Arial"/>
          <a:cs typeface="Arial"/>
          <a:sym typeface="Arial"/>
        </a:defRPr>
      </a:lvl7pPr>
      <a:lvl8pPr marL="2228668" marR="57799" indent="-359228" defTabSz="1295400">
        <a:spcBef>
          <a:spcPts val="1000"/>
        </a:spcBef>
        <a:buSzPct val="100000"/>
        <a:buChar char="•"/>
        <a:defRPr sz="4400">
          <a:uFill>
            <a:solidFill/>
          </a:uFill>
          <a:latin typeface="Arial"/>
          <a:ea typeface="Arial"/>
          <a:cs typeface="Arial"/>
          <a:sym typeface="Arial"/>
        </a:defRPr>
      </a:lvl8pPr>
      <a:lvl9pPr marL="2228668" marR="57799" indent="-359228" defTabSz="1295400">
        <a:spcBef>
          <a:spcPts val="1000"/>
        </a:spcBef>
        <a:buSzPct val="100000"/>
        <a:buChar char="•"/>
        <a:defRPr sz="4400">
          <a:uFill>
            <a:solidFill/>
          </a:uFill>
          <a:latin typeface="Arial"/>
          <a:ea typeface="Arial"/>
          <a:cs typeface="Arial"/>
          <a:sym typeface="Arial"/>
        </a:defRPr>
      </a:lvl9pPr>
    </p:bodyStyle>
    <p:otherStyle>
      <a:lvl1pPr algn="ctr" defTabSz="825500">
        <a:defRPr>
          <a:solidFill>
            <a:schemeClr val="tx1"/>
          </a:solidFill>
          <a:uFill>
            <a:solidFill/>
          </a:uFill>
          <a:latin typeface="+mn-lt"/>
          <a:ea typeface="+mn-ea"/>
          <a:cs typeface="+mn-cs"/>
          <a:sym typeface="Arial"/>
        </a:defRPr>
      </a:lvl1pPr>
      <a:lvl2pPr indent="228600" algn="ctr" defTabSz="825500">
        <a:defRPr>
          <a:solidFill>
            <a:schemeClr val="tx1"/>
          </a:solidFill>
          <a:uFill>
            <a:solidFill/>
          </a:uFill>
          <a:latin typeface="+mn-lt"/>
          <a:ea typeface="+mn-ea"/>
          <a:cs typeface="+mn-cs"/>
          <a:sym typeface="Arial"/>
        </a:defRPr>
      </a:lvl2pPr>
      <a:lvl3pPr indent="457200" algn="ctr" defTabSz="825500">
        <a:defRPr>
          <a:solidFill>
            <a:schemeClr val="tx1"/>
          </a:solidFill>
          <a:uFill>
            <a:solidFill/>
          </a:uFill>
          <a:latin typeface="+mn-lt"/>
          <a:ea typeface="+mn-ea"/>
          <a:cs typeface="+mn-cs"/>
          <a:sym typeface="Arial"/>
        </a:defRPr>
      </a:lvl3pPr>
      <a:lvl4pPr indent="685800" algn="ctr" defTabSz="825500">
        <a:defRPr>
          <a:solidFill>
            <a:schemeClr val="tx1"/>
          </a:solidFill>
          <a:uFill>
            <a:solidFill/>
          </a:uFill>
          <a:latin typeface="+mn-lt"/>
          <a:ea typeface="+mn-ea"/>
          <a:cs typeface="+mn-cs"/>
          <a:sym typeface="Arial"/>
        </a:defRPr>
      </a:lvl4pPr>
      <a:lvl5pPr indent="914400" algn="ctr" defTabSz="825500">
        <a:defRPr>
          <a:solidFill>
            <a:schemeClr val="tx1"/>
          </a:solidFill>
          <a:uFill>
            <a:solidFill/>
          </a:uFill>
          <a:latin typeface="+mn-lt"/>
          <a:ea typeface="+mn-ea"/>
          <a:cs typeface="+mn-cs"/>
          <a:sym typeface="Arial"/>
        </a:defRPr>
      </a:lvl5pPr>
      <a:lvl6pPr indent="1143000" algn="ctr" defTabSz="825500">
        <a:defRPr>
          <a:solidFill>
            <a:schemeClr val="tx1"/>
          </a:solidFill>
          <a:uFill>
            <a:solidFill/>
          </a:uFill>
          <a:latin typeface="+mn-lt"/>
          <a:ea typeface="+mn-ea"/>
          <a:cs typeface="+mn-cs"/>
          <a:sym typeface="Arial"/>
        </a:defRPr>
      </a:lvl6pPr>
      <a:lvl7pPr indent="1371600" algn="ctr" defTabSz="825500">
        <a:defRPr>
          <a:solidFill>
            <a:schemeClr val="tx1"/>
          </a:solidFill>
          <a:uFill>
            <a:solidFill/>
          </a:uFill>
          <a:latin typeface="+mn-lt"/>
          <a:ea typeface="+mn-ea"/>
          <a:cs typeface="+mn-cs"/>
          <a:sym typeface="Arial"/>
        </a:defRPr>
      </a:lvl7pPr>
      <a:lvl8pPr indent="1600200" algn="ctr" defTabSz="825500">
        <a:defRPr>
          <a:solidFill>
            <a:schemeClr val="tx1"/>
          </a:solidFill>
          <a:uFill>
            <a:solidFill/>
          </a:uFill>
          <a:latin typeface="+mn-lt"/>
          <a:ea typeface="+mn-ea"/>
          <a:cs typeface="+mn-cs"/>
          <a:sym typeface="Arial"/>
        </a:defRPr>
      </a:lvl8pPr>
      <a:lvl9pPr indent="1828800" algn="ctr" defTabSz="825500">
        <a:defRPr>
          <a:solidFill>
            <a:schemeClr val="tx1"/>
          </a:solidFill>
          <a:uFill>
            <a:solidFill/>
          </a:uFill>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3.tif"/><Relationship Id="rId4" Type="http://schemas.openxmlformats.org/officeDocument/2006/relationships/image" Target="../media/image14.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5.png"/><Relationship Id="rId3" Type="http://schemas.openxmlformats.org/officeDocument/2006/relationships/image" Target="../media/image23.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6.png"/><Relationship Id="rId3" Type="http://schemas.openxmlformats.org/officeDocument/2006/relationships/image" Target="../media/image27.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4.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4.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4.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4.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4.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4.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8.png"/><Relationship Id="rId3" Type="http://schemas.openxmlformats.org/officeDocument/2006/relationships/image" Target="../media/image3.png"/><Relationship Id="rId4" Type="http://schemas.openxmlformats.org/officeDocument/2006/relationships/image" Target="../media/image29.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0.png"/><Relationship Id="rId3" Type="http://schemas.openxmlformats.org/officeDocument/2006/relationships/image" Target="../media/image3.png"/><Relationship Id="rId4" Type="http://schemas.openxmlformats.org/officeDocument/2006/relationships/image" Target="../media/image29.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5.png"/><Relationship Id="rId3" Type="http://schemas.openxmlformats.org/officeDocument/2006/relationships/image" Target="../media/image16.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1.png"/><Relationship Id="rId3" Type="http://schemas.openxmlformats.org/officeDocument/2006/relationships/image" Target="../media/image32.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1.png"/><Relationship Id="rId3" Type="http://schemas.openxmlformats.org/officeDocument/2006/relationships/image" Target="../media/image32.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4.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4.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3.png"/><Relationship Id="rId3" Type="http://schemas.openxmlformats.org/officeDocument/2006/relationships/image" Target="../media/image3.png"/><Relationship Id="rId4" Type="http://schemas.openxmlformats.org/officeDocument/2006/relationships/image" Target="../media/image34.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5.png"/><Relationship Id="rId3" Type="http://schemas.openxmlformats.org/officeDocument/2006/relationships/image" Target="../media/image34.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4.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4.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4.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4.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7.png"/><Relationship Id="rId3" Type="http://schemas.openxmlformats.org/officeDocument/2006/relationships/image" Target="../media/image18.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4.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6.png"/><Relationship Id="rId3" Type="http://schemas.openxmlformats.org/officeDocument/2006/relationships/image" Target="../media/image37.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5.png"/><Relationship Id="rId3" Type="http://schemas.openxmlformats.org/officeDocument/2006/relationships/image" Target="../media/image16.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tif"/><Relationship Id="rId3" Type="http://schemas.openxmlformats.org/officeDocument/2006/relationships/image" Target="../media/image6.jpeg"/><Relationship Id="rId4" Type="http://schemas.openxmlformats.org/officeDocument/2006/relationships/image" Target="../media/image8.png"/><Relationship Id="rId5" Type="http://schemas.openxmlformats.org/officeDocument/2006/relationships/hyperlink" Target="http://" TargetMode="External"/><Relationship Id="rId6" Type="http://schemas.openxmlformats.org/officeDocument/2006/relationships/hyperlink" Target="http://w65stchurchofchrist.org/coc/sermons/" TargetMode="External"/><Relationship Id="rId7" Type="http://schemas.openxmlformats.org/officeDocument/2006/relationships/hyperlink" Target="http://www.microsoft.com/downloads/details.aspx?FamilyID=cb9bf144-1076-4615-9951-294eeb832823&amp;displaylang=en" TargetMode="External"/><Relationship Id="rId8" Type="http://schemas.openxmlformats.org/officeDocument/2006/relationships/image" Target="../media/image38.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9.png"/><Relationship Id="rId3" Type="http://schemas.openxmlformats.org/officeDocument/2006/relationships/image" Target="../media/image20.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1.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2.png"/><Relationship Id="rId3" Type="http://schemas.openxmlformats.org/officeDocument/2006/relationships/image" Target="../media/image23.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4.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4.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79" name="believe.tiff"/>
          <p:cNvPicPr/>
          <p:nvPr/>
        </p:nvPicPr>
        <p:blipFill>
          <a:blip r:embed="rId3">
            <a:extLst/>
          </a:blip>
          <a:stretch>
            <a:fillRect/>
          </a:stretch>
        </p:blipFill>
        <p:spPr>
          <a:xfrm>
            <a:off x="1421" y="-399"/>
            <a:ext cx="13042901" cy="9779001"/>
          </a:xfrm>
          <a:prstGeom prst="rect">
            <a:avLst/>
          </a:prstGeom>
          <a:ln w="12700">
            <a:miter lim="400000"/>
          </a:ln>
        </p:spPr>
      </p:pic>
      <p:sp>
        <p:nvSpPr>
          <p:cNvPr id="80" name="Shape 80"/>
          <p:cNvSpPr/>
          <p:nvPr/>
        </p:nvSpPr>
        <p:spPr>
          <a:xfrm>
            <a:off x="-970888" y="3007783"/>
            <a:ext cx="9969501" cy="2641601"/>
          </a:xfrm>
          <a:prstGeom prst="rect">
            <a:avLst/>
          </a:prstGeom>
          <a:ln w="12700">
            <a:miter lim="400000"/>
          </a:ln>
          <a:effectLst>
            <a:outerShdw sx="100000" sy="100000" kx="0" ky="0" algn="b" rotWithShape="0" blurRad="127000" dist="76200" dir="2700000">
              <a:srgbClr val="000000">
                <a:alpha val="75000"/>
              </a:srgbClr>
            </a:outerShdw>
          </a:effectLst>
          <a:extLst>
            <a:ext uri="{C572A759-6A51-4108-AA02-DFA0A04FC94B}">
              <ma14:wrappingTextBoxFlag xmlns:ma14="http://schemas.microsoft.com/office/mac/drawingml/2011/main" val="1"/>
            </a:ext>
          </a:extLst>
        </p:spPr>
        <p:txBody>
          <a:bodyPr lIns="0" tIns="0" rIns="0" bIns="0">
            <a:spAutoFit/>
          </a:bodyPr>
          <a:lstStyle>
            <a:lvl1pPr defTabSz="457200">
              <a:defRPr sz="5900">
                <a:solidFill>
                  <a:srgbClr val="000000"/>
                </a:solidFill>
                <a:latin typeface="Zapfino"/>
                <a:ea typeface="Zapfino"/>
                <a:cs typeface="Zapfino"/>
                <a:sym typeface="Zapfino"/>
              </a:defRPr>
            </a:lvl1pPr>
          </a:lstStyle>
          <a:p>
            <a:pPr lvl="0">
              <a:defRPr sz="1800"/>
            </a:pPr>
            <a:r>
              <a:rPr sz="5900"/>
              <a:t>That You May</a:t>
            </a:r>
          </a:p>
        </p:txBody>
      </p:sp>
      <p:sp>
        <p:nvSpPr>
          <p:cNvPr id="81" name="Shape 81"/>
          <p:cNvSpPr/>
          <p:nvPr/>
        </p:nvSpPr>
        <p:spPr>
          <a:xfrm>
            <a:off x="37602" y="6720416"/>
            <a:ext cx="12970539" cy="21844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5600">
                <a:solidFill>
                  <a:srgbClr val="FFFFFF"/>
                </a:solidFill>
                <a:effectLst>
                  <a:outerShdw sx="100000" sy="100000" kx="0" ky="0" algn="b" rotWithShape="0" blurRad="152400" dist="76200" dir="2700000">
                    <a:srgbClr val="000000"/>
                  </a:outerShdw>
                </a:effectLst>
                <a:latin typeface="Big Book"/>
                <a:ea typeface="Big Book"/>
                <a:cs typeface="Big Book"/>
                <a:sym typeface="Big Book"/>
              </a:rPr>
              <a:t>”The Trial of Jesus” - </a:t>
            </a:r>
            <a:endParaRPr sz="5600">
              <a:solidFill>
                <a:srgbClr val="FFFFFF"/>
              </a:solidFill>
              <a:effectLst>
                <a:outerShdw sx="100000" sy="100000" kx="0" ky="0" algn="b" rotWithShape="0" blurRad="152400" dist="76200" dir="2700000">
                  <a:srgbClr val="000000"/>
                </a:outerShdw>
              </a:effectLst>
              <a:latin typeface="Big Book"/>
              <a:ea typeface="Big Book"/>
              <a:cs typeface="Big Book"/>
              <a:sym typeface="Big Book"/>
            </a:endParaRPr>
          </a:p>
          <a:p>
            <a:pPr lvl="0" defTabSz="457200">
              <a:defRPr sz="1800">
                <a:solidFill>
                  <a:srgbClr val="000000"/>
                </a:solidFill>
              </a:defRPr>
            </a:pPr>
            <a:r>
              <a:rPr sz="4900">
                <a:solidFill>
                  <a:srgbClr val="FFFFFF"/>
                </a:solidFill>
                <a:effectLst>
                  <a:outerShdw sx="100000" sy="100000" kx="0" ky="0" algn="b" rotWithShape="0" blurRad="152400" dist="76200" dir="2700000">
                    <a:srgbClr val="000000"/>
                  </a:outerShdw>
                </a:effectLst>
                <a:latin typeface="Big Book"/>
                <a:ea typeface="Big Book"/>
                <a:cs typeface="Big Book"/>
                <a:sym typeface="Big Book"/>
              </a:rPr>
              <a:t>(John 18:12-19:16)</a:t>
            </a:r>
          </a:p>
        </p:txBody>
      </p:sp>
      <p:pic>
        <p:nvPicPr>
          <p:cNvPr id="82" name=""/>
          <p:cNvPicPr/>
          <p:nvPr/>
        </p:nvPicPr>
        <p:blipFill>
          <a:blip r:embed="rId4">
            <a:extLst/>
          </a:blip>
          <a:stretch>
            <a:fillRect/>
          </a:stretch>
        </p:blipFill>
        <p:spPr>
          <a:xfrm>
            <a:off x="8216900" y="381000"/>
            <a:ext cx="4660900" cy="3213100"/>
          </a:xfrm>
          <a:prstGeom prst="rect">
            <a:avLst/>
          </a:prstGeom>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7" name=""/>
          <p:cNvPicPr/>
          <p:nvPr/>
        </p:nvPicPr>
        <p:blipFill>
          <a:blip r:embed="rId2">
            <a:extLst/>
          </a:blip>
          <a:stretch>
            <a:fillRect/>
          </a:stretch>
        </p:blipFill>
        <p:spPr>
          <a:xfrm>
            <a:off x="254000" y="2480733"/>
            <a:ext cx="5868709" cy="7093576"/>
          </a:xfrm>
          <a:prstGeom prst="rect">
            <a:avLst/>
          </a:prstGeom>
        </p:spPr>
      </p:pic>
      <p:sp>
        <p:nvSpPr>
          <p:cNvPr id="128" name="Shape 128"/>
          <p:cNvSpPr/>
          <p:nvPr/>
        </p:nvSpPr>
        <p:spPr>
          <a:xfrm>
            <a:off x="38100" y="80433"/>
            <a:ext cx="12928600" cy="16891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7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700">
                <a:solidFill>
                  <a:srgbClr val="FFFFFF"/>
                </a:solidFill>
                <a:effectLst>
                  <a:outerShdw sx="100000" sy="100000" kx="0" ky="0" algn="b" rotWithShape="0" blurRad="152400" dist="76200" dir="2700000">
                    <a:srgbClr val="000000"/>
                  </a:outerShdw>
                </a:effectLst>
              </a:rPr>
              <a:t>“The Unjust Trial of Jesus”</a:t>
            </a:r>
          </a:p>
        </p:txBody>
      </p:sp>
      <p:sp>
        <p:nvSpPr>
          <p:cNvPr id="129" name="Shape 129"/>
          <p:cNvSpPr/>
          <p:nvPr/>
        </p:nvSpPr>
        <p:spPr>
          <a:xfrm>
            <a:off x="6191057" y="2834274"/>
            <a:ext cx="6697122" cy="6381870"/>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700"/>
              </a:spcBef>
              <a:buClr>
                <a:srgbClr val="E2BF60"/>
              </a:buClr>
              <a:buSzPct val="100000"/>
              <a:buFont typeface="Wingdings 2"/>
              <a:buChar char="✴"/>
              <a:defRPr sz="1800">
                <a:solidFill>
                  <a:srgbClr val="000000"/>
                </a:solidFill>
              </a:defRPr>
            </a:pPr>
            <a:r>
              <a:rPr sz="37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Before dawn</a:t>
            </a:r>
            <a:endParaRPr sz="37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700"/>
              </a:spcBef>
              <a:buClr>
                <a:srgbClr val="E2BF60"/>
              </a:buClr>
              <a:buSzPct val="100000"/>
              <a:buFont typeface="Wingdings 2"/>
              <a:buChar char="✴"/>
              <a:defRPr sz="1800">
                <a:solidFill>
                  <a:srgbClr val="000000"/>
                </a:solidFill>
              </a:defRPr>
            </a:pPr>
            <a:r>
              <a:rPr sz="37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Father-N-Law to Caiaphas, high priest (13; Lk 22:54)</a:t>
            </a:r>
            <a:endParaRPr sz="37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700"/>
              </a:spcBef>
              <a:buClr>
                <a:srgbClr val="E2BF60"/>
              </a:buClr>
              <a:buSzPct val="100000"/>
              <a:buFont typeface="Wingdings 2"/>
              <a:buChar char="✴"/>
              <a:defRPr sz="1800">
                <a:solidFill>
                  <a:srgbClr val="000000"/>
                </a:solidFill>
              </a:defRPr>
            </a:pPr>
            <a:r>
              <a:rPr sz="37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Former high priest removed by Rome (19,22)</a:t>
            </a:r>
            <a:endParaRPr sz="37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700"/>
              </a:spcBef>
              <a:buClr>
                <a:srgbClr val="E2BF60"/>
              </a:buClr>
              <a:buSzPct val="100000"/>
              <a:buFont typeface="Wingdings 2"/>
              <a:buChar char="✴"/>
              <a:defRPr sz="1800">
                <a:solidFill>
                  <a:srgbClr val="000000"/>
                </a:solidFill>
              </a:defRPr>
            </a:pPr>
            <a:r>
              <a:rPr sz="37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Ask Jesus about His doctrine – (19)</a:t>
            </a:r>
            <a:endParaRPr sz="37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700"/>
              </a:spcBef>
              <a:buClr>
                <a:srgbClr val="E2BF60"/>
              </a:buClr>
              <a:buSzPct val="100000"/>
              <a:buFont typeface="Wingdings 2"/>
              <a:buChar char="✴"/>
              <a:defRPr sz="1800">
                <a:solidFill>
                  <a:srgbClr val="000000"/>
                </a:solidFill>
              </a:defRPr>
            </a:pPr>
            <a:r>
              <a:rPr sz="37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Jesus struck by officers – (20-23; Luke 22:63–64)</a:t>
            </a:r>
            <a:endParaRPr sz="37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700"/>
              </a:spcBef>
              <a:buClr>
                <a:srgbClr val="E2BF60"/>
              </a:buClr>
              <a:buSzPct val="100000"/>
              <a:buFont typeface="Wingdings 2"/>
              <a:buChar char="✴"/>
              <a:defRPr sz="1800">
                <a:solidFill>
                  <a:srgbClr val="000000"/>
                </a:solidFill>
              </a:defRPr>
            </a:pPr>
            <a:r>
              <a:rPr sz="37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Sent to Caiaphas – (24)</a:t>
            </a:r>
          </a:p>
        </p:txBody>
      </p:sp>
      <p:pic>
        <p:nvPicPr>
          <p:cNvPr id="130" name="pasted-image.pdf"/>
          <p:cNvPicPr/>
          <p:nvPr/>
        </p:nvPicPr>
        <p:blipFill>
          <a:blip r:embed="rId3">
            <a:extLst/>
          </a:blip>
          <a:stretch>
            <a:fillRect/>
          </a:stretch>
        </p:blipFill>
        <p:spPr>
          <a:xfrm>
            <a:off x="279400" y="1507066"/>
            <a:ext cx="12446000" cy="1676664"/>
          </a:xfrm>
          <a:prstGeom prst="rect">
            <a:avLst/>
          </a:prstGeom>
          <a:ln w="12700">
            <a:miter lim="400000"/>
          </a:ln>
          <a:effectLst>
            <a:outerShdw sx="100000" sy="100000" kx="0" ky="0" algn="b" rotWithShape="0" blurRad="76200" dist="76200" dir="1936150">
              <a:srgbClr val="000000"/>
            </a:outerShdw>
          </a:effectLst>
        </p:spPr>
      </p:pic>
      <p:sp>
        <p:nvSpPr>
          <p:cNvPr id="131" name="Shape 131"/>
          <p:cNvSpPr/>
          <p:nvPr/>
        </p:nvSpPr>
        <p:spPr>
          <a:xfrm>
            <a:off x="639563" y="7283450"/>
            <a:ext cx="5021976" cy="19304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baseline="31999" sz="3200">
                <a:solidFill>
                  <a:srgbClr val="FFFFFF"/>
                </a:solidFill>
                <a:effectLst>
                  <a:outerShdw sx="100000" sy="100000" kx="0" ky="0" algn="b" rotWithShape="0" blurRad="76200" dist="63500" dir="2635418">
                    <a:srgbClr val="000000"/>
                  </a:outerShdw>
                </a:effectLst>
                <a:latin typeface="Adelon"/>
                <a:ea typeface="Adelon"/>
                <a:cs typeface="Adelon"/>
                <a:sym typeface="Adelon"/>
              </a:rPr>
              <a:t>13</a:t>
            </a:r>
            <a:r>
              <a:rPr sz="3200">
                <a:solidFill>
                  <a:srgbClr val="FFFFFF"/>
                </a:solidFill>
                <a:effectLst>
                  <a:outerShdw sx="100000" sy="100000" kx="0" ky="0" algn="b" rotWithShape="0" blurRad="76200" dist="63500" dir="2635418">
                    <a:srgbClr val="000000"/>
                  </a:outerShdw>
                </a:effectLst>
                <a:latin typeface="Adelon"/>
                <a:ea typeface="Adelon"/>
                <a:cs typeface="Adelon"/>
                <a:sym typeface="Adelon"/>
              </a:rPr>
              <a:t> And they led Him away to Annas first, for he was the father-in-law of Caiaphas who was high priest that year.</a:t>
            </a:r>
          </a:p>
        </p:txBody>
      </p:sp>
      <p:sp>
        <p:nvSpPr>
          <p:cNvPr id="132" name="Shape 132"/>
          <p:cNvSpPr/>
          <p:nvPr/>
        </p:nvSpPr>
        <p:spPr>
          <a:xfrm>
            <a:off x="753176" y="2627196"/>
            <a:ext cx="4794750" cy="730034"/>
          </a:xfrm>
          <a:prstGeom prst="rect">
            <a:avLst/>
          </a:prstGeom>
          <a:ln w="12700">
            <a:miter lim="400000"/>
          </a:ln>
          <a:effectLst>
            <a:outerShdw sx="100000" sy="100000" kx="0" ky="0" algn="b" rotWithShape="0" blurRad="76200" dist="76200" dir="1936150">
              <a:srgbClr val="000000"/>
            </a:outerShdw>
          </a:effectLst>
          <a:extLst>
            <a:ext uri="{C572A759-6A51-4108-AA02-DFA0A04FC94B}">
              <ma14:wrappingTextBoxFlag xmlns:ma14="http://schemas.microsoft.com/office/mac/drawingml/2011/main" val="1"/>
            </a:ext>
          </a:extLst>
        </p:spPr>
        <p:txBody>
          <a:bodyPr wrap="none" lIns="0" tIns="0" rIns="0" bIns="0">
            <a:spAutoFit/>
          </a:bodyPr>
          <a:lstStyle>
            <a:lvl1pPr defTabSz="914400">
              <a:defRPr b="1" sz="3900">
                <a:solidFill>
                  <a:srgbClr val="CDCDCD"/>
                </a:solidFill>
                <a:effectLst>
                  <a:outerShdw sx="100000" sy="100000" kx="0" ky="0" algn="b" rotWithShape="0" blurRad="63500" dist="35921" dir="2700000">
                    <a:srgbClr val="000000"/>
                  </a:outerShdw>
                </a:effectLst>
                <a:latin typeface="Chalkboard"/>
                <a:ea typeface="Chalkboard"/>
                <a:cs typeface="Chalkboard"/>
                <a:sym typeface="Chalkboard"/>
              </a:defRPr>
            </a:lvl1pPr>
          </a:lstStyle>
          <a:p>
            <a:pPr lvl="0">
              <a:defRPr b="0" sz="1800">
                <a:solidFill>
                  <a:srgbClr val="000000"/>
                </a:solidFill>
                <a:effectLst/>
              </a:defRPr>
            </a:pPr>
            <a:r>
              <a:rPr b="1" sz="3900">
                <a:solidFill>
                  <a:srgbClr val="CDCDCD"/>
                </a:solidFill>
                <a:effectLst>
                  <a:outerShdw sx="100000" sy="100000" kx="0" ky="0" algn="b" rotWithShape="0" blurRad="63500" dist="35921" dir="2700000">
                    <a:srgbClr val="000000"/>
                  </a:outerShdw>
                </a:effectLst>
              </a:rPr>
              <a:t>John 18:12-14,19-24</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129">
                                            <p:txEl>
                                              <p:pRg st="1" end="1"/>
                                            </p:txEl>
                                          </p:spTgt>
                                        </p:tgtEl>
                                        <p:attrNameLst>
                                          <p:attrName>style.visibility</p:attrName>
                                        </p:attrNameLst>
                                      </p:cBhvr>
                                      <p:to>
                                        <p:strVal val="visible"/>
                                      </p:to>
                                    </p:set>
                                    <p:animEffect filter="fade" transition="in">
                                      <p:cBhvr>
                                        <p:cTn id="7" dur="1500"/>
                                        <p:tgtEl>
                                          <p:spTgt spid="12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1" fill="hold">
                                  <p:stCondLst>
                                    <p:cond delay="0"/>
                                  </p:stCondLst>
                                  <p:iterate type="el" backwards="0">
                                    <p:tmAbs val="0"/>
                                  </p:iterate>
                                  <p:childTnLst>
                                    <p:set>
                                      <p:cBhvr>
                                        <p:cTn id="11" fill="hold"/>
                                        <p:tgtEl>
                                          <p:spTgt spid="129">
                                            <p:txEl>
                                              <p:pRg st="2" end="2"/>
                                            </p:txEl>
                                          </p:spTgt>
                                        </p:tgtEl>
                                        <p:attrNameLst>
                                          <p:attrName>style.visibility</p:attrName>
                                        </p:attrNameLst>
                                      </p:cBhvr>
                                      <p:to>
                                        <p:strVal val="visible"/>
                                      </p:to>
                                    </p:set>
                                    <p:animEffect filter="fade" transition="in">
                                      <p:cBhvr>
                                        <p:cTn id="12" dur="1500"/>
                                        <p:tgtEl>
                                          <p:spTgt spid="12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1" fill="hold">
                                  <p:stCondLst>
                                    <p:cond delay="0"/>
                                  </p:stCondLst>
                                  <p:iterate type="el" backwards="0">
                                    <p:tmAbs val="0"/>
                                  </p:iterate>
                                  <p:childTnLst>
                                    <p:set>
                                      <p:cBhvr>
                                        <p:cTn id="16" fill="hold"/>
                                        <p:tgtEl>
                                          <p:spTgt spid="129">
                                            <p:txEl>
                                              <p:pRg st="3" end="3"/>
                                            </p:txEl>
                                          </p:spTgt>
                                        </p:tgtEl>
                                        <p:attrNameLst>
                                          <p:attrName>style.visibility</p:attrName>
                                        </p:attrNameLst>
                                      </p:cBhvr>
                                      <p:to>
                                        <p:strVal val="visible"/>
                                      </p:to>
                                    </p:set>
                                    <p:animEffect filter="fade" transition="in">
                                      <p:cBhvr>
                                        <p:cTn id="17" dur="1500"/>
                                        <p:tgtEl>
                                          <p:spTgt spid="12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0" presetID="10" grpId="1" fill="hold">
                                  <p:stCondLst>
                                    <p:cond delay="0"/>
                                  </p:stCondLst>
                                  <p:iterate type="el" backwards="0">
                                    <p:tmAbs val="0"/>
                                  </p:iterate>
                                  <p:childTnLst>
                                    <p:set>
                                      <p:cBhvr>
                                        <p:cTn id="21" fill="hold"/>
                                        <p:tgtEl>
                                          <p:spTgt spid="129">
                                            <p:txEl>
                                              <p:pRg st="4" end="4"/>
                                            </p:txEl>
                                          </p:spTgt>
                                        </p:tgtEl>
                                        <p:attrNameLst>
                                          <p:attrName>style.visibility</p:attrName>
                                        </p:attrNameLst>
                                      </p:cBhvr>
                                      <p:to>
                                        <p:strVal val="visible"/>
                                      </p:to>
                                    </p:set>
                                    <p:animEffect filter="fade" transition="in">
                                      <p:cBhvr>
                                        <p:cTn id="22" dur="1500"/>
                                        <p:tgtEl>
                                          <p:spTgt spid="12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0" grpId="1" fill="hold">
                                  <p:stCondLst>
                                    <p:cond delay="0"/>
                                  </p:stCondLst>
                                  <p:iterate type="el" backwards="0">
                                    <p:tmAbs val="0"/>
                                  </p:iterate>
                                  <p:childTnLst>
                                    <p:set>
                                      <p:cBhvr>
                                        <p:cTn id="26" fill="hold"/>
                                        <p:tgtEl>
                                          <p:spTgt spid="129">
                                            <p:txEl>
                                              <p:pRg st="5" end="5"/>
                                            </p:txEl>
                                          </p:spTgt>
                                        </p:tgtEl>
                                        <p:attrNameLst>
                                          <p:attrName>style.visibility</p:attrName>
                                        </p:attrNameLst>
                                      </p:cBhvr>
                                      <p:to>
                                        <p:strVal val="visible"/>
                                      </p:to>
                                    </p:set>
                                    <p:animEffect filter="fade" transition="in">
                                      <p:cBhvr>
                                        <p:cTn id="27" dur="1500"/>
                                        <p:tgtEl>
                                          <p:spTgt spid="129">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9"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4" name=""/>
          <p:cNvPicPr/>
          <p:nvPr/>
        </p:nvPicPr>
        <p:blipFill>
          <a:blip r:embed="rId2">
            <a:extLst/>
          </a:blip>
          <a:stretch>
            <a:fillRect/>
          </a:stretch>
        </p:blipFill>
        <p:spPr>
          <a:xfrm>
            <a:off x="260350" y="2417086"/>
            <a:ext cx="5570574" cy="7074048"/>
          </a:xfrm>
          <a:prstGeom prst="rect">
            <a:avLst/>
          </a:prstGeom>
        </p:spPr>
      </p:pic>
      <p:sp>
        <p:nvSpPr>
          <p:cNvPr id="135" name="Shape 135"/>
          <p:cNvSpPr/>
          <p:nvPr/>
        </p:nvSpPr>
        <p:spPr>
          <a:xfrm>
            <a:off x="38100" y="80433"/>
            <a:ext cx="12928600" cy="16891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7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700">
                <a:solidFill>
                  <a:srgbClr val="FFFFFF"/>
                </a:solidFill>
                <a:effectLst>
                  <a:outerShdw sx="100000" sy="100000" kx="0" ky="0" algn="b" rotWithShape="0" blurRad="152400" dist="76200" dir="2700000">
                    <a:srgbClr val="000000"/>
                  </a:outerShdw>
                </a:effectLst>
              </a:rPr>
              <a:t>“The Unjust Trial of Jesus”</a:t>
            </a:r>
          </a:p>
        </p:txBody>
      </p:sp>
      <p:sp>
        <p:nvSpPr>
          <p:cNvPr id="136" name="Shape 136"/>
          <p:cNvSpPr/>
          <p:nvPr/>
        </p:nvSpPr>
        <p:spPr>
          <a:xfrm>
            <a:off x="5934081" y="2643858"/>
            <a:ext cx="6937165" cy="7093575"/>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700"/>
              </a:spcBef>
              <a:buClr>
                <a:srgbClr val="E2BF60"/>
              </a:buClr>
              <a:buSzPct val="100000"/>
              <a:buFont typeface="Wingdings 2"/>
              <a:buChar char="✴"/>
              <a:defRPr sz="1800">
                <a:solidFill>
                  <a:srgbClr val="000000"/>
                </a:solidFill>
              </a:defRPr>
            </a:pP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At dawn – Luke 22:66</a:t>
            </a:r>
            <a:endPar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700"/>
              </a:spcBef>
              <a:buClr>
                <a:srgbClr val="E2BF60"/>
              </a:buClr>
              <a:buSzPct val="100000"/>
              <a:buFont typeface="Wingdings 2"/>
              <a:buChar char="✴"/>
              <a:defRPr sz="1800">
                <a:solidFill>
                  <a:srgbClr val="000000"/>
                </a:solidFill>
              </a:defRPr>
            </a:pP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Assembly of both chief priest, elders &amp; scribes (Sanhedrin) - Luke 22:66</a:t>
            </a:r>
            <a:endPar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700"/>
              </a:spcBef>
              <a:buClr>
                <a:srgbClr val="E2BF60"/>
              </a:buClr>
              <a:buSzPct val="100000"/>
              <a:buFont typeface="Wingdings 2"/>
              <a:buChar char="✴"/>
              <a:defRPr sz="1800">
                <a:solidFill>
                  <a:srgbClr val="000000"/>
                </a:solidFill>
              </a:defRPr>
            </a:pP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Sought false testimony - (Mat 26:59-61)</a:t>
            </a:r>
            <a:endPar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700"/>
              </a:spcBef>
              <a:buClr>
                <a:srgbClr val="E2BF60"/>
              </a:buClr>
              <a:buSzPct val="100000"/>
              <a:buFont typeface="Wingdings 2"/>
              <a:buChar char="✴"/>
              <a:defRPr sz="1800">
                <a:solidFill>
                  <a:srgbClr val="000000"/>
                </a:solidFill>
              </a:defRPr>
            </a:pP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Questioned by Caiaphas and put under oath – (Mat 26:62,63)</a:t>
            </a:r>
            <a:endPar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700"/>
              </a:spcBef>
              <a:buClr>
                <a:srgbClr val="E2BF60"/>
              </a:buClr>
              <a:buSzPct val="100000"/>
              <a:buFont typeface="Wingdings 2"/>
              <a:buChar char="✴"/>
              <a:defRPr sz="1800">
                <a:solidFill>
                  <a:srgbClr val="000000"/>
                </a:solidFill>
              </a:defRPr>
            </a:pP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Jesus’ answer – (Mat 26:64)</a:t>
            </a:r>
            <a:endPar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700"/>
              </a:spcBef>
              <a:buClr>
                <a:srgbClr val="E2BF60"/>
              </a:buClr>
              <a:buSzPct val="100000"/>
              <a:buFont typeface="Wingdings 2"/>
              <a:buChar char="✴"/>
              <a:defRPr sz="1800">
                <a:solidFill>
                  <a:srgbClr val="000000"/>
                </a:solidFill>
              </a:defRPr>
            </a:pP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response to Jesus’ answer – (Mat 26:65-68)</a:t>
            </a:r>
          </a:p>
        </p:txBody>
      </p:sp>
      <p:sp>
        <p:nvSpPr>
          <p:cNvPr id="137" name="Shape 137"/>
          <p:cNvSpPr/>
          <p:nvPr/>
        </p:nvSpPr>
        <p:spPr>
          <a:xfrm>
            <a:off x="534649" y="7469716"/>
            <a:ext cx="5021975" cy="17780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baseline="31999" sz="3900">
                <a:solidFill>
                  <a:srgbClr val="FFFFFF"/>
                </a:solidFill>
                <a:effectLst>
                  <a:outerShdw sx="100000" sy="100000" kx="0" ky="0" algn="b" rotWithShape="0" blurRad="76200" dist="63500" dir="2635418">
                    <a:srgbClr val="000000"/>
                  </a:outerShdw>
                </a:effectLst>
                <a:latin typeface="Adelon"/>
                <a:ea typeface="Adelon"/>
                <a:cs typeface="Adelon"/>
                <a:sym typeface="Adelon"/>
              </a:rPr>
              <a:t>24</a:t>
            </a:r>
            <a:r>
              <a:rPr sz="3900">
                <a:solidFill>
                  <a:srgbClr val="FFFFFF"/>
                </a:solidFill>
                <a:effectLst>
                  <a:outerShdw sx="100000" sy="100000" kx="0" ky="0" algn="b" rotWithShape="0" blurRad="76200" dist="63500" dir="2635418">
                    <a:srgbClr val="000000"/>
                  </a:outerShdw>
                </a:effectLst>
                <a:latin typeface="Adelon"/>
                <a:ea typeface="Adelon"/>
                <a:cs typeface="Adelon"/>
                <a:sym typeface="Adelon"/>
              </a:rPr>
              <a:t> Then Annas sent Him bound to Caiaphas the high priest.</a:t>
            </a:r>
          </a:p>
        </p:txBody>
      </p:sp>
      <p:sp>
        <p:nvSpPr>
          <p:cNvPr id="138" name="Shape 138"/>
          <p:cNvSpPr/>
          <p:nvPr/>
        </p:nvSpPr>
        <p:spPr>
          <a:xfrm>
            <a:off x="1719588" y="2423996"/>
            <a:ext cx="2652098" cy="730034"/>
          </a:xfrm>
          <a:prstGeom prst="rect">
            <a:avLst/>
          </a:prstGeom>
          <a:ln w="12700">
            <a:miter lim="400000"/>
          </a:ln>
          <a:effectLst>
            <a:outerShdw sx="100000" sy="100000" kx="0" ky="0" algn="b" rotWithShape="0" blurRad="76200" dist="76200" dir="1936150">
              <a:srgbClr val="000000"/>
            </a:outerShdw>
          </a:effectLst>
          <a:extLst>
            <a:ext uri="{C572A759-6A51-4108-AA02-DFA0A04FC94B}">
              <ma14:wrappingTextBoxFlag xmlns:ma14="http://schemas.microsoft.com/office/mac/drawingml/2011/main" val="1"/>
            </a:ext>
          </a:extLst>
        </p:spPr>
        <p:txBody>
          <a:bodyPr wrap="none" lIns="0" tIns="0" rIns="0" bIns="0">
            <a:spAutoFit/>
          </a:bodyPr>
          <a:lstStyle>
            <a:lvl1pPr defTabSz="914400">
              <a:defRPr b="1" sz="3900">
                <a:solidFill>
                  <a:srgbClr val="CDCDCD"/>
                </a:solidFill>
                <a:effectLst>
                  <a:outerShdw sx="100000" sy="100000" kx="0" ky="0" algn="b" rotWithShape="0" blurRad="63500" dist="35921" dir="2700000">
                    <a:srgbClr val="000000"/>
                  </a:outerShdw>
                </a:effectLst>
                <a:latin typeface="Chalkboard"/>
                <a:ea typeface="Chalkboard"/>
                <a:cs typeface="Chalkboard"/>
                <a:sym typeface="Chalkboard"/>
              </a:defRPr>
            </a:lvl1pPr>
          </a:lstStyle>
          <a:p>
            <a:pPr lvl="0">
              <a:defRPr b="0" sz="1800">
                <a:solidFill>
                  <a:srgbClr val="000000"/>
                </a:solidFill>
                <a:effectLst/>
              </a:defRPr>
            </a:pPr>
            <a:r>
              <a:rPr b="1" sz="3900">
                <a:solidFill>
                  <a:srgbClr val="CDCDCD"/>
                </a:solidFill>
                <a:effectLst>
                  <a:outerShdw sx="100000" sy="100000" kx="0" ky="0" algn="b" rotWithShape="0" blurRad="63500" dist="35921" dir="2700000">
                    <a:srgbClr val="000000"/>
                  </a:outerShdw>
                </a:effectLst>
              </a:rPr>
              <a:t>John 18:24</a:t>
            </a:r>
          </a:p>
        </p:txBody>
      </p:sp>
      <p:pic>
        <p:nvPicPr>
          <p:cNvPr id="139" name="pasted-image.pdf"/>
          <p:cNvPicPr/>
          <p:nvPr/>
        </p:nvPicPr>
        <p:blipFill>
          <a:blip r:embed="rId3">
            <a:extLst/>
          </a:blip>
          <a:stretch>
            <a:fillRect/>
          </a:stretch>
        </p:blipFill>
        <p:spPr>
          <a:xfrm>
            <a:off x="244862" y="1524000"/>
            <a:ext cx="12563494" cy="1505304"/>
          </a:xfrm>
          <a:prstGeom prst="rect">
            <a:avLst/>
          </a:prstGeom>
          <a:ln w="12700">
            <a:miter lim="400000"/>
          </a:ln>
          <a:effectLst>
            <a:outerShdw sx="100000" sy="100000" kx="0" ky="0" algn="b" rotWithShape="0" blurRad="76200" dist="76200" dir="1936150">
              <a:srgbClr val="000000"/>
            </a:outerShdw>
          </a:effectLst>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136">
                                            <p:txEl>
                                              <p:pRg st="1" end="1"/>
                                            </p:txEl>
                                          </p:spTgt>
                                        </p:tgtEl>
                                        <p:attrNameLst>
                                          <p:attrName>style.visibility</p:attrName>
                                        </p:attrNameLst>
                                      </p:cBhvr>
                                      <p:to>
                                        <p:strVal val="visible"/>
                                      </p:to>
                                    </p:set>
                                    <p:animEffect filter="fade" transition="in">
                                      <p:cBhvr>
                                        <p:cTn id="7" dur="1500"/>
                                        <p:tgtEl>
                                          <p:spTgt spid="13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1" fill="hold">
                                  <p:stCondLst>
                                    <p:cond delay="0"/>
                                  </p:stCondLst>
                                  <p:iterate type="el" backwards="0">
                                    <p:tmAbs val="0"/>
                                  </p:iterate>
                                  <p:childTnLst>
                                    <p:set>
                                      <p:cBhvr>
                                        <p:cTn id="11" fill="hold"/>
                                        <p:tgtEl>
                                          <p:spTgt spid="136">
                                            <p:txEl>
                                              <p:pRg st="2" end="2"/>
                                            </p:txEl>
                                          </p:spTgt>
                                        </p:tgtEl>
                                        <p:attrNameLst>
                                          <p:attrName>style.visibility</p:attrName>
                                        </p:attrNameLst>
                                      </p:cBhvr>
                                      <p:to>
                                        <p:strVal val="visible"/>
                                      </p:to>
                                    </p:set>
                                    <p:animEffect filter="fade" transition="in">
                                      <p:cBhvr>
                                        <p:cTn id="12" dur="1500"/>
                                        <p:tgtEl>
                                          <p:spTgt spid="13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1" fill="hold">
                                  <p:stCondLst>
                                    <p:cond delay="0"/>
                                  </p:stCondLst>
                                  <p:iterate type="el" backwards="0">
                                    <p:tmAbs val="0"/>
                                  </p:iterate>
                                  <p:childTnLst>
                                    <p:set>
                                      <p:cBhvr>
                                        <p:cTn id="16" fill="hold"/>
                                        <p:tgtEl>
                                          <p:spTgt spid="136">
                                            <p:txEl>
                                              <p:pRg st="3" end="3"/>
                                            </p:txEl>
                                          </p:spTgt>
                                        </p:tgtEl>
                                        <p:attrNameLst>
                                          <p:attrName>style.visibility</p:attrName>
                                        </p:attrNameLst>
                                      </p:cBhvr>
                                      <p:to>
                                        <p:strVal val="visible"/>
                                      </p:to>
                                    </p:set>
                                    <p:animEffect filter="fade" transition="in">
                                      <p:cBhvr>
                                        <p:cTn id="17" dur="1500"/>
                                        <p:tgtEl>
                                          <p:spTgt spid="13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0" presetID="10" grpId="1" fill="hold">
                                  <p:stCondLst>
                                    <p:cond delay="0"/>
                                  </p:stCondLst>
                                  <p:iterate type="el" backwards="0">
                                    <p:tmAbs val="0"/>
                                  </p:iterate>
                                  <p:childTnLst>
                                    <p:set>
                                      <p:cBhvr>
                                        <p:cTn id="21" fill="hold"/>
                                        <p:tgtEl>
                                          <p:spTgt spid="136">
                                            <p:txEl>
                                              <p:pRg st="4" end="4"/>
                                            </p:txEl>
                                          </p:spTgt>
                                        </p:tgtEl>
                                        <p:attrNameLst>
                                          <p:attrName>style.visibility</p:attrName>
                                        </p:attrNameLst>
                                      </p:cBhvr>
                                      <p:to>
                                        <p:strVal val="visible"/>
                                      </p:to>
                                    </p:set>
                                    <p:animEffect filter="fade" transition="in">
                                      <p:cBhvr>
                                        <p:cTn id="22" dur="1500"/>
                                        <p:tgtEl>
                                          <p:spTgt spid="13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0" grpId="1" fill="hold">
                                  <p:stCondLst>
                                    <p:cond delay="0"/>
                                  </p:stCondLst>
                                  <p:iterate type="el" backwards="0">
                                    <p:tmAbs val="0"/>
                                  </p:iterate>
                                  <p:childTnLst>
                                    <p:set>
                                      <p:cBhvr>
                                        <p:cTn id="26" fill="hold"/>
                                        <p:tgtEl>
                                          <p:spTgt spid="136">
                                            <p:txEl>
                                              <p:pRg st="5" end="5"/>
                                            </p:txEl>
                                          </p:spTgt>
                                        </p:tgtEl>
                                        <p:attrNameLst>
                                          <p:attrName>style.visibility</p:attrName>
                                        </p:attrNameLst>
                                      </p:cBhvr>
                                      <p:to>
                                        <p:strVal val="visible"/>
                                      </p:to>
                                    </p:set>
                                    <p:animEffect filter="fade" transition="in">
                                      <p:cBhvr>
                                        <p:cTn id="27" dur="1500"/>
                                        <p:tgtEl>
                                          <p:spTgt spid="136">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6"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1"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142" name="Shape 142"/>
          <p:cNvSpPr/>
          <p:nvPr/>
        </p:nvSpPr>
        <p:spPr>
          <a:xfrm>
            <a:off x="317500" y="169333"/>
            <a:ext cx="12433301" cy="75184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18:28–38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500">
                <a:solidFill>
                  <a:srgbClr val="FFFFFF"/>
                </a:solidFill>
                <a:effectLst>
                  <a:outerShdw sx="100000" sy="100000" kx="0" ky="0" algn="b" rotWithShape="0" blurRad="76200" dist="63500" dir="2635418">
                    <a:srgbClr val="000000"/>
                  </a:outerShdw>
                </a:effectLst>
                <a:latin typeface="Adelon"/>
                <a:ea typeface="Adelon"/>
                <a:cs typeface="Adelon"/>
                <a:sym typeface="Adelon"/>
              </a:rPr>
              <a:t>28</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Then they led Jesus from Caiaphas to the Praetorium, and it was early morning. But they themselves did not go into the Praetorium, lest they should be defiled, but that they might eat the Passover. </a:t>
            </a:r>
            <a:r>
              <a:rPr baseline="31999" sz="5500">
                <a:solidFill>
                  <a:srgbClr val="FFFFFF"/>
                </a:solidFill>
                <a:effectLst>
                  <a:outerShdw sx="100000" sy="100000" kx="0" ky="0" algn="b" rotWithShape="0" blurRad="76200" dist="63500" dir="2635418">
                    <a:srgbClr val="000000"/>
                  </a:outerShdw>
                </a:effectLst>
                <a:latin typeface="Adelon"/>
                <a:ea typeface="Adelon"/>
                <a:cs typeface="Adelon"/>
                <a:sym typeface="Adelon"/>
              </a:rPr>
              <a:t>29</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Pilate then went out to them and said, “What accusation do you bring against this Man?” </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4"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145" name="Shape 145"/>
          <p:cNvSpPr/>
          <p:nvPr/>
        </p:nvSpPr>
        <p:spPr>
          <a:xfrm>
            <a:off x="317500" y="169333"/>
            <a:ext cx="12433301" cy="75184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18:28–38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600">
                <a:solidFill>
                  <a:srgbClr val="FFFFFF"/>
                </a:solidFill>
                <a:effectLst>
                  <a:outerShdw sx="100000" sy="100000" kx="0" ky="0" algn="b" rotWithShape="0" blurRad="76200" dist="63500" dir="2635418">
                    <a:srgbClr val="000000"/>
                  </a:outerShdw>
                </a:effectLst>
                <a:latin typeface="Adelon"/>
                <a:ea typeface="Adelon"/>
                <a:cs typeface="Adelon"/>
                <a:sym typeface="Adelon"/>
              </a:rPr>
              <a:t>30</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 They answered and said to him, “If He were not an evildoer, we would not have delivered Him up to you.” </a:t>
            </a:r>
            <a:r>
              <a:rPr baseline="31999" sz="5600">
                <a:solidFill>
                  <a:srgbClr val="FFFFFF"/>
                </a:solidFill>
                <a:effectLst>
                  <a:outerShdw sx="100000" sy="100000" kx="0" ky="0" algn="b" rotWithShape="0" blurRad="76200" dist="63500" dir="2635418">
                    <a:srgbClr val="000000"/>
                  </a:outerShdw>
                </a:effectLst>
                <a:latin typeface="Adelon"/>
                <a:ea typeface="Adelon"/>
                <a:cs typeface="Adelon"/>
                <a:sym typeface="Adelon"/>
              </a:rPr>
              <a:t>31</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 Then Pilate said to them, “You take Him and judge Him according to your law.” Therefore the Jews said to him, “It is not lawful for us to put anyone to death,” </a:t>
            </a:r>
          </a:p>
        </p:txBody>
      </p:sp>
    </p:spTree>
  </p:cSld>
  <p:clrMapOvr>
    <a:masterClrMapping/>
  </p:clrMapOvr>
  <p:transition spd="slow" advClick="1">
    <p:dissolve/>
  </p:transition>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7"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148" name="Shape 148"/>
          <p:cNvSpPr/>
          <p:nvPr/>
        </p:nvSpPr>
        <p:spPr>
          <a:xfrm>
            <a:off x="317500" y="169333"/>
            <a:ext cx="12433301" cy="83185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18:28–38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600">
                <a:solidFill>
                  <a:srgbClr val="FFFFFF"/>
                </a:solidFill>
                <a:effectLst>
                  <a:outerShdw sx="100000" sy="100000" kx="0" ky="0" algn="b" rotWithShape="0" blurRad="76200" dist="63500" dir="2635418">
                    <a:srgbClr val="000000"/>
                  </a:outerShdw>
                </a:effectLst>
                <a:latin typeface="Adelon"/>
                <a:ea typeface="Adelon"/>
                <a:cs typeface="Adelon"/>
                <a:sym typeface="Adelon"/>
              </a:rPr>
              <a:t>32</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 that the saying of Jesus might be fulfilled which He spoke, signifying by what death He would die. </a:t>
            </a:r>
            <a:r>
              <a:rPr baseline="31999" sz="5600">
                <a:solidFill>
                  <a:srgbClr val="FFFFFF"/>
                </a:solidFill>
                <a:effectLst>
                  <a:outerShdw sx="100000" sy="100000" kx="0" ky="0" algn="b" rotWithShape="0" blurRad="76200" dist="63500" dir="2635418">
                    <a:srgbClr val="000000"/>
                  </a:outerShdw>
                </a:effectLst>
                <a:latin typeface="Adelon"/>
                <a:ea typeface="Adelon"/>
                <a:cs typeface="Adelon"/>
                <a:sym typeface="Adelon"/>
              </a:rPr>
              <a:t>33</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 Then Pilate entered the Praetorium again, called Jesus, and said to Him, “Are You the King of the Jews?” </a:t>
            </a:r>
            <a:r>
              <a:rPr baseline="31999" sz="5600">
                <a:solidFill>
                  <a:srgbClr val="FFFFFF"/>
                </a:solidFill>
                <a:effectLst>
                  <a:outerShdw sx="100000" sy="100000" kx="0" ky="0" algn="b" rotWithShape="0" blurRad="76200" dist="63500" dir="2635418">
                    <a:srgbClr val="000000"/>
                  </a:outerShdw>
                </a:effectLst>
                <a:latin typeface="Adelon"/>
                <a:ea typeface="Adelon"/>
                <a:cs typeface="Adelon"/>
                <a:sym typeface="Adelon"/>
              </a:rPr>
              <a:t>34</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 Jesus answered him, “Are you speaking for yourself about this, or did others tell you this concerning Me?” </a:t>
            </a:r>
          </a:p>
        </p:txBody>
      </p:sp>
    </p:spTree>
  </p:cSld>
  <p:clrMapOvr>
    <a:masterClrMapping/>
  </p:clrMapOvr>
  <p:transition spd="slow" advClick="1">
    <p:dissolve/>
  </p:transition>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0"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151" name="Shape 151"/>
          <p:cNvSpPr/>
          <p:nvPr/>
        </p:nvSpPr>
        <p:spPr>
          <a:xfrm>
            <a:off x="317500" y="169333"/>
            <a:ext cx="12433301" cy="83185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18:28–38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600">
                <a:solidFill>
                  <a:srgbClr val="FFFFFF"/>
                </a:solidFill>
                <a:effectLst>
                  <a:outerShdw sx="100000" sy="100000" kx="0" ky="0" algn="b" rotWithShape="0" blurRad="76200" dist="63500" dir="2635418">
                    <a:srgbClr val="000000"/>
                  </a:outerShdw>
                </a:effectLst>
                <a:latin typeface="Adelon"/>
                <a:ea typeface="Adelon"/>
                <a:cs typeface="Adelon"/>
                <a:sym typeface="Adelon"/>
              </a:rPr>
              <a:t>35</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 Pilate answered, “Am I a Jew? Your own nation and the chief priests have delivered You to me. What have You done?” </a:t>
            </a:r>
            <a:r>
              <a:rPr baseline="31999" sz="5600">
                <a:solidFill>
                  <a:srgbClr val="FFFFFF"/>
                </a:solidFill>
                <a:effectLst>
                  <a:outerShdw sx="100000" sy="100000" kx="0" ky="0" algn="b" rotWithShape="0" blurRad="76200" dist="63500" dir="2635418">
                    <a:srgbClr val="000000"/>
                  </a:outerShdw>
                </a:effectLst>
                <a:latin typeface="Adelon"/>
                <a:ea typeface="Adelon"/>
                <a:cs typeface="Adelon"/>
                <a:sym typeface="Adelon"/>
              </a:rPr>
              <a:t>36</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 Jesus answered, “My kingdom is not of this world. If My kingdom were of this world, My servants would fight, so that I should not be delivered to the Jews; but now My kingdom is not from here.” </a:t>
            </a:r>
          </a:p>
        </p:txBody>
      </p:sp>
    </p:spTree>
  </p:cSld>
  <p:clrMapOvr>
    <a:masterClrMapping/>
  </p:clrMapOvr>
  <p:transition spd="slow" advClick="1">
    <p:dissolve/>
  </p:transition>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3"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154" name="Shape 154"/>
          <p:cNvSpPr/>
          <p:nvPr/>
        </p:nvSpPr>
        <p:spPr>
          <a:xfrm>
            <a:off x="317500" y="169333"/>
            <a:ext cx="12433301" cy="75184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18:28–38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600">
                <a:solidFill>
                  <a:srgbClr val="FFFFFF"/>
                </a:solidFill>
                <a:effectLst>
                  <a:outerShdw sx="100000" sy="100000" kx="0" ky="0" algn="b" rotWithShape="0" blurRad="76200" dist="63500" dir="2635418">
                    <a:srgbClr val="000000"/>
                  </a:outerShdw>
                </a:effectLst>
                <a:latin typeface="Adelon"/>
                <a:ea typeface="Adelon"/>
                <a:cs typeface="Adelon"/>
                <a:sym typeface="Adelon"/>
              </a:rPr>
              <a:t>37</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 Pilate therefore said to Him, “Are You a king then?” Jesus answered, “You say </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rightly</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 that I am a king. For this cause I was born, and for this cause I have come into the world, that I should bear witness to the truth. Everyone who is of the truth hears My voice.” </a:t>
            </a:r>
          </a:p>
        </p:txBody>
      </p:sp>
    </p:spTree>
  </p:cSld>
  <p:clrMapOvr>
    <a:masterClrMapping/>
  </p:clrMapOvr>
  <p:transition spd="slow" advClick="1">
    <p:dissolve/>
  </p:transition>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6"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157" name="Shape 157"/>
          <p:cNvSpPr/>
          <p:nvPr/>
        </p:nvSpPr>
        <p:spPr>
          <a:xfrm>
            <a:off x="317500" y="169333"/>
            <a:ext cx="12433301" cy="70612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18:28–38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7100">
                <a:solidFill>
                  <a:srgbClr val="FFFFFF"/>
                </a:solidFill>
                <a:effectLst>
                  <a:outerShdw sx="100000" sy="100000" kx="0" ky="0" algn="b" rotWithShape="0" blurRad="76200" dist="63500" dir="2635418">
                    <a:srgbClr val="000000"/>
                  </a:outerShdw>
                </a:effectLst>
                <a:latin typeface="Adelon"/>
                <a:ea typeface="Adelon"/>
                <a:cs typeface="Adelon"/>
                <a:sym typeface="Adelon"/>
              </a:rPr>
              <a:t>38</a:t>
            </a:r>
            <a:r>
              <a:rPr sz="7100">
                <a:solidFill>
                  <a:srgbClr val="FFFFFF"/>
                </a:solidFill>
                <a:effectLst>
                  <a:outerShdw sx="100000" sy="100000" kx="0" ky="0" algn="b" rotWithShape="0" blurRad="76200" dist="63500" dir="2635418">
                    <a:srgbClr val="000000"/>
                  </a:outerShdw>
                </a:effectLst>
                <a:latin typeface="Adelon"/>
                <a:ea typeface="Adelon"/>
                <a:cs typeface="Adelon"/>
                <a:sym typeface="Adelon"/>
              </a:rPr>
              <a:t> Pilate said to Him, “What is truth?” And when he had said this, he went out again to the Jews, and said to them, “I find no fault in Him at all.</a:t>
            </a:r>
          </a:p>
        </p:txBody>
      </p:sp>
    </p:spTree>
  </p:cSld>
  <p:clrMapOvr>
    <a:masterClrMapping/>
  </p:clrMapOvr>
  <p:transition spd="slow" advClick="1">
    <p:dissolve/>
  </p:transition>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9" name=""/>
          <p:cNvPicPr/>
          <p:nvPr/>
        </p:nvPicPr>
        <p:blipFill>
          <a:blip r:embed="rId2">
            <a:extLst/>
          </a:blip>
          <a:stretch>
            <a:fillRect/>
          </a:stretch>
        </p:blipFill>
        <p:spPr>
          <a:xfrm>
            <a:off x="186266" y="2456196"/>
            <a:ext cx="5928570" cy="6934032"/>
          </a:xfrm>
          <a:prstGeom prst="rect">
            <a:avLst/>
          </a:prstGeom>
        </p:spPr>
      </p:pic>
      <p:sp>
        <p:nvSpPr>
          <p:cNvPr id="160" name="Shape 160"/>
          <p:cNvSpPr/>
          <p:nvPr/>
        </p:nvSpPr>
        <p:spPr>
          <a:xfrm>
            <a:off x="38100" y="80433"/>
            <a:ext cx="12928600" cy="16891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7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700">
                <a:solidFill>
                  <a:srgbClr val="FFFFFF"/>
                </a:solidFill>
                <a:effectLst>
                  <a:outerShdw sx="100000" sy="100000" kx="0" ky="0" algn="b" rotWithShape="0" blurRad="152400" dist="76200" dir="2700000">
                    <a:srgbClr val="000000"/>
                  </a:outerShdw>
                </a:effectLst>
              </a:rPr>
              <a:t>“The Unjust Trial of Jesus”</a:t>
            </a:r>
          </a:p>
        </p:txBody>
      </p:sp>
      <p:sp>
        <p:nvSpPr>
          <p:cNvPr id="161" name="Shape 161"/>
          <p:cNvSpPr/>
          <p:nvPr/>
        </p:nvSpPr>
        <p:spPr>
          <a:xfrm>
            <a:off x="6247083" y="2624158"/>
            <a:ext cx="6624163" cy="6598107"/>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200"/>
              </a:spcBef>
              <a:buClr>
                <a:srgbClr val="E2BF60"/>
              </a:buClr>
              <a:buSzPct val="100000"/>
              <a:buFont typeface="Wingdings 2"/>
              <a:buChar char="✴"/>
              <a:defRPr sz="1800">
                <a:solidFill>
                  <a:srgbClr val="000000"/>
                </a:solidFill>
              </a:defRPr>
            </a:pPr>
            <a:r>
              <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Early in the morning – (28)</a:t>
            </a:r>
            <a:endPar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Roman governor of Judea – (Mat 27:2)</a:t>
            </a:r>
            <a:endPar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Jews change charges - (30; Luke 23:2)</a:t>
            </a:r>
            <a:endPar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736600" indent="-228600" algn="l" defTabSz="457200">
              <a:spcBef>
                <a:spcPts val="1200"/>
              </a:spcBef>
              <a:buClr>
                <a:srgbClr val="E2BF60"/>
              </a:buClr>
              <a:buSzPct val="67000"/>
              <a:buFont typeface="Wingdings 2"/>
              <a:buBlip>
                <a:blip r:embed="rId3"/>
              </a:buBlip>
              <a:defRPr sz="1800">
                <a:solidFill>
                  <a:srgbClr val="000000"/>
                </a:solidFill>
              </a:defRPr>
            </a:pPr>
            <a:r>
              <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Perverting the nation – </a:t>
            </a:r>
            <a:endPar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736600" indent="-228600" algn="l" defTabSz="457200">
              <a:spcBef>
                <a:spcPts val="1200"/>
              </a:spcBef>
              <a:buClr>
                <a:srgbClr val="E2BF60"/>
              </a:buClr>
              <a:buSzPct val="67000"/>
              <a:buFont typeface="Wingdings 2"/>
              <a:buBlip>
                <a:blip r:embed="rId3"/>
              </a:buBlip>
              <a:defRPr sz="1800">
                <a:solidFill>
                  <a:srgbClr val="000000"/>
                </a:solidFill>
              </a:defRPr>
            </a:pPr>
            <a:r>
              <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Forbidding to pay taxes –</a:t>
            </a:r>
            <a:endPar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736600" indent="-228600" algn="l" defTabSz="457200">
              <a:spcBef>
                <a:spcPts val="1200"/>
              </a:spcBef>
              <a:buClr>
                <a:srgbClr val="E2BF60"/>
              </a:buClr>
              <a:buSzPct val="67000"/>
              <a:buFont typeface="Wingdings 2"/>
              <a:buBlip>
                <a:blip r:embed="rId3"/>
              </a:buBlip>
              <a:defRPr sz="1800">
                <a:solidFill>
                  <a:srgbClr val="000000"/>
                </a:solidFill>
              </a:defRPr>
            </a:pPr>
            <a:r>
              <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Self proclaimed king -</a:t>
            </a:r>
            <a:endPar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Questions Jesus but finds no fault – (33-38)</a:t>
            </a:r>
          </a:p>
        </p:txBody>
      </p:sp>
      <p:sp>
        <p:nvSpPr>
          <p:cNvPr id="162" name="Shape 162"/>
          <p:cNvSpPr/>
          <p:nvPr/>
        </p:nvSpPr>
        <p:spPr>
          <a:xfrm>
            <a:off x="315482" y="5928783"/>
            <a:ext cx="5670138" cy="33020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baseline="31999" sz="3200">
                <a:solidFill>
                  <a:srgbClr val="FFFFFF"/>
                </a:solidFill>
                <a:effectLst>
                  <a:outerShdw sx="100000" sy="100000" kx="0" ky="0" algn="b" rotWithShape="0" blurRad="76200" dist="63500" dir="2635418">
                    <a:srgbClr val="000000"/>
                  </a:outerShdw>
                </a:effectLst>
                <a:latin typeface="Adelon"/>
                <a:ea typeface="Adelon"/>
                <a:cs typeface="Adelon"/>
                <a:sym typeface="Adelon"/>
              </a:rPr>
              <a:t>28</a:t>
            </a:r>
            <a:r>
              <a:rPr sz="3200">
                <a:solidFill>
                  <a:srgbClr val="FFFFFF"/>
                </a:solidFill>
                <a:effectLst>
                  <a:outerShdw sx="100000" sy="100000" kx="0" ky="0" algn="b" rotWithShape="0" blurRad="76200" dist="63500" dir="2635418">
                    <a:srgbClr val="000000"/>
                  </a:outerShdw>
                </a:effectLst>
                <a:latin typeface="Adelon"/>
                <a:ea typeface="Adelon"/>
                <a:cs typeface="Adelon"/>
                <a:sym typeface="Adelon"/>
              </a:rPr>
              <a:t> Then they led Jesus from Caiaphas to the Praetorium, and it was early morning. But they themselves did not go into the Praetorium, lest they should be defiled, but that they might eat the Passover.</a:t>
            </a:r>
          </a:p>
        </p:txBody>
      </p:sp>
      <p:sp>
        <p:nvSpPr>
          <p:cNvPr id="163" name="Shape 163"/>
          <p:cNvSpPr/>
          <p:nvPr/>
        </p:nvSpPr>
        <p:spPr>
          <a:xfrm>
            <a:off x="1133437" y="2423996"/>
            <a:ext cx="3824399" cy="730034"/>
          </a:xfrm>
          <a:prstGeom prst="rect">
            <a:avLst/>
          </a:prstGeom>
          <a:ln w="12700">
            <a:miter lim="400000"/>
          </a:ln>
          <a:effectLst>
            <a:outerShdw sx="100000" sy="100000" kx="0" ky="0" algn="b" rotWithShape="0" blurRad="76200" dist="76200" dir="1936150">
              <a:srgbClr val="000000"/>
            </a:outerShdw>
          </a:effectLst>
          <a:extLst>
            <a:ext uri="{C572A759-6A51-4108-AA02-DFA0A04FC94B}">
              <ma14:wrappingTextBoxFlag xmlns:ma14="http://schemas.microsoft.com/office/mac/drawingml/2011/main" val="1"/>
            </a:ext>
          </a:extLst>
        </p:spPr>
        <p:txBody>
          <a:bodyPr wrap="none" lIns="0" tIns="0" rIns="0" bIns="0">
            <a:spAutoFit/>
          </a:bodyPr>
          <a:lstStyle/>
          <a:p>
            <a:pPr lvl="0" defTabSz="914400">
              <a:defRPr sz="1800">
                <a:solidFill>
                  <a:srgbClr val="000000"/>
                </a:solidFill>
              </a:defRPr>
            </a:pPr>
            <a:r>
              <a:rPr sz="3900">
                <a:solidFill>
                  <a:srgbClr val="CDCDCD"/>
                </a:solidFill>
                <a:effectLst>
                  <a:outerShdw sx="100000" sy="100000" kx="0" ky="0" algn="b" rotWithShape="0" blurRad="63500" dist="35921" dir="2700000">
                    <a:srgbClr val="000000"/>
                  </a:outerShdw>
                </a:effectLst>
                <a:latin typeface="Chalkboard"/>
                <a:ea typeface="Chalkboard"/>
                <a:cs typeface="Chalkboard"/>
                <a:sym typeface="Chalkboard"/>
              </a:rPr>
              <a:t>(</a:t>
            </a:r>
            <a:r>
              <a:rPr b="1" sz="3900">
                <a:solidFill>
                  <a:srgbClr val="CDCDCD"/>
                </a:solidFill>
                <a:effectLst>
                  <a:outerShdw sx="100000" sy="100000" kx="0" ky="0" algn="b" rotWithShape="0" blurRad="63500" dist="35921" dir="2700000">
                    <a:srgbClr val="000000"/>
                  </a:outerShdw>
                </a:effectLst>
                <a:latin typeface="Chalkboard"/>
                <a:ea typeface="Chalkboard"/>
                <a:cs typeface="Chalkboard"/>
                <a:sym typeface="Chalkboard"/>
              </a:rPr>
              <a:t>John 18:28-38)</a:t>
            </a:r>
          </a:p>
        </p:txBody>
      </p:sp>
      <p:pic>
        <p:nvPicPr>
          <p:cNvPr id="164" name="pasted-image.pdf"/>
          <p:cNvPicPr/>
          <p:nvPr/>
        </p:nvPicPr>
        <p:blipFill>
          <a:blip r:embed="rId4">
            <a:extLst/>
          </a:blip>
          <a:stretch>
            <a:fillRect/>
          </a:stretch>
        </p:blipFill>
        <p:spPr>
          <a:xfrm>
            <a:off x="24209" y="1587492"/>
            <a:ext cx="13004801" cy="1159949"/>
          </a:xfrm>
          <a:prstGeom prst="rect">
            <a:avLst/>
          </a:prstGeom>
          <a:ln w="12700">
            <a:miter lim="400000"/>
          </a:ln>
          <a:effectLst>
            <a:outerShdw sx="100000" sy="100000" kx="0" ky="0" algn="b" rotWithShape="0" blurRad="76200" dist="76200" dir="1936150">
              <a:srgbClr val="000000"/>
            </a:outerShdw>
          </a:effectLst>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161">
                                            <p:txEl>
                                              <p:pRg st="1" end="1"/>
                                            </p:txEl>
                                          </p:spTgt>
                                        </p:tgtEl>
                                        <p:attrNameLst>
                                          <p:attrName>style.visibility</p:attrName>
                                        </p:attrNameLst>
                                      </p:cBhvr>
                                      <p:to>
                                        <p:strVal val="visible"/>
                                      </p:to>
                                    </p:set>
                                    <p:animEffect filter="fade" transition="in">
                                      <p:cBhvr>
                                        <p:cTn id="7" dur="1500"/>
                                        <p:tgtEl>
                                          <p:spTgt spid="16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1" fill="hold">
                                  <p:stCondLst>
                                    <p:cond delay="0"/>
                                  </p:stCondLst>
                                  <p:iterate type="el" backwards="0">
                                    <p:tmAbs val="0"/>
                                  </p:iterate>
                                  <p:childTnLst>
                                    <p:set>
                                      <p:cBhvr>
                                        <p:cTn id="11" fill="hold"/>
                                        <p:tgtEl>
                                          <p:spTgt spid="161">
                                            <p:txEl>
                                              <p:pRg st="2" end="2"/>
                                            </p:txEl>
                                          </p:spTgt>
                                        </p:tgtEl>
                                        <p:attrNameLst>
                                          <p:attrName>style.visibility</p:attrName>
                                        </p:attrNameLst>
                                      </p:cBhvr>
                                      <p:to>
                                        <p:strVal val="visible"/>
                                      </p:to>
                                    </p:set>
                                    <p:animEffect filter="fade" transition="in">
                                      <p:cBhvr>
                                        <p:cTn id="12" dur="1500"/>
                                        <p:tgtEl>
                                          <p:spTgt spid="16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1" fill="hold">
                                  <p:stCondLst>
                                    <p:cond delay="0"/>
                                  </p:stCondLst>
                                  <p:iterate type="el" backwards="0">
                                    <p:tmAbs val="0"/>
                                  </p:iterate>
                                  <p:childTnLst>
                                    <p:set>
                                      <p:cBhvr>
                                        <p:cTn id="16" fill="hold"/>
                                        <p:tgtEl>
                                          <p:spTgt spid="161">
                                            <p:txEl>
                                              <p:pRg st="3" end="3"/>
                                            </p:txEl>
                                          </p:spTgt>
                                        </p:tgtEl>
                                        <p:attrNameLst>
                                          <p:attrName>style.visibility</p:attrName>
                                        </p:attrNameLst>
                                      </p:cBhvr>
                                      <p:to>
                                        <p:strVal val="visible"/>
                                      </p:to>
                                    </p:set>
                                    <p:animEffect filter="fade" transition="in">
                                      <p:cBhvr>
                                        <p:cTn id="17" dur="1500"/>
                                        <p:tgtEl>
                                          <p:spTgt spid="16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0" presetID="10" grpId="1" fill="hold">
                                  <p:stCondLst>
                                    <p:cond delay="0"/>
                                  </p:stCondLst>
                                  <p:iterate type="el" backwards="0">
                                    <p:tmAbs val="0"/>
                                  </p:iterate>
                                  <p:childTnLst>
                                    <p:set>
                                      <p:cBhvr>
                                        <p:cTn id="21" fill="hold"/>
                                        <p:tgtEl>
                                          <p:spTgt spid="161">
                                            <p:txEl>
                                              <p:pRg st="4" end="4"/>
                                            </p:txEl>
                                          </p:spTgt>
                                        </p:tgtEl>
                                        <p:attrNameLst>
                                          <p:attrName>style.visibility</p:attrName>
                                        </p:attrNameLst>
                                      </p:cBhvr>
                                      <p:to>
                                        <p:strVal val="visible"/>
                                      </p:to>
                                    </p:set>
                                    <p:animEffect filter="fade" transition="in">
                                      <p:cBhvr>
                                        <p:cTn id="22" dur="1500"/>
                                        <p:tgtEl>
                                          <p:spTgt spid="16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0" grpId="1" fill="hold">
                                  <p:stCondLst>
                                    <p:cond delay="0"/>
                                  </p:stCondLst>
                                  <p:iterate type="el" backwards="0">
                                    <p:tmAbs val="0"/>
                                  </p:iterate>
                                  <p:childTnLst>
                                    <p:set>
                                      <p:cBhvr>
                                        <p:cTn id="26" fill="hold"/>
                                        <p:tgtEl>
                                          <p:spTgt spid="161">
                                            <p:txEl>
                                              <p:pRg st="5" end="5"/>
                                            </p:txEl>
                                          </p:spTgt>
                                        </p:tgtEl>
                                        <p:attrNameLst>
                                          <p:attrName>style.visibility</p:attrName>
                                        </p:attrNameLst>
                                      </p:cBhvr>
                                      <p:to>
                                        <p:strVal val="visible"/>
                                      </p:to>
                                    </p:set>
                                    <p:animEffect filter="fade" transition="in">
                                      <p:cBhvr>
                                        <p:cTn id="27" dur="1500"/>
                                        <p:tgtEl>
                                          <p:spTgt spid="16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nodeType="clickEffect" presetClass="entr" presetSubtype="0" presetID="10" grpId="1" fill="hold">
                                  <p:stCondLst>
                                    <p:cond delay="0"/>
                                  </p:stCondLst>
                                  <p:iterate type="el" backwards="0">
                                    <p:tmAbs val="0"/>
                                  </p:iterate>
                                  <p:childTnLst>
                                    <p:set>
                                      <p:cBhvr>
                                        <p:cTn id="31" fill="hold"/>
                                        <p:tgtEl>
                                          <p:spTgt spid="161">
                                            <p:txEl>
                                              <p:pRg st="6" end="6"/>
                                            </p:txEl>
                                          </p:spTgt>
                                        </p:tgtEl>
                                        <p:attrNameLst>
                                          <p:attrName>style.visibility</p:attrName>
                                        </p:attrNameLst>
                                      </p:cBhvr>
                                      <p:to>
                                        <p:strVal val="visible"/>
                                      </p:to>
                                    </p:set>
                                    <p:animEffect filter="fade" transition="in">
                                      <p:cBhvr>
                                        <p:cTn id="32" dur="1500"/>
                                        <p:tgtEl>
                                          <p:spTgt spid="161">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1"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6" name=""/>
          <p:cNvPicPr/>
          <p:nvPr/>
        </p:nvPicPr>
        <p:blipFill>
          <a:blip r:embed="rId2">
            <a:extLst/>
          </a:blip>
          <a:stretch>
            <a:fillRect/>
          </a:stretch>
        </p:blipFill>
        <p:spPr>
          <a:xfrm>
            <a:off x="186266" y="2456196"/>
            <a:ext cx="5928570" cy="6934032"/>
          </a:xfrm>
          <a:prstGeom prst="rect">
            <a:avLst/>
          </a:prstGeom>
        </p:spPr>
      </p:pic>
      <p:sp>
        <p:nvSpPr>
          <p:cNvPr id="167" name="Shape 167"/>
          <p:cNvSpPr/>
          <p:nvPr/>
        </p:nvSpPr>
        <p:spPr>
          <a:xfrm>
            <a:off x="38100" y="80433"/>
            <a:ext cx="12928600" cy="16891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7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700">
                <a:solidFill>
                  <a:srgbClr val="FFFFFF"/>
                </a:solidFill>
                <a:effectLst>
                  <a:outerShdw sx="100000" sy="100000" kx="0" ky="0" algn="b" rotWithShape="0" blurRad="152400" dist="76200" dir="2700000">
                    <a:srgbClr val="000000"/>
                  </a:outerShdw>
                </a:effectLst>
              </a:rPr>
              <a:t>“The Unjust Trial of Jesus”</a:t>
            </a:r>
          </a:p>
        </p:txBody>
      </p:sp>
      <p:sp>
        <p:nvSpPr>
          <p:cNvPr id="168" name="Shape 168"/>
          <p:cNvSpPr/>
          <p:nvPr/>
        </p:nvSpPr>
        <p:spPr>
          <a:xfrm>
            <a:off x="6247083" y="2624158"/>
            <a:ext cx="6624163" cy="6852612"/>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200"/>
              </a:spcBef>
              <a:buClr>
                <a:srgbClr val="E2BF60"/>
              </a:buClr>
              <a:buSzPct val="100000"/>
              <a:buFont typeface="Wingdings 2"/>
              <a:buChar char="✴"/>
              <a:defRPr sz="1800">
                <a:solidFill>
                  <a:srgbClr val="000000"/>
                </a:solidFill>
              </a:defRPr>
            </a:pPr>
            <a:r>
              <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Pilate’s questions:</a:t>
            </a:r>
            <a:endPar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736600" indent="-228600" algn="l" defTabSz="457200">
              <a:spcBef>
                <a:spcPts val="1200"/>
              </a:spcBef>
              <a:buClr>
                <a:srgbClr val="E2BF60"/>
              </a:buClr>
              <a:buSzPct val="67000"/>
              <a:buFont typeface="Wingdings 2"/>
              <a:buBlip>
                <a:blip r:embed="rId3"/>
              </a:buBlip>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“Are You the King of the Jews?”  - vs. 33 - (Jesus answers - vs. 34)</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736600" indent="-228600" algn="l" defTabSz="457200">
              <a:spcBef>
                <a:spcPts val="1200"/>
              </a:spcBef>
              <a:buClr>
                <a:srgbClr val="E2BF60"/>
              </a:buClr>
              <a:buSzPct val="67000"/>
              <a:buFont typeface="Wingdings 2"/>
              <a:buBlip>
                <a:blip r:embed="rId3"/>
              </a:buBlip>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“Am I a Jew? Your own nation and the chief priests have delivered You to me. What have You done?” - vs. 35 - (Jesus answers - vs. 36)</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736600" indent="-228600" algn="l" defTabSz="457200">
              <a:spcBef>
                <a:spcPts val="1200"/>
              </a:spcBef>
              <a:buClr>
                <a:srgbClr val="E2BF60"/>
              </a:buClr>
              <a:buSzPct val="67000"/>
              <a:buFont typeface="Wingdings 2"/>
              <a:buBlip>
                <a:blip r:embed="rId3"/>
              </a:buBlip>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“Are You a king then?” - vs. 37 - (Jesus answers vs. 37)</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736600" indent="-228600" algn="l" defTabSz="457200">
              <a:spcBef>
                <a:spcPts val="1200"/>
              </a:spcBef>
              <a:buClr>
                <a:srgbClr val="E2BF60"/>
              </a:buClr>
              <a:buSzPct val="67000"/>
              <a:buFont typeface="Wingdings 2"/>
              <a:buBlip>
                <a:blip r:embed="rId3"/>
              </a:buBlip>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“What is truth?”  - vs. 38</a:t>
            </a:r>
          </a:p>
        </p:txBody>
      </p:sp>
      <p:sp>
        <p:nvSpPr>
          <p:cNvPr id="169" name="Shape 169"/>
          <p:cNvSpPr/>
          <p:nvPr/>
        </p:nvSpPr>
        <p:spPr>
          <a:xfrm>
            <a:off x="315482" y="5928783"/>
            <a:ext cx="5670138" cy="33020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baseline="31999" sz="3200">
                <a:solidFill>
                  <a:srgbClr val="FFFFFF"/>
                </a:solidFill>
                <a:effectLst>
                  <a:outerShdw sx="100000" sy="100000" kx="0" ky="0" algn="b" rotWithShape="0" blurRad="76200" dist="63500" dir="2635418">
                    <a:srgbClr val="000000"/>
                  </a:outerShdw>
                </a:effectLst>
                <a:latin typeface="Adelon"/>
                <a:ea typeface="Adelon"/>
                <a:cs typeface="Adelon"/>
                <a:sym typeface="Adelon"/>
              </a:rPr>
              <a:t>28</a:t>
            </a:r>
            <a:r>
              <a:rPr sz="3200">
                <a:solidFill>
                  <a:srgbClr val="FFFFFF"/>
                </a:solidFill>
                <a:effectLst>
                  <a:outerShdw sx="100000" sy="100000" kx="0" ky="0" algn="b" rotWithShape="0" blurRad="76200" dist="63500" dir="2635418">
                    <a:srgbClr val="000000"/>
                  </a:outerShdw>
                </a:effectLst>
                <a:latin typeface="Adelon"/>
                <a:ea typeface="Adelon"/>
                <a:cs typeface="Adelon"/>
                <a:sym typeface="Adelon"/>
              </a:rPr>
              <a:t> Then they led Jesus from Caiaphas to the Praetorium, and it was early morning. But they themselves did not go into the Praetorium, lest they should be defiled, but that they might eat the Passover.</a:t>
            </a:r>
          </a:p>
        </p:txBody>
      </p:sp>
      <p:sp>
        <p:nvSpPr>
          <p:cNvPr id="170" name="Shape 170"/>
          <p:cNvSpPr/>
          <p:nvPr/>
        </p:nvSpPr>
        <p:spPr>
          <a:xfrm>
            <a:off x="1133437" y="2423996"/>
            <a:ext cx="3824399" cy="730034"/>
          </a:xfrm>
          <a:prstGeom prst="rect">
            <a:avLst/>
          </a:prstGeom>
          <a:ln w="12700">
            <a:miter lim="400000"/>
          </a:ln>
          <a:effectLst>
            <a:outerShdw sx="100000" sy="100000" kx="0" ky="0" algn="b" rotWithShape="0" blurRad="76200" dist="76200" dir="1936150">
              <a:srgbClr val="000000"/>
            </a:outerShdw>
          </a:effectLst>
          <a:extLst>
            <a:ext uri="{C572A759-6A51-4108-AA02-DFA0A04FC94B}">
              <ma14:wrappingTextBoxFlag xmlns:ma14="http://schemas.microsoft.com/office/mac/drawingml/2011/main" val="1"/>
            </a:ext>
          </a:extLst>
        </p:spPr>
        <p:txBody>
          <a:bodyPr wrap="none" lIns="0" tIns="0" rIns="0" bIns="0">
            <a:spAutoFit/>
          </a:bodyPr>
          <a:lstStyle/>
          <a:p>
            <a:pPr lvl="0" defTabSz="914400">
              <a:defRPr sz="1800">
                <a:solidFill>
                  <a:srgbClr val="000000"/>
                </a:solidFill>
              </a:defRPr>
            </a:pPr>
            <a:r>
              <a:rPr sz="3900">
                <a:solidFill>
                  <a:srgbClr val="CDCDCD"/>
                </a:solidFill>
                <a:effectLst>
                  <a:outerShdw sx="100000" sy="100000" kx="0" ky="0" algn="b" rotWithShape="0" blurRad="63500" dist="35921" dir="2700000">
                    <a:srgbClr val="000000"/>
                  </a:outerShdw>
                </a:effectLst>
                <a:latin typeface="Chalkboard"/>
                <a:ea typeface="Chalkboard"/>
                <a:cs typeface="Chalkboard"/>
                <a:sym typeface="Chalkboard"/>
              </a:rPr>
              <a:t>(</a:t>
            </a:r>
            <a:r>
              <a:rPr b="1" sz="3900">
                <a:solidFill>
                  <a:srgbClr val="CDCDCD"/>
                </a:solidFill>
                <a:effectLst>
                  <a:outerShdw sx="100000" sy="100000" kx="0" ky="0" algn="b" rotWithShape="0" blurRad="63500" dist="35921" dir="2700000">
                    <a:srgbClr val="000000"/>
                  </a:outerShdw>
                </a:effectLst>
                <a:latin typeface="Chalkboard"/>
                <a:ea typeface="Chalkboard"/>
                <a:cs typeface="Chalkboard"/>
                <a:sym typeface="Chalkboard"/>
              </a:rPr>
              <a:t>John 18:28-38)</a:t>
            </a:r>
          </a:p>
        </p:txBody>
      </p:sp>
      <p:pic>
        <p:nvPicPr>
          <p:cNvPr id="171" name="pasted-image.pdf"/>
          <p:cNvPicPr/>
          <p:nvPr/>
        </p:nvPicPr>
        <p:blipFill>
          <a:blip r:embed="rId4">
            <a:extLst/>
          </a:blip>
          <a:stretch>
            <a:fillRect/>
          </a:stretch>
        </p:blipFill>
        <p:spPr>
          <a:xfrm>
            <a:off x="24209" y="1587492"/>
            <a:ext cx="13004801" cy="1159949"/>
          </a:xfrm>
          <a:prstGeom prst="rect">
            <a:avLst/>
          </a:prstGeom>
          <a:ln w="12700">
            <a:miter lim="400000"/>
          </a:ln>
          <a:effectLst>
            <a:outerShdw sx="100000" sy="100000" kx="0" ky="0" algn="b" rotWithShape="0" blurRad="76200" dist="76200" dir="1936150">
              <a:srgbClr val="000000"/>
            </a:outerShdw>
          </a:effectLst>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168">
                                            <p:txEl>
                                              <p:pRg st="1" end="1"/>
                                            </p:txEl>
                                          </p:spTgt>
                                        </p:tgtEl>
                                        <p:attrNameLst>
                                          <p:attrName>style.visibility</p:attrName>
                                        </p:attrNameLst>
                                      </p:cBhvr>
                                      <p:to>
                                        <p:strVal val="visible"/>
                                      </p:to>
                                    </p:set>
                                    <p:animEffect filter="fade" transition="in">
                                      <p:cBhvr>
                                        <p:cTn id="7" dur="1500"/>
                                        <p:tgtEl>
                                          <p:spTgt spid="16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1" fill="hold">
                                  <p:stCondLst>
                                    <p:cond delay="0"/>
                                  </p:stCondLst>
                                  <p:iterate type="el" backwards="0">
                                    <p:tmAbs val="0"/>
                                  </p:iterate>
                                  <p:childTnLst>
                                    <p:set>
                                      <p:cBhvr>
                                        <p:cTn id="11" fill="hold"/>
                                        <p:tgtEl>
                                          <p:spTgt spid="168">
                                            <p:txEl>
                                              <p:pRg st="2" end="2"/>
                                            </p:txEl>
                                          </p:spTgt>
                                        </p:tgtEl>
                                        <p:attrNameLst>
                                          <p:attrName>style.visibility</p:attrName>
                                        </p:attrNameLst>
                                      </p:cBhvr>
                                      <p:to>
                                        <p:strVal val="visible"/>
                                      </p:to>
                                    </p:set>
                                    <p:animEffect filter="fade" transition="in">
                                      <p:cBhvr>
                                        <p:cTn id="12" dur="1500"/>
                                        <p:tgtEl>
                                          <p:spTgt spid="16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1" fill="hold">
                                  <p:stCondLst>
                                    <p:cond delay="0"/>
                                  </p:stCondLst>
                                  <p:iterate type="el" backwards="0">
                                    <p:tmAbs val="0"/>
                                  </p:iterate>
                                  <p:childTnLst>
                                    <p:set>
                                      <p:cBhvr>
                                        <p:cTn id="16" fill="hold"/>
                                        <p:tgtEl>
                                          <p:spTgt spid="168">
                                            <p:txEl>
                                              <p:pRg st="3" end="3"/>
                                            </p:txEl>
                                          </p:spTgt>
                                        </p:tgtEl>
                                        <p:attrNameLst>
                                          <p:attrName>style.visibility</p:attrName>
                                        </p:attrNameLst>
                                      </p:cBhvr>
                                      <p:to>
                                        <p:strVal val="visible"/>
                                      </p:to>
                                    </p:set>
                                    <p:animEffect filter="fade" transition="in">
                                      <p:cBhvr>
                                        <p:cTn id="17" dur="1500"/>
                                        <p:tgtEl>
                                          <p:spTgt spid="16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0" presetID="10" grpId="1" fill="hold">
                                  <p:stCondLst>
                                    <p:cond delay="0"/>
                                  </p:stCondLst>
                                  <p:iterate type="el" backwards="0">
                                    <p:tmAbs val="0"/>
                                  </p:iterate>
                                  <p:childTnLst>
                                    <p:set>
                                      <p:cBhvr>
                                        <p:cTn id="21" fill="hold"/>
                                        <p:tgtEl>
                                          <p:spTgt spid="168">
                                            <p:txEl>
                                              <p:pRg st="4" end="4"/>
                                            </p:txEl>
                                          </p:spTgt>
                                        </p:tgtEl>
                                        <p:attrNameLst>
                                          <p:attrName>style.visibility</p:attrName>
                                        </p:attrNameLst>
                                      </p:cBhvr>
                                      <p:to>
                                        <p:strVal val="visible"/>
                                      </p:to>
                                    </p:set>
                                    <p:animEffect filter="fade" transition="in">
                                      <p:cBhvr>
                                        <p:cTn id="22" dur="1500"/>
                                        <p:tgtEl>
                                          <p:spTgt spid="168">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8"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4" name="droppedImage.pdf"/>
          <p:cNvPicPr/>
          <p:nvPr/>
        </p:nvPicPr>
        <p:blipFill>
          <a:blip r:embed="rId2">
            <a:extLst/>
          </a:blip>
          <a:stretch>
            <a:fillRect/>
          </a:stretch>
        </p:blipFill>
        <p:spPr>
          <a:xfrm>
            <a:off x="0" y="1498600"/>
            <a:ext cx="5744229" cy="7962900"/>
          </a:xfrm>
          <a:prstGeom prst="rect">
            <a:avLst/>
          </a:prstGeom>
          <a:ln w="12700">
            <a:miter lim="400000"/>
          </a:ln>
        </p:spPr>
      </p:pic>
      <p:sp>
        <p:nvSpPr>
          <p:cNvPr id="85" name="Shape 85"/>
          <p:cNvSpPr/>
          <p:nvPr/>
        </p:nvSpPr>
        <p:spPr>
          <a:xfrm>
            <a:off x="5673886" y="3113616"/>
            <a:ext cx="7099301" cy="6301403"/>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spcBef>
                <a:spcPts val="500"/>
              </a:spcBef>
              <a:defRPr sz="1800">
                <a:solidFill>
                  <a:srgbClr val="000000"/>
                </a:solidFill>
              </a:defRPr>
            </a:pPr>
            <a:r>
              <a:rPr b="1"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John 20:30-31 (NKJV) </a:t>
            </a:r>
            <a:br>
              <a:rPr b="1"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br>
            <a:r>
              <a:rPr baseline="31999"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30 </a:t>
            </a:r>
            <a:r>
              <a:rPr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And truly Jesus did many other signs in the presence of His disciples, which are not written in this book; </a:t>
            </a:r>
            <a:r>
              <a:rPr baseline="31999"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31 </a:t>
            </a:r>
            <a:r>
              <a:rPr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but these are written that you may believe that Jesus is the Christ, the Son of God, and that believing you may have life in His name. </a:t>
            </a:r>
          </a:p>
        </p:txBody>
      </p:sp>
      <p:pic>
        <p:nvPicPr>
          <p:cNvPr id="86" name="droppedImage.pdf"/>
          <p:cNvPicPr/>
          <p:nvPr/>
        </p:nvPicPr>
        <p:blipFill>
          <a:blip r:embed="rId3">
            <a:extLst/>
          </a:blip>
          <a:stretch>
            <a:fillRect/>
          </a:stretch>
        </p:blipFill>
        <p:spPr>
          <a:xfrm>
            <a:off x="4978400" y="1342775"/>
            <a:ext cx="3479800" cy="2217521"/>
          </a:xfrm>
          <a:prstGeom prst="rect">
            <a:avLst/>
          </a:prstGeom>
          <a:ln w="12700">
            <a:miter lim="400000"/>
          </a:ln>
          <a:effectLst>
            <a:outerShdw sx="100000" sy="100000" kx="0" ky="0" algn="b" rotWithShape="0" blurRad="152400" dist="76200" dir="2700000">
              <a:srgbClr val="000000"/>
            </a:outerShdw>
          </a:effectLst>
        </p:spPr>
      </p:pic>
      <p:sp>
        <p:nvSpPr>
          <p:cNvPr id="87" name="Shape 87"/>
          <p:cNvSpPr/>
          <p:nvPr/>
        </p:nvSpPr>
        <p:spPr>
          <a:xfrm>
            <a:off x="38100" y="80433"/>
            <a:ext cx="12928600" cy="16891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7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700">
                <a:solidFill>
                  <a:srgbClr val="FFFFFF"/>
                </a:solidFill>
                <a:effectLst>
                  <a:outerShdw sx="100000" sy="100000" kx="0" ky="0" algn="b" rotWithShape="0" blurRad="152400" dist="76200" dir="2700000">
                    <a:srgbClr val="000000"/>
                  </a:outerShdw>
                </a:effectLst>
              </a:rPr>
              <a:t>“The Unjust Trial of Jesus”</a:t>
            </a:r>
          </a:p>
        </p:txBody>
      </p:sp>
    </p:spTree>
  </p:cSld>
  <p:clrMapOvr>
    <a:masterClrMapping/>
  </p:clrMapOvr>
  <p:transition spd="slow" advClick="1">
    <p:dissolve/>
  </p:transition>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3" name="pasted-image.pdf"/>
          <p:cNvPicPr/>
          <p:nvPr/>
        </p:nvPicPr>
        <p:blipFill>
          <a:blip r:embed="rId2">
            <a:extLst/>
          </a:blip>
          <a:stretch>
            <a:fillRect/>
          </a:stretch>
        </p:blipFill>
        <p:spPr>
          <a:xfrm>
            <a:off x="382023" y="2397674"/>
            <a:ext cx="3576516" cy="7356079"/>
          </a:xfrm>
          <a:prstGeom prst="rect">
            <a:avLst/>
          </a:prstGeom>
          <a:ln w="12700">
            <a:miter lim="400000"/>
          </a:ln>
          <a:effectLst>
            <a:outerShdw sx="100000" sy="100000" kx="0" ky="0" algn="b" rotWithShape="0" blurRad="152400" dist="92575" dir="2700000">
              <a:srgbClr val="000000"/>
            </a:outerShdw>
          </a:effectLst>
        </p:spPr>
      </p:pic>
      <p:sp>
        <p:nvSpPr>
          <p:cNvPr id="174" name="Shape 174"/>
          <p:cNvSpPr/>
          <p:nvPr/>
        </p:nvSpPr>
        <p:spPr>
          <a:xfrm>
            <a:off x="38100" y="80433"/>
            <a:ext cx="12928600" cy="16891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7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700">
                <a:solidFill>
                  <a:srgbClr val="FFFFFF"/>
                </a:solidFill>
                <a:effectLst>
                  <a:outerShdw sx="100000" sy="100000" kx="0" ky="0" algn="b" rotWithShape="0" blurRad="152400" dist="76200" dir="2700000">
                    <a:srgbClr val="000000"/>
                  </a:outerShdw>
                </a:effectLst>
              </a:rPr>
              <a:t>“The Unjust Trial of Jesus”</a:t>
            </a:r>
          </a:p>
        </p:txBody>
      </p:sp>
      <p:sp>
        <p:nvSpPr>
          <p:cNvPr id="175" name="Shape 175"/>
          <p:cNvSpPr/>
          <p:nvPr/>
        </p:nvSpPr>
        <p:spPr>
          <a:xfrm>
            <a:off x="4956049" y="2573207"/>
            <a:ext cx="7997020" cy="6649412"/>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200"/>
              </a:spcBef>
              <a:buClr>
                <a:srgbClr val="E2BF60"/>
              </a:buClr>
              <a:buSzPct val="100000"/>
              <a:buFont typeface="Wingdings 2"/>
              <a:buChar char="✴"/>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‘Herod the tetrarch’ (Lk. 3:19, etc.), bore the distinctive name of Antipas. </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He married the daughter of the Nabataean king Aretas IV, but divorced her in order to marry Herodias, the wife of his half-brother Herod Philip</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In the Gospels he is conspicuous chiefly for his part in the imprisonment and execution of John the Baptist (Mk. 6:14–28)</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Jesus is recorded as having once described him as ‘that fox’ (Lk. 13:31f.). </a:t>
            </a:r>
          </a:p>
        </p:txBody>
      </p:sp>
      <p:sp>
        <p:nvSpPr>
          <p:cNvPr id="176" name="Shape 176"/>
          <p:cNvSpPr/>
          <p:nvPr/>
        </p:nvSpPr>
        <p:spPr>
          <a:xfrm>
            <a:off x="44549" y="5386916"/>
            <a:ext cx="4822413" cy="42164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3200">
                <a:solidFill>
                  <a:srgbClr val="FFFFFF"/>
                </a:solidFill>
                <a:effectLst>
                  <a:outerShdw sx="100000" sy="100000" kx="0" ky="0" algn="b" rotWithShape="0" blurRad="76200" dist="63500" dir="2635418">
                    <a:srgbClr val="000000"/>
                  </a:outerShdw>
                </a:effectLst>
                <a:latin typeface="Adelon"/>
                <a:ea typeface="Adelon"/>
                <a:cs typeface="Adelon"/>
                <a:sym typeface="Adelon"/>
              </a:rPr>
              <a:t>Luke 23:6–7 (NKJV)</a:t>
            </a:r>
            <a:endParaRPr sz="3200">
              <a:solidFill>
                <a:srgbClr val="FFFFFF"/>
              </a:solidFill>
              <a:effectLst>
                <a:outerShdw sx="100000" sy="100000" kx="0" ky="0" algn="b" rotWithShape="0" blurRad="76200" dist="63500" dir="2635418">
                  <a:srgbClr val="000000"/>
                </a:outerShdw>
              </a:effectLst>
              <a:latin typeface="Adelon"/>
              <a:ea typeface="Adelon"/>
              <a:cs typeface="Adelon"/>
              <a:sym typeface="Adelon"/>
            </a:endParaRPr>
          </a:p>
          <a:p>
            <a:pPr lvl="0" defTabSz="457200">
              <a:defRPr sz="1800">
                <a:solidFill>
                  <a:srgbClr val="000000"/>
                </a:solidFill>
              </a:defRPr>
            </a:pPr>
            <a:r>
              <a:rPr baseline="31999" sz="3200">
                <a:solidFill>
                  <a:srgbClr val="FFFFFF"/>
                </a:solidFill>
                <a:effectLst>
                  <a:outerShdw sx="100000" sy="100000" kx="0" ky="0" algn="b" rotWithShape="0" blurRad="76200" dist="63500" dir="2635418">
                    <a:srgbClr val="000000"/>
                  </a:outerShdw>
                </a:effectLst>
                <a:latin typeface="Adelon"/>
                <a:ea typeface="Adelon"/>
                <a:cs typeface="Adelon"/>
                <a:sym typeface="Adelon"/>
              </a:rPr>
              <a:t>6</a:t>
            </a:r>
            <a:r>
              <a:rPr sz="3200">
                <a:solidFill>
                  <a:srgbClr val="FFFFFF"/>
                </a:solidFill>
                <a:effectLst>
                  <a:outerShdw sx="100000" sy="100000" kx="0" ky="0" algn="b" rotWithShape="0" blurRad="76200" dist="63500" dir="2635418">
                    <a:srgbClr val="000000"/>
                  </a:outerShdw>
                </a:effectLst>
                <a:latin typeface="Adelon"/>
                <a:ea typeface="Adelon"/>
                <a:cs typeface="Adelon"/>
                <a:sym typeface="Adelon"/>
              </a:rPr>
              <a:t> When Pilate heard of Galilee, he asked if the Man were a Galilean. </a:t>
            </a:r>
            <a:r>
              <a:rPr baseline="31999" sz="3200">
                <a:solidFill>
                  <a:srgbClr val="FFFFFF"/>
                </a:solidFill>
                <a:effectLst>
                  <a:outerShdw sx="100000" sy="100000" kx="0" ky="0" algn="b" rotWithShape="0" blurRad="76200" dist="63500" dir="2635418">
                    <a:srgbClr val="000000"/>
                  </a:outerShdw>
                </a:effectLst>
                <a:latin typeface="Adelon"/>
                <a:ea typeface="Adelon"/>
                <a:cs typeface="Adelon"/>
                <a:sym typeface="Adelon"/>
              </a:rPr>
              <a:t>7</a:t>
            </a:r>
            <a:r>
              <a:rPr sz="3200">
                <a:solidFill>
                  <a:srgbClr val="FFFFFF"/>
                </a:solidFill>
                <a:effectLst>
                  <a:outerShdw sx="100000" sy="100000" kx="0" ky="0" algn="b" rotWithShape="0" blurRad="76200" dist="63500" dir="2635418">
                    <a:srgbClr val="000000"/>
                  </a:outerShdw>
                </a:effectLst>
                <a:latin typeface="Adelon"/>
                <a:ea typeface="Adelon"/>
                <a:cs typeface="Adelon"/>
                <a:sym typeface="Adelon"/>
              </a:rPr>
              <a:t> And as soon as he knew that He belonged to Herod’s jurisdiction, he sent Him to Herod, who was also in Jerusalem at that time.</a:t>
            </a:r>
          </a:p>
        </p:txBody>
      </p:sp>
      <p:pic>
        <p:nvPicPr>
          <p:cNvPr id="177" name="pasted-image.pdf"/>
          <p:cNvPicPr/>
          <p:nvPr/>
        </p:nvPicPr>
        <p:blipFill>
          <a:blip r:embed="rId3">
            <a:extLst/>
          </a:blip>
          <a:stretch>
            <a:fillRect/>
          </a:stretch>
        </p:blipFill>
        <p:spPr>
          <a:xfrm>
            <a:off x="67733" y="1490133"/>
            <a:ext cx="12869334" cy="1593347"/>
          </a:xfrm>
          <a:prstGeom prst="rect">
            <a:avLst/>
          </a:prstGeom>
          <a:ln w="12700">
            <a:miter lim="400000"/>
          </a:ln>
          <a:effectLst>
            <a:outerShdw sx="100000" sy="100000" kx="0" ky="0" algn="b" rotWithShape="0" blurRad="76200" dist="76200" dir="1936150">
              <a:srgbClr val="000000"/>
            </a:outerShdw>
          </a:effectLst>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175">
                                            <p:txEl>
                                              <p:pRg st="1" end="1"/>
                                            </p:txEl>
                                          </p:spTgt>
                                        </p:tgtEl>
                                        <p:attrNameLst>
                                          <p:attrName>style.visibility</p:attrName>
                                        </p:attrNameLst>
                                      </p:cBhvr>
                                      <p:to>
                                        <p:strVal val="visible"/>
                                      </p:to>
                                    </p:set>
                                    <p:animEffect filter="fade" transition="in">
                                      <p:cBhvr>
                                        <p:cTn id="7" dur="1500"/>
                                        <p:tgtEl>
                                          <p:spTgt spid="17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1" fill="hold">
                                  <p:stCondLst>
                                    <p:cond delay="0"/>
                                  </p:stCondLst>
                                  <p:iterate type="el" backwards="0">
                                    <p:tmAbs val="0"/>
                                  </p:iterate>
                                  <p:childTnLst>
                                    <p:set>
                                      <p:cBhvr>
                                        <p:cTn id="11" fill="hold"/>
                                        <p:tgtEl>
                                          <p:spTgt spid="175">
                                            <p:txEl>
                                              <p:pRg st="2" end="2"/>
                                            </p:txEl>
                                          </p:spTgt>
                                        </p:tgtEl>
                                        <p:attrNameLst>
                                          <p:attrName>style.visibility</p:attrName>
                                        </p:attrNameLst>
                                      </p:cBhvr>
                                      <p:to>
                                        <p:strVal val="visible"/>
                                      </p:to>
                                    </p:set>
                                    <p:animEffect filter="fade" transition="in">
                                      <p:cBhvr>
                                        <p:cTn id="12" dur="1500"/>
                                        <p:tgtEl>
                                          <p:spTgt spid="17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1" fill="hold">
                                  <p:stCondLst>
                                    <p:cond delay="0"/>
                                  </p:stCondLst>
                                  <p:iterate type="el" backwards="0">
                                    <p:tmAbs val="0"/>
                                  </p:iterate>
                                  <p:childTnLst>
                                    <p:set>
                                      <p:cBhvr>
                                        <p:cTn id="16" fill="hold"/>
                                        <p:tgtEl>
                                          <p:spTgt spid="175">
                                            <p:txEl>
                                              <p:pRg st="3" end="3"/>
                                            </p:txEl>
                                          </p:spTgt>
                                        </p:tgtEl>
                                        <p:attrNameLst>
                                          <p:attrName>style.visibility</p:attrName>
                                        </p:attrNameLst>
                                      </p:cBhvr>
                                      <p:to>
                                        <p:strVal val="visible"/>
                                      </p:to>
                                    </p:set>
                                    <p:animEffect filter="fade" transition="in">
                                      <p:cBhvr>
                                        <p:cTn id="17" dur="1500"/>
                                        <p:tgtEl>
                                          <p:spTgt spid="17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5"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9" name="pasted-image.pdf"/>
          <p:cNvPicPr/>
          <p:nvPr/>
        </p:nvPicPr>
        <p:blipFill>
          <a:blip r:embed="rId2">
            <a:extLst/>
          </a:blip>
          <a:stretch>
            <a:fillRect/>
          </a:stretch>
        </p:blipFill>
        <p:spPr>
          <a:xfrm>
            <a:off x="382023" y="2397674"/>
            <a:ext cx="3576516" cy="7356079"/>
          </a:xfrm>
          <a:prstGeom prst="rect">
            <a:avLst/>
          </a:prstGeom>
          <a:ln w="12700">
            <a:miter lim="400000"/>
          </a:ln>
          <a:effectLst>
            <a:outerShdw sx="100000" sy="100000" kx="0" ky="0" algn="b" rotWithShape="0" blurRad="152400" dist="92575" dir="2700000">
              <a:srgbClr val="000000"/>
            </a:outerShdw>
          </a:effectLst>
        </p:spPr>
      </p:pic>
      <p:sp>
        <p:nvSpPr>
          <p:cNvPr id="180" name="Shape 180"/>
          <p:cNvSpPr/>
          <p:nvPr/>
        </p:nvSpPr>
        <p:spPr>
          <a:xfrm>
            <a:off x="38100" y="80433"/>
            <a:ext cx="12928600" cy="16891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7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700">
                <a:solidFill>
                  <a:srgbClr val="FFFFFF"/>
                </a:solidFill>
                <a:effectLst>
                  <a:outerShdw sx="100000" sy="100000" kx="0" ky="0" algn="b" rotWithShape="0" blurRad="152400" dist="76200" dir="2700000">
                    <a:srgbClr val="000000"/>
                  </a:outerShdw>
                </a:effectLst>
              </a:rPr>
              <a:t>“The Unjust Trial of Jesus”</a:t>
            </a:r>
          </a:p>
        </p:txBody>
      </p:sp>
      <p:sp>
        <p:nvSpPr>
          <p:cNvPr id="181" name="Shape 181"/>
          <p:cNvSpPr/>
          <p:nvPr/>
        </p:nvSpPr>
        <p:spPr>
          <a:xfrm>
            <a:off x="5378787" y="3132260"/>
            <a:ext cx="7390859" cy="5886907"/>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200"/>
              </a:spcBef>
              <a:buClr>
                <a:srgbClr val="E2BF60"/>
              </a:buClr>
              <a:buSzPct val="100000"/>
              <a:buFont typeface="Wingdings 2"/>
              <a:buChar char="✴"/>
              <a:defRPr sz="1800">
                <a:solidFill>
                  <a:srgbClr val="000000"/>
                </a:solidFill>
              </a:defRPr>
            </a:pPr>
            <a:r>
              <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Tetrarch of Galilee – (3:1)</a:t>
            </a:r>
            <a:endPar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Glad to see Jesus – (8)</a:t>
            </a:r>
            <a:endPar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Questioned Jesus, but Jesus did not answer - (9)</a:t>
            </a:r>
            <a:endPar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Jews accuse Jesus – (10)</a:t>
            </a:r>
            <a:endPar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Treated Him with contempt – (11)</a:t>
            </a:r>
            <a:endPar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Mocked Him –Put a gorgeous robe on Him –Sent Him back to Pilate –(11,12)</a:t>
            </a:r>
          </a:p>
        </p:txBody>
      </p:sp>
      <p:sp>
        <p:nvSpPr>
          <p:cNvPr id="182" name="Shape 182"/>
          <p:cNvSpPr/>
          <p:nvPr/>
        </p:nvSpPr>
        <p:spPr>
          <a:xfrm>
            <a:off x="44549" y="5386916"/>
            <a:ext cx="4822413" cy="42164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3200">
                <a:solidFill>
                  <a:srgbClr val="FFFFFF"/>
                </a:solidFill>
                <a:effectLst>
                  <a:outerShdw sx="100000" sy="100000" kx="0" ky="0" algn="b" rotWithShape="0" blurRad="76200" dist="63500" dir="2635418">
                    <a:srgbClr val="000000"/>
                  </a:outerShdw>
                </a:effectLst>
                <a:latin typeface="Adelon"/>
                <a:ea typeface="Adelon"/>
                <a:cs typeface="Adelon"/>
                <a:sym typeface="Adelon"/>
              </a:rPr>
              <a:t>Luke 23:6–7 (NKJV)</a:t>
            </a:r>
            <a:endParaRPr sz="3200">
              <a:solidFill>
                <a:srgbClr val="FFFFFF"/>
              </a:solidFill>
              <a:effectLst>
                <a:outerShdw sx="100000" sy="100000" kx="0" ky="0" algn="b" rotWithShape="0" blurRad="76200" dist="63500" dir="2635418">
                  <a:srgbClr val="000000"/>
                </a:outerShdw>
              </a:effectLst>
              <a:latin typeface="Adelon"/>
              <a:ea typeface="Adelon"/>
              <a:cs typeface="Adelon"/>
              <a:sym typeface="Adelon"/>
            </a:endParaRPr>
          </a:p>
          <a:p>
            <a:pPr lvl="0" defTabSz="457200">
              <a:defRPr sz="1800">
                <a:solidFill>
                  <a:srgbClr val="000000"/>
                </a:solidFill>
              </a:defRPr>
            </a:pPr>
            <a:r>
              <a:rPr baseline="31999" sz="3200">
                <a:solidFill>
                  <a:srgbClr val="FFFFFF"/>
                </a:solidFill>
                <a:effectLst>
                  <a:outerShdw sx="100000" sy="100000" kx="0" ky="0" algn="b" rotWithShape="0" blurRad="76200" dist="63500" dir="2635418">
                    <a:srgbClr val="000000"/>
                  </a:outerShdw>
                </a:effectLst>
                <a:latin typeface="Adelon"/>
                <a:ea typeface="Adelon"/>
                <a:cs typeface="Adelon"/>
                <a:sym typeface="Adelon"/>
              </a:rPr>
              <a:t>6</a:t>
            </a:r>
            <a:r>
              <a:rPr sz="3200">
                <a:solidFill>
                  <a:srgbClr val="FFFFFF"/>
                </a:solidFill>
                <a:effectLst>
                  <a:outerShdw sx="100000" sy="100000" kx="0" ky="0" algn="b" rotWithShape="0" blurRad="76200" dist="63500" dir="2635418">
                    <a:srgbClr val="000000"/>
                  </a:outerShdw>
                </a:effectLst>
                <a:latin typeface="Adelon"/>
                <a:ea typeface="Adelon"/>
                <a:cs typeface="Adelon"/>
                <a:sym typeface="Adelon"/>
              </a:rPr>
              <a:t> When Pilate heard of Galilee, he asked if the Man were a Galilean. </a:t>
            </a:r>
            <a:r>
              <a:rPr baseline="31999" sz="3200">
                <a:solidFill>
                  <a:srgbClr val="FFFFFF"/>
                </a:solidFill>
                <a:effectLst>
                  <a:outerShdw sx="100000" sy="100000" kx="0" ky="0" algn="b" rotWithShape="0" blurRad="76200" dist="63500" dir="2635418">
                    <a:srgbClr val="000000"/>
                  </a:outerShdw>
                </a:effectLst>
                <a:latin typeface="Adelon"/>
                <a:ea typeface="Adelon"/>
                <a:cs typeface="Adelon"/>
                <a:sym typeface="Adelon"/>
              </a:rPr>
              <a:t>7</a:t>
            </a:r>
            <a:r>
              <a:rPr sz="3200">
                <a:solidFill>
                  <a:srgbClr val="FFFFFF"/>
                </a:solidFill>
                <a:effectLst>
                  <a:outerShdw sx="100000" sy="100000" kx="0" ky="0" algn="b" rotWithShape="0" blurRad="76200" dist="63500" dir="2635418">
                    <a:srgbClr val="000000"/>
                  </a:outerShdw>
                </a:effectLst>
                <a:latin typeface="Adelon"/>
                <a:ea typeface="Adelon"/>
                <a:cs typeface="Adelon"/>
                <a:sym typeface="Adelon"/>
              </a:rPr>
              <a:t> And as soon as he knew that He belonged to Herod’s jurisdiction, he sent Him to Herod, who was also in Jerusalem at that time.</a:t>
            </a:r>
          </a:p>
        </p:txBody>
      </p:sp>
      <p:pic>
        <p:nvPicPr>
          <p:cNvPr id="183" name="pasted-image.pdf"/>
          <p:cNvPicPr/>
          <p:nvPr/>
        </p:nvPicPr>
        <p:blipFill>
          <a:blip r:embed="rId3">
            <a:extLst/>
          </a:blip>
          <a:stretch>
            <a:fillRect/>
          </a:stretch>
        </p:blipFill>
        <p:spPr>
          <a:xfrm>
            <a:off x="67733" y="1490133"/>
            <a:ext cx="12869334" cy="1593347"/>
          </a:xfrm>
          <a:prstGeom prst="rect">
            <a:avLst/>
          </a:prstGeom>
          <a:ln w="12700">
            <a:miter lim="400000"/>
          </a:ln>
          <a:effectLst>
            <a:outerShdw sx="100000" sy="100000" kx="0" ky="0" algn="b" rotWithShape="0" blurRad="76200" dist="76200" dir="1936150">
              <a:srgbClr val="000000"/>
            </a:outerShdw>
          </a:effectLst>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181">
                                            <p:txEl>
                                              <p:pRg st="1" end="1"/>
                                            </p:txEl>
                                          </p:spTgt>
                                        </p:tgtEl>
                                        <p:attrNameLst>
                                          <p:attrName>style.visibility</p:attrName>
                                        </p:attrNameLst>
                                      </p:cBhvr>
                                      <p:to>
                                        <p:strVal val="visible"/>
                                      </p:to>
                                    </p:set>
                                    <p:animEffect filter="fade" transition="in">
                                      <p:cBhvr>
                                        <p:cTn id="7" dur="1500"/>
                                        <p:tgtEl>
                                          <p:spTgt spid="18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1" fill="hold">
                                  <p:stCondLst>
                                    <p:cond delay="0"/>
                                  </p:stCondLst>
                                  <p:iterate type="el" backwards="0">
                                    <p:tmAbs val="0"/>
                                  </p:iterate>
                                  <p:childTnLst>
                                    <p:set>
                                      <p:cBhvr>
                                        <p:cTn id="11" fill="hold"/>
                                        <p:tgtEl>
                                          <p:spTgt spid="181">
                                            <p:txEl>
                                              <p:pRg st="2" end="2"/>
                                            </p:txEl>
                                          </p:spTgt>
                                        </p:tgtEl>
                                        <p:attrNameLst>
                                          <p:attrName>style.visibility</p:attrName>
                                        </p:attrNameLst>
                                      </p:cBhvr>
                                      <p:to>
                                        <p:strVal val="visible"/>
                                      </p:to>
                                    </p:set>
                                    <p:animEffect filter="fade" transition="in">
                                      <p:cBhvr>
                                        <p:cTn id="12" dur="1500"/>
                                        <p:tgtEl>
                                          <p:spTgt spid="18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1" fill="hold">
                                  <p:stCondLst>
                                    <p:cond delay="0"/>
                                  </p:stCondLst>
                                  <p:iterate type="el" backwards="0">
                                    <p:tmAbs val="0"/>
                                  </p:iterate>
                                  <p:childTnLst>
                                    <p:set>
                                      <p:cBhvr>
                                        <p:cTn id="16" fill="hold"/>
                                        <p:tgtEl>
                                          <p:spTgt spid="181">
                                            <p:txEl>
                                              <p:pRg st="3" end="3"/>
                                            </p:txEl>
                                          </p:spTgt>
                                        </p:tgtEl>
                                        <p:attrNameLst>
                                          <p:attrName>style.visibility</p:attrName>
                                        </p:attrNameLst>
                                      </p:cBhvr>
                                      <p:to>
                                        <p:strVal val="visible"/>
                                      </p:to>
                                    </p:set>
                                    <p:animEffect filter="fade" transition="in">
                                      <p:cBhvr>
                                        <p:cTn id="17" dur="1500"/>
                                        <p:tgtEl>
                                          <p:spTgt spid="18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0" presetID="10" grpId="1" fill="hold">
                                  <p:stCondLst>
                                    <p:cond delay="0"/>
                                  </p:stCondLst>
                                  <p:iterate type="el" backwards="0">
                                    <p:tmAbs val="0"/>
                                  </p:iterate>
                                  <p:childTnLst>
                                    <p:set>
                                      <p:cBhvr>
                                        <p:cTn id="21" fill="hold"/>
                                        <p:tgtEl>
                                          <p:spTgt spid="181">
                                            <p:txEl>
                                              <p:pRg st="4" end="4"/>
                                            </p:txEl>
                                          </p:spTgt>
                                        </p:tgtEl>
                                        <p:attrNameLst>
                                          <p:attrName>style.visibility</p:attrName>
                                        </p:attrNameLst>
                                      </p:cBhvr>
                                      <p:to>
                                        <p:strVal val="visible"/>
                                      </p:to>
                                    </p:set>
                                    <p:animEffect filter="fade" transition="in">
                                      <p:cBhvr>
                                        <p:cTn id="22" dur="1500"/>
                                        <p:tgtEl>
                                          <p:spTgt spid="18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0" grpId="1" fill="hold">
                                  <p:stCondLst>
                                    <p:cond delay="0"/>
                                  </p:stCondLst>
                                  <p:iterate type="el" backwards="0">
                                    <p:tmAbs val="0"/>
                                  </p:iterate>
                                  <p:childTnLst>
                                    <p:set>
                                      <p:cBhvr>
                                        <p:cTn id="26" fill="hold"/>
                                        <p:tgtEl>
                                          <p:spTgt spid="181">
                                            <p:txEl>
                                              <p:pRg st="5" end="5"/>
                                            </p:txEl>
                                          </p:spTgt>
                                        </p:tgtEl>
                                        <p:attrNameLst>
                                          <p:attrName>style.visibility</p:attrName>
                                        </p:attrNameLst>
                                      </p:cBhvr>
                                      <p:to>
                                        <p:strVal val="visible"/>
                                      </p:to>
                                    </p:set>
                                    <p:animEffect filter="fade" transition="in">
                                      <p:cBhvr>
                                        <p:cTn id="27" dur="1500"/>
                                        <p:tgtEl>
                                          <p:spTgt spid="181">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1"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5"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186" name="Shape 186"/>
          <p:cNvSpPr/>
          <p:nvPr/>
        </p:nvSpPr>
        <p:spPr>
          <a:xfrm>
            <a:off x="317500" y="169333"/>
            <a:ext cx="12433301" cy="83185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18:39–19:16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500">
                <a:solidFill>
                  <a:srgbClr val="FFFFFF"/>
                </a:solidFill>
                <a:effectLst>
                  <a:outerShdw sx="100000" sy="100000" kx="0" ky="0" algn="b" rotWithShape="0" blurRad="76200" dist="63500" dir="2635418">
                    <a:srgbClr val="000000"/>
                  </a:outerShdw>
                </a:effectLst>
                <a:latin typeface="Adelon"/>
                <a:ea typeface="Adelon"/>
                <a:cs typeface="Adelon"/>
                <a:sym typeface="Adelon"/>
              </a:rPr>
              <a:t>39</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“But you have a custom that I should release someone to you at the Passover. Do you therefore want me to release to you the King of the Jews?” </a:t>
            </a:r>
            <a:r>
              <a:rPr baseline="31999" sz="5500">
                <a:solidFill>
                  <a:srgbClr val="FFFFFF"/>
                </a:solidFill>
                <a:effectLst>
                  <a:outerShdw sx="100000" sy="100000" kx="0" ky="0" algn="b" rotWithShape="0" blurRad="76200" dist="63500" dir="2635418">
                    <a:srgbClr val="000000"/>
                  </a:outerShdw>
                </a:effectLst>
                <a:latin typeface="Adelon"/>
                <a:ea typeface="Adelon"/>
                <a:cs typeface="Adelon"/>
                <a:sym typeface="Adelon"/>
              </a:rPr>
              <a:t>40</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Then they all cried again, saying, “Not this Man, but Barabbas!” Now Barabbas was a robber. </a:t>
            </a:r>
            <a:r>
              <a:rPr baseline="31999" sz="5500">
                <a:solidFill>
                  <a:srgbClr val="FFFFFF"/>
                </a:solidFill>
                <a:effectLst>
                  <a:outerShdw sx="100000" sy="100000" kx="0" ky="0" algn="b" rotWithShape="0" blurRad="76200" dist="63500" dir="2635418">
                    <a:srgbClr val="000000"/>
                  </a:outerShdw>
                </a:effectLst>
                <a:latin typeface="Adelon"/>
                <a:ea typeface="Adelon"/>
                <a:cs typeface="Adelon"/>
                <a:sym typeface="Adelon"/>
              </a:rPr>
              <a:t>1</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So then Pilate took Jesus and scourged </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Him</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8"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189" name="Shape 189"/>
          <p:cNvSpPr/>
          <p:nvPr/>
        </p:nvSpPr>
        <p:spPr>
          <a:xfrm>
            <a:off x="317500" y="169333"/>
            <a:ext cx="12433301" cy="83185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18:39–19:16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500">
                <a:solidFill>
                  <a:srgbClr val="FFFFFF"/>
                </a:solidFill>
                <a:effectLst>
                  <a:outerShdw sx="100000" sy="100000" kx="0" ky="0" algn="b" rotWithShape="0" blurRad="76200" dist="63500" dir="2635418">
                    <a:srgbClr val="000000"/>
                  </a:outerShdw>
                </a:effectLst>
                <a:latin typeface="Adelon"/>
                <a:ea typeface="Adelon"/>
                <a:cs typeface="Adelon"/>
                <a:sym typeface="Adelon"/>
              </a:rPr>
              <a:t>2</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And the soldiers twisted a crown of thorns and put </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it</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on His head, and they put on Him a purple robe. </a:t>
            </a:r>
            <a:r>
              <a:rPr baseline="31999" sz="5500">
                <a:solidFill>
                  <a:srgbClr val="FFFFFF"/>
                </a:solidFill>
                <a:effectLst>
                  <a:outerShdw sx="100000" sy="100000" kx="0" ky="0" algn="b" rotWithShape="0" blurRad="76200" dist="63500" dir="2635418">
                    <a:srgbClr val="000000"/>
                  </a:outerShdw>
                </a:effectLst>
                <a:latin typeface="Adelon"/>
                <a:ea typeface="Adelon"/>
                <a:cs typeface="Adelon"/>
                <a:sym typeface="Adelon"/>
              </a:rPr>
              <a:t>3</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Then they said, “Hail, King of the Jews!” And they struck Him with their hands. </a:t>
            </a:r>
            <a:r>
              <a:rPr baseline="31999" sz="5500">
                <a:solidFill>
                  <a:srgbClr val="FFFFFF"/>
                </a:solidFill>
                <a:effectLst>
                  <a:outerShdw sx="100000" sy="100000" kx="0" ky="0" algn="b" rotWithShape="0" blurRad="76200" dist="63500" dir="2635418">
                    <a:srgbClr val="000000"/>
                  </a:outerShdw>
                </a:effectLst>
                <a:latin typeface="Adelon"/>
                <a:ea typeface="Adelon"/>
                <a:cs typeface="Adelon"/>
                <a:sym typeface="Adelon"/>
              </a:rPr>
              <a:t>4</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Pilate then went out again, and said to them, “Behold, I am bringing Him out to you, that you may know that I find no fault in Him.” </a:t>
            </a:r>
          </a:p>
        </p:txBody>
      </p:sp>
    </p:spTree>
  </p:cSld>
  <p:clrMapOvr>
    <a:masterClrMapping/>
  </p:clrMapOvr>
  <p:transition spd="slow" advClick="1">
    <p:dissolve/>
  </p:transition>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1" name=""/>
          <p:cNvPicPr/>
          <p:nvPr/>
        </p:nvPicPr>
        <p:blipFill>
          <a:blip r:embed="rId2">
            <a:extLst/>
          </a:blip>
          <a:stretch>
            <a:fillRect/>
          </a:stretch>
        </p:blipFill>
        <p:spPr>
          <a:xfrm flipH="1">
            <a:off x="171450" y="2387599"/>
            <a:ext cx="5119729" cy="7325730"/>
          </a:xfrm>
          <a:prstGeom prst="rect">
            <a:avLst/>
          </a:prstGeom>
        </p:spPr>
      </p:pic>
      <p:sp>
        <p:nvSpPr>
          <p:cNvPr id="192" name="Shape 192"/>
          <p:cNvSpPr/>
          <p:nvPr/>
        </p:nvSpPr>
        <p:spPr>
          <a:xfrm>
            <a:off x="38100" y="80433"/>
            <a:ext cx="12928600" cy="16891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7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700">
                <a:solidFill>
                  <a:srgbClr val="FFFFFF"/>
                </a:solidFill>
                <a:effectLst>
                  <a:outerShdw sx="100000" sy="100000" kx="0" ky="0" algn="b" rotWithShape="0" blurRad="152400" dist="76200" dir="2700000">
                    <a:srgbClr val="000000"/>
                  </a:outerShdw>
                </a:effectLst>
              </a:rPr>
              <a:t>“The Unjust Trial of Jesus”</a:t>
            </a:r>
          </a:p>
        </p:txBody>
      </p:sp>
      <p:sp>
        <p:nvSpPr>
          <p:cNvPr id="193" name="Shape 193"/>
          <p:cNvSpPr/>
          <p:nvPr/>
        </p:nvSpPr>
        <p:spPr>
          <a:xfrm>
            <a:off x="5449496" y="2624158"/>
            <a:ext cx="7421750" cy="6547812"/>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200"/>
              </a:spcBef>
              <a:buClr>
                <a:srgbClr val="E2BF60"/>
              </a:buClr>
              <a:buSzPct val="100000"/>
              <a:buFont typeface="Wingdings 2"/>
              <a:buChar char="✴"/>
              <a:defRPr sz="1800">
                <a:solidFill>
                  <a:srgbClr val="000000"/>
                </a:solidFill>
              </a:defRPr>
            </a:pPr>
            <a:r>
              <a:rPr sz="37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Warned by his wife – (Mat 27:19)</a:t>
            </a:r>
            <a:endParaRPr sz="37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7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Tried to strike a deal – (18:39,40; Luke 23:13-18)</a:t>
            </a:r>
            <a:endParaRPr sz="37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7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Jews demand Barabbas - (40; Mat 27:20-25; Luke 23:18-25)</a:t>
            </a:r>
            <a:endParaRPr sz="37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1117600" indent="-698500" algn="l" defTabSz="457200">
              <a:spcBef>
                <a:spcPts val="1200"/>
              </a:spcBef>
              <a:buClr>
                <a:srgbClr val="E2BF60"/>
              </a:buClr>
              <a:buSzPct val="67000"/>
              <a:buFont typeface="Wingdings 2"/>
              <a:buBlip>
                <a:blip r:embed="rId3"/>
              </a:buBlip>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Insurrection &amp; murder – Mk 15:7</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1117600" indent="-698500" algn="l" defTabSz="457200">
              <a:spcBef>
                <a:spcPts val="1200"/>
              </a:spcBef>
              <a:buClr>
                <a:srgbClr val="E2BF60"/>
              </a:buClr>
              <a:buSzPct val="67000"/>
              <a:buFont typeface="Wingdings 2"/>
              <a:buBlip>
                <a:blip r:embed="rId3"/>
              </a:buBlip>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Sedition &amp; murder – Lk 23:19,25</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1117600" indent="-698500" algn="l" defTabSz="457200">
              <a:spcBef>
                <a:spcPts val="1200"/>
              </a:spcBef>
              <a:buClr>
                <a:srgbClr val="E2BF60"/>
              </a:buClr>
              <a:buSzPct val="67000"/>
              <a:buFont typeface="Wingdings 2"/>
              <a:buBlip>
                <a:blip r:embed="rId3"/>
              </a:buBlip>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Robber – John 18:4</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1117600" indent="-698500" algn="l" defTabSz="457200">
              <a:spcBef>
                <a:spcPts val="1200"/>
              </a:spcBef>
              <a:buClr>
                <a:srgbClr val="E2BF60"/>
              </a:buClr>
              <a:buSzPct val="67000"/>
              <a:buFont typeface="Wingdings 2"/>
              <a:buBlip>
                <a:blip r:embed="rId3"/>
              </a:buBlip>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Murderer - Acts 3:14</a:t>
            </a:r>
          </a:p>
        </p:txBody>
      </p:sp>
      <p:sp>
        <p:nvSpPr>
          <p:cNvPr id="194" name="Shape 194"/>
          <p:cNvSpPr/>
          <p:nvPr/>
        </p:nvSpPr>
        <p:spPr>
          <a:xfrm>
            <a:off x="171450" y="6487583"/>
            <a:ext cx="5119729" cy="30734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baseline="31999" sz="3400">
                <a:solidFill>
                  <a:srgbClr val="FFFFFF"/>
                </a:solidFill>
                <a:effectLst>
                  <a:outerShdw sx="100000" sy="100000" kx="0" ky="0" algn="b" rotWithShape="0" blurRad="76200" dist="63500" dir="2635418">
                    <a:srgbClr val="000000"/>
                  </a:outerShdw>
                </a:effectLst>
                <a:latin typeface="Adelon"/>
                <a:ea typeface="Adelon"/>
                <a:cs typeface="Adelon"/>
                <a:sym typeface="Adelon"/>
              </a:rPr>
              <a:t>39</a:t>
            </a:r>
            <a:r>
              <a:rPr sz="3400">
                <a:solidFill>
                  <a:srgbClr val="FFFFFF"/>
                </a:solidFill>
                <a:effectLst>
                  <a:outerShdw sx="100000" sy="100000" kx="0" ky="0" algn="b" rotWithShape="0" blurRad="76200" dist="63500" dir="2635418">
                    <a:srgbClr val="000000"/>
                  </a:outerShdw>
                </a:effectLst>
                <a:latin typeface="Adelon"/>
                <a:ea typeface="Adelon"/>
                <a:cs typeface="Adelon"/>
                <a:sym typeface="Adelon"/>
              </a:rPr>
              <a:t> “But you have a custom that I should release someone to you at the Passover. Do you therefore want me to release to you the King of the Jews?”</a:t>
            </a:r>
          </a:p>
        </p:txBody>
      </p:sp>
      <p:sp>
        <p:nvSpPr>
          <p:cNvPr id="195" name="Shape 195"/>
          <p:cNvSpPr/>
          <p:nvPr/>
        </p:nvSpPr>
        <p:spPr>
          <a:xfrm>
            <a:off x="535343" y="2525596"/>
            <a:ext cx="4391942" cy="730034"/>
          </a:xfrm>
          <a:prstGeom prst="rect">
            <a:avLst/>
          </a:prstGeom>
          <a:ln w="12700">
            <a:miter lim="400000"/>
          </a:ln>
          <a:effectLst>
            <a:outerShdw sx="100000" sy="100000" kx="0" ky="0" algn="b" rotWithShape="0" blurRad="76200" dist="76200" dir="1936150">
              <a:srgbClr val="000000"/>
            </a:outerShdw>
          </a:effectLst>
          <a:extLst>
            <a:ext uri="{C572A759-6A51-4108-AA02-DFA0A04FC94B}">
              <ma14:wrappingTextBoxFlag xmlns:ma14="http://schemas.microsoft.com/office/mac/drawingml/2011/main" val="1"/>
            </a:ext>
          </a:extLst>
        </p:spPr>
        <p:txBody>
          <a:bodyPr wrap="none" lIns="0" tIns="0" rIns="0" bIns="0">
            <a:spAutoFit/>
          </a:bodyPr>
          <a:lstStyle/>
          <a:p>
            <a:pPr lvl="0" defTabSz="914400">
              <a:defRPr sz="1800">
                <a:solidFill>
                  <a:srgbClr val="000000"/>
                </a:solidFill>
              </a:defRPr>
            </a:pPr>
            <a:r>
              <a:rPr sz="3900">
                <a:solidFill>
                  <a:srgbClr val="CDCDCD"/>
                </a:solidFill>
                <a:effectLst>
                  <a:outerShdw sx="100000" sy="100000" kx="0" ky="0" algn="b" rotWithShape="0" blurRad="63500" dist="35921" dir="2700000">
                    <a:srgbClr val="000000"/>
                  </a:outerShdw>
                </a:effectLst>
                <a:latin typeface="Chalkboard"/>
                <a:ea typeface="Chalkboard"/>
                <a:cs typeface="Chalkboard"/>
                <a:sym typeface="Chalkboard"/>
              </a:rPr>
              <a:t>(</a:t>
            </a:r>
            <a:r>
              <a:rPr b="1" sz="3900">
                <a:solidFill>
                  <a:srgbClr val="CDCDCD"/>
                </a:solidFill>
                <a:effectLst>
                  <a:outerShdw sx="100000" sy="100000" kx="0" ky="0" algn="b" rotWithShape="0" blurRad="63500" dist="35921" dir="2700000">
                    <a:srgbClr val="000000"/>
                  </a:outerShdw>
                </a:effectLst>
                <a:latin typeface="Chalkboard"/>
                <a:ea typeface="Chalkboard"/>
                <a:cs typeface="Chalkboard"/>
                <a:sym typeface="Chalkboard"/>
              </a:rPr>
              <a:t>John 18:39-19:16)</a:t>
            </a:r>
          </a:p>
        </p:txBody>
      </p:sp>
      <p:pic>
        <p:nvPicPr>
          <p:cNvPr id="196" name="pasted-image.pdf"/>
          <p:cNvPicPr/>
          <p:nvPr/>
        </p:nvPicPr>
        <p:blipFill>
          <a:blip r:embed="rId4">
            <a:extLst/>
          </a:blip>
          <a:stretch>
            <a:fillRect/>
          </a:stretch>
        </p:blipFill>
        <p:spPr>
          <a:xfrm>
            <a:off x="440376" y="1269999"/>
            <a:ext cx="12172466" cy="1965741"/>
          </a:xfrm>
          <a:prstGeom prst="rect">
            <a:avLst/>
          </a:prstGeom>
          <a:ln w="12700">
            <a:miter lim="400000"/>
          </a:ln>
          <a:effectLst>
            <a:outerShdw sx="100000" sy="100000" kx="0" ky="0" algn="b" rotWithShape="0" blurRad="152400" dist="92575" dir="2700000">
              <a:srgbClr val="000000"/>
            </a:outerShdw>
          </a:effectLst>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193">
                                            <p:txEl>
                                              <p:pRg st="1" end="1"/>
                                            </p:txEl>
                                          </p:spTgt>
                                        </p:tgtEl>
                                        <p:attrNameLst>
                                          <p:attrName>style.visibility</p:attrName>
                                        </p:attrNameLst>
                                      </p:cBhvr>
                                      <p:to>
                                        <p:strVal val="visible"/>
                                      </p:to>
                                    </p:set>
                                    <p:animEffect filter="fade" transition="in">
                                      <p:cBhvr>
                                        <p:cTn id="7" dur="1500"/>
                                        <p:tgtEl>
                                          <p:spTgt spid="19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1" fill="hold">
                                  <p:stCondLst>
                                    <p:cond delay="0"/>
                                  </p:stCondLst>
                                  <p:iterate type="el" backwards="0">
                                    <p:tmAbs val="0"/>
                                  </p:iterate>
                                  <p:childTnLst>
                                    <p:set>
                                      <p:cBhvr>
                                        <p:cTn id="11" fill="hold"/>
                                        <p:tgtEl>
                                          <p:spTgt spid="193">
                                            <p:txEl>
                                              <p:pRg st="2" end="2"/>
                                            </p:txEl>
                                          </p:spTgt>
                                        </p:tgtEl>
                                        <p:attrNameLst>
                                          <p:attrName>style.visibility</p:attrName>
                                        </p:attrNameLst>
                                      </p:cBhvr>
                                      <p:to>
                                        <p:strVal val="visible"/>
                                      </p:to>
                                    </p:set>
                                    <p:animEffect filter="fade" transition="in">
                                      <p:cBhvr>
                                        <p:cTn id="12" dur="1500"/>
                                        <p:tgtEl>
                                          <p:spTgt spid="19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1" fill="hold">
                                  <p:stCondLst>
                                    <p:cond delay="0"/>
                                  </p:stCondLst>
                                  <p:iterate type="el" backwards="0">
                                    <p:tmAbs val="0"/>
                                  </p:iterate>
                                  <p:childTnLst>
                                    <p:set>
                                      <p:cBhvr>
                                        <p:cTn id="16" fill="hold"/>
                                        <p:tgtEl>
                                          <p:spTgt spid="193">
                                            <p:txEl>
                                              <p:pRg st="3" end="3"/>
                                            </p:txEl>
                                          </p:spTgt>
                                        </p:tgtEl>
                                        <p:attrNameLst>
                                          <p:attrName>style.visibility</p:attrName>
                                        </p:attrNameLst>
                                      </p:cBhvr>
                                      <p:to>
                                        <p:strVal val="visible"/>
                                      </p:to>
                                    </p:set>
                                    <p:animEffect filter="fade" transition="in">
                                      <p:cBhvr>
                                        <p:cTn id="17" dur="1500"/>
                                        <p:tgtEl>
                                          <p:spTgt spid="19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0" presetID="10" grpId="1" fill="hold">
                                  <p:stCondLst>
                                    <p:cond delay="0"/>
                                  </p:stCondLst>
                                  <p:iterate type="el" backwards="0">
                                    <p:tmAbs val="0"/>
                                  </p:iterate>
                                  <p:childTnLst>
                                    <p:set>
                                      <p:cBhvr>
                                        <p:cTn id="21" fill="hold"/>
                                        <p:tgtEl>
                                          <p:spTgt spid="193">
                                            <p:txEl>
                                              <p:pRg st="4" end="4"/>
                                            </p:txEl>
                                          </p:spTgt>
                                        </p:tgtEl>
                                        <p:attrNameLst>
                                          <p:attrName>style.visibility</p:attrName>
                                        </p:attrNameLst>
                                      </p:cBhvr>
                                      <p:to>
                                        <p:strVal val="visible"/>
                                      </p:to>
                                    </p:set>
                                    <p:animEffect filter="fade" transition="in">
                                      <p:cBhvr>
                                        <p:cTn id="22" dur="1500"/>
                                        <p:tgtEl>
                                          <p:spTgt spid="19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0" grpId="1" fill="hold">
                                  <p:stCondLst>
                                    <p:cond delay="0"/>
                                  </p:stCondLst>
                                  <p:iterate type="el" backwards="0">
                                    <p:tmAbs val="0"/>
                                  </p:iterate>
                                  <p:childTnLst>
                                    <p:set>
                                      <p:cBhvr>
                                        <p:cTn id="26" fill="hold"/>
                                        <p:tgtEl>
                                          <p:spTgt spid="193">
                                            <p:txEl>
                                              <p:pRg st="5" end="5"/>
                                            </p:txEl>
                                          </p:spTgt>
                                        </p:tgtEl>
                                        <p:attrNameLst>
                                          <p:attrName>style.visibility</p:attrName>
                                        </p:attrNameLst>
                                      </p:cBhvr>
                                      <p:to>
                                        <p:strVal val="visible"/>
                                      </p:to>
                                    </p:set>
                                    <p:animEffect filter="fade" transition="in">
                                      <p:cBhvr>
                                        <p:cTn id="27" dur="1500"/>
                                        <p:tgtEl>
                                          <p:spTgt spid="19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nodeType="clickEffect" presetClass="entr" presetSubtype="0" presetID="10" grpId="1" fill="hold">
                                  <p:stCondLst>
                                    <p:cond delay="0"/>
                                  </p:stCondLst>
                                  <p:iterate type="el" backwards="0">
                                    <p:tmAbs val="0"/>
                                  </p:iterate>
                                  <p:childTnLst>
                                    <p:set>
                                      <p:cBhvr>
                                        <p:cTn id="31" fill="hold"/>
                                        <p:tgtEl>
                                          <p:spTgt spid="193">
                                            <p:txEl>
                                              <p:pRg st="6" end="6"/>
                                            </p:txEl>
                                          </p:spTgt>
                                        </p:tgtEl>
                                        <p:attrNameLst>
                                          <p:attrName>style.visibility</p:attrName>
                                        </p:attrNameLst>
                                      </p:cBhvr>
                                      <p:to>
                                        <p:strVal val="visible"/>
                                      </p:to>
                                    </p:set>
                                    <p:animEffect filter="fade" transition="in">
                                      <p:cBhvr>
                                        <p:cTn id="32" dur="1500"/>
                                        <p:tgtEl>
                                          <p:spTgt spid="193">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3"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8" name=""/>
          <p:cNvPicPr/>
          <p:nvPr/>
        </p:nvPicPr>
        <p:blipFill>
          <a:blip r:embed="rId2">
            <a:extLst/>
          </a:blip>
          <a:stretch>
            <a:fillRect/>
          </a:stretch>
        </p:blipFill>
        <p:spPr>
          <a:xfrm flipH="1">
            <a:off x="171450" y="2387600"/>
            <a:ext cx="5119729" cy="7325729"/>
          </a:xfrm>
          <a:prstGeom prst="rect">
            <a:avLst/>
          </a:prstGeom>
        </p:spPr>
      </p:pic>
      <p:sp>
        <p:nvSpPr>
          <p:cNvPr id="199" name="Shape 199"/>
          <p:cNvSpPr/>
          <p:nvPr/>
        </p:nvSpPr>
        <p:spPr>
          <a:xfrm>
            <a:off x="38100" y="80433"/>
            <a:ext cx="12928600" cy="16891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7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700">
                <a:solidFill>
                  <a:srgbClr val="FFFFFF"/>
                </a:solidFill>
                <a:effectLst>
                  <a:outerShdw sx="100000" sy="100000" kx="0" ky="0" algn="b" rotWithShape="0" blurRad="152400" dist="76200" dir="2700000">
                    <a:srgbClr val="000000"/>
                  </a:outerShdw>
                </a:effectLst>
              </a:rPr>
              <a:t>“The Unjust Trial of Jesus”</a:t>
            </a:r>
          </a:p>
        </p:txBody>
      </p:sp>
      <p:sp>
        <p:nvSpPr>
          <p:cNvPr id="200" name="Shape 200"/>
          <p:cNvSpPr/>
          <p:nvPr/>
        </p:nvSpPr>
        <p:spPr>
          <a:xfrm>
            <a:off x="5449496" y="2624158"/>
            <a:ext cx="7421750" cy="6978770"/>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200"/>
              </a:spcBef>
              <a:buClr>
                <a:srgbClr val="E2BF60"/>
              </a:buClr>
              <a:buSzPct val="100000"/>
              <a:buFont typeface="Wingdings 2"/>
              <a:buChar char="✴"/>
              <a:defRPr sz="1800">
                <a:solidFill>
                  <a:srgbClr val="000000"/>
                </a:solidFill>
              </a:defRPr>
            </a:pPr>
            <a:r>
              <a:rPr sz="37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“What then shall I do with Jesus who is called Christ?” (Mat 27:22)</a:t>
            </a:r>
            <a:endParaRPr sz="37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7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Wanting to gratify the crowd – (Mark 15:15)</a:t>
            </a:r>
            <a:endParaRPr sz="37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7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Washed his hands – (Mat 27:22-25)</a:t>
            </a:r>
            <a:endParaRPr sz="37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7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Jesus scourged, mocked, humiliated and crowned with thorns – (19:1-3; Mat 27:27-31; Mark 15:16-20) </a:t>
            </a:r>
          </a:p>
        </p:txBody>
      </p:sp>
      <p:sp>
        <p:nvSpPr>
          <p:cNvPr id="201" name="Shape 201"/>
          <p:cNvSpPr/>
          <p:nvPr/>
        </p:nvSpPr>
        <p:spPr>
          <a:xfrm>
            <a:off x="171450" y="6487583"/>
            <a:ext cx="5119729" cy="30734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baseline="31999" sz="3400">
                <a:solidFill>
                  <a:srgbClr val="FFFFFF"/>
                </a:solidFill>
                <a:effectLst>
                  <a:outerShdw sx="100000" sy="100000" kx="0" ky="0" algn="b" rotWithShape="0" blurRad="76200" dist="63500" dir="2635418">
                    <a:srgbClr val="000000"/>
                  </a:outerShdw>
                </a:effectLst>
                <a:latin typeface="Adelon"/>
                <a:ea typeface="Adelon"/>
                <a:cs typeface="Adelon"/>
                <a:sym typeface="Adelon"/>
              </a:rPr>
              <a:t>39</a:t>
            </a:r>
            <a:r>
              <a:rPr sz="3400">
                <a:solidFill>
                  <a:srgbClr val="FFFFFF"/>
                </a:solidFill>
                <a:effectLst>
                  <a:outerShdw sx="100000" sy="100000" kx="0" ky="0" algn="b" rotWithShape="0" blurRad="76200" dist="63500" dir="2635418">
                    <a:srgbClr val="000000"/>
                  </a:outerShdw>
                </a:effectLst>
                <a:latin typeface="Adelon"/>
                <a:ea typeface="Adelon"/>
                <a:cs typeface="Adelon"/>
                <a:sym typeface="Adelon"/>
              </a:rPr>
              <a:t> “But you have a custom that I should release someone to you at the Passover. Do you therefore want me to release to you the King of the Jews?”</a:t>
            </a:r>
          </a:p>
        </p:txBody>
      </p:sp>
      <p:sp>
        <p:nvSpPr>
          <p:cNvPr id="202" name="Shape 202"/>
          <p:cNvSpPr/>
          <p:nvPr/>
        </p:nvSpPr>
        <p:spPr>
          <a:xfrm>
            <a:off x="535343" y="2525596"/>
            <a:ext cx="4391942" cy="730034"/>
          </a:xfrm>
          <a:prstGeom prst="rect">
            <a:avLst/>
          </a:prstGeom>
          <a:ln w="12700">
            <a:miter lim="400000"/>
          </a:ln>
          <a:effectLst>
            <a:outerShdw sx="100000" sy="100000" kx="0" ky="0" algn="b" rotWithShape="0" blurRad="76200" dist="76200" dir="1936150">
              <a:srgbClr val="000000"/>
            </a:outerShdw>
          </a:effectLst>
          <a:extLst>
            <a:ext uri="{C572A759-6A51-4108-AA02-DFA0A04FC94B}">
              <ma14:wrappingTextBoxFlag xmlns:ma14="http://schemas.microsoft.com/office/mac/drawingml/2011/main" val="1"/>
            </a:ext>
          </a:extLst>
        </p:spPr>
        <p:txBody>
          <a:bodyPr wrap="none" lIns="0" tIns="0" rIns="0" bIns="0">
            <a:spAutoFit/>
          </a:bodyPr>
          <a:lstStyle/>
          <a:p>
            <a:pPr lvl="0" defTabSz="914400">
              <a:defRPr sz="1800">
                <a:solidFill>
                  <a:srgbClr val="000000"/>
                </a:solidFill>
              </a:defRPr>
            </a:pPr>
            <a:r>
              <a:rPr sz="3900">
                <a:solidFill>
                  <a:srgbClr val="CDCDCD"/>
                </a:solidFill>
                <a:effectLst>
                  <a:outerShdw sx="100000" sy="100000" kx="0" ky="0" algn="b" rotWithShape="0" blurRad="63500" dist="35921" dir="2700000">
                    <a:srgbClr val="000000"/>
                  </a:outerShdw>
                </a:effectLst>
                <a:latin typeface="Chalkboard"/>
                <a:ea typeface="Chalkboard"/>
                <a:cs typeface="Chalkboard"/>
                <a:sym typeface="Chalkboard"/>
              </a:rPr>
              <a:t>(</a:t>
            </a:r>
            <a:r>
              <a:rPr b="1" sz="3900">
                <a:solidFill>
                  <a:srgbClr val="CDCDCD"/>
                </a:solidFill>
                <a:effectLst>
                  <a:outerShdw sx="100000" sy="100000" kx="0" ky="0" algn="b" rotWithShape="0" blurRad="63500" dist="35921" dir="2700000">
                    <a:srgbClr val="000000"/>
                  </a:outerShdw>
                </a:effectLst>
                <a:latin typeface="Chalkboard"/>
                <a:ea typeface="Chalkboard"/>
                <a:cs typeface="Chalkboard"/>
                <a:sym typeface="Chalkboard"/>
              </a:rPr>
              <a:t>John 18:39-19:16)</a:t>
            </a:r>
          </a:p>
        </p:txBody>
      </p:sp>
      <p:pic>
        <p:nvPicPr>
          <p:cNvPr id="203" name="pasted-image.pdf"/>
          <p:cNvPicPr/>
          <p:nvPr/>
        </p:nvPicPr>
        <p:blipFill>
          <a:blip r:embed="rId3">
            <a:extLst/>
          </a:blip>
          <a:stretch>
            <a:fillRect/>
          </a:stretch>
        </p:blipFill>
        <p:spPr>
          <a:xfrm>
            <a:off x="440376" y="1270000"/>
            <a:ext cx="12172466" cy="1965740"/>
          </a:xfrm>
          <a:prstGeom prst="rect">
            <a:avLst/>
          </a:prstGeom>
          <a:ln w="12700">
            <a:miter lim="400000"/>
          </a:ln>
          <a:effectLst>
            <a:outerShdw sx="100000" sy="100000" kx="0" ky="0" algn="b" rotWithShape="0" blurRad="152400" dist="92575" dir="2700000">
              <a:srgbClr val="000000"/>
            </a:outerShdw>
          </a:effectLst>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200">
                                            <p:txEl>
                                              <p:pRg st="1" end="1"/>
                                            </p:txEl>
                                          </p:spTgt>
                                        </p:tgtEl>
                                        <p:attrNameLst>
                                          <p:attrName>style.visibility</p:attrName>
                                        </p:attrNameLst>
                                      </p:cBhvr>
                                      <p:to>
                                        <p:strVal val="visible"/>
                                      </p:to>
                                    </p:set>
                                    <p:animEffect filter="fade" transition="in">
                                      <p:cBhvr>
                                        <p:cTn id="7" dur="1500"/>
                                        <p:tgtEl>
                                          <p:spTgt spid="20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1" fill="hold">
                                  <p:stCondLst>
                                    <p:cond delay="0"/>
                                  </p:stCondLst>
                                  <p:iterate type="el" backwards="0">
                                    <p:tmAbs val="0"/>
                                  </p:iterate>
                                  <p:childTnLst>
                                    <p:set>
                                      <p:cBhvr>
                                        <p:cTn id="11" fill="hold"/>
                                        <p:tgtEl>
                                          <p:spTgt spid="200">
                                            <p:txEl>
                                              <p:pRg st="2" end="2"/>
                                            </p:txEl>
                                          </p:spTgt>
                                        </p:tgtEl>
                                        <p:attrNameLst>
                                          <p:attrName>style.visibility</p:attrName>
                                        </p:attrNameLst>
                                      </p:cBhvr>
                                      <p:to>
                                        <p:strVal val="visible"/>
                                      </p:to>
                                    </p:set>
                                    <p:animEffect filter="fade" transition="in">
                                      <p:cBhvr>
                                        <p:cTn id="12" dur="1500"/>
                                        <p:tgtEl>
                                          <p:spTgt spid="20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1" fill="hold">
                                  <p:stCondLst>
                                    <p:cond delay="0"/>
                                  </p:stCondLst>
                                  <p:iterate type="el" backwards="0">
                                    <p:tmAbs val="0"/>
                                  </p:iterate>
                                  <p:childTnLst>
                                    <p:set>
                                      <p:cBhvr>
                                        <p:cTn id="16" fill="hold"/>
                                        <p:tgtEl>
                                          <p:spTgt spid="200">
                                            <p:txEl>
                                              <p:pRg st="3" end="3"/>
                                            </p:txEl>
                                          </p:spTgt>
                                        </p:tgtEl>
                                        <p:attrNameLst>
                                          <p:attrName>style.visibility</p:attrName>
                                        </p:attrNameLst>
                                      </p:cBhvr>
                                      <p:to>
                                        <p:strVal val="visible"/>
                                      </p:to>
                                    </p:set>
                                    <p:animEffect filter="fade" transition="in">
                                      <p:cBhvr>
                                        <p:cTn id="17" dur="1500"/>
                                        <p:tgtEl>
                                          <p:spTgt spid="20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0"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5"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206" name="Shape 206"/>
          <p:cNvSpPr/>
          <p:nvPr/>
        </p:nvSpPr>
        <p:spPr>
          <a:xfrm>
            <a:off x="317500" y="169333"/>
            <a:ext cx="12433301" cy="83185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18:39–19:16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500">
                <a:solidFill>
                  <a:srgbClr val="FFFFFF"/>
                </a:solidFill>
                <a:effectLst>
                  <a:outerShdw sx="100000" sy="100000" kx="0" ky="0" algn="b" rotWithShape="0" blurRad="76200" dist="63500" dir="2635418">
                    <a:srgbClr val="000000"/>
                  </a:outerShdw>
                </a:effectLst>
                <a:latin typeface="Adelon"/>
                <a:ea typeface="Adelon"/>
                <a:cs typeface="Adelon"/>
                <a:sym typeface="Adelon"/>
              </a:rPr>
              <a:t>5</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Then Jesus came out, wearing the crown of thorns and the purple robe. And </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Pilate</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said to them, “Behold the Man!” </a:t>
            </a:r>
            <a:r>
              <a:rPr baseline="31999" sz="5500">
                <a:solidFill>
                  <a:srgbClr val="FFFFFF"/>
                </a:solidFill>
                <a:effectLst>
                  <a:outerShdw sx="100000" sy="100000" kx="0" ky="0" algn="b" rotWithShape="0" blurRad="76200" dist="63500" dir="2635418">
                    <a:srgbClr val="000000"/>
                  </a:outerShdw>
                </a:effectLst>
                <a:latin typeface="Adelon"/>
                <a:ea typeface="Adelon"/>
                <a:cs typeface="Adelon"/>
                <a:sym typeface="Adelon"/>
              </a:rPr>
              <a:t>6</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Therefore, when the chief priests and officers saw Him, they cried out, saying, “Crucify </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Him,</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crucify </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Him!</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Pilate said to them, “You take Him and crucify </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Him,</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for I find no fault in Him.” </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8"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209" name="Shape 209"/>
          <p:cNvSpPr/>
          <p:nvPr/>
        </p:nvSpPr>
        <p:spPr>
          <a:xfrm>
            <a:off x="317500" y="169333"/>
            <a:ext cx="12433301" cy="83185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18:39–19:16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500">
                <a:solidFill>
                  <a:srgbClr val="FFFFFF"/>
                </a:solidFill>
                <a:effectLst>
                  <a:outerShdw sx="100000" sy="100000" kx="0" ky="0" algn="b" rotWithShape="0" blurRad="76200" dist="63500" dir="2635418">
                    <a:srgbClr val="000000"/>
                  </a:outerShdw>
                </a:effectLst>
                <a:latin typeface="Adelon"/>
                <a:ea typeface="Adelon"/>
                <a:cs typeface="Adelon"/>
                <a:sym typeface="Adelon"/>
              </a:rPr>
              <a:t>7</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The Jews answered him, “We have a law, and according to our law He ought to die, because He made Himself the Son of God.” </a:t>
            </a:r>
            <a:r>
              <a:rPr baseline="31999" sz="5500">
                <a:solidFill>
                  <a:srgbClr val="FFFFFF"/>
                </a:solidFill>
                <a:effectLst>
                  <a:outerShdw sx="100000" sy="100000" kx="0" ky="0" algn="b" rotWithShape="0" blurRad="76200" dist="63500" dir="2635418">
                    <a:srgbClr val="000000"/>
                  </a:outerShdw>
                </a:effectLst>
                <a:latin typeface="Adelon"/>
                <a:ea typeface="Adelon"/>
                <a:cs typeface="Adelon"/>
                <a:sym typeface="Adelon"/>
              </a:rPr>
              <a:t>8</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Therefore, when Pilate heard that saying, he was the more afraid, </a:t>
            </a:r>
            <a:r>
              <a:rPr baseline="31999" sz="5500">
                <a:solidFill>
                  <a:srgbClr val="FFFFFF"/>
                </a:solidFill>
                <a:effectLst>
                  <a:outerShdw sx="100000" sy="100000" kx="0" ky="0" algn="b" rotWithShape="0" blurRad="76200" dist="63500" dir="2635418">
                    <a:srgbClr val="000000"/>
                  </a:outerShdw>
                </a:effectLst>
                <a:latin typeface="Adelon"/>
                <a:ea typeface="Adelon"/>
                <a:cs typeface="Adelon"/>
                <a:sym typeface="Adelon"/>
              </a:rPr>
              <a:t>9</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and went again into the Praetorium, and said to Jesus, “Where are You from?” But Jesus gave him no answer. </a:t>
            </a:r>
          </a:p>
        </p:txBody>
      </p:sp>
    </p:spTree>
  </p:cSld>
  <p:clrMapOvr>
    <a:masterClrMapping/>
  </p:clrMapOvr>
  <p:transition spd="slow" advClick="1">
    <p:dissolve/>
  </p:transition>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1"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212" name="Shape 212"/>
          <p:cNvSpPr/>
          <p:nvPr/>
        </p:nvSpPr>
        <p:spPr>
          <a:xfrm>
            <a:off x="317500" y="169333"/>
            <a:ext cx="12433301" cy="83185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18:39–19:16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500">
                <a:solidFill>
                  <a:srgbClr val="FFFFFF"/>
                </a:solidFill>
                <a:effectLst>
                  <a:outerShdw sx="100000" sy="100000" kx="0" ky="0" algn="b" rotWithShape="0" blurRad="76200" dist="63500" dir="2635418">
                    <a:srgbClr val="000000"/>
                  </a:outerShdw>
                </a:effectLst>
                <a:latin typeface="Adelon"/>
                <a:ea typeface="Adelon"/>
                <a:cs typeface="Adelon"/>
                <a:sym typeface="Adelon"/>
              </a:rPr>
              <a:t>10</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Then Pilate said to Him, “Are You not speaking to me? Do You not know that I have power to crucify You, and power to release You?” </a:t>
            </a:r>
            <a:r>
              <a:rPr baseline="31999" sz="5500">
                <a:solidFill>
                  <a:srgbClr val="FFFFFF"/>
                </a:solidFill>
                <a:effectLst>
                  <a:outerShdw sx="100000" sy="100000" kx="0" ky="0" algn="b" rotWithShape="0" blurRad="76200" dist="63500" dir="2635418">
                    <a:srgbClr val="000000"/>
                  </a:outerShdw>
                </a:effectLst>
                <a:latin typeface="Adelon"/>
                <a:ea typeface="Adelon"/>
                <a:cs typeface="Adelon"/>
                <a:sym typeface="Adelon"/>
              </a:rPr>
              <a:t>11</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Jesus answered, “You could have no power at all against Me unless it had been given you from above. Therefore the one who delivered Me to you has the greater sin.” </a:t>
            </a:r>
          </a:p>
        </p:txBody>
      </p:sp>
    </p:spTree>
  </p:cSld>
  <p:clrMapOvr>
    <a:masterClrMapping/>
  </p:clrMapOvr>
  <p:transition spd="slow" advClick="1">
    <p:dissolve/>
  </p:transition>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4"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215" name="Shape 215"/>
          <p:cNvSpPr/>
          <p:nvPr/>
        </p:nvSpPr>
        <p:spPr>
          <a:xfrm>
            <a:off x="317500" y="169333"/>
            <a:ext cx="12433301" cy="91186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18:39–19:16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500">
                <a:solidFill>
                  <a:srgbClr val="FFFFFF"/>
                </a:solidFill>
                <a:effectLst>
                  <a:outerShdw sx="100000" sy="100000" kx="0" ky="0" algn="b" rotWithShape="0" blurRad="76200" dist="63500" dir="2635418">
                    <a:srgbClr val="000000"/>
                  </a:outerShdw>
                </a:effectLst>
                <a:latin typeface="Adelon"/>
                <a:ea typeface="Adelon"/>
                <a:cs typeface="Adelon"/>
                <a:sym typeface="Adelon"/>
              </a:rPr>
              <a:t>12</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From then on Pilate sought to release Him, but the Jews cried out, saying, “If you let this Man go, you are not Caesar’s friend. Whoever makes himself a king speaks against Caesar.” </a:t>
            </a:r>
            <a:r>
              <a:rPr baseline="31999" sz="5500">
                <a:solidFill>
                  <a:srgbClr val="FFFFFF"/>
                </a:solidFill>
                <a:effectLst>
                  <a:outerShdw sx="100000" sy="100000" kx="0" ky="0" algn="b" rotWithShape="0" blurRad="76200" dist="63500" dir="2635418">
                    <a:srgbClr val="000000"/>
                  </a:outerShdw>
                </a:effectLst>
                <a:latin typeface="Adelon"/>
                <a:ea typeface="Adelon"/>
                <a:cs typeface="Adelon"/>
                <a:sym typeface="Adelon"/>
              </a:rPr>
              <a:t>13</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When Pilate therefore heard that saying, he brought Jesus out and sat down in the judgment seat in a place that is called </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The</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Pavement, but in Hebrew, Gabbatha. </a:t>
            </a:r>
          </a:p>
        </p:txBody>
      </p:sp>
    </p:spTree>
  </p:cSld>
  <p:clrMapOvr>
    <a:masterClrMapping/>
  </p:clrMapOvr>
  <p:transition spd="slow" advClick="1">
    <p:dissolve/>
  </p:transition>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9" name=""/>
          <p:cNvPicPr/>
          <p:nvPr/>
        </p:nvPicPr>
        <p:blipFill>
          <a:blip r:embed="rId2">
            <a:extLst/>
          </a:blip>
          <a:stretch>
            <a:fillRect/>
          </a:stretch>
        </p:blipFill>
        <p:spPr>
          <a:xfrm>
            <a:off x="213228" y="3807720"/>
            <a:ext cx="12578344" cy="5677386"/>
          </a:xfrm>
          <a:prstGeom prst="rect">
            <a:avLst/>
          </a:prstGeom>
        </p:spPr>
      </p:pic>
      <p:pic>
        <p:nvPicPr>
          <p:cNvPr id="90" name="pasted-image.pdf"/>
          <p:cNvPicPr/>
          <p:nvPr/>
        </p:nvPicPr>
        <p:blipFill>
          <a:blip r:embed="rId3">
            <a:extLst/>
          </a:blip>
          <a:stretch>
            <a:fillRect/>
          </a:stretch>
        </p:blipFill>
        <p:spPr>
          <a:xfrm>
            <a:off x="351547" y="1477433"/>
            <a:ext cx="12350124" cy="2870800"/>
          </a:xfrm>
          <a:prstGeom prst="rect">
            <a:avLst/>
          </a:prstGeom>
          <a:ln w="12700">
            <a:miter lim="400000"/>
          </a:ln>
          <a:effectLst>
            <a:outerShdw sx="100000" sy="100000" kx="0" ky="0" algn="b" rotWithShape="0" blurRad="165100" dist="76200" dir="3000000">
              <a:srgbClr val="000000"/>
            </a:outerShdw>
          </a:effectLst>
        </p:spPr>
      </p:pic>
      <p:sp>
        <p:nvSpPr>
          <p:cNvPr id="91" name="Shape 91"/>
          <p:cNvSpPr/>
          <p:nvPr/>
        </p:nvSpPr>
        <p:spPr>
          <a:xfrm>
            <a:off x="285750" y="7518400"/>
            <a:ext cx="12433301" cy="178634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lvl1pPr defTabSz="457200">
              <a:def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defRPr>
            </a:lvl1pPr>
          </a:lstStyle>
          <a:p>
            <a:pPr lvl="0">
              <a:defRPr sz="1800">
                <a:solidFill>
                  <a:srgbClr val="000000"/>
                </a:solidFill>
                <a:effectLst/>
              </a:defRPr>
            </a:pPr>
            <a:r>
              <a:rPr sz="6900">
                <a:solidFill>
                  <a:srgbClr val="FFFFFF"/>
                </a:solidFill>
                <a:effectLst>
                  <a:outerShdw sx="100000" sy="100000" kx="0" ky="0" algn="b" rotWithShape="0" blurRad="76200" dist="63500" dir="2635418">
                    <a:srgbClr val="000000"/>
                  </a:outerShdw>
                </a:effectLst>
              </a:rPr>
              <a:t>John 13:1–16:33</a:t>
            </a:r>
          </a:p>
        </p:txBody>
      </p:sp>
      <p:sp>
        <p:nvSpPr>
          <p:cNvPr id="92" name="Shape 92"/>
          <p:cNvSpPr/>
          <p:nvPr/>
        </p:nvSpPr>
        <p:spPr>
          <a:xfrm>
            <a:off x="38100" y="80433"/>
            <a:ext cx="12928600" cy="16891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7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700">
                <a:solidFill>
                  <a:srgbClr val="FFFFFF"/>
                </a:solidFill>
                <a:effectLst>
                  <a:outerShdw sx="100000" sy="100000" kx="0" ky="0" algn="b" rotWithShape="0" blurRad="152400" dist="76200" dir="2700000">
                    <a:srgbClr val="000000"/>
                  </a:outerShdw>
                </a:effectLst>
              </a:rPr>
              <a:t>“The Unjust Trial of Jesus”</a:t>
            </a:r>
          </a:p>
        </p:txBody>
      </p:sp>
    </p:spTree>
  </p:cSld>
  <p:clrMapOvr>
    <a:masterClrMapping/>
  </p:clrMapOvr>
  <p:transition spd="slow" advClick="1">
    <p:dissolve/>
  </p:transition>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7"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218" name="Shape 218"/>
          <p:cNvSpPr/>
          <p:nvPr/>
        </p:nvSpPr>
        <p:spPr>
          <a:xfrm>
            <a:off x="317500" y="169333"/>
            <a:ext cx="12433301" cy="85471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18:39–19:16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100">
                <a:solidFill>
                  <a:srgbClr val="FFFFFF"/>
                </a:solidFill>
                <a:effectLst>
                  <a:outerShdw sx="100000" sy="100000" kx="0" ky="0" algn="b" rotWithShape="0" blurRad="76200" dist="63500" dir="2635418">
                    <a:srgbClr val="000000"/>
                  </a:outerShdw>
                </a:effectLst>
                <a:latin typeface="Adelon"/>
                <a:ea typeface="Adelon"/>
                <a:cs typeface="Adelon"/>
                <a:sym typeface="Adelon"/>
              </a:rPr>
              <a:t>14</a:t>
            </a:r>
            <a:r>
              <a:rPr sz="5100">
                <a:solidFill>
                  <a:srgbClr val="FFFFFF"/>
                </a:solidFill>
                <a:effectLst>
                  <a:outerShdw sx="100000" sy="100000" kx="0" ky="0" algn="b" rotWithShape="0" blurRad="76200" dist="63500" dir="2635418">
                    <a:srgbClr val="000000"/>
                  </a:outerShdw>
                </a:effectLst>
                <a:latin typeface="Adelon"/>
                <a:ea typeface="Adelon"/>
                <a:cs typeface="Adelon"/>
                <a:sym typeface="Adelon"/>
              </a:rPr>
              <a:t> Now it was the Preparation Day of the Passover, and about the sixth hour. And he said to the Jews, “Behold your King!” </a:t>
            </a:r>
            <a:r>
              <a:rPr baseline="31999" sz="5100">
                <a:solidFill>
                  <a:srgbClr val="FFFFFF"/>
                </a:solidFill>
                <a:effectLst>
                  <a:outerShdw sx="100000" sy="100000" kx="0" ky="0" algn="b" rotWithShape="0" blurRad="76200" dist="63500" dir="2635418">
                    <a:srgbClr val="000000"/>
                  </a:outerShdw>
                </a:effectLst>
                <a:latin typeface="Adelon"/>
                <a:ea typeface="Adelon"/>
                <a:cs typeface="Adelon"/>
                <a:sym typeface="Adelon"/>
              </a:rPr>
              <a:t>15</a:t>
            </a:r>
            <a:r>
              <a:rPr sz="5100">
                <a:solidFill>
                  <a:srgbClr val="FFFFFF"/>
                </a:solidFill>
                <a:effectLst>
                  <a:outerShdw sx="100000" sy="100000" kx="0" ky="0" algn="b" rotWithShape="0" blurRad="76200" dist="63500" dir="2635418">
                    <a:srgbClr val="000000"/>
                  </a:outerShdw>
                </a:effectLst>
                <a:latin typeface="Adelon"/>
                <a:ea typeface="Adelon"/>
                <a:cs typeface="Adelon"/>
                <a:sym typeface="Adelon"/>
              </a:rPr>
              <a:t> But they cried out, “Away with </a:t>
            </a:r>
            <a:r>
              <a:rPr sz="5100">
                <a:solidFill>
                  <a:srgbClr val="FFFFFF"/>
                </a:solidFill>
                <a:effectLst>
                  <a:outerShdw sx="100000" sy="100000" kx="0" ky="0" algn="b" rotWithShape="0" blurRad="76200" dist="63500" dir="2635418">
                    <a:srgbClr val="000000"/>
                  </a:outerShdw>
                </a:effectLst>
                <a:latin typeface="Adelon"/>
                <a:ea typeface="Adelon"/>
                <a:cs typeface="Adelon"/>
                <a:sym typeface="Adelon"/>
              </a:rPr>
              <a:t>Him,</a:t>
            </a:r>
            <a:r>
              <a:rPr sz="5100">
                <a:solidFill>
                  <a:srgbClr val="FFFFFF"/>
                </a:solidFill>
                <a:effectLst>
                  <a:outerShdw sx="100000" sy="100000" kx="0" ky="0" algn="b" rotWithShape="0" blurRad="76200" dist="63500" dir="2635418">
                    <a:srgbClr val="000000"/>
                  </a:outerShdw>
                </a:effectLst>
                <a:latin typeface="Adelon"/>
                <a:ea typeface="Adelon"/>
                <a:cs typeface="Adelon"/>
                <a:sym typeface="Adelon"/>
              </a:rPr>
              <a:t> away with </a:t>
            </a:r>
            <a:r>
              <a:rPr sz="5100">
                <a:solidFill>
                  <a:srgbClr val="FFFFFF"/>
                </a:solidFill>
                <a:effectLst>
                  <a:outerShdw sx="100000" sy="100000" kx="0" ky="0" algn="b" rotWithShape="0" blurRad="76200" dist="63500" dir="2635418">
                    <a:srgbClr val="000000"/>
                  </a:outerShdw>
                </a:effectLst>
                <a:latin typeface="Adelon"/>
                <a:ea typeface="Adelon"/>
                <a:cs typeface="Adelon"/>
                <a:sym typeface="Adelon"/>
              </a:rPr>
              <a:t>Him!</a:t>
            </a:r>
            <a:r>
              <a:rPr sz="5100">
                <a:solidFill>
                  <a:srgbClr val="FFFFFF"/>
                </a:solidFill>
                <a:effectLst>
                  <a:outerShdw sx="100000" sy="100000" kx="0" ky="0" algn="b" rotWithShape="0" blurRad="76200" dist="63500" dir="2635418">
                    <a:srgbClr val="000000"/>
                  </a:outerShdw>
                </a:effectLst>
                <a:latin typeface="Adelon"/>
                <a:ea typeface="Adelon"/>
                <a:cs typeface="Adelon"/>
                <a:sym typeface="Adelon"/>
              </a:rPr>
              <a:t> Crucify Him!” Pilate said to them, “Shall I crucify your King?” The chief priests answered, “We have no king but Caesar!” </a:t>
            </a:r>
            <a:r>
              <a:rPr baseline="31999" sz="5100">
                <a:solidFill>
                  <a:srgbClr val="FFFFFF"/>
                </a:solidFill>
                <a:effectLst>
                  <a:outerShdw sx="100000" sy="100000" kx="0" ky="0" algn="b" rotWithShape="0" blurRad="76200" dist="63500" dir="2635418">
                    <a:srgbClr val="000000"/>
                  </a:outerShdw>
                </a:effectLst>
                <a:latin typeface="Adelon"/>
                <a:ea typeface="Adelon"/>
                <a:cs typeface="Adelon"/>
                <a:sym typeface="Adelon"/>
              </a:rPr>
              <a:t>16</a:t>
            </a:r>
            <a:r>
              <a:rPr sz="5100">
                <a:solidFill>
                  <a:srgbClr val="FFFFFF"/>
                </a:solidFill>
                <a:effectLst>
                  <a:outerShdw sx="100000" sy="100000" kx="0" ky="0" algn="b" rotWithShape="0" blurRad="76200" dist="63500" dir="2635418">
                    <a:srgbClr val="000000"/>
                  </a:outerShdw>
                </a:effectLst>
                <a:latin typeface="Adelon"/>
                <a:ea typeface="Adelon"/>
                <a:cs typeface="Adelon"/>
                <a:sym typeface="Adelon"/>
              </a:rPr>
              <a:t> Then he delivered Him to them to be crucified. Then they took Jesus and led </a:t>
            </a:r>
            <a:r>
              <a:rPr sz="5100">
                <a:solidFill>
                  <a:srgbClr val="FFFFFF"/>
                </a:solidFill>
                <a:effectLst>
                  <a:outerShdw sx="100000" sy="100000" kx="0" ky="0" algn="b" rotWithShape="0" blurRad="76200" dist="63500" dir="2635418">
                    <a:srgbClr val="000000"/>
                  </a:outerShdw>
                </a:effectLst>
                <a:latin typeface="Adelon"/>
                <a:ea typeface="Adelon"/>
                <a:cs typeface="Adelon"/>
                <a:sym typeface="Adelon"/>
              </a:rPr>
              <a:t>Him</a:t>
            </a:r>
            <a:r>
              <a:rPr sz="5100">
                <a:solidFill>
                  <a:srgbClr val="FFFFFF"/>
                </a:solidFill>
                <a:effectLst>
                  <a:outerShdw sx="100000" sy="100000" kx="0" ky="0" algn="b" rotWithShape="0" blurRad="76200" dist="63500" dir="2635418">
                    <a:srgbClr val="000000"/>
                  </a:outerShdw>
                </a:effectLst>
                <a:latin typeface="Adelon"/>
                <a:ea typeface="Adelon"/>
                <a:cs typeface="Adelon"/>
                <a:sym typeface="Adelon"/>
              </a:rPr>
              <a:t> away.</a:t>
            </a:r>
          </a:p>
        </p:txBody>
      </p:sp>
    </p:spTree>
  </p:cSld>
  <p:clrMapOvr>
    <a:masterClrMapping/>
  </p:clrMapOvr>
  <p:transition spd="slow" advClick="1">
    <p:dissolve/>
  </p:transition>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0" name=""/>
          <p:cNvPicPr/>
          <p:nvPr/>
        </p:nvPicPr>
        <p:blipFill>
          <a:blip r:embed="rId2">
            <a:extLst/>
          </a:blip>
          <a:stretch>
            <a:fillRect/>
          </a:stretch>
        </p:blipFill>
        <p:spPr>
          <a:xfrm>
            <a:off x="186266" y="2456196"/>
            <a:ext cx="5928570" cy="6934032"/>
          </a:xfrm>
          <a:prstGeom prst="rect">
            <a:avLst/>
          </a:prstGeom>
        </p:spPr>
      </p:pic>
      <p:sp>
        <p:nvSpPr>
          <p:cNvPr id="221" name="Shape 221"/>
          <p:cNvSpPr/>
          <p:nvPr/>
        </p:nvSpPr>
        <p:spPr>
          <a:xfrm>
            <a:off x="38100" y="80433"/>
            <a:ext cx="12928600" cy="16891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7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700">
                <a:solidFill>
                  <a:srgbClr val="FFFFFF"/>
                </a:solidFill>
                <a:effectLst>
                  <a:outerShdw sx="100000" sy="100000" kx="0" ky="0" algn="b" rotWithShape="0" blurRad="152400" dist="76200" dir="2700000">
                    <a:srgbClr val="000000"/>
                  </a:outerShdw>
                </a:effectLst>
              </a:rPr>
              <a:t>“The Unjust Trial of Jesus”</a:t>
            </a:r>
          </a:p>
        </p:txBody>
      </p:sp>
      <p:sp>
        <p:nvSpPr>
          <p:cNvPr id="222" name="Shape 222"/>
          <p:cNvSpPr/>
          <p:nvPr/>
        </p:nvSpPr>
        <p:spPr>
          <a:xfrm>
            <a:off x="6247083" y="2624158"/>
            <a:ext cx="6624163" cy="6699707"/>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200"/>
              </a:spcBef>
              <a:buClr>
                <a:srgbClr val="E2BF60"/>
              </a:buClr>
              <a:buSzPct val="100000"/>
              <a:buFont typeface="Wingdings 2"/>
              <a:buChar char="✴"/>
              <a:defRPr sz="1800">
                <a:solidFill>
                  <a:srgbClr val="000000"/>
                </a:solidFill>
              </a:defRPr>
            </a:pPr>
            <a:r>
              <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What will I do with His doctrine – (Mark 16:16; Mat 28:18-20; 2 John 9)</a:t>
            </a:r>
            <a:endPar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Will I reject Him &amp; His sacrifice – (Mat 15:7-9; Isa 53:4-8)</a:t>
            </a:r>
            <a:endPar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Will I try to be indifferent, indecisive? – (Mat 27:24) </a:t>
            </a:r>
            <a:endPar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reality is - I will choose one way or the other whether I like it or not! </a:t>
            </a:r>
          </a:p>
        </p:txBody>
      </p:sp>
      <p:pic>
        <p:nvPicPr>
          <p:cNvPr id="223" name="pasted-image.pdf"/>
          <p:cNvPicPr/>
          <p:nvPr/>
        </p:nvPicPr>
        <p:blipFill>
          <a:blip r:embed="rId3">
            <a:extLst/>
          </a:blip>
          <a:stretch>
            <a:fillRect/>
          </a:stretch>
        </p:blipFill>
        <p:spPr>
          <a:xfrm>
            <a:off x="1216570" y="1151466"/>
            <a:ext cx="10620079" cy="2249468"/>
          </a:xfrm>
          <a:prstGeom prst="rect">
            <a:avLst/>
          </a:prstGeom>
          <a:ln w="12700">
            <a:miter lim="400000"/>
          </a:ln>
          <a:effectLst>
            <a:outerShdw sx="100000" sy="100000" kx="0" ky="0" algn="b" rotWithShape="0" blurRad="76200" dist="76200" dir="1936150">
              <a:srgbClr val="000000"/>
            </a:outerShdw>
          </a:effectLst>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222">
                                            <p:txEl>
                                              <p:pRg st="1" end="1"/>
                                            </p:txEl>
                                          </p:spTgt>
                                        </p:tgtEl>
                                        <p:attrNameLst>
                                          <p:attrName>style.visibility</p:attrName>
                                        </p:attrNameLst>
                                      </p:cBhvr>
                                      <p:to>
                                        <p:strVal val="visible"/>
                                      </p:to>
                                    </p:set>
                                    <p:animEffect filter="fade" transition="in">
                                      <p:cBhvr>
                                        <p:cTn id="7" dur="1500"/>
                                        <p:tgtEl>
                                          <p:spTgt spid="22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1" fill="hold">
                                  <p:stCondLst>
                                    <p:cond delay="0"/>
                                  </p:stCondLst>
                                  <p:iterate type="el" backwards="0">
                                    <p:tmAbs val="0"/>
                                  </p:iterate>
                                  <p:childTnLst>
                                    <p:set>
                                      <p:cBhvr>
                                        <p:cTn id="11" fill="hold"/>
                                        <p:tgtEl>
                                          <p:spTgt spid="222">
                                            <p:txEl>
                                              <p:pRg st="2" end="2"/>
                                            </p:txEl>
                                          </p:spTgt>
                                        </p:tgtEl>
                                        <p:attrNameLst>
                                          <p:attrName>style.visibility</p:attrName>
                                        </p:attrNameLst>
                                      </p:cBhvr>
                                      <p:to>
                                        <p:strVal val="visible"/>
                                      </p:to>
                                    </p:set>
                                    <p:animEffect filter="fade" transition="in">
                                      <p:cBhvr>
                                        <p:cTn id="12" dur="1500"/>
                                        <p:tgtEl>
                                          <p:spTgt spid="22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1" fill="hold">
                                  <p:stCondLst>
                                    <p:cond delay="0"/>
                                  </p:stCondLst>
                                  <p:iterate type="el" backwards="0">
                                    <p:tmAbs val="0"/>
                                  </p:iterate>
                                  <p:childTnLst>
                                    <p:set>
                                      <p:cBhvr>
                                        <p:cTn id="16" fill="hold"/>
                                        <p:tgtEl>
                                          <p:spTgt spid="222">
                                            <p:txEl>
                                              <p:pRg st="3" end="3"/>
                                            </p:txEl>
                                          </p:spTgt>
                                        </p:tgtEl>
                                        <p:attrNameLst>
                                          <p:attrName>style.visibility</p:attrName>
                                        </p:attrNameLst>
                                      </p:cBhvr>
                                      <p:to>
                                        <p:strVal val="visible"/>
                                      </p:to>
                                    </p:set>
                                    <p:animEffect filter="fade" transition="in">
                                      <p:cBhvr>
                                        <p:cTn id="17" dur="1500"/>
                                        <p:tgtEl>
                                          <p:spTgt spid="22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2" grpId="1"/>
    </p:bldLst>
  </p:timing>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5" name="droppedImage.pdf"/>
          <p:cNvPicPr/>
          <p:nvPr/>
        </p:nvPicPr>
        <p:blipFill>
          <a:blip r:embed="rId2">
            <a:extLst/>
          </a:blip>
          <a:stretch>
            <a:fillRect/>
          </a:stretch>
        </p:blipFill>
        <p:spPr>
          <a:xfrm>
            <a:off x="0" y="1498600"/>
            <a:ext cx="5744229" cy="7962900"/>
          </a:xfrm>
          <a:prstGeom prst="rect">
            <a:avLst/>
          </a:prstGeom>
          <a:ln w="12700">
            <a:miter lim="400000"/>
          </a:ln>
        </p:spPr>
      </p:pic>
      <p:sp>
        <p:nvSpPr>
          <p:cNvPr id="226" name="Shape 226"/>
          <p:cNvSpPr/>
          <p:nvPr/>
        </p:nvSpPr>
        <p:spPr>
          <a:xfrm>
            <a:off x="5673886" y="3113616"/>
            <a:ext cx="7099301" cy="6301403"/>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spcBef>
                <a:spcPts val="500"/>
              </a:spcBef>
              <a:defRPr sz="1800">
                <a:solidFill>
                  <a:srgbClr val="000000"/>
                </a:solidFill>
              </a:defRPr>
            </a:pPr>
            <a:r>
              <a:rPr b="1"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John 20:30-31 (NKJV) </a:t>
            </a:r>
            <a:br>
              <a:rPr b="1"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br>
            <a:r>
              <a:rPr baseline="31999"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30 </a:t>
            </a:r>
            <a:r>
              <a:rPr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And truly Jesus did many other signs in the presence of His disciples, which are not written in this book; </a:t>
            </a:r>
            <a:r>
              <a:rPr baseline="31999"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31 </a:t>
            </a:r>
            <a:r>
              <a:rPr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but these are written that you may believe that Jesus is the Christ, the Son of God, and that believing you may have life in His name. </a:t>
            </a:r>
          </a:p>
        </p:txBody>
      </p:sp>
      <p:pic>
        <p:nvPicPr>
          <p:cNvPr id="227" name="droppedImage.pdf"/>
          <p:cNvPicPr/>
          <p:nvPr/>
        </p:nvPicPr>
        <p:blipFill>
          <a:blip r:embed="rId3">
            <a:extLst/>
          </a:blip>
          <a:stretch>
            <a:fillRect/>
          </a:stretch>
        </p:blipFill>
        <p:spPr>
          <a:xfrm>
            <a:off x="4978400" y="1342775"/>
            <a:ext cx="3479800" cy="2217521"/>
          </a:xfrm>
          <a:prstGeom prst="rect">
            <a:avLst/>
          </a:prstGeom>
          <a:ln w="12700">
            <a:miter lim="400000"/>
          </a:ln>
          <a:effectLst>
            <a:outerShdw sx="100000" sy="100000" kx="0" ky="0" algn="b" rotWithShape="0" blurRad="152400" dist="76200" dir="2700000">
              <a:srgbClr val="000000"/>
            </a:outerShdw>
          </a:effectLst>
        </p:spPr>
      </p:pic>
      <p:sp>
        <p:nvSpPr>
          <p:cNvPr id="228" name="Shape 228"/>
          <p:cNvSpPr/>
          <p:nvPr/>
        </p:nvSpPr>
        <p:spPr>
          <a:xfrm>
            <a:off x="38100" y="80433"/>
            <a:ext cx="12928600" cy="16891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7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700">
                <a:solidFill>
                  <a:srgbClr val="FFFFFF"/>
                </a:solidFill>
                <a:effectLst>
                  <a:outerShdw sx="100000" sy="100000" kx="0" ky="0" algn="b" rotWithShape="0" blurRad="152400" dist="76200" dir="2700000">
                    <a:srgbClr val="000000"/>
                  </a:outerShdw>
                </a:effectLst>
              </a:rPr>
              <a:t>“The Unjust Trial of Jesus”</a:t>
            </a: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0" name="Red_Black_line_v1.tiff"/>
          <p:cNvPicPr/>
          <p:nvPr/>
        </p:nvPicPr>
        <p:blipFill>
          <a:blip r:embed="rId2">
            <a:extLst/>
          </a:blip>
          <a:stretch>
            <a:fillRect/>
          </a:stretch>
        </p:blipFill>
        <p:spPr>
          <a:xfrm>
            <a:off x="0" y="1905000"/>
            <a:ext cx="12433300" cy="482600"/>
          </a:xfrm>
          <a:prstGeom prst="rect">
            <a:avLst/>
          </a:prstGeom>
          <a:ln w="12700">
            <a:miter lim="400000"/>
          </a:ln>
        </p:spPr>
      </p:pic>
      <p:sp>
        <p:nvSpPr>
          <p:cNvPr id="231" name="Shape 231"/>
          <p:cNvSpPr/>
          <p:nvPr/>
        </p:nvSpPr>
        <p:spPr>
          <a:xfrm>
            <a:off x="0" y="0"/>
            <a:ext cx="13004800" cy="9753600"/>
          </a:xfrm>
          <a:prstGeom prst="roundRect">
            <a:avLst>
              <a:gd name="adj" fmla="val 0"/>
            </a:avLst>
          </a:prstGeom>
          <a:blipFill>
            <a:blip r:embed="rId3"/>
            <a:stretch>
              <a:fillRect/>
            </a:stretch>
          </a:blipFill>
          <a:ln w="12700">
            <a:solidFill/>
            <a:miter lim="400000"/>
          </a:ln>
        </p:spPr>
        <p:txBody>
          <a:bodyPr lIns="0" tIns="0" rIns="0" bIns="0" anchor="ctr"/>
          <a:lstStyle/>
          <a:p>
            <a:pPr lvl="0">
              <a:defRPr i="1">
                <a:solidFill>
                  <a:srgbClr val="FFFFFF"/>
                </a:solidFill>
                <a:effectLst>
                  <a:outerShdw sx="100000" sy="100000" kx="0" ky="0" algn="b" rotWithShape="0" blurRad="50800" dist="12700" dir="5400000">
                    <a:srgbClr val="000000">
                      <a:alpha val="30000"/>
                    </a:srgbClr>
                  </a:outerShdw>
                </a:effectLst>
                <a:latin typeface="Times"/>
                <a:ea typeface="Times"/>
                <a:cs typeface="Times"/>
                <a:sym typeface="Times"/>
              </a:defRPr>
            </a:pPr>
          </a:p>
        </p:txBody>
      </p:sp>
      <p:pic>
        <p:nvPicPr>
          <p:cNvPr id="232" name="green_background.png"/>
          <p:cNvPicPr/>
          <p:nvPr/>
        </p:nvPicPr>
        <p:blipFill>
          <a:blip r:embed="rId4">
            <a:extLst/>
          </a:blip>
          <a:stretch>
            <a:fillRect/>
          </a:stretch>
        </p:blipFill>
        <p:spPr>
          <a:xfrm>
            <a:off x="5159" y="44450"/>
            <a:ext cx="13042901" cy="9728200"/>
          </a:xfrm>
          <a:prstGeom prst="rect">
            <a:avLst/>
          </a:prstGeom>
          <a:ln w="12700">
            <a:miter lim="400000"/>
          </a:ln>
        </p:spPr>
      </p:pic>
      <p:sp>
        <p:nvSpPr>
          <p:cNvPr id="233" name="Shape 233"/>
          <p:cNvSpPr/>
          <p:nvPr/>
        </p:nvSpPr>
        <p:spPr>
          <a:xfrm>
            <a:off x="400050" y="2999316"/>
            <a:ext cx="12204700" cy="4940301"/>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rPr>
              <a:t>Charts by Don McClain</a:t>
            </a:r>
            <a:endPara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Prepared &amp; Preached - March 15, 2015</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West 65th Street church of Christ</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P.O. Box 190062</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Little Rock AR 72219</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501-568-1062</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Prepared using Keynote</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Email – </a:t>
            </a: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hlinkClick r:id="rId5" invalidUrl="" action="" tgtFrame="" tooltip="" history="1" highlightClick="0" endSnd="0"/>
              </a:rPr>
              <a:t>donmcclain@sbcglobal.net</a:t>
            </a: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  </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More Keynote, PPT &amp; Audio Sermons:</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hlinkClick r:id="rId6" invalidUrl="" action="" tgtFrame="" tooltip="" history="1" highlightClick="0" endSnd="0"/>
              </a:rPr>
              <a:t>http://w65stchurchofchrist.org/coc/sermons/</a:t>
            </a: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 </a:t>
            </a:r>
          </a:p>
        </p:txBody>
      </p:sp>
      <p:sp>
        <p:nvSpPr>
          <p:cNvPr id="234" name="Shape 234"/>
          <p:cNvSpPr/>
          <p:nvPr/>
        </p:nvSpPr>
        <p:spPr>
          <a:xfrm>
            <a:off x="469900" y="8580204"/>
            <a:ext cx="12052300" cy="977901"/>
          </a:xfrm>
          <a:prstGeom prst="rect">
            <a:avLst/>
          </a:prstGeom>
          <a:solidFill>
            <a:srgbClr val="424242"/>
          </a:solidFill>
          <a:ln w="38100">
            <a:solidFill>
              <a:srgbClr val="FFFFFF"/>
            </a:solidFill>
            <a:round/>
          </a:ln>
          <a:effectLst>
            <a:outerShdw sx="100000" sy="100000" kx="0" ky="0" algn="b" rotWithShape="0" blurRad="38100" dist="19999" dir="5400000">
              <a:srgbClr val="000000">
                <a:alpha val="38000"/>
              </a:srgbClr>
            </a:outerShdw>
          </a:effectLst>
          <a:extLst>
            <a:ext uri="{C572A759-6A51-4108-AA02-DFA0A04FC94B}">
              <ma14:wrappingTextBoxFlag xmlns:ma14="http://schemas.microsoft.com/office/mac/drawingml/2011/main" val="1"/>
            </a:ext>
          </a:extLst>
        </p:spPr>
        <p:txBody>
          <a:bodyPr lIns="0" tIns="0" rIns="0" bIns="0">
            <a:spAutoFit/>
          </a:bodyPr>
          <a:lstStyle/>
          <a:p>
            <a:pPr lvl="0" defTabSz="1295400">
              <a:buClr>
                <a:srgbClr val="FFFFFF"/>
              </a:buClr>
              <a:defRPr sz="1800">
                <a:solidFill>
                  <a:srgbClr val="000000"/>
                </a:solidFill>
              </a:defRPr>
            </a:pPr>
            <a:r>
              <a:rPr>
                <a:solidFill>
                  <a:srgbClr val="FFFFFF"/>
                </a:solidFill>
                <a:effectLst>
                  <a:outerShdw sx="100000" sy="100000" kx="0" ky="0" algn="b" rotWithShape="0" blurRad="63500" dist="0" dir="3600000">
                    <a:srgbClr val="000000">
                      <a:alpha val="70000"/>
                    </a:srgbClr>
                  </a:outerShdw>
                </a:effectLst>
                <a:uFill>
                  <a:solidFill>
                    <a:srgbClr val="FFFFFF"/>
                  </a:solidFill>
                </a:uFill>
                <a:latin typeface="Book Antiqua"/>
                <a:ea typeface="Book Antiqua"/>
                <a:cs typeface="Book Antiqua"/>
                <a:sym typeface="Book Antiqua"/>
              </a:rPr>
              <a:t>Note – Many of the transition effects used in this presentation will be lost using PPT 2007 Viewer</a:t>
            </a:r>
            <a:endParaRPr sz="4000">
              <a:solidFill>
                <a:srgbClr val="FFFFFF"/>
              </a:solidFill>
              <a:uFill>
                <a:solidFill>
                  <a:srgbClr val="FFFFFF"/>
                </a:solidFill>
              </a:uFill>
              <a:latin typeface="Book Antiqua"/>
              <a:ea typeface="Book Antiqua"/>
              <a:cs typeface="Book Antiqua"/>
              <a:sym typeface="Book Antiqua"/>
            </a:endParaRPr>
          </a:p>
          <a:p>
            <a:pPr lvl="0" defTabSz="1295400">
              <a:buClr>
                <a:srgbClr val="FFFFFF"/>
              </a:buClr>
              <a:defRPr sz="1800">
                <a:solidFill>
                  <a:srgbClr val="000000"/>
                </a:solidFill>
              </a:defRPr>
            </a:pPr>
            <a:r>
              <a:rPr>
                <a:solidFill>
                  <a:srgbClr val="D6A800"/>
                </a:solidFill>
                <a:effectLst>
                  <a:outerShdw sx="100000" sy="100000" kx="0" ky="0" algn="b" rotWithShape="0" blurRad="63500" dist="0" dir="3600000">
                    <a:srgbClr val="000000">
                      <a:alpha val="70000"/>
                    </a:srgbClr>
                  </a:outerShdw>
                </a:effectLst>
                <a:uFill>
                  <a:solidFill>
                    <a:srgbClr val="D6A800"/>
                  </a:solidFill>
                </a:uFill>
                <a:latin typeface="Book Antiqua"/>
                <a:ea typeface="Book Antiqua"/>
                <a:cs typeface="Book Antiqua"/>
                <a:sym typeface="Book Antiqua"/>
                <a:hlinkClick r:id="rId7" invalidUrl="" action="" tgtFrame="" tooltip="" history="1" highlightClick="0" endSnd="0"/>
              </a:rPr>
              <a:t>http://www.microsoft.com/downloads/details.aspx?FamilyID=cb9bf144-1076-4615-9951-294eeb832823&amp;displaylang=en</a:t>
            </a:r>
            <a:r>
              <a:rPr>
                <a:solidFill>
                  <a:srgbClr val="FFFFFF"/>
                </a:solidFill>
                <a:effectLst>
                  <a:outerShdw sx="100000" sy="100000" kx="0" ky="0" algn="b" rotWithShape="0" blurRad="63500" dist="0" dir="3600000">
                    <a:srgbClr val="000000">
                      <a:alpha val="70000"/>
                    </a:srgbClr>
                  </a:outerShdw>
                </a:effectLst>
                <a:uFill>
                  <a:solidFill>
                    <a:srgbClr val="FFFFFF"/>
                  </a:solidFill>
                </a:uFill>
                <a:latin typeface="Book Antiqua"/>
                <a:ea typeface="Book Antiqua"/>
                <a:cs typeface="Book Antiqua"/>
                <a:sym typeface="Book Antiqua"/>
              </a:rPr>
              <a:t> </a:t>
            </a:r>
          </a:p>
        </p:txBody>
      </p:sp>
      <p:pic>
        <p:nvPicPr>
          <p:cNvPr id="235" name=""/>
          <p:cNvPicPr/>
          <p:nvPr/>
        </p:nvPicPr>
        <p:blipFill>
          <a:blip r:embed="rId8">
            <a:extLst/>
          </a:blip>
          <a:stretch>
            <a:fillRect/>
          </a:stretch>
        </p:blipFill>
        <p:spPr>
          <a:xfrm>
            <a:off x="182033" y="1402556"/>
            <a:ext cx="3383823" cy="2140744"/>
          </a:xfrm>
          <a:prstGeom prst="rect">
            <a:avLst/>
          </a:prstGeom>
        </p:spPr>
      </p:pic>
      <p:sp>
        <p:nvSpPr>
          <p:cNvPr id="236" name="Shape 236"/>
          <p:cNvSpPr/>
          <p:nvPr/>
        </p:nvSpPr>
        <p:spPr>
          <a:xfrm>
            <a:off x="38100" y="141816"/>
            <a:ext cx="12928600" cy="19050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solidFill>
                  <a:srgbClr val="000000"/>
                </a:solidFill>
              </a:defRPr>
            </a:pPr>
            <a:r>
              <a:rPr sz="4200">
                <a:solidFill>
                  <a:srgbClr val="FFFFFF"/>
                </a:solidFill>
                <a:effectLst>
                  <a:outerShdw sx="100000" sy="100000" kx="0" ky="0" algn="b" rotWithShape="0" blurRad="152400" dist="76200" dir="2700000">
                    <a:srgbClr val="000000"/>
                  </a:outerShdw>
                </a:effectLst>
                <a:latin typeface="Zapfino"/>
                <a:ea typeface="Zapfino"/>
                <a:cs typeface="Zapfino"/>
                <a:sym typeface="Zapfino"/>
              </a:rPr>
              <a:t>“The Lord’s Prayer” </a:t>
            </a:r>
            <a:r>
              <a:rPr sz="4200">
                <a:solidFill>
                  <a:srgbClr val="FFFFFF"/>
                </a:solidFill>
                <a:effectLst>
                  <a:outerShdw sx="100000" sy="100000" kx="0" ky="0" algn="b" rotWithShape="0" blurRad="152400" dist="76200" dir="2700000">
                    <a:srgbClr val="000000"/>
                  </a:outerShdw>
                </a:effectLst>
                <a:latin typeface="Adelon"/>
                <a:ea typeface="Adelon"/>
                <a:cs typeface="Adelon"/>
                <a:sym typeface="Adelon"/>
              </a:rPr>
              <a:t>[part 1]</a:t>
            </a:r>
          </a:p>
        </p:txBody>
      </p:sp>
    </p:spTree>
  </p:cSld>
  <p:clrMapOvr>
    <a:masterClrMapping/>
  </p:clrMapOvr>
  <p:transition spd="slow" advClick="1">
    <p:dissolve/>
  </p:transition>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8" name="Shape 238"/>
          <p:cNvSpPr/>
          <p:nvPr/>
        </p:nvSpPr>
        <p:spPr>
          <a:xfrm>
            <a:off x="468204" y="46566"/>
            <a:ext cx="11661991" cy="8318501"/>
          </a:xfrm>
          <a:prstGeom prst="rect">
            <a:avLst/>
          </a:prstGeom>
          <a:ln w="12700">
            <a:miter lim="400000"/>
          </a:ln>
          <a:effectLst>
            <a:outerShdw sx="100000" sy="100000" kx="0" ky="0" algn="b" rotWithShape="0" blurRad="165100" dist="76200" dir="3000000">
              <a:srgbClr val="000000">
                <a:alpha val="29206"/>
              </a:srgbClr>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latin typeface="Abject Failure"/>
                <a:ea typeface="Abject Failure"/>
                <a:cs typeface="Abject Failure"/>
                <a:sym typeface="Abject Failure"/>
              </a:rPr>
              <a:t>Luke 23:1–7 (NKJV)\</a:t>
            </a:r>
            <a:endParaRPr sz="6900">
              <a:latin typeface="Abject Failure"/>
              <a:ea typeface="Abject Failure"/>
              <a:cs typeface="Abject Failure"/>
              <a:sym typeface="Abject Failure"/>
            </a:endParaRPr>
          </a:p>
          <a:p>
            <a:pPr lvl="0" defTabSz="457200">
              <a:defRPr sz="1800">
                <a:solidFill>
                  <a:srgbClr val="000000"/>
                </a:solidFill>
              </a:defRPr>
            </a:pPr>
            <a:r>
              <a:rPr baseline="31999" sz="6300">
                <a:latin typeface="Adelon"/>
                <a:ea typeface="Adelon"/>
                <a:cs typeface="Adelon"/>
                <a:sym typeface="Adelon"/>
              </a:rPr>
              <a:t>1</a:t>
            </a:r>
            <a:r>
              <a:rPr sz="6300">
                <a:latin typeface="Adelon"/>
                <a:ea typeface="Adelon"/>
                <a:cs typeface="Adelon"/>
                <a:sym typeface="Adelon"/>
              </a:rPr>
              <a:t> Then the whole multitude of them arose and led Him to Pilate. </a:t>
            </a:r>
            <a:r>
              <a:rPr baseline="31999" sz="6300">
                <a:latin typeface="Adelon"/>
                <a:ea typeface="Adelon"/>
                <a:cs typeface="Adelon"/>
                <a:sym typeface="Adelon"/>
              </a:rPr>
              <a:t>2</a:t>
            </a:r>
            <a:r>
              <a:rPr sz="6300">
                <a:latin typeface="Adelon"/>
                <a:ea typeface="Adelon"/>
                <a:cs typeface="Adelon"/>
                <a:sym typeface="Adelon"/>
              </a:rPr>
              <a:t> And they began to accuse Him, saying, “We found this </a:t>
            </a:r>
            <a:r>
              <a:rPr sz="6300">
                <a:latin typeface="Adelon"/>
                <a:ea typeface="Adelon"/>
                <a:cs typeface="Adelon"/>
                <a:sym typeface="Adelon"/>
              </a:rPr>
              <a:t>fellow</a:t>
            </a:r>
            <a:r>
              <a:rPr sz="6300">
                <a:latin typeface="Adelon"/>
                <a:ea typeface="Adelon"/>
                <a:cs typeface="Adelon"/>
                <a:sym typeface="Adelon"/>
              </a:rPr>
              <a:t> perverting the nation, and forbidding to pay taxes to Caesar, saying that He Himself is Christ, a King.” </a:t>
            </a:r>
          </a:p>
        </p:txBody>
      </p:sp>
    </p:spTree>
  </p:cSld>
  <p:clrMapOvr>
    <a:masterClrMapping/>
  </p:clrMapOvr>
  <p:transition spd="med" advClick="1">
    <p:dissolve/>
  </p:transition>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Shape 240"/>
          <p:cNvSpPr/>
          <p:nvPr/>
        </p:nvSpPr>
        <p:spPr>
          <a:xfrm>
            <a:off x="468204" y="46566"/>
            <a:ext cx="11661991" cy="7785101"/>
          </a:xfrm>
          <a:prstGeom prst="rect">
            <a:avLst/>
          </a:prstGeom>
          <a:ln w="12700">
            <a:miter lim="400000"/>
          </a:ln>
          <a:effectLst>
            <a:outerShdw sx="100000" sy="100000" kx="0" ky="0" algn="b" rotWithShape="0" blurRad="165100" dist="76200" dir="3000000">
              <a:srgbClr val="000000">
                <a:alpha val="29206"/>
              </a:srgbClr>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latin typeface="Abject Failure"/>
                <a:ea typeface="Abject Failure"/>
                <a:cs typeface="Abject Failure"/>
                <a:sym typeface="Abject Failure"/>
              </a:rPr>
              <a:t>Luke 23:1–7 (NKJV)\</a:t>
            </a:r>
            <a:endParaRPr sz="6900">
              <a:latin typeface="Abject Failure"/>
              <a:ea typeface="Abject Failure"/>
              <a:cs typeface="Abject Failure"/>
              <a:sym typeface="Abject Failure"/>
            </a:endParaRPr>
          </a:p>
          <a:p>
            <a:pPr lvl="0" defTabSz="457200">
              <a:defRPr sz="1800">
                <a:solidFill>
                  <a:srgbClr val="000000"/>
                </a:solidFill>
              </a:defRPr>
            </a:pPr>
            <a:r>
              <a:rPr baseline="31999" sz="6800">
                <a:latin typeface="Adelon"/>
                <a:ea typeface="Adelon"/>
                <a:cs typeface="Adelon"/>
                <a:sym typeface="Adelon"/>
              </a:rPr>
              <a:t>3</a:t>
            </a:r>
            <a:r>
              <a:rPr sz="6800">
                <a:latin typeface="Adelon"/>
                <a:ea typeface="Adelon"/>
                <a:cs typeface="Adelon"/>
                <a:sym typeface="Adelon"/>
              </a:rPr>
              <a:t> Then Pilate asked Him, saying, “Are You the King of the Jews?” He answered him and said, “</a:t>
            </a:r>
            <a:r>
              <a:rPr sz="6800">
                <a:latin typeface="Adelon"/>
                <a:ea typeface="Adelon"/>
                <a:cs typeface="Adelon"/>
                <a:sym typeface="Adelon"/>
              </a:rPr>
              <a:t>It is as</a:t>
            </a:r>
            <a:r>
              <a:rPr sz="6800">
                <a:latin typeface="Adelon"/>
                <a:ea typeface="Adelon"/>
                <a:cs typeface="Adelon"/>
                <a:sym typeface="Adelon"/>
              </a:rPr>
              <a:t> you say.” </a:t>
            </a:r>
            <a:r>
              <a:rPr baseline="31999" sz="6800">
                <a:latin typeface="Adelon"/>
                <a:ea typeface="Adelon"/>
                <a:cs typeface="Adelon"/>
                <a:sym typeface="Adelon"/>
              </a:rPr>
              <a:t>4</a:t>
            </a:r>
            <a:r>
              <a:rPr sz="6800">
                <a:latin typeface="Adelon"/>
                <a:ea typeface="Adelon"/>
                <a:cs typeface="Adelon"/>
                <a:sym typeface="Adelon"/>
              </a:rPr>
              <a:t> So Pilate said to the chief priests and the crowd, “I find no fault in this Man.” </a:t>
            </a:r>
          </a:p>
        </p:txBody>
      </p:sp>
    </p:spTree>
  </p:cSld>
  <p:clrMapOvr>
    <a:masterClrMapping/>
  </p:clrMapOvr>
  <p:transition spd="slow" advClick="1">
    <p:dissolve/>
  </p:transition>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 name="Shape 242"/>
          <p:cNvSpPr/>
          <p:nvPr/>
        </p:nvSpPr>
        <p:spPr>
          <a:xfrm>
            <a:off x="468204" y="46566"/>
            <a:ext cx="11661991" cy="9004301"/>
          </a:xfrm>
          <a:prstGeom prst="rect">
            <a:avLst/>
          </a:prstGeom>
          <a:ln w="12700">
            <a:miter lim="400000"/>
          </a:ln>
          <a:effectLst>
            <a:outerShdw sx="100000" sy="100000" kx="0" ky="0" algn="b" rotWithShape="0" blurRad="165100" dist="76200" dir="3000000">
              <a:srgbClr val="000000">
                <a:alpha val="29206"/>
              </a:srgbClr>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latin typeface="Abject Failure"/>
                <a:ea typeface="Abject Failure"/>
                <a:cs typeface="Abject Failure"/>
                <a:sym typeface="Abject Failure"/>
              </a:rPr>
              <a:t>Luke 23:1–7 (NKJV)\</a:t>
            </a:r>
            <a:endParaRPr sz="6900">
              <a:latin typeface="Abject Failure"/>
              <a:ea typeface="Abject Failure"/>
              <a:cs typeface="Abject Failure"/>
              <a:sym typeface="Abject Failure"/>
            </a:endParaRPr>
          </a:p>
          <a:p>
            <a:pPr lvl="0" defTabSz="457200">
              <a:defRPr sz="1800">
                <a:solidFill>
                  <a:srgbClr val="000000"/>
                </a:solidFill>
              </a:defRPr>
            </a:pPr>
            <a:r>
              <a:rPr baseline="31999" sz="5400">
                <a:latin typeface="Adelon"/>
                <a:ea typeface="Adelon"/>
                <a:cs typeface="Adelon"/>
                <a:sym typeface="Adelon"/>
              </a:rPr>
              <a:t>5</a:t>
            </a:r>
            <a:r>
              <a:rPr sz="5400">
                <a:latin typeface="Adelon"/>
                <a:ea typeface="Adelon"/>
                <a:cs typeface="Adelon"/>
                <a:sym typeface="Adelon"/>
              </a:rPr>
              <a:t> But they were the more fierce, saying, “He stirs up the people, teaching throughout all Judea, beginning from Galilee to this place.” </a:t>
            </a:r>
            <a:r>
              <a:rPr baseline="31999" sz="5400">
                <a:latin typeface="Adelon"/>
                <a:ea typeface="Adelon"/>
                <a:cs typeface="Adelon"/>
                <a:sym typeface="Adelon"/>
              </a:rPr>
              <a:t>6</a:t>
            </a:r>
            <a:r>
              <a:rPr sz="5400">
                <a:latin typeface="Adelon"/>
                <a:ea typeface="Adelon"/>
                <a:cs typeface="Adelon"/>
                <a:sym typeface="Adelon"/>
              </a:rPr>
              <a:t> When Pilate heard of Galilee, he asked if the Man were a Galilean. </a:t>
            </a:r>
            <a:r>
              <a:rPr baseline="31999" sz="5400">
                <a:latin typeface="Adelon"/>
                <a:ea typeface="Adelon"/>
                <a:cs typeface="Adelon"/>
                <a:sym typeface="Adelon"/>
              </a:rPr>
              <a:t>7</a:t>
            </a:r>
            <a:r>
              <a:rPr sz="5400">
                <a:latin typeface="Adelon"/>
                <a:ea typeface="Adelon"/>
                <a:cs typeface="Adelon"/>
                <a:sym typeface="Adelon"/>
              </a:rPr>
              <a:t> And as soon as he knew that He belonged to Herod’s jurisdiction, he sent Him to Herod, who was also in Jerusalem at that time.</a:t>
            </a:r>
          </a:p>
        </p:txBody>
      </p:sp>
    </p:spTree>
  </p:cSld>
  <p:clrMapOvr>
    <a:masterClrMapping/>
  </p:clrMapOvr>
  <p:transition spd="slow" advClick="1">
    <p:dissolve/>
  </p:transition>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4" name="pasted-image.pdf"/>
          <p:cNvPicPr/>
          <p:nvPr/>
        </p:nvPicPr>
        <p:blipFill>
          <a:blip r:embed="rId2">
            <a:extLst/>
          </a:blip>
          <a:stretch>
            <a:fillRect/>
          </a:stretch>
        </p:blipFill>
        <p:spPr>
          <a:xfrm>
            <a:off x="735700" y="1500023"/>
            <a:ext cx="11533400" cy="1664413"/>
          </a:xfrm>
          <a:prstGeom prst="rect">
            <a:avLst/>
          </a:prstGeom>
          <a:ln w="12700">
            <a:miter lim="400000"/>
          </a:ln>
          <a:effectLst>
            <a:outerShdw sx="100000" sy="100000" kx="0" ky="0" algn="b" rotWithShape="0" blurRad="76200" dist="76200" dir="1936150">
              <a:srgbClr val="000000"/>
            </a:outerShdw>
          </a:effectLst>
        </p:spPr>
      </p:pic>
      <p:pic>
        <p:nvPicPr>
          <p:cNvPr id="95" name=""/>
          <p:cNvPicPr/>
          <p:nvPr/>
        </p:nvPicPr>
        <p:blipFill>
          <a:blip r:embed="rId3">
            <a:extLst/>
          </a:blip>
          <a:stretch>
            <a:fillRect/>
          </a:stretch>
        </p:blipFill>
        <p:spPr>
          <a:xfrm>
            <a:off x="4303184" y="2726304"/>
            <a:ext cx="4398432" cy="4669099"/>
          </a:xfrm>
          <a:prstGeom prst="rect">
            <a:avLst/>
          </a:prstGeom>
        </p:spPr>
      </p:pic>
      <p:sp>
        <p:nvSpPr>
          <p:cNvPr id="96" name="Shape 96"/>
          <p:cNvSpPr/>
          <p:nvPr/>
        </p:nvSpPr>
        <p:spPr>
          <a:xfrm>
            <a:off x="160069" y="2552157"/>
            <a:ext cx="4053415" cy="4413707"/>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000"/>
              </a:spcBef>
              <a:buClr>
                <a:srgbClr val="E2BF60"/>
              </a:buClr>
              <a:buSzPct val="100000"/>
              <a:buFont typeface="Wingdings 2"/>
              <a:buChar char="✴"/>
              <a:defRPr sz="1800">
                <a:solidFill>
                  <a:srgbClr val="000000"/>
                </a:solidFill>
              </a:defRPr>
            </a:pPr>
            <a:r>
              <a:rPr sz="4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plans of wicked men:</a:t>
            </a:r>
            <a:endParaRPr sz="4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defTabSz="457200">
              <a:spcBef>
                <a:spcPts val="1000"/>
              </a:spcBef>
              <a:defRPr sz="1800">
                <a:solidFill>
                  <a:srgbClr val="000000"/>
                </a:solidFill>
              </a:defRPr>
            </a:pPr>
            <a:r>
              <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2:13-22; 5:16-18; 7:7-49; 8:21-59; 9:22; 10:22-39; 11:47-57; 12:9-11,19; 13:2,27-30</a:t>
            </a:r>
          </a:p>
        </p:txBody>
      </p:sp>
      <p:sp>
        <p:nvSpPr>
          <p:cNvPr id="97" name="Shape 97"/>
          <p:cNvSpPr/>
          <p:nvPr/>
        </p:nvSpPr>
        <p:spPr>
          <a:xfrm>
            <a:off x="8839734" y="2552157"/>
            <a:ext cx="4053415" cy="4413707"/>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000"/>
              </a:spcBef>
              <a:buClr>
                <a:srgbClr val="E2BF60"/>
              </a:buClr>
              <a:buSzPct val="100000"/>
              <a:buFont typeface="Wingdings 2"/>
              <a:buChar char="✴"/>
              <a:defRPr sz="1800">
                <a:solidFill>
                  <a:srgbClr val="000000"/>
                </a:solidFill>
              </a:defRPr>
            </a:pPr>
            <a:r>
              <a:rPr sz="4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plan of Almighty God</a:t>
            </a:r>
            <a:endParaRPr sz="4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defTabSz="457200">
              <a:spcBef>
                <a:spcPts val="1000"/>
              </a:spcBef>
              <a:defRPr sz="1800">
                <a:solidFill>
                  <a:srgbClr val="000000"/>
                </a:solidFill>
              </a:defRPr>
            </a:pPr>
            <a:r>
              <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1:1,14; 3:14-16; 6:51-58; 7:30; 8:20,59; 10:14-18,31,39; 11:8-10;  12:20-36</a:t>
            </a:r>
          </a:p>
        </p:txBody>
      </p:sp>
      <p:sp>
        <p:nvSpPr>
          <p:cNvPr id="98" name="Shape 98"/>
          <p:cNvSpPr/>
          <p:nvPr/>
        </p:nvSpPr>
        <p:spPr>
          <a:xfrm>
            <a:off x="313663" y="6769695"/>
            <a:ext cx="12093576" cy="2946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71" y="0"/>
                </a:moveTo>
                <a:lnTo>
                  <a:pt x="10166" y="1848"/>
                </a:lnTo>
                <a:lnTo>
                  <a:pt x="1009" y="1848"/>
                </a:lnTo>
                <a:cubicBezTo>
                  <a:pt x="452" y="1848"/>
                  <a:pt x="0" y="3701"/>
                  <a:pt x="0" y="5988"/>
                </a:cubicBezTo>
                <a:lnTo>
                  <a:pt x="0" y="17460"/>
                </a:lnTo>
                <a:cubicBezTo>
                  <a:pt x="0" y="19746"/>
                  <a:pt x="452" y="21600"/>
                  <a:pt x="1009" y="21600"/>
                </a:cubicBezTo>
                <a:lnTo>
                  <a:pt x="20591" y="21600"/>
                </a:lnTo>
                <a:cubicBezTo>
                  <a:pt x="21148" y="21600"/>
                  <a:pt x="21600" y="19746"/>
                  <a:pt x="21600" y="17460"/>
                </a:cubicBezTo>
                <a:lnTo>
                  <a:pt x="21600" y="5988"/>
                </a:lnTo>
                <a:cubicBezTo>
                  <a:pt x="21600" y="3701"/>
                  <a:pt x="21148" y="1848"/>
                  <a:pt x="20591" y="1848"/>
                </a:cubicBezTo>
                <a:lnTo>
                  <a:pt x="11663" y="1848"/>
                </a:lnTo>
                <a:lnTo>
                  <a:pt x="11071" y="0"/>
                </a:lnTo>
                <a:close/>
              </a:path>
            </a:pathLst>
          </a:custGeom>
          <a:gradFill>
            <a:gsLst>
              <a:gs pos="0">
                <a:srgbClr val="DEFDC2"/>
              </a:gs>
              <a:gs pos="100000">
                <a:srgbClr val="DCE1C6"/>
              </a:gs>
            </a:gsLst>
            <a:lin ang="5400000"/>
          </a:gradFill>
          <a:ln w="25400">
            <a:solidFill>
              <a:srgbClr val="3E231A"/>
            </a:solidFill>
            <a:miter lim="400000"/>
          </a:ln>
          <a:extLst>
            <a:ext uri="{C572A759-6A51-4108-AA02-DFA0A04FC94B}">
              <ma14:wrappingTextBoxFlag xmlns:ma14="http://schemas.microsoft.com/office/mac/drawingml/2011/main" val="1"/>
            </a:ext>
          </a:extLst>
        </p:spPr>
        <p:txBody>
          <a:bodyPr lIns="0" tIns="0" rIns="0" bIns="0" anchor="ctr"/>
          <a:lstStyle/>
          <a:p>
            <a:pPr lvl="0">
              <a:buClr>
                <a:srgbClr val="000000"/>
              </a:buClr>
              <a:buFont typeface="Helvetica"/>
              <a:defRPr sz="1800">
                <a:solidFill>
                  <a:srgbClr val="000000"/>
                </a:solidFill>
              </a:defRPr>
            </a:pPr>
            <a:r>
              <a:rPr sz="3200">
                <a:solidFill>
                  <a:srgbClr val="3E231A"/>
                </a:solidFill>
                <a:effectLst>
                  <a:outerShdw sx="100000" sy="100000" kx="0" ky="0" algn="b" rotWithShape="0" blurRad="152400" dist="76200" dir="2700000">
                    <a:srgbClr val="000000">
                      <a:alpha val="50000"/>
                    </a:srgbClr>
                  </a:outerShdw>
                </a:effectLst>
                <a:latin typeface="Helvetica"/>
                <a:ea typeface="Helvetica"/>
                <a:cs typeface="Helvetica"/>
                <a:sym typeface="Helvetica"/>
              </a:rPr>
              <a:t>Jesus does NOT appear in this narrative as a mere victim - nor is he overcome by an external superior power!</a:t>
            </a:r>
            <a:endParaRPr sz="3200">
              <a:solidFill>
                <a:srgbClr val="3E231A"/>
              </a:solidFill>
              <a:effectLst>
                <a:outerShdw sx="100000" sy="100000" kx="0" ky="0" algn="b" rotWithShape="0" blurRad="152400" dist="76200" dir="2700000">
                  <a:srgbClr val="000000">
                    <a:alpha val="50000"/>
                  </a:srgbClr>
                </a:outerShdw>
              </a:effectLst>
              <a:latin typeface="Helvetica"/>
              <a:ea typeface="Helvetica"/>
              <a:cs typeface="Helvetica"/>
              <a:sym typeface="Helvetica"/>
            </a:endParaRPr>
          </a:p>
          <a:p>
            <a:pPr lvl="0">
              <a:buClr>
                <a:srgbClr val="000000"/>
              </a:buClr>
              <a:buFont typeface="Helvetica"/>
              <a:defRPr sz="1800">
                <a:solidFill>
                  <a:srgbClr val="000000"/>
                </a:solidFill>
              </a:defRPr>
            </a:pPr>
            <a:r>
              <a:rPr sz="3200">
                <a:solidFill>
                  <a:srgbClr val="3E231A"/>
                </a:solidFill>
                <a:effectLst>
                  <a:outerShdw sx="100000" sy="100000" kx="0" ky="0" algn="b" rotWithShape="0" blurRad="152400" dist="76200" dir="2700000">
                    <a:srgbClr val="000000">
                      <a:alpha val="50000"/>
                    </a:srgbClr>
                  </a:outerShdw>
                </a:effectLst>
                <a:latin typeface="Helvetica"/>
                <a:ea typeface="Helvetica"/>
                <a:cs typeface="Helvetica"/>
                <a:sym typeface="Helvetica"/>
              </a:rPr>
              <a:t>His death was entirely voluntary - 10:14-18; 14:30,31</a:t>
            </a:r>
            <a:endParaRPr sz="3200">
              <a:solidFill>
                <a:srgbClr val="3E231A"/>
              </a:solidFill>
              <a:effectLst>
                <a:outerShdw sx="100000" sy="100000" kx="0" ky="0" algn="b" rotWithShape="0" blurRad="152400" dist="76200" dir="2700000">
                  <a:srgbClr val="000000">
                    <a:alpha val="50000"/>
                  </a:srgbClr>
                </a:outerShdw>
              </a:effectLst>
              <a:latin typeface="Helvetica"/>
              <a:ea typeface="Helvetica"/>
              <a:cs typeface="Helvetica"/>
              <a:sym typeface="Helvetica"/>
            </a:endParaRPr>
          </a:p>
          <a:p>
            <a:pPr lvl="0">
              <a:buClr>
                <a:srgbClr val="000000"/>
              </a:buClr>
              <a:buFont typeface="Helvetica"/>
              <a:defRPr sz="1800">
                <a:solidFill>
                  <a:srgbClr val="000000"/>
                </a:solidFill>
              </a:defRPr>
            </a:pPr>
            <a:r>
              <a:rPr sz="3200">
                <a:solidFill>
                  <a:srgbClr val="3E231A"/>
                </a:solidFill>
                <a:effectLst>
                  <a:outerShdw sx="100000" sy="100000" kx="0" ky="0" algn="b" rotWithShape="0" blurRad="152400" dist="76200" dir="2700000">
                    <a:srgbClr val="000000">
                      <a:alpha val="50000"/>
                    </a:srgbClr>
                  </a:outerShdw>
                </a:effectLst>
                <a:latin typeface="Helvetica"/>
                <a:ea typeface="Helvetica"/>
                <a:cs typeface="Helvetica"/>
                <a:sym typeface="Helvetica"/>
              </a:rPr>
              <a:t>None but Jesus has mastery of the circumstances - </a:t>
            </a:r>
          </a:p>
        </p:txBody>
      </p:sp>
      <p:sp>
        <p:nvSpPr>
          <p:cNvPr id="99" name="Shape 99"/>
          <p:cNvSpPr/>
          <p:nvPr/>
        </p:nvSpPr>
        <p:spPr>
          <a:xfrm>
            <a:off x="38100" y="80433"/>
            <a:ext cx="12928600" cy="16891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7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700">
                <a:solidFill>
                  <a:srgbClr val="FFFFFF"/>
                </a:solidFill>
                <a:effectLst>
                  <a:outerShdw sx="100000" sy="100000" kx="0" ky="0" algn="b" rotWithShape="0" blurRad="152400" dist="76200" dir="2700000">
                    <a:srgbClr val="000000"/>
                  </a:outerShdw>
                </a:effectLst>
              </a:rPr>
              <a:t>“The Unjust Trial of Jesus”</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96">
                                            <p:bg/>
                                          </p:spTgt>
                                        </p:tgtEl>
                                        <p:attrNameLst>
                                          <p:attrName>style.visibility</p:attrName>
                                        </p:attrNameLst>
                                      </p:cBhvr>
                                      <p:to>
                                        <p:strVal val="visible"/>
                                      </p:to>
                                    </p:set>
                                    <p:animEffect filter="fade" transition="in">
                                      <p:cBhvr>
                                        <p:cTn id="7" dur="1500"/>
                                        <p:tgtEl>
                                          <p:spTgt spid="96">
                                            <p:bg/>
                                          </p:spTgt>
                                        </p:tgtEl>
                                      </p:cBhvr>
                                    </p:animEffect>
                                  </p:childTnLst>
                                </p:cTn>
                              </p:par>
                              <p:par>
                                <p:cTn id="8" presetClass="entr" presetSubtype="0" presetID="10" grpId="1" fill="hold">
                                  <p:stCondLst>
                                    <p:cond delay="0"/>
                                  </p:stCondLst>
                                  <p:iterate type="el" backwards="0">
                                    <p:tmAbs val="0"/>
                                  </p:iterate>
                                  <p:childTnLst>
                                    <p:set>
                                      <p:cBhvr>
                                        <p:cTn id="9" fill="hold"/>
                                        <p:tgtEl>
                                          <p:spTgt spid="96">
                                            <p:txEl>
                                              <p:pRg st="0" end="0"/>
                                            </p:txEl>
                                          </p:spTgt>
                                        </p:tgtEl>
                                        <p:attrNameLst>
                                          <p:attrName>style.visibility</p:attrName>
                                        </p:attrNameLst>
                                      </p:cBhvr>
                                      <p:to>
                                        <p:strVal val="visible"/>
                                      </p:to>
                                    </p:set>
                                    <p:animEffect filter="fade" transition="in">
                                      <p:cBhvr>
                                        <p:cTn id="10" dur="1500"/>
                                        <p:tgtEl>
                                          <p:spTgt spid="9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0" grpId="1" fill="hold">
                                  <p:stCondLst>
                                    <p:cond delay="0"/>
                                  </p:stCondLst>
                                  <p:iterate type="el" backwards="0">
                                    <p:tmAbs val="0"/>
                                  </p:iterate>
                                  <p:childTnLst>
                                    <p:set>
                                      <p:cBhvr>
                                        <p:cTn id="14" fill="hold"/>
                                        <p:tgtEl>
                                          <p:spTgt spid="96">
                                            <p:txEl>
                                              <p:pRg st="1" end="1"/>
                                            </p:txEl>
                                          </p:spTgt>
                                        </p:tgtEl>
                                        <p:attrNameLst>
                                          <p:attrName>style.visibility</p:attrName>
                                        </p:attrNameLst>
                                      </p:cBhvr>
                                      <p:to>
                                        <p:strVal val="visible"/>
                                      </p:to>
                                    </p:set>
                                    <p:animEffect filter="fade" transition="in">
                                      <p:cBhvr>
                                        <p:cTn id="15" dur="1500"/>
                                        <p:tgtEl>
                                          <p:spTgt spid="9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10" grpId="2" fill="hold">
                                  <p:stCondLst>
                                    <p:cond delay="0"/>
                                  </p:stCondLst>
                                  <p:iterate type="el" backwards="0">
                                    <p:tmAbs val="0"/>
                                  </p:iterate>
                                  <p:childTnLst>
                                    <p:set>
                                      <p:cBhvr>
                                        <p:cTn id="19" fill="hold"/>
                                        <p:tgtEl>
                                          <p:spTgt spid="97">
                                            <p:bg/>
                                          </p:spTgt>
                                        </p:tgtEl>
                                        <p:attrNameLst>
                                          <p:attrName>style.visibility</p:attrName>
                                        </p:attrNameLst>
                                      </p:cBhvr>
                                      <p:to>
                                        <p:strVal val="visible"/>
                                      </p:to>
                                    </p:set>
                                    <p:animEffect filter="fade" transition="in">
                                      <p:cBhvr>
                                        <p:cTn id="20" dur="1500"/>
                                        <p:tgtEl>
                                          <p:spTgt spid="97">
                                            <p:bg/>
                                          </p:spTgt>
                                        </p:tgtEl>
                                      </p:cBhvr>
                                    </p:animEffect>
                                  </p:childTnLst>
                                </p:cTn>
                              </p:par>
                              <p:par>
                                <p:cTn id="21" presetClass="entr" presetSubtype="0" presetID="10" grpId="2" fill="hold">
                                  <p:stCondLst>
                                    <p:cond delay="0"/>
                                  </p:stCondLst>
                                  <p:iterate type="el" backwards="0">
                                    <p:tmAbs val="0"/>
                                  </p:iterate>
                                  <p:childTnLst>
                                    <p:set>
                                      <p:cBhvr>
                                        <p:cTn id="22" fill="hold"/>
                                        <p:tgtEl>
                                          <p:spTgt spid="97">
                                            <p:txEl>
                                              <p:pRg st="0" end="0"/>
                                            </p:txEl>
                                          </p:spTgt>
                                        </p:tgtEl>
                                        <p:attrNameLst>
                                          <p:attrName>style.visibility</p:attrName>
                                        </p:attrNameLst>
                                      </p:cBhvr>
                                      <p:to>
                                        <p:strVal val="visible"/>
                                      </p:to>
                                    </p:set>
                                    <p:animEffect filter="fade" transition="in">
                                      <p:cBhvr>
                                        <p:cTn id="23" dur="1500"/>
                                        <p:tgtEl>
                                          <p:spTgt spid="9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nodeType="clickEffect" presetClass="entr" presetSubtype="0" presetID="10" grpId="2" fill="hold">
                                  <p:stCondLst>
                                    <p:cond delay="0"/>
                                  </p:stCondLst>
                                  <p:iterate type="el" backwards="0">
                                    <p:tmAbs val="0"/>
                                  </p:iterate>
                                  <p:childTnLst>
                                    <p:set>
                                      <p:cBhvr>
                                        <p:cTn id="27" fill="hold"/>
                                        <p:tgtEl>
                                          <p:spTgt spid="97">
                                            <p:txEl>
                                              <p:pRg st="1" end="1"/>
                                            </p:txEl>
                                          </p:spTgt>
                                        </p:tgtEl>
                                        <p:attrNameLst>
                                          <p:attrName>style.visibility</p:attrName>
                                        </p:attrNameLst>
                                      </p:cBhvr>
                                      <p:to>
                                        <p:strVal val="visible"/>
                                      </p:to>
                                    </p:set>
                                    <p:animEffect filter="fade" transition="in">
                                      <p:cBhvr>
                                        <p:cTn id="28" dur="1500"/>
                                        <p:tgtEl>
                                          <p:spTgt spid="9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nodeType="clickEffect" presetClass="entr" presetSubtype="0" presetID="10" grpId="3" fill="hold">
                                  <p:stCondLst>
                                    <p:cond delay="0"/>
                                  </p:stCondLst>
                                  <p:iterate type="el" backwards="0">
                                    <p:tmAbs val="0"/>
                                  </p:iterate>
                                  <p:childTnLst>
                                    <p:set>
                                      <p:cBhvr>
                                        <p:cTn id="32" fill="hold"/>
                                        <p:tgtEl>
                                          <p:spTgt spid="98"/>
                                        </p:tgtEl>
                                        <p:attrNameLst>
                                          <p:attrName>style.visibility</p:attrName>
                                        </p:attrNameLst>
                                      </p:cBhvr>
                                      <p:to>
                                        <p:strVal val="visible"/>
                                      </p:to>
                                    </p:set>
                                    <p:animEffect filter="fade" transition="in">
                                      <p:cBhvr>
                                        <p:cTn id="33" dur="1500"/>
                                        <p:tgtEl>
                                          <p:spTgt spid="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7" grpId="2"/>
      <p:bldP build="whole" bldLvl="1" animBg="1" rev="0" advAuto="0" spid="98" grpId="3"/>
      <p:bldP build="p" bldLvl="5" animBg="1" rev="0" advAuto="0" spid="96"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1" name="image.png"/>
          <p:cNvPicPr/>
          <p:nvPr/>
        </p:nvPicPr>
        <p:blipFill>
          <a:blip r:embed="rId2">
            <a:extLst/>
          </a:blip>
          <a:stretch>
            <a:fillRect/>
          </a:stretch>
        </p:blipFill>
        <p:spPr>
          <a:xfrm>
            <a:off x="216746" y="1905327"/>
            <a:ext cx="6153808" cy="7523153"/>
          </a:xfrm>
          <a:prstGeom prst="rect">
            <a:avLst/>
          </a:prstGeom>
          <a:ln w="12700">
            <a:solidFill/>
            <a:round/>
          </a:ln>
        </p:spPr>
      </p:pic>
      <p:sp>
        <p:nvSpPr>
          <p:cNvPr id="102" name="Shape 102"/>
          <p:cNvSpPr/>
          <p:nvPr/>
        </p:nvSpPr>
        <p:spPr>
          <a:xfrm>
            <a:off x="6602346" y="1782042"/>
            <a:ext cx="6166508" cy="7769723"/>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0" marL="457200" indent="-457200" algn="l" defTabSz="914400">
              <a:buSzPct val="100000"/>
              <a:buAutoNum type="arabicPeriod" startAt="1"/>
              <a:defRPr sz="1800">
                <a:solidFill>
                  <a:srgbClr val="000000"/>
                </a:solidFill>
              </a:defRPr>
            </a:pPr>
            <a:r>
              <a:rPr sz="3400">
                <a:solidFill>
                  <a:srgbClr val="FFFFFF"/>
                </a:solidFill>
                <a:effectLst>
                  <a:outerShdw sx="100000" sy="100000" kx="0" ky="0" algn="b" rotWithShape="0" blurRad="63500" dist="63500" dir="3510284">
                    <a:srgbClr val="000000"/>
                  </a:outerShdw>
                </a:effectLst>
                <a:latin typeface="Chalkboard"/>
                <a:ea typeface="Chalkboard"/>
                <a:cs typeface="Chalkboard"/>
                <a:sym typeface="Chalkboard"/>
              </a:rPr>
              <a:t>Jesus taken to Annas, - John 18:13-14, 19-24</a:t>
            </a:r>
            <a:endParaRPr sz="3400">
              <a:solidFill>
                <a:srgbClr val="FFFFFF"/>
              </a:solidFill>
              <a:effectLst>
                <a:outerShdw sx="100000" sy="100000" kx="0" ky="0" algn="b" rotWithShape="0" blurRad="63500" dist="63500" dir="3510284">
                  <a:srgbClr val="000000"/>
                </a:outerShdw>
              </a:effectLst>
              <a:latin typeface="Chalkboard"/>
              <a:ea typeface="Chalkboard"/>
              <a:cs typeface="Chalkboard"/>
              <a:sym typeface="Chalkboard"/>
            </a:endParaRPr>
          </a:p>
          <a:p>
            <a:pPr lvl="0" marL="457200" indent="-457200" algn="l" defTabSz="914400">
              <a:buSzPct val="100000"/>
              <a:buAutoNum type="arabicPeriod" startAt="1"/>
              <a:defRPr sz="1800">
                <a:solidFill>
                  <a:srgbClr val="000000"/>
                </a:solidFill>
              </a:defRPr>
            </a:pPr>
            <a:r>
              <a:rPr sz="3400">
                <a:solidFill>
                  <a:srgbClr val="FFFFFF"/>
                </a:solidFill>
                <a:effectLst>
                  <a:outerShdw sx="100000" sy="100000" kx="0" ky="0" algn="b" rotWithShape="0" blurRad="63500" dist="63500" dir="3510284">
                    <a:srgbClr val="000000"/>
                  </a:outerShdw>
                </a:effectLst>
                <a:latin typeface="Chalkboard"/>
                <a:ea typeface="Chalkboard"/>
                <a:cs typeface="Chalkboard"/>
                <a:sym typeface="Chalkboard"/>
              </a:rPr>
              <a:t>Then to Caiaphas and SOME of the elders – John 18:24; Mat 26:57-68; Luke 66-71</a:t>
            </a:r>
            <a:endParaRPr sz="3400">
              <a:solidFill>
                <a:srgbClr val="FFFFFF"/>
              </a:solidFill>
              <a:effectLst>
                <a:outerShdw sx="100000" sy="100000" kx="0" ky="0" algn="b" rotWithShape="0" blurRad="63500" dist="63500" dir="3510284">
                  <a:srgbClr val="000000"/>
                </a:outerShdw>
              </a:effectLst>
              <a:latin typeface="Chalkboard"/>
              <a:ea typeface="Chalkboard"/>
              <a:cs typeface="Chalkboard"/>
              <a:sym typeface="Chalkboard"/>
            </a:endParaRPr>
          </a:p>
          <a:p>
            <a:pPr lvl="0" marL="457200" indent="-457200" algn="l" defTabSz="914400">
              <a:buSzPct val="100000"/>
              <a:buAutoNum type="arabicPeriod" startAt="1"/>
              <a:defRPr sz="1800">
                <a:solidFill>
                  <a:srgbClr val="000000"/>
                </a:solidFill>
              </a:defRPr>
            </a:pPr>
            <a:r>
              <a:rPr sz="3400">
                <a:solidFill>
                  <a:srgbClr val="FFFFFF"/>
                </a:solidFill>
                <a:effectLst>
                  <a:outerShdw sx="100000" sy="100000" kx="0" ky="0" algn="b" rotWithShape="0" blurRad="63500" dist="63500" dir="3510284">
                    <a:srgbClr val="000000"/>
                  </a:outerShdw>
                </a:effectLst>
                <a:latin typeface="Chalkboard"/>
                <a:ea typeface="Chalkboard"/>
                <a:cs typeface="Chalkboard"/>
                <a:sym typeface="Chalkboard"/>
              </a:rPr>
              <a:t>Jesus sent to Pilate – Mat 27:1,2; Luke 23:1,2; John 18:28-38</a:t>
            </a:r>
            <a:endParaRPr sz="3400">
              <a:solidFill>
                <a:srgbClr val="FFFFFF"/>
              </a:solidFill>
              <a:effectLst>
                <a:outerShdw sx="100000" sy="100000" kx="0" ky="0" algn="b" rotWithShape="0" blurRad="63500" dist="63500" dir="3510284">
                  <a:srgbClr val="000000"/>
                </a:outerShdw>
              </a:effectLst>
              <a:latin typeface="Chalkboard"/>
              <a:ea typeface="Chalkboard"/>
              <a:cs typeface="Chalkboard"/>
              <a:sym typeface="Chalkboard"/>
            </a:endParaRPr>
          </a:p>
          <a:p>
            <a:pPr lvl="0" marL="457200" indent="-457200" algn="l" defTabSz="914400">
              <a:buSzPct val="100000"/>
              <a:buAutoNum type="arabicPeriod" startAt="1"/>
              <a:defRPr sz="1800">
                <a:solidFill>
                  <a:srgbClr val="000000"/>
                </a:solidFill>
              </a:defRPr>
            </a:pPr>
            <a:r>
              <a:rPr sz="3400">
                <a:solidFill>
                  <a:srgbClr val="FFFFFF"/>
                </a:solidFill>
                <a:effectLst>
                  <a:outerShdw sx="100000" sy="100000" kx="0" ky="0" algn="b" rotWithShape="0" blurRad="63500" dist="63500" dir="3510284">
                    <a:srgbClr val="000000"/>
                  </a:outerShdw>
                </a:effectLst>
                <a:latin typeface="Chalkboard"/>
                <a:ea typeface="Chalkboard"/>
                <a:cs typeface="Chalkboard"/>
                <a:sym typeface="Chalkboard"/>
              </a:rPr>
              <a:t> Jesus sent to Herod “tetrarch of Galilee” (Luke 3:1) – Luke 23:6-12</a:t>
            </a:r>
            <a:endParaRPr sz="3400">
              <a:solidFill>
                <a:srgbClr val="FFFFFF"/>
              </a:solidFill>
              <a:effectLst>
                <a:outerShdw sx="100000" sy="100000" kx="0" ky="0" algn="b" rotWithShape="0" blurRad="63500" dist="63500" dir="3510284">
                  <a:srgbClr val="000000"/>
                </a:outerShdw>
              </a:effectLst>
              <a:latin typeface="Chalkboard"/>
              <a:ea typeface="Chalkboard"/>
              <a:cs typeface="Chalkboard"/>
              <a:sym typeface="Chalkboard"/>
            </a:endParaRPr>
          </a:p>
          <a:p>
            <a:pPr lvl="0" marL="457200" indent="-457200" algn="l" defTabSz="914400">
              <a:buSzPct val="100000"/>
              <a:buAutoNum type="arabicPeriod" startAt="1"/>
              <a:defRPr sz="1800">
                <a:solidFill>
                  <a:srgbClr val="000000"/>
                </a:solidFill>
              </a:defRPr>
            </a:pPr>
            <a:r>
              <a:rPr sz="3400">
                <a:solidFill>
                  <a:srgbClr val="FFFFFF"/>
                </a:solidFill>
                <a:effectLst>
                  <a:outerShdw sx="100000" sy="100000" kx="0" ky="0" algn="b" rotWithShape="0" blurRad="63500" dist="63500" dir="3510284">
                    <a:srgbClr val="000000"/>
                  </a:outerShdw>
                </a:effectLst>
                <a:latin typeface="Chalkboard"/>
                <a:ea typeface="Chalkboard"/>
                <a:cs typeface="Chalkboard"/>
                <a:sym typeface="Chalkboard"/>
              </a:rPr>
              <a:t>Herod sends Jesus back to Pilate – Luke 23:11; John 19:39-16</a:t>
            </a:r>
          </a:p>
        </p:txBody>
      </p:sp>
      <p:sp>
        <p:nvSpPr>
          <p:cNvPr id="103" name="Shape 103"/>
          <p:cNvSpPr/>
          <p:nvPr/>
        </p:nvSpPr>
        <p:spPr>
          <a:xfrm>
            <a:off x="5214533" y="2025226"/>
            <a:ext cx="108375" cy="866988"/>
          </a:xfrm>
          <a:prstGeom prst="line">
            <a:avLst/>
          </a:prstGeom>
          <a:ln w="101600">
            <a:solidFill/>
            <a:miter/>
            <a:tailEnd type="triangle"/>
          </a:ln>
        </p:spPr>
        <p:txBody>
          <a:bodyPr lIns="65023" tIns="65023" rIns="65023" bIns="65023"/>
          <a:lstStyle/>
          <a:p>
            <a:pPr lvl="0" algn="l" defTabSz="457200">
              <a:defRPr sz="1600">
                <a:solidFill>
                  <a:srgbClr val="000000"/>
                </a:solidFill>
                <a:latin typeface="Helvetica"/>
                <a:ea typeface="Helvetica"/>
                <a:cs typeface="Helvetica"/>
                <a:sym typeface="Helvetica"/>
              </a:defRPr>
            </a:pPr>
          </a:p>
        </p:txBody>
      </p:sp>
      <p:sp>
        <p:nvSpPr>
          <p:cNvPr id="104" name="Shape 104"/>
          <p:cNvSpPr/>
          <p:nvPr/>
        </p:nvSpPr>
        <p:spPr>
          <a:xfrm>
            <a:off x="5125125" y="2868742"/>
            <a:ext cx="325121" cy="32512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12700">
            <a:solidFill/>
            <a:miter/>
          </a:ln>
        </p:spPr>
        <p:txBody>
          <a:bodyPr lIns="65023" tIns="65023" rIns="65023" bIns="65023" anchor="ctr"/>
          <a:lstStyle/>
          <a:p>
            <a:pPr lvl="0" algn="l" defTabSz="914400">
              <a:defRPr sz="2400">
                <a:solidFill>
                  <a:srgbClr val="000000"/>
                </a:solidFill>
                <a:latin typeface="Humanst521 BT"/>
                <a:ea typeface="Humanst521 BT"/>
                <a:cs typeface="Humanst521 BT"/>
                <a:sym typeface="Humanst521 BT"/>
              </a:defRPr>
            </a:pPr>
          </a:p>
        </p:txBody>
      </p:sp>
      <p:sp>
        <p:nvSpPr>
          <p:cNvPr id="105" name="Shape 105"/>
          <p:cNvSpPr/>
          <p:nvPr/>
        </p:nvSpPr>
        <p:spPr>
          <a:xfrm>
            <a:off x="3090818" y="2247546"/>
            <a:ext cx="2156461" cy="1530846"/>
          </a:xfrm>
          <a:custGeom>
            <a:avLst/>
            <a:gdLst/>
            <a:ahLst/>
            <a:cxnLst>
              <a:cxn ang="0">
                <a:pos x="wd2" y="hd2"/>
              </a:cxn>
              <a:cxn ang="5400000">
                <a:pos x="wd2" y="hd2"/>
              </a:cxn>
              <a:cxn ang="10800000">
                <a:pos x="wd2" y="hd2"/>
              </a:cxn>
              <a:cxn ang="16200000">
                <a:pos x="wd2" y="hd2"/>
              </a:cxn>
            </a:cxnLst>
            <a:rect l="0" t="0" r="r" b="b"/>
            <a:pathLst>
              <a:path w="20896" h="21495" fill="norm" stroke="1" extrusionOk="0">
                <a:moveTo>
                  <a:pt x="20896" y="14731"/>
                </a:moveTo>
                <a:cubicBezTo>
                  <a:pt x="20697" y="13824"/>
                  <a:pt x="20268" y="13108"/>
                  <a:pt x="19886" y="12328"/>
                </a:cubicBezTo>
                <a:cubicBezTo>
                  <a:pt x="19794" y="12139"/>
                  <a:pt x="19687" y="11928"/>
                  <a:pt x="19595" y="11738"/>
                </a:cubicBezTo>
                <a:cubicBezTo>
                  <a:pt x="19503" y="11548"/>
                  <a:pt x="19319" y="11148"/>
                  <a:pt x="19319" y="11148"/>
                </a:cubicBezTo>
                <a:cubicBezTo>
                  <a:pt x="19074" y="9863"/>
                  <a:pt x="18967" y="8914"/>
                  <a:pt x="18156" y="8156"/>
                </a:cubicBezTo>
                <a:cubicBezTo>
                  <a:pt x="17712" y="7228"/>
                  <a:pt x="17498" y="6554"/>
                  <a:pt x="16855" y="5964"/>
                </a:cubicBezTo>
                <a:cubicBezTo>
                  <a:pt x="16809" y="5774"/>
                  <a:pt x="16839" y="5500"/>
                  <a:pt x="16717" y="5374"/>
                </a:cubicBezTo>
                <a:cubicBezTo>
                  <a:pt x="16120" y="4784"/>
                  <a:pt x="14359" y="4826"/>
                  <a:pt x="13961" y="4784"/>
                </a:cubicBezTo>
                <a:cubicBezTo>
                  <a:pt x="13487" y="4552"/>
                  <a:pt x="13135" y="4194"/>
                  <a:pt x="12660" y="3983"/>
                </a:cubicBezTo>
                <a:cubicBezTo>
                  <a:pt x="11895" y="2403"/>
                  <a:pt x="12354" y="3035"/>
                  <a:pt x="11221" y="1981"/>
                </a:cubicBezTo>
                <a:cubicBezTo>
                  <a:pt x="11068" y="1855"/>
                  <a:pt x="10777" y="1581"/>
                  <a:pt x="10777" y="1581"/>
                </a:cubicBezTo>
                <a:cubicBezTo>
                  <a:pt x="10685" y="1391"/>
                  <a:pt x="10639" y="1138"/>
                  <a:pt x="10502" y="991"/>
                </a:cubicBezTo>
                <a:cubicBezTo>
                  <a:pt x="10257" y="738"/>
                  <a:pt x="9905" y="780"/>
                  <a:pt x="9629" y="590"/>
                </a:cubicBezTo>
                <a:cubicBezTo>
                  <a:pt x="8634" y="-105"/>
                  <a:pt x="9752" y="422"/>
                  <a:pt x="8757" y="0"/>
                </a:cubicBezTo>
                <a:cubicBezTo>
                  <a:pt x="7272" y="64"/>
                  <a:pt x="5771" y="21"/>
                  <a:pt x="4287" y="190"/>
                </a:cubicBezTo>
                <a:cubicBezTo>
                  <a:pt x="4103" y="211"/>
                  <a:pt x="4011" y="485"/>
                  <a:pt x="3843" y="590"/>
                </a:cubicBezTo>
                <a:cubicBezTo>
                  <a:pt x="3567" y="759"/>
                  <a:pt x="2985" y="991"/>
                  <a:pt x="2985" y="991"/>
                </a:cubicBezTo>
                <a:cubicBezTo>
                  <a:pt x="2893" y="1180"/>
                  <a:pt x="2817" y="1412"/>
                  <a:pt x="2694" y="1581"/>
                </a:cubicBezTo>
                <a:cubicBezTo>
                  <a:pt x="2572" y="1749"/>
                  <a:pt x="2358" y="1792"/>
                  <a:pt x="2251" y="1981"/>
                </a:cubicBezTo>
                <a:cubicBezTo>
                  <a:pt x="2159" y="2150"/>
                  <a:pt x="2189" y="2403"/>
                  <a:pt x="2113" y="2592"/>
                </a:cubicBezTo>
                <a:cubicBezTo>
                  <a:pt x="1852" y="3225"/>
                  <a:pt x="1531" y="3794"/>
                  <a:pt x="1240" y="4384"/>
                </a:cubicBezTo>
                <a:cubicBezTo>
                  <a:pt x="459" y="5985"/>
                  <a:pt x="1424" y="3962"/>
                  <a:pt x="674" y="5564"/>
                </a:cubicBezTo>
                <a:cubicBezTo>
                  <a:pt x="582" y="5774"/>
                  <a:pt x="383" y="6175"/>
                  <a:pt x="383" y="6175"/>
                </a:cubicBezTo>
                <a:cubicBezTo>
                  <a:pt x="15" y="9525"/>
                  <a:pt x="-704" y="15953"/>
                  <a:pt x="1822" y="18313"/>
                </a:cubicBezTo>
                <a:cubicBezTo>
                  <a:pt x="1914" y="18503"/>
                  <a:pt x="1990" y="18734"/>
                  <a:pt x="2113" y="18903"/>
                </a:cubicBezTo>
                <a:cubicBezTo>
                  <a:pt x="2235" y="19072"/>
                  <a:pt x="2450" y="19114"/>
                  <a:pt x="2541" y="19303"/>
                </a:cubicBezTo>
                <a:cubicBezTo>
                  <a:pt x="2649" y="19535"/>
                  <a:pt x="2587" y="19872"/>
                  <a:pt x="2694" y="20104"/>
                </a:cubicBezTo>
                <a:cubicBezTo>
                  <a:pt x="2909" y="20547"/>
                  <a:pt x="3781" y="20779"/>
                  <a:pt x="3996" y="20884"/>
                </a:cubicBezTo>
                <a:cubicBezTo>
                  <a:pt x="5083" y="21411"/>
                  <a:pt x="6139" y="21495"/>
                  <a:pt x="7318" y="21495"/>
                </a:cubicBezTo>
              </a:path>
            </a:pathLst>
          </a:custGeom>
          <a:ln w="76200" cap="rnd">
            <a:solidFill>
              <a:srgbClr val="FF0000"/>
            </a:solidFill>
            <a:prstDash val="sysDot"/>
            <a:miter/>
            <a:tailEnd type="triangle"/>
          </a:ln>
        </p:spPr>
        <p:txBody>
          <a:bodyPr lIns="65023" tIns="65023" rIns="65023" bIns="65023"/>
          <a:lstStyle/>
          <a:p>
            <a:pPr lvl="0" algn="l" defTabSz="914400">
              <a:defRPr sz="2400">
                <a:solidFill>
                  <a:srgbClr val="000000"/>
                </a:solidFill>
                <a:latin typeface="Humanst521 BT"/>
                <a:ea typeface="Humanst521 BT"/>
                <a:cs typeface="Humanst521 BT"/>
                <a:sym typeface="Humanst521 BT"/>
              </a:defRPr>
            </a:pPr>
          </a:p>
        </p:txBody>
      </p:sp>
      <p:sp>
        <p:nvSpPr>
          <p:cNvPr id="106" name="Shape 106"/>
          <p:cNvSpPr/>
          <p:nvPr/>
        </p:nvSpPr>
        <p:spPr>
          <a:xfrm>
            <a:off x="3280634" y="3528430"/>
            <a:ext cx="677251" cy="1093453"/>
          </a:xfrm>
          <a:custGeom>
            <a:avLst/>
            <a:gdLst/>
            <a:ahLst/>
            <a:cxnLst>
              <a:cxn ang="0">
                <a:pos x="wd2" y="hd2"/>
              </a:cxn>
              <a:cxn ang="5400000">
                <a:pos x="wd2" y="hd2"/>
              </a:cxn>
              <a:cxn ang="10800000">
                <a:pos x="wd2" y="hd2"/>
              </a:cxn>
              <a:cxn ang="16200000">
                <a:pos x="wd2" y="hd2"/>
              </a:cxn>
            </a:cxnLst>
            <a:rect l="0" t="0" r="r" b="b"/>
            <a:pathLst>
              <a:path w="20108" h="21600" fill="norm" stroke="1" extrusionOk="0">
                <a:moveTo>
                  <a:pt x="20108" y="21600"/>
                </a:moveTo>
                <a:cubicBezTo>
                  <a:pt x="19042" y="20144"/>
                  <a:pt x="17053" y="19342"/>
                  <a:pt x="14069" y="18510"/>
                </a:cubicBezTo>
                <a:cubicBezTo>
                  <a:pt x="10942" y="16549"/>
                  <a:pt x="12719" y="17203"/>
                  <a:pt x="9379" y="16252"/>
                </a:cubicBezTo>
                <a:cubicBezTo>
                  <a:pt x="8171" y="15480"/>
                  <a:pt x="7887" y="14499"/>
                  <a:pt x="6679" y="13727"/>
                </a:cubicBezTo>
                <a:cubicBezTo>
                  <a:pt x="5755" y="13162"/>
                  <a:pt x="4903" y="12627"/>
                  <a:pt x="3979" y="12063"/>
                </a:cubicBezTo>
                <a:cubicBezTo>
                  <a:pt x="3553" y="11766"/>
                  <a:pt x="2629" y="11201"/>
                  <a:pt x="2629" y="11201"/>
                </a:cubicBezTo>
                <a:cubicBezTo>
                  <a:pt x="1919" y="10280"/>
                  <a:pt x="711" y="9597"/>
                  <a:pt x="0" y="8676"/>
                </a:cubicBezTo>
                <a:cubicBezTo>
                  <a:pt x="355" y="5526"/>
                  <a:pt x="-1492" y="0"/>
                  <a:pt x="10019" y="0"/>
                </a:cubicBezTo>
              </a:path>
            </a:pathLst>
          </a:custGeom>
          <a:ln w="76200" cap="rnd">
            <a:solidFill>
              <a:srgbClr val="FF0000"/>
            </a:solidFill>
            <a:prstDash val="sysDot"/>
            <a:miter/>
            <a:tailEnd type="triangle"/>
          </a:ln>
        </p:spPr>
        <p:txBody>
          <a:bodyPr lIns="65023" tIns="65023" rIns="65023" bIns="65023"/>
          <a:lstStyle/>
          <a:p>
            <a:pPr lvl="0" algn="l" defTabSz="914400">
              <a:defRPr sz="2400">
                <a:solidFill>
                  <a:srgbClr val="000000"/>
                </a:solidFill>
                <a:latin typeface="Humanst521 BT"/>
                <a:ea typeface="Humanst521 BT"/>
                <a:cs typeface="Humanst521 BT"/>
                <a:sym typeface="Humanst521 BT"/>
              </a:defRPr>
            </a:pPr>
          </a:p>
        </p:txBody>
      </p:sp>
      <p:sp>
        <p:nvSpPr>
          <p:cNvPr id="107" name="Shape 107"/>
          <p:cNvSpPr/>
          <p:nvPr/>
        </p:nvSpPr>
        <p:spPr>
          <a:xfrm>
            <a:off x="1505161" y="4424115"/>
            <a:ext cx="2479817" cy="19086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728" y="572"/>
                  <a:pt x="20468" y="1144"/>
                  <a:pt x="19808" y="1795"/>
                </a:cubicBezTo>
                <a:cubicBezTo>
                  <a:pt x="19266" y="2954"/>
                  <a:pt x="20067" y="1572"/>
                  <a:pt x="18912" y="2541"/>
                </a:cubicBezTo>
                <a:cubicBezTo>
                  <a:pt x="18770" y="2668"/>
                  <a:pt x="18841" y="2875"/>
                  <a:pt x="18700" y="3002"/>
                </a:cubicBezTo>
                <a:cubicBezTo>
                  <a:pt x="18534" y="3176"/>
                  <a:pt x="18228" y="3288"/>
                  <a:pt x="18039" y="3446"/>
                </a:cubicBezTo>
                <a:cubicBezTo>
                  <a:pt x="17709" y="3732"/>
                  <a:pt x="17143" y="4352"/>
                  <a:pt x="17143" y="4352"/>
                </a:cubicBezTo>
                <a:cubicBezTo>
                  <a:pt x="16459" y="6178"/>
                  <a:pt x="16742" y="8132"/>
                  <a:pt x="15799" y="9895"/>
                </a:cubicBezTo>
                <a:cubicBezTo>
                  <a:pt x="15681" y="10435"/>
                  <a:pt x="15516" y="11340"/>
                  <a:pt x="15139" y="11848"/>
                </a:cubicBezTo>
                <a:cubicBezTo>
                  <a:pt x="14903" y="12166"/>
                  <a:pt x="14243" y="12754"/>
                  <a:pt x="14243" y="12754"/>
                </a:cubicBezTo>
                <a:cubicBezTo>
                  <a:pt x="13960" y="13373"/>
                  <a:pt x="13559" y="13738"/>
                  <a:pt x="13347" y="14389"/>
                </a:cubicBezTo>
                <a:cubicBezTo>
                  <a:pt x="13017" y="16470"/>
                  <a:pt x="12545" y="18424"/>
                  <a:pt x="9786" y="19646"/>
                </a:cubicBezTo>
                <a:cubicBezTo>
                  <a:pt x="9079" y="20345"/>
                  <a:pt x="9597" y="20028"/>
                  <a:pt x="8017" y="20393"/>
                </a:cubicBezTo>
                <a:cubicBezTo>
                  <a:pt x="7782" y="20441"/>
                  <a:pt x="7569" y="20504"/>
                  <a:pt x="7334" y="20552"/>
                </a:cubicBezTo>
                <a:cubicBezTo>
                  <a:pt x="7121" y="20599"/>
                  <a:pt x="6673" y="20695"/>
                  <a:pt x="6673" y="20695"/>
                </a:cubicBezTo>
                <a:cubicBezTo>
                  <a:pt x="4787" y="21552"/>
                  <a:pt x="2193" y="21600"/>
                  <a:pt x="0" y="21600"/>
                </a:cubicBezTo>
              </a:path>
            </a:pathLst>
          </a:custGeom>
          <a:ln w="76200" cap="rnd">
            <a:solidFill>
              <a:srgbClr val="FF0000"/>
            </a:solidFill>
            <a:prstDash val="sysDot"/>
            <a:miter/>
            <a:tailEnd type="triangle"/>
          </a:ln>
        </p:spPr>
        <p:txBody>
          <a:bodyPr lIns="65023" tIns="65023" rIns="65023" bIns="65023"/>
          <a:lstStyle/>
          <a:p>
            <a:pPr lvl="0" algn="l" defTabSz="914400">
              <a:defRPr sz="2400">
                <a:solidFill>
                  <a:srgbClr val="000000"/>
                </a:solidFill>
                <a:latin typeface="Humanst521 BT"/>
                <a:ea typeface="Humanst521 BT"/>
                <a:cs typeface="Humanst521 BT"/>
                <a:sym typeface="Humanst521 BT"/>
              </a:defRPr>
            </a:pPr>
          </a:p>
        </p:txBody>
      </p:sp>
      <p:sp>
        <p:nvSpPr>
          <p:cNvPr id="108" name="Shape 108"/>
          <p:cNvSpPr/>
          <p:nvPr/>
        </p:nvSpPr>
        <p:spPr>
          <a:xfrm>
            <a:off x="1701671" y="3243473"/>
            <a:ext cx="1832214" cy="3222735"/>
          </a:xfrm>
          <a:custGeom>
            <a:avLst/>
            <a:gdLst/>
            <a:ahLst/>
            <a:cxnLst>
              <a:cxn ang="0">
                <a:pos x="wd2" y="hd2"/>
              </a:cxn>
              <a:cxn ang="5400000">
                <a:pos x="wd2" y="hd2"/>
              </a:cxn>
              <a:cxn ang="10800000">
                <a:pos x="wd2" y="hd2"/>
              </a:cxn>
              <a:cxn ang="16200000">
                <a:pos x="wd2" y="hd2"/>
              </a:cxn>
            </a:cxnLst>
            <a:rect l="0" t="0" r="r" b="b"/>
            <a:pathLst>
              <a:path w="21556" h="21600" fill="norm" stroke="1" extrusionOk="0">
                <a:moveTo>
                  <a:pt x="0" y="21600"/>
                </a:moveTo>
                <a:cubicBezTo>
                  <a:pt x="333" y="20873"/>
                  <a:pt x="-44" y="21373"/>
                  <a:pt x="843" y="20873"/>
                </a:cubicBezTo>
                <a:cubicBezTo>
                  <a:pt x="1486" y="20509"/>
                  <a:pt x="1353" y="20403"/>
                  <a:pt x="2085" y="20161"/>
                </a:cubicBezTo>
                <a:cubicBezTo>
                  <a:pt x="2883" y="19888"/>
                  <a:pt x="3793" y="19752"/>
                  <a:pt x="4591" y="19449"/>
                </a:cubicBezTo>
                <a:cubicBezTo>
                  <a:pt x="5012" y="19282"/>
                  <a:pt x="5944" y="18813"/>
                  <a:pt x="6476" y="18586"/>
                </a:cubicBezTo>
                <a:cubicBezTo>
                  <a:pt x="6698" y="18495"/>
                  <a:pt x="7119" y="18313"/>
                  <a:pt x="7119" y="18313"/>
                </a:cubicBezTo>
                <a:cubicBezTo>
                  <a:pt x="8095" y="17313"/>
                  <a:pt x="7540" y="17647"/>
                  <a:pt x="8583" y="17162"/>
                </a:cubicBezTo>
                <a:cubicBezTo>
                  <a:pt x="9004" y="16723"/>
                  <a:pt x="9093" y="16329"/>
                  <a:pt x="9425" y="15874"/>
                </a:cubicBezTo>
                <a:cubicBezTo>
                  <a:pt x="9802" y="15390"/>
                  <a:pt x="10446" y="15041"/>
                  <a:pt x="10889" y="14587"/>
                </a:cubicBezTo>
                <a:cubicBezTo>
                  <a:pt x="11577" y="13118"/>
                  <a:pt x="10490" y="15314"/>
                  <a:pt x="11510" y="13723"/>
                </a:cubicBezTo>
                <a:cubicBezTo>
                  <a:pt x="11909" y="13087"/>
                  <a:pt x="11976" y="12466"/>
                  <a:pt x="12552" y="11875"/>
                </a:cubicBezTo>
                <a:cubicBezTo>
                  <a:pt x="12907" y="10967"/>
                  <a:pt x="12663" y="11557"/>
                  <a:pt x="13195" y="10436"/>
                </a:cubicBezTo>
                <a:cubicBezTo>
                  <a:pt x="13262" y="10300"/>
                  <a:pt x="13395" y="10012"/>
                  <a:pt x="13395" y="10012"/>
                </a:cubicBezTo>
                <a:cubicBezTo>
                  <a:pt x="13949" y="7483"/>
                  <a:pt x="13262" y="10815"/>
                  <a:pt x="13816" y="5726"/>
                </a:cubicBezTo>
                <a:cubicBezTo>
                  <a:pt x="13883" y="5135"/>
                  <a:pt x="14459" y="4484"/>
                  <a:pt x="14859" y="3999"/>
                </a:cubicBezTo>
                <a:cubicBezTo>
                  <a:pt x="15191" y="3605"/>
                  <a:pt x="16455" y="1954"/>
                  <a:pt x="16965" y="1712"/>
                </a:cubicBezTo>
                <a:cubicBezTo>
                  <a:pt x="20469" y="91"/>
                  <a:pt x="16744" y="1787"/>
                  <a:pt x="18850" y="863"/>
                </a:cubicBezTo>
                <a:cubicBezTo>
                  <a:pt x="19693" y="485"/>
                  <a:pt x="20469" y="0"/>
                  <a:pt x="21556" y="0"/>
                </a:cubicBezTo>
              </a:path>
            </a:pathLst>
          </a:custGeom>
          <a:ln w="76200" cap="rnd">
            <a:solidFill>
              <a:srgbClr val="FF0000"/>
            </a:solidFill>
            <a:prstDash val="sysDot"/>
            <a:miter/>
            <a:tailEnd type="triangle"/>
          </a:ln>
        </p:spPr>
        <p:txBody>
          <a:bodyPr lIns="65023" tIns="65023" rIns="65023" bIns="65023"/>
          <a:lstStyle/>
          <a:p>
            <a:pPr lvl="0" algn="l" defTabSz="914400">
              <a:defRPr sz="2400">
                <a:solidFill>
                  <a:srgbClr val="000000"/>
                </a:solidFill>
                <a:latin typeface="Humanst521 BT"/>
                <a:ea typeface="Humanst521 BT"/>
                <a:cs typeface="Humanst521 BT"/>
                <a:sym typeface="Humanst521 BT"/>
              </a:defRPr>
            </a:pPr>
          </a:p>
        </p:txBody>
      </p:sp>
      <p:sp>
        <p:nvSpPr>
          <p:cNvPr id="109" name="Shape 109"/>
          <p:cNvSpPr/>
          <p:nvPr/>
        </p:nvSpPr>
        <p:spPr>
          <a:xfrm>
            <a:off x="38100" y="80433"/>
            <a:ext cx="12928600" cy="16891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7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700">
                <a:solidFill>
                  <a:srgbClr val="FFFFFF"/>
                </a:solidFill>
                <a:effectLst>
                  <a:outerShdw sx="100000" sy="100000" kx="0" ky="0" algn="b" rotWithShape="0" blurRad="152400" dist="76200" dir="2700000">
                    <a:srgbClr val="000000"/>
                  </a:outerShdw>
                </a:effectLst>
              </a:rPr>
              <a:t>“The Unjust Trial of Jesus”</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2" presetID="22" grpId="1" fill="hold">
                                  <p:stCondLst>
                                    <p:cond delay="0"/>
                                  </p:stCondLst>
                                  <p:iterate type="el" backwards="0">
                                    <p:tmAbs val="0"/>
                                  </p:iterate>
                                  <p:childTnLst>
                                    <p:set>
                                      <p:cBhvr>
                                        <p:cTn id="6" fill="hold"/>
                                        <p:tgtEl>
                                          <p:spTgt spid="105"/>
                                        </p:tgtEl>
                                        <p:attrNameLst>
                                          <p:attrName>style.visibility</p:attrName>
                                        </p:attrNameLst>
                                      </p:cBhvr>
                                      <p:to>
                                        <p:strVal val="visible"/>
                                      </p:to>
                                    </p:set>
                                    <p:animEffect filter="wipe(right)" transition="in">
                                      <p:cBhvr>
                                        <p:cTn id="7" dur="500"/>
                                        <p:tgtEl>
                                          <p:spTgt spid="105"/>
                                        </p:tgtEl>
                                      </p:cBhvr>
                                    </p:animEffect>
                                  </p:childTnLst>
                                </p:cTn>
                              </p:par>
                            </p:childTnLst>
                          </p:cTn>
                        </p:par>
                        <p:par>
                          <p:cTn id="8" fill="hold">
                            <p:stCondLst>
                              <p:cond delay="500"/>
                            </p:stCondLst>
                            <p:childTnLst>
                              <p:par>
                                <p:cTn id="9" nodeType="afterEffect" presetClass="entr" presetSubtype="32" presetID="23" grpId="2" fill="hold">
                                  <p:stCondLst>
                                    <p:cond delay="0"/>
                                  </p:stCondLst>
                                  <p:iterate type="el" backwards="0">
                                    <p:tmAbs val="0"/>
                                  </p:iterate>
                                  <p:childTnLst>
                                    <p:set>
                                      <p:cBhvr>
                                        <p:cTn id="10" fill="hold"/>
                                        <p:tgtEl>
                                          <p:spTgt spid="102">
                                            <p:bg/>
                                          </p:spTgt>
                                        </p:tgtEl>
                                        <p:attrNameLst>
                                          <p:attrName>style.visibility</p:attrName>
                                        </p:attrNameLst>
                                      </p:cBhvr>
                                      <p:to>
                                        <p:strVal val="visible"/>
                                      </p:to>
                                    </p:set>
                                    <p:anim calcmode="lin" valueType="num">
                                      <p:cBhvr>
                                        <p:cTn id="11" dur="500" fill="hold"/>
                                        <p:tgtEl>
                                          <p:spTgt spid="102">
                                            <p:bg/>
                                          </p:spTgt>
                                        </p:tgtEl>
                                        <p:attrNameLst>
                                          <p:attrName>ppt_w</p:attrName>
                                        </p:attrNameLst>
                                      </p:cBhvr>
                                      <p:tavLst>
                                        <p:tav tm="0">
                                          <p:val>
                                            <p:fltVal val="0"/>
                                          </p:val>
                                        </p:tav>
                                        <p:tav tm="100000">
                                          <p:val>
                                            <p:strVal val="#ppt_w"/>
                                          </p:val>
                                        </p:tav>
                                      </p:tavLst>
                                    </p:anim>
                                    <p:anim calcmode="lin" valueType="num">
                                      <p:cBhvr>
                                        <p:cTn id="12" dur="500" fill="hold"/>
                                        <p:tgtEl>
                                          <p:spTgt spid="102">
                                            <p:bg/>
                                          </p:spTgt>
                                        </p:tgtEl>
                                        <p:attrNameLst>
                                          <p:attrName>ppt_h</p:attrName>
                                        </p:attrNameLst>
                                      </p:cBhvr>
                                      <p:tavLst>
                                        <p:tav tm="0">
                                          <p:val>
                                            <p:fltVal val="0"/>
                                          </p:val>
                                        </p:tav>
                                        <p:tav tm="100000">
                                          <p:val>
                                            <p:strVal val="#ppt_h"/>
                                          </p:val>
                                        </p:tav>
                                      </p:tavLst>
                                    </p:anim>
                                  </p:childTnLst>
                                </p:cTn>
                              </p:par>
                              <p:par>
                                <p:cTn id="13" presetClass="entr" presetSubtype="32" presetID="23" grpId="2" fill="hold">
                                  <p:stCondLst>
                                    <p:cond delay="0"/>
                                  </p:stCondLst>
                                  <p:iterate type="el" backwards="0">
                                    <p:tmAbs val="0"/>
                                  </p:iterate>
                                  <p:childTnLst>
                                    <p:set>
                                      <p:cBhvr>
                                        <p:cTn id="14" fill="hold"/>
                                        <p:tgtEl>
                                          <p:spTgt spid="102">
                                            <p:txEl>
                                              <p:pRg st="0" end="0"/>
                                            </p:txEl>
                                          </p:spTgt>
                                        </p:tgtEl>
                                        <p:attrNameLst>
                                          <p:attrName>style.visibility</p:attrName>
                                        </p:attrNameLst>
                                      </p:cBhvr>
                                      <p:to>
                                        <p:strVal val="visible"/>
                                      </p:to>
                                    </p:set>
                                    <p:anim calcmode="lin" valueType="num">
                                      <p:cBhvr>
                                        <p:cTn id="15" dur="500" fill="hold"/>
                                        <p:tgtEl>
                                          <p:spTgt spid="102">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32" presetID="23" grpId="2" fill="hold">
                                  <p:stCondLst>
                                    <p:cond delay="0"/>
                                  </p:stCondLst>
                                  <p:iterate type="el" backwards="0">
                                    <p:tmAbs val="0"/>
                                  </p:iterate>
                                  <p:childTnLst>
                                    <p:set>
                                      <p:cBhvr>
                                        <p:cTn id="20" fill="hold"/>
                                        <p:tgtEl>
                                          <p:spTgt spid="102">
                                            <p:txEl>
                                              <p:pRg st="1" end="1"/>
                                            </p:txEl>
                                          </p:spTgt>
                                        </p:tgtEl>
                                        <p:attrNameLst>
                                          <p:attrName>style.visibility</p:attrName>
                                        </p:attrNameLst>
                                      </p:cBhvr>
                                      <p:to>
                                        <p:strVal val="visible"/>
                                      </p:to>
                                    </p:set>
                                    <p:anim calcmode="lin" valueType="num">
                                      <p:cBhvr>
                                        <p:cTn id="21" dur="500" fill="hold"/>
                                        <p:tgtEl>
                                          <p:spTgt spid="102">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0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4" presetID="22" grpId="3" fill="hold">
                                  <p:stCondLst>
                                    <p:cond delay="0"/>
                                  </p:stCondLst>
                                  <p:iterate type="el" backwards="0">
                                    <p:tmAbs val="0"/>
                                  </p:iterate>
                                  <p:childTnLst>
                                    <p:set>
                                      <p:cBhvr>
                                        <p:cTn id="26" fill="hold"/>
                                        <p:tgtEl>
                                          <p:spTgt spid="106"/>
                                        </p:tgtEl>
                                        <p:attrNameLst>
                                          <p:attrName>style.visibility</p:attrName>
                                        </p:attrNameLst>
                                      </p:cBhvr>
                                      <p:to>
                                        <p:strVal val="visible"/>
                                      </p:to>
                                    </p:set>
                                    <p:animEffect filter="wipe(down)" transition="in">
                                      <p:cBhvr>
                                        <p:cTn id="27" dur="500"/>
                                        <p:tgtEl>
                                          <p:spTgt spid="106"/>
                                        </p:tgtEl>
                                      </p:cBhvr>
                                    </p:animEffect>
                                  </p:childTnLst>
                                </p:cTn>
                              </p:par>
                            </p:childTnLst>
                          </p:cTn>
                        </p:par>
                        <p:par>
                          <p:cTn id="28" fill="hold">
                            <p:stCondLst>
                              <p:cond delay="500"/>
                            </p:stCondLst>
                            <p:childTnLst>
                              <p:par>
                                <p:cTn id="29" nodeType="afterEffect" presetClass="entr" presetSubtype="32" presetID="23" grpId="2" fill="hold">
                                  <p:stCondLst>
                                    <p:cond delay="0"/>
                                  </p:stCondLst>
                                  <p:iterate type="el" backwards="0">
                                    <p:tmAbs val="0"/>
                                  </p:iterate>
                                  <p:childTnLst>
                                    <p:set>
                                      <p:cBhvr>
                                        <p:cTn id="30" fill="hold"/>
                                        <p:tgtEl>
                                          <p:spTgt spid="102">
                                            <p:txEl>
                                              <p:pRg st="2" end="2"/>
                                            </p:txEl>
                                          </p:spTgt>
                                        </p:tgtEl>
                                        <p:attrNameLst>
                                          <p:attrName>style.visibility</p:attrName>
                                        </p:attrNameLst>
                                      </p:cBhvr>
                                      <p:to>
                                        <p:strVal val="visible"/>
                                      </p:to>
                                    </p:set>
                                    <p:anim calcmode="lin" valueType="num">
                                      <p:cBhvr>
                                        <p:cTn id="31" dur="500" fill="hold"/>
                                        <p:tgtEl>
                                          <p:spTgt spid="102">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10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nodeType="clickEffect" presetClass="entr" presetSubtype="2" presetID="22" grpId="4" fill="hold">
                                  <p:stCondLst>
                                    <p:cond delay="0"/>
                                  </p:stCondLst>
                                  <p:iterate type="el" backwards="0">
                                    <p:tmAbs val="0"/>
                                  </p:iterate>
                                  <p:childTnLst>
                                    <p:set>
                                      <p:cBhvr>
                                        <p:cTn id="36" fill="hold"/>
                                        <p:tgtEl>
                                          <p:spTgt spid="107"/>
                                        </p:tgtEl>
                                        <p:attrNameLst>
                                          <p:attrName>style.visibility</p:attrName>
                                        </p:attrNameLst>
                                      </p:cBhvr>
                                      <p:to>
                                        <p:strVal val="visible"/>
                                      </p:to>
                                    </p:set>
                                    <p:animEffect filter="wipe(right)" transition="in">
                                      <p:cBhvr>
                                        <p:cTn id="37" dur="500"/>
                                        <p:tgtEl>
                                          <p:spTgt spid="107"/>
                                        </p:tgtEl>
                                      </p:cBhvr>
                                    </p:animEffect>
                                  </p:childTnLst>
                                </p:cTn>
                              </p:par>
                            </p:childTnLst>
                          </p:cTn>
                        </p:par>
                        <p:par>
                          <p:cTn id="38" fill="hold">
                            <p:stCondLst>
                              <p:cond delay="500"/>
                            </p:stCondLst>
                            <p:childTnLst>
                              <p:par>
                                <p:cTn id="39" nodeType="afterEffect" presetClass="entr" presetSubtype="32" presetID="23" grpId="2" fill="hold">
                                  <p:stCondLst>
                                    <p:cond delay="0"/>
                                  </p:stCondLst>
                                  <p:iterate type="el" backwards="0">
                                    <p:tmAbs val="0"/>
                                  </p:iterate>
                                  <p:childTnLst>
                                    <p:set>
                                      <p:cBhvr>
                                        <p:cTn id="40" fill="hold"/>
                                        <p:tgtEl>
                                          <p:spTgt spid="102">
                                            <p:txEl>
                                              <p:pRg st="3" end="3"/>
                                            </p:txEl>
                                          </p:spTgt>
                                        </p:tgtEl>
                                        <p:attrNameLst>
                                          <p:attrName>style.visibility</p:attrName>
                                        </p:attrNameLst>
                                      </p:cBhvr>
                                      <p:to>
                                        <p:strVal val="visible"/>
                                      </p:to>
                                    </p:set>
                                    <p:anim calcmode="lin" valueType="num">
                                      <p:cBhvr>
                                        <p:cTn id="41" dur="500" fill="hold"/>
                                        <p:tgtEl>
                                          <p:spTgt spid="102">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10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nodeType="clickEffect" presetClass="entr" presetSubtype="8" presetID="22" grpId="5" fill="hold">
                                  <p:stCondLst>
                                    <p:cond delay="0"/>
                                  </p:stCondLst>
                                  <p:iterate type="el" backwards="0">
                                    <p:tmAbs val="0"/>
                                  </p:iterate>
                                  <p:childTnLst>
                                    <p:set>
                                      <p:cBhvr>
                                        <p:cTn id="46" fill="hold"/>
                                        <p:tgtEl>
                                          <p:spTgt spid="108"/>
                                        </p:tgtEl>
                                        <p:attrNameLst>
                                          <p:attrName>style.visibility</p:attrName>
                                        </p:attrNameLst>
                                      </p:cBhvr>
                                      <p:to>
                                        <p:strVal val="visible"/>
                                      </p:to>
                                    </p:set>
                                    <p:animEffect filter="wipe(left)" transition="in">
                                      <p:cBhvr>
                                        <p:cTn id="47" dur="500"/>
                                        <p:tgtEl>
                                          <p:spTgt spid="108"/>
                                        </p:tgtEl>
                                      </p:cBhvr>
                                    </p:animEffect>
                                  </p:childTnLst>
                                </p:cTn>
                              </p:par>
                            </p:childTnLst>
                          </p:cTn>
                        </p:par>
                        <p:par>
                          <p:cTn id="48" fill="hold">
                            <p:stCondLst>
                              <p:cond delay="500"/>
                            </p:stCondLst>
                            <p:childTnLst>
                              <p:par>
                                <p:cTn id="49" nodeType="afterEffect" presetClass="entr" presetSubtype="32" presetID="23" grpId="2" fill="hold">
                                  <p:stCondLst>
                                    <p:cond delay="0"/>
                                  </p:stCondLst>
                                  <p:iterate type="el" backwards="0">
                                    <p:tmAbs val="0"/>
                                  </p:iterate>
                                  <p:childTnLst>
                                    <p:set>
                                      <p:cBhvr>
                                        <p:cTn id="50" fill="hold"/>
                                        <p:tgtEl>
                                          <p:spTgt spid="102">
                                            <p:txEl>
                                              <p:pRg st="4" end="4"/>
                                            </p:txEl>
                                          </p:spTgt>
                                        </p:tgtEl>
                                        <p:attrNameLst>
                                          <p:attrName>style.visibility</p:attrName>
                                        </p:attrNameLst>
                                      </p:cBhvr>
                                      <p:to>
                                        <p:strVal val="visible"/>
                                      </p:to>
                                    </p:set>
                                    <p:anim calcmode="lin" valueType="num">
                                      <p:cBhvr>
                                        <p:cTn id="51" dur="500" fill="hold"/>
                                        <p:tgtEl>
                                          <p:spTgt spid="102">
                                            <p:txEl>
                                              <p:pRg st="4" end="4"/>
                                            </p:txEl>
                                          </p:spTgt>
                                        </p:tgtEl>
                                        <p:attrNameLst>
                                          <p:attrName>ppt_w</p:attrName>
                                        </p:attrNameLst>
                                      </p:cBhvr>
                                      <p:tavLst>
                                        <p:tav tm="0">
                                          <p:val>
                                            <p:fltVal val="0"/>
                                          </p:val>
                                        </p:tav>
                                        <p:tav tm="100000">
                                          <p:val>
                                            <p:strVal val="#ppt_w"/>
                                          </p:val>
                                        </p:tav>
                                      </p:tavLst>
                                    </p:anim>
                                    <p:anim calcmode="lin" valueType="num">
                                      <p:cBhvr>
                                        <p:cTn id="52" dur="500" fill="hold"/>
                                        <p:tgtEl>
                                          <p:spTgt spid="102">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5" grpId="1"/>
      <p:bldP build="whole" bldLvl="1" animBg="1" rev="0" advAuto="0" spid="106" grpId="3"/>
      <p:bldP build="p" bldLvl="5" animBg="1" rev="0" advAuto="0" spid="102" grpId="2"/>
      <p:bldP build="whole" bldLvl="1" animBg="1" rev="0" advAuto="0" spid="108" grpId="5"/>
      <p:bldP build="whole" bldLvl="1" animBg="1" rev="0" advAuto="0" spid="107" grpId="4"/>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1" name=""/>
          <p:cNvPicPr/>
          <p:nvPr/>
        </p:nvPicPr>
        <p:blipFill>
          <a:blip r:embed="rId2">
            <a:extLst/>
          </a:blip>
          <a:stretch>
            <a:fillRect/>
          </a:stretch>
        </p:blipFill>
        <p:spPr>
          <a:xfrm>
            <a:off x="254000" y="2480733"/>
            <a:ext cx="5868709" cy="7093576"/>
          </a:xfrm>
          <a:prstGeom prst="rect">
            <a:avLst/>
          </a:prstGeom>
        </p:spPr>
      </p:pic>
      <p:sp>
        <p:nvSpPr>
          <p:cNvPr id="112" name="Shape 112"/>
          <p:cNvSpPr/>
          <p:nvPr/>
        </p:nvSpPr>
        <p:spPr>
          <a:xfrm>
            <a:off x="38100" y="80433"/>
            <a:ext cx="12928600" cy="16891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7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700">
                <a:solidFill>
                  <a:srgbClr val="FFFFFF"/>
                </a:solidFill>
                <a:effectLst>
                  <a:outerShdw sx="100000" sy="100000" kx="0" ky="0" algn="b" rotWithShape="0" blurRad="152400" dist="76200" dir="2700000">
                    <a:srgbClr val="000000"/>
                  </a:outerShdw>
                </a:effectLst>
              </a:rPr>
              <a:t>“The Unjust Trial of Jesus”</a:t>
            </a:r>
          </a:p>
        </p:txBody>
      </p:sp>
      <p:sp>
        <p:nvSpPr>
          <p:cNvPr id="113" name="Shape 113"/>
          <p:cNvSpPr/>
          <p:nvPr/>
        </p:nvSpPr>
        <p:spPr>
          <a:xfrm>
            <a:off x="6174124" y="2643858"/>
            <a:ext cx="6697122" cy="7005012"/>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700"/>
              </a:spcBef>
              <a:buClr>
                <a:srgbClr val="E2BF60"/>
              </a:buClr>
              <a:buSzPct val="100000"/>
              <a:buFont typeface="Wingdings 2"/>
              <a:buChar char="✴"/>
              <a:defRPr sz="1800">
                <a:solidFill>
                  <a:srgbClr val="000000"/>
                </a:solidFill>
              </a:defRPr>
            </a:pPr>
            <a:r>
              <a:rPr sz="38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events in the narrative in verses 12–27 are like a drama presented on two stages. </a:t>
            </a:r>
            <a:endParaRPr sz="38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1130300" indent="-622300" algn="l" defTabSz="457200">
              <a:spcBef>
                <a:spcPts val="700"/>
              </a:spcBef>
              <a:buClr>
                <a:srgbClr val="E2BF60"/>
              </a:buClr>
              <a:buSzPct val="100000"/>
              <a:buFont typeface="Wingdings 2"/>
              <a:buChar char="✴"/>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Jesus before Annas (12–14) </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1130300" indent="-622300" algn="l" defTabSz="457200">
              <a:spcBef>
                <a:spcPts val="700"/>
              </a:spcBef>
              <a:buClr>
                <a:srgbClr val="E2BF60"/>
              </a:buClr>
              <a:buSzPct val="100000"/>
              <a:buFont typeface="Wingdings 2"/>
              <a:buChar char="✴"/>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John &amp; Peter enter the courtyard - Peter is recognized - First denial - (15–18). </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1130300" indent="-622300" algn="l" defTabSz="457200">
              <a:spcBef>
                <a:spcPts val="700"/>
              </a:spcBef>
              <a:buClr>
                <a:srgbClr val="E2BF60"/>
              </a:buClr>
              <a:buSzPct val="100000"/>
              <a:buFont typeface="Wingdings 2"/>
              <a:buChar char="✴"/>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Back to Annas - (19–24), </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1130300" indent="-622300" algn="l" defTabSz="457200">
              <a:spcBef>
                <a:spcPts val="700"/>
              </a:spcBef>
              <a:buClr>
                <a:srgbClr val="E2BF60"/>
              </a:buClr>
              <a:buSzPct val="100000"/>
              <a:buFont typeface="Wingdings 2"/>
              <a:buChar char="✴"/>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Peter denies twice more - (vv. 25–27).</a:t>
            </a:r>
          </a:p>
        </p:txBody>
      </p:sp>
      <p:pic>
        <p:nvPicPr>
          <p:cNvPr id="114" name="pasted-image.pdf"/>
          <p:cNvPicPr/>
          <p:nvPr/>
        </p:nvPicPr>
        <p:blipFill>
          <a:blip r:embed="rId3">
            <a:extLst/>
          </a:blip>
          <a:stretch>
            <a:fillRect/>
          </a:stretch>
        </p:blipFill>
        <p:spPr>
          <a:xfrm>
            <a:off x="279400" y="1507066"/>
            <a:ext cx="12446000" cy="1676664"/>
          </a:xfrm>
          <a:prstGeom prst="rect">
            <a:avLst/>
          </a:prstGeom>
          <a:ln w="12700">
            <a:miter lim="400000"/>
          </a:ln>
          <a:effectLst>
            <a:outerShdw sx="100000" sy="100000" kx="0" ky="0" algn="b" rotWithShape="0" blurRad="76200" dist="76200" dir="1936150">
              <a:srgbClr val="000000"/>
            </a:outerShdw>
          </a:effectLst>
        </p:spPr>
      </p:pic>
      <p:sp>
        <p:nvSpPr>
          <p:cNvPr id="115" name="Shape 115"/>
          <p:cNvSpPr/>
          <p:nvPr/>
        </p:nvSpPr>
        <p:spPr>
          <a:xfrm>
            <a:off x="639563" y="7283450"/>
            <a:ext cx="5021976" cy="19304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baseline="31999" sz="3200">
                <a:solidFill>
                  <a:srgbClr val="FFFFFF"/>
                </a:solidFill>
                <a:effectLst>
                  <a:outerShdw sx="100000" sy="100000" kx="0" ky="0" algn="b" rotWithShape="0" blurRad="76200" dist="63500" dir="2635418">
                    <a:srgbClr val="000000"/>
                  </a:outerShdw>
                </a:effectLst>
                <a:latin typeface="Adelon"/>
                <a:ea typeface="Adelon"/>
                <a:cs typeface="Adelon"/>
                <a:sym typeface="Adelon"/>
              </a:rPr>
              <a:t>13</a:t>
            </a:r>
            <a:r>
              <a:rPr sz="3200">
                <a:solidFill>
                  <a:srgbClr val="FFFFFF"/>
                </a:solidFill>
                <a:effectLst>
                  <a:outerShdw sx="100000" sy="100000" kx="0" ky="0" algn="b" rotWithShape="0" blurRad="76200" dist="63500" dir="2635418">
                    <a:srgbClr val="000000"/>
                  </a:outerShdw>
                </a:effectLst>
                <a:latin typeface="Adelon"/>
                <a:ea typeface="Adelon"/>
                <a:cs typeface="Adelon"/>
                <a:sym typeface="Adelon"/>
              </a:rPr>
              <a:t> And they led Him away to Annas first, for he was the father-in-law of Caiaphas who was high priest that year.</a:t>
            </a:r>
          </a:p>
        </p:txBody>
      </p:sp>
      <p:sp>
        <p:nvSpPr>
          <p:cNvPr id="116" name="Shape 116"/>
          <p:cNvSpPr/>
          <p:nvPr/>
        </p:nvSpPr>
        <p:spPr>
          <a:xfrm>
            <a:off x="753176" y="2627196"/>
            <a:ext cx="4794750" cy="730034"/>
          </a:xfrm>
          <a:prstGeom prst="rect">
            <a:avLst/>
          </a:prstGeom>
          <a:ln w="12700">
            <a:miter lim="400000"/>
          </a:ln>
          <a:effectLst>
            <a:outerShdw sx="100000" sy="100000" kx="0" ky="0" algn="b" rotWithShape="0" blurRad="76200" dist="76200" dir="1936150">
              <a:srgbClr val="000000"/>
            </a:outerShdw>
          </a:effectLst>
          <a:extLst>
            <a:ext uri="{C572A759-6A51-4108-AA02-DFA0A04FC94B}">
              <ma14:wrappingTextBoxFlag xmlns:ma14="http://schemas.microsoft.com/office/mac/drawingml/2011/main" val="1"/>
            </a:ext>
          </a:extLst>
        </p:spPr>
        <p:txBody>
          <a:bodyPr wrap="none" lIns="0" tIns="0" rIns="0" bIns="0">
            <a:spAutoFit/>
          </a:bodyPr>
          <a:lstStyle>
            <a:lvl1pPr defTabSz="914400">
              <a:defRPr b="1" sz="3900">
                <a:solidFill>
                  <a:srgbClr val="CDCDCD"/>
                </a:solidFill>
                <a:effectLst>
                  <a:outerShdw sx="100000" sy="100000" kx="0" ky="0" algn="b" rotWithShape="0" blurRad="63500" dist="35921" dir="2700000">
                    <a:srgbClr val="000000"/>
                  </a:outerShdw>
                </a:effectLst>
                <a:latin typeface="Chalkboard"/>
                <a:ea typeface="Chalkboard"/>
                <a:cs typeface="Chalkboard"/>
                <a:sym typeface="Chalkboard"/>
              </a:defRPr>
            </a:lvl1pPr>
          </a:lstStyle>
          <a:p>
            <a:pPr lvl="0">
              <a:defRPr b="0" sz="1800">
                <a:solidFill>
                  <a:srgbClr val="000000"/>
                </a:solidFill>
                <a:effectLst/>
              </a:defRPr>
            </a:pPr>
            <a:r>
              <a:rPr b="1" sz="3900">
                <a:solidFill>
                  <a:srgbClr val="CDCDCD"/>
                </a:solidFill>
                <a:effectLst>
                  <a:outerShdw sx="100000" sy="100000" kx="0" ky="0" algn="b" rotWithShape="0" blurRad="63500" dist="35921" dir="2700000">
                    <a:srgbClr val="000000"/>
                  </a:outerShdw>
                </a:effectLst>
              </a:rPr>
              <a:t>John 18:12-14,19-24</a:t>
            </a:r>
          </a:p>
        </p:txBody>
      </p:sp>
    </p:spTree>
  </p:cSld>
  <p:clrMapOvr>
    <a:masterClrMapping/>
  </p:clrMapOvr>
  <p:transition spd="fast" advClick="1">
    <p:newsflash/>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113">
                                            <p:txEl>
                                              <p:pRg st="1" end="1"/>
                                            </p:txEl>
                                          </p:spTgt>
                                        </p:tgtEl>
                                        <p:attrNameLst>
                                          <p:attrName>style.visibility</p:attrName>
                                        </p:attrNameLst>
                                      </p:cBhvr>
                                      <p:to>
                                        <p:strVal val="visible"/>
                                      </p:to>
                                    </p:set>
                                    <p:animEffect filter="fade" transition="in">
                                      <p:cBhvr>
                                        <p:cTn id="7" dur="1500"/>
                                        <p:tgtEl>
                                          <p:spTgt spid="1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1" fill="hold">
                                  <p:stCondLst>
                                    <p:cond delay="0"/>
                                  </p:stCondLst>
                                  <p:iterate type="el" backwards="0">
                                    <p:tmAbs val="0"/>
                                  </p:iterate>
                                  <p:childTnLst>
                                    <p:set>
                                      <p:cBhvr>
                                        <p:cTn id="11" fill="hold"/>
                                        <p:tgtEl>
                                          <p:spTgt spid="113">
                                            <p:txEl>
                                              <p:pRg st="2" end="2"/>
                                            </p:txEl>
                                          </p:spTgt>
                                        </p:tgtEl>
                                        <p:attrNameLst>
                                          <p:attrName>style.visibility</p:attrName>
                                        </p:attrNameLst>
                                      </p:cBhvr>
                                      <p:to>
                                        <p:strVal val="visible"/>
                                      </p:to>
                                    </p:set>
                                    <p:animEffect filter="fade" transition="in">
                                      <p:cBhvr>
                                        <p:cTn id="12" dur="1500"/>
                                        <p:tgtEl>
                                          <p:spTgt spid="1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1" fill="hold">
                                  <p:stCondLst>
                                    <p:cond delay="0"/>
                                  </p:stCondLst>
                                  <p:iterate type="el" backwards="0">
                                    <p:tmAbs val="0"/>
                                  </p:iterate>
                                  <p:childTnLst>
                                    <p:set>
                                      <p:cBhvr>
                                        <p:cTn id="16" fill="hold"/>
                                        <p:tgtEl>
                                          <p:spTgt spid="113">
                                            <p:txEl>
                                              <p:pRg st="3" end="3"/>
                                            </p:txEl>
                                          </p:spTgt>
                                        </p:tgtEl>
                                        <p:attrNameLst>
                                          <p:attrName>style.visibility</p:attrName>
                                        </p:attrNameLst>
                                      </p:cBhvr>
                                      <p:to>
                                        <p:strVal val="visible"/>
                                      </p:to>
                                    </p:set>
                                    <p:animEffect filter="fade" transition="in">
                                      <p:cBhvr>
                                        <p:cTn id="17" dur="1500"/>
                                        <p:tgtEl>
                                          <p:spTgt spid="11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0" presetID="10" grpId="1" fill="hold">
                                  <p:stCondLst>
                                    <p:cond delay="0"/>
                                  </p:stCondLst>
                                  <p:iterate type="el" backwards="0">
                                    <p:tmAbs val="0"/>
                                  </p:iterate>
                                  <p:childTnLst>
                                    <p:set>
                                      <p:cBhvr>
                                        <p:cTn id="21" fill="hold"/>
                                        <p:tgtEl>
                                          <p:spTgt spid="113">
                                            <p:txEl>
                                              <p:pRg st="4" end="4"/>
                                            </p:txEl>
                                          </p:spTgt>
                                        </p:tgtEl>
                                        <p:attrNameLst>
                                          <p:attrName>style.visibility</p:attrName>
                                        </p:attrNameLst>
                                      </p:cBhvr>
                                      <p:to>
                                        <p:strVal val="visible"/>
                                      </p:to>
                                    </p:set>
                                    <p:animEffect filter="fade" transition="in">
                                      <p:cBhvr>
                                        <p:cTn id="22" dur="1500"/>
                                        <p:tgtEl>
                                          <p:spTgt spid="113">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13"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8"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119" name="Shape 119"/>
          <p:cNvSpPr/>
          <p:nvPr/>
        </p:nvSpPr>
        <p:spPr>
          <a:xfrm>
            <a:off x="317500" y="169333"/>
            <a:ext cx="12433301" cy="83185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18:12–14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600">
                <a:solidFill>
                  <a:srgbClr val="FFFFFF"/>
                </a:solidFill>
                <a:effectLst>
                  <a:outerShdw sx="100000" sy="100000" kx="0" ky="0" algn="b" rotWithShape="0" blurRad="76200" dist="63500" dir="2635418">
                    <a:srgbClr val="000000"/>
                  </a:outerShdw>
                </a:effectLst>
                <a:latin typeface="Adelon"/>
                <a:ea typeface="Adelon"/>
                <a:cs typeface="Adelon"/>
                <a:sym typeface="Adelon"/>
              </a:rPr>
              <a:t>12</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 Then the detachment </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of troops</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 and the captain and the officers of the Jews arrested Jesus and bound Him. </a:t>
            </a:r>
            <a:r>
              <a:rPr baseline="31999" sz="5600">
                <a:solidFill>
                  <a:srgbClr val="FFFFFF"/>
                </a:solidFill>
                <a:effectLst>
                  <a:outerShdw sx="100000" sy="100000" kx="0" ky="0" algn="b" rotWithShape="0" blurRad="76200" dist="63500" dir="2635418">
                    <a:srgbClr val="000000"/>
                  </a:outerShdw>
                </a:effectLst>
                <a:latin typeface="Adelon"/>
                <a:ea typeface="Adelon"/>
                <a:cs typeface="Adelon"/>
                <a:sym typeface="Adelon"/>
              </a:rPr>
              <a:t>13</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 And they led Him away to Annas first, for he was the father-in-law of Caiaphas who was high priest that year. </a:t>
            </a:r>
            <a:r>
              <a:rPr baseline="31999" sz="5600">
                <a:solidFill>
                  <a:srgbClr val="FFFFFF"/>
                </a:solidFill>
                <a:effectLst>
                  <a:outerShdw sx="100000" sy="100000" kx="0" ky="0" algn="b" rotWithShape="0" blurRad="76200" dist="63500" dir="2635418">
                    <a:srgbClr val="000000"/>
                  </a:outerShdw>
                </a:effectLst>
                <a:latin typeface="Adelon"/>
                <a:ea typeface="Adelon"/>
                <a:cs typeface="Adelon"/>
                <a:sym typeface="Adelon"/>
              </a:rPr>
              <a:t>14</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 Now it was Caiaphas who advised the Jews that it was expedient that one man should die for the people.</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1"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122" name="Shape 122"/>
          <p:cNvSpPr/>
          <p:nvPr/>
        </p:nvSpPr>
        <p:spPr>
          <a:xfrm>
            <a:off x="317500" y="169333"/>
            <a:ext cx="12433301" cy="80137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18:19–24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300">
                <a:solidFill>
                  <a:srgbClr val="FFFFFF"/>
                </a:solidFill>
                <a:effectLst>
                  <a:outerShdw sx="100000" sy="100000" kx="0" ky="0" algn="b" rotWithShape="0" blurRad="76200" dist="63500" dir="2635418">
                    <a:srgbClr val="000000"/>
                  </a:outerShdw>
                </a:effectLst>
                <a:latin typeface="Adelon"/>
                <a:ea typeface="Adelon"/>
                <a:cs typeface="Adelon"/>
                <a:sym typeface="Adelon"/>
              </a:rPr>
              <a:t>19</a:t>
            </a:r>
            <a:r>
              <a:rPr sz="5300">
                <a:solidFill>
                  <a:srgbClr val="FFFFFF"/>
                </a:solidFill>
                <a:effectLst>
                  <a:outerShdw sx="100000" sy="100000" kx="0" ky="0" algn="b" rotWithShape="0" blurRad="76200" dist="63500" dir="2635418">
                    <a:srgbClr val="000000"/>
                  </a:outerShdw>
                </a:effectLst>
                <a:latin typeface="Adelon"/>
                <a:ea typeface="Adelon"/>
                <a:cs typeface="Adelon"/>
                <a:sym typeface="Adelon"/>
              </a:rPr>
              <a:t> The high priest then asked Jesus about His disciples and His doctrine. </a:t>
            </a:r>
            <a:r>
              <a:rPr baseline="31999" sz="5300">
                <a:solidFill>
                  <a:srgbClr val="FFFFFF"/>
                </a:solidFill>
                <a:effectLst>
                  <a:outerShdw sx="100000" sy="100000" kx="0" ky="0" algn="b" rotWithShape="0" blurRad="76200" dist="63500" dir="2635418">
                    <a:srgbClr val="000000"/>
                  </a:outerShdw>
                </a:effectLst>
                <a:latin typeface="Adelon"/>
                <a:ea typeface="Adelon"/>
                <a:cs typeface="Adelon"/>
                <a:sym typeface="Adelon"/>
              </a:rPr>
              <a:t>20</a:t>
            </a:r>
            <a:r>
              <a:rPr sz="5300">
                <a:solidFill>
                  <a:srgbClr val="FFFFFF"/>
                </a:solidFill>
                <a:effectLst>
                  <a:outerShdw sx="100000" sy="100000" kx="0" ky="0" algn="b" rotWithShape="0" blurRad="76200" dist="63500" dir="2635418">
                    <a:srgbClr val="000000"/>
                  </a:outerShdw>
                </a:effectLst>
                <a:latin typeface="Adelon"/>
                <a:ea typeface="Adelon"/>
                <a:cs typeface="Adelon"/>
                <a:sym typeface="Adelon"/>
              </a:rPr>
              <a:t> Jesus answered him, “I spoke openly to the world. I always taught in synagogues and in the temple, where the Jews always meet, and in secret I have said nothing. </a:t>
            </a:r>
            <a:r>
              <a:rPr baseline="31999" sz="5300">
                <a:solidFill>
                  <a:srgbClr val="FFFFFF"/>
                </a:solidFill>
                <a:effectLst>
                  <a:outerShdw sx="100000" sy="100000" kx="0" ky="0" algn="b" rotWithShape="0" blurRad="76200" dist="63500" dir="2635418">
                    <a:srgbClr val="000000"/>
                  </a:outerShdw>
                </a:effectLst>
                <a:latin typeface="Adelon"/>
                <a:ea typeface="Adelon"/>
                <a:cs typeface="Adelon"/>
                <a:sym typeface="Adelon"/>
              </a:rPr>
              <a:t>21</a:t>
            </a:r>
            <a:r>
              <a:rPr sz="5300">
                <a:solidFill>
                  <a:srgbClr val="FFFFFF"/>
                </a:solidFill>
                <a:effectLst>
                  <a:outerShdw sx="100000" sy="100000" kx="0" ky="0" algn="b" rotWithShape="0" blurRad="76200" dist="63500" dir="2635418">
                    <a:srgbClr val="000000"/>
                  </a:outerShdw>
                </a:effectLst>
                <a:latin typeface="Adelon"/>
                <a:ea typeface="Adelon"/>
                <a:cs typeface="Adelon"/>
                <a:sym typeface="Adelon"/>
              </a:rPr>
              <a:t> Why do you ask Me? Ask those who have heard Me what I said to them. Indeed they know what I said.” </a:t>
            </a:r>
          </a:p>
        </p:txBody>
      </p:sp>
    </p:spTree>
  </p:cSld>
  <p:clrMapOvr>
    <a:masterClrMapping/>
  </p:clrMapOvr>
  <p:transition spd="slow" advClick="1">
    <p:dissolve/>
  </p:transition>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4"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125" name="Shape 125"/>
          <p:cNvSpPr/>
          <p:nvPr/>
        </p:nvSpPr>
        <p:spPr>
          <a:xfrm>
            <a:off x="317500" y="169333"/>
            <a:ext cx="12433301" cy="83185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18:19–24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600">
                <a:solidFill>
                  <a:srgbClr val="FFFFFF"/>
                </a:solidFill>
                <a:effectLst>
                  <a:outerShdw sx="100000" sy="100000" kx="0" ky="0" algn="b" rotWithShape="0" blurRad="76200" dist="63500" dir="2635418">
                    <a:srgbClr val="000000"/>
                  </a:outerShdw>
                </a:effectLst>
                <a:latin typeface="Adelon"/>
                <a:ea typeface="Adelon"/>
                <a:cs typeface="Adelon"/>
                <a:sym typeface="Adelon"/>
              </a:rPr>
              <a:t>22</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 And when He had said these things, one of the officers who stood by struck Jesus with the palm of his hand, saying, “Do You answer the high priest like that?” </a:t>
            </a:r>
            <a:r>
              <a:rPr baseline="31999" sz="5600">
                <a:solidFill>
                  <a:srgbClr val="FFFFFF"/>
                </a:solidFill>
                <a:effectLst>
                  <a:outerShdw sx="100000" sy="100000" kx="0" ky="0" algn="b" rotWithShape="0" blurRad="76200" dist="63500" dir="2635418">
                    <a:srgbClr val="000000"/>
                  </a:outerShdw>
                </a:effectLst>
                <a:latin typeface="Adelon"/>
                <a:ea typeface="Adelon"/>
                <a:cs typeface="Adelon"/>
                <a:sym typeface="Adelon"/>
              </a:rPr>
              <a:t>23</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 Jesus answered him, “If I have spoken evil, bear witness of the evil; but if well, why do you strike Me?” </a:t>
            </a:r>
            <a:r>
              <a:rPr baseline="31999" sz="5600">
                <a:solidFill>
                  <a:srgbClr val="FFFFFF"/>
                </a:solidFill>
                <a:effectLst>
                  <a:outerShdw sx="100000" sy="100000" kx="0" ky="0" algn="b" rotWithShape="0" blurRad="76200" dist="63500" dir="2635418">
                    <a:srgbClr val="000000"/>
                  </a:outerShdw>
                </a:effectLst>
                <a:latin typeface="Adelon"/>
                <a:ea typeface="Adelon"/>
                <a:cs typeface="Adelon"/>
                <a:sym typeface="Adelon"/>
              </a:rPr>
              <a:t>24</a:t>
            </a:r>
            <a:r>
              <a:rPr sz="5600">
                <a:solidFill>
                  <a:srgbClr val="FFFFFF"/>
                </a:solidFill>
                <a:effectLst>
                  <a:outerShdw sx="100000" sy="100000" kx="0" ky="0" algn="b" rotWithShape="0" blurRad="76200" dist="63500" dir="2635418">
                    <a:srgbClr val="000000"/>
                  </a:outerShdw>
                </a:effectLst>
                <a:latin typeface="Adelon"/>
                <a:ea typeface="Adelon"/>
                <a:cs typeface="Adelon"/>
                <a:sym typeface="Adelon"/>
              </a:rPr>
              <a:t> Then Annas sent Him bound to Caiaphas the high priest.</a:t>
            </a:r>
          </a:p>
        </p:txBody>
      </p:sp>
    </p:spTree>
  </p:cSld>
  <p:clrMapOvr>
    <a:masterClrMapping/>
  </p:clrMapOvr>
  <p:transition spd="slow" advClick="1">
    <p:dissolve/>
  </p:transition>
</p:sld>
</file>

<file path=ppt/theme/_rels/theme1.xml.rels><?xml version="1.0" encoding="UTF-8" standalone="yes"?><Relationships xmlns="http://schemas.openxmlformats.org/package/2006/relationships"><Relationship Id="rId1" Type="http://schemas.openxmlformats.org/officeDocument/2006/relationships/image" Target="../media/image2.png"/></Relationships>

</file>

<file path=ppt/theme/_rels/theme2.xml.rels><?xml version="1.0" encoding="UTF-8" standalone="yes"?><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Renaissance">
  <a:themeElements>
    <a:clrScheme name="Renaissance">
      <a:dk1>
        <a:srgbClr val="625B48"/>
      </a:dk1>
      <a:lt1>
        <a:srgbClr val="1A2C62"/>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959A4C"/>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t"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Renaissance">
  <a:themeElements>
    <a:clrScheme name="Renaissance">
      <a:dk1>
        <a:srgbClr val="000000"/>
      </a:dk1>
      <a:lt1>
        <a:srgbClr val="FFFFFF"/>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959A4C"/>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t"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