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theme/theme2.xml" ContentType="application/vnd.openxmlformats-officedocument.theme+xml"/>
  <Override PartName="/ppt/media/image6.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x="13004800" cy="9753600"/>
  <p:notesSz cx="6858000" cy="9144000"/>
  <p:defaultTextStyle>
    <a:lvl1pPr algn="ctr" defTabSz="584200">
      <a:defRPr sz="4000">
        <a:solidFill>
          <a:srgbClr val="625B48"/>
        </a:solidFill>
        <a:latin typeface="+mn-lt"/>
        <a:ea typeface="+mn-ea"/>
        <a:cs typeface="+mn-cs"/>
        <a:sym typeface="Didot"/>
      </a:defRPr>
    </a:lvl1pPr>
    <a:lvl2pPr indent="228600" algn="ctr" defTabSz="584200">
      <a:defRPr sz="4000">
        <a:solidFill>
          <a:srgbClr val="625B48"/>
        </a:solidFill>
        <a:latin typeface="+mn-lt"/>
        <a:ea typeface="+mn-ea"/>
        <a:cs typeface="+mn-cs"/>
        <a:sym typeface="Didot"/>
      </a:defRPr>
    </a:lvl2pPr>
    <a:lvl3pPr indent="457200" algn="ctr" defTabSz="584200">
      <a:defRPr sz="4000">
        <a:solidFill>
          <a:srgbClr val="625B48"/>
        </a:solidFill>
        <a:latin typeface="+mn-lt"/>
        <a:ea typeface="+mn-ea"/>
        <a:cs typeface="+mn-cs"/>
        <a:sym typeface="Didot"/>
      </a:defRPr>
    </a:lvl3pPr>
    <a:lvl4pPr indent="685800" algn="ctr" defTabSz="584200">
      <a:defRPr sz="4000">
        <a:solidFill>
          <a:srgbClr val="625B48"/>
        </a:solidFill>
        <a:latin typeface="+mn-lt"/>
        <a:ea typeface="+mn-ea"/>
        <a:cs typeface="+mn-cs"/>
        <a:sym typeface="Didot"/>
      </a:defRPr>
    </a:lvl4pPr>
    <a:lvl5pPr indent="914400" algn="ctr" defTabSz="584200">
      <a:defRPr sz="4000">
        <a:solidFill>
          <a:srgbClr val="625B48"/>
        </a:solidFill>
        <a:latin typeface="+mn-lt"/>
        <a:ea typeface="+mn-ea"/>
        <a:cs typeface="+mn-cs"/>
        <a:sym typeface="Didot"/>
      </a:defRPr>
    </a:lvl5pPr>
    <a:lvl6pPr indent="1143000" algn="ctr" defTabSz="584200">
      <a:defRPr sz="4000">
        <a:solidFill>
          <a:srgbClr val="625B48"/>
        </a:solidFill>
        <a:latin typeface="+mn-lt"/>
        <a:ea typeface="+mn-ea"/>
        <a:cs typeface="+mn-cs"/>
        <a:sym typeface="Didot"/>
      </a:defRPr>
    </a:lvl6pPr>
    <a:lvl7pPr indent="1371600" algn="ctr" defTabSz="584200">
      <a:defRPr sz="4000">
        <a:solidFill>
          <a:srgbClr val="625B48"/>
        </a:solidFill>
        <a:latin typeface="+mn-lt"/>
        <a:ea typeface="+mn-ea"/>
        <a:cs typeface="+mn-cs"/>
        <a:sym typeface="Didot"/>
      </a:defRPr>
    </a:lvl7pPr>
    <a:lvl8pPr indent="1600200" algn="ctr" defTabSz="584200">
      <a:defRPr sz="4000">
        <a:solidFill>
          <a:srgbClr val="625B48"/>
        </a:solidFill>
        <a:latin typeface="+mn-lt"/>
        <a:ea typeface="+mn-ea"/>
        <a:cs typeface="+mn-cs"/>
        <a:sym typeface="Didot"/>
      </a:defRPr>
    </a:lvl8pPr>
    <a:lvl9pPr indent="1828800" algn="ctr" defTabSz="584200">
      <a:defRPr sz="4000">
        <a:solidFill>
          <a:srgbClr val="625B48"/>
        </a:solidFill>
        <a:latin typeface="+mn-lt"/>
        <a:ea typeface="+mn-ea"/>
        <a:cs typeface="+mn-cs"/>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b="def" i="def"/>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b="def" i="def"/>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p:nvPr>
            <p:ph type="sldImg"/>
          </p:nvPr>
        </p:nvSpPr>
        <p:spPr>
          <a:xfrm>
            <a:off x="1143000" y="685800"/>
            <a:ext cx="4572000" cy="3429000"/>
          </a:xfrm>
          <a:prstGeom prst="rect">
            <a:avLst/>
          </a:prstGeom>
        </p:spPr>
        <p:txBody>
          <a:bodyPr/>
          <a:lstStyle/>
          <a:p>
            <a:pPr lvl="0"/>
          </a:p>
        </p:txBody>
      </p:sp>
      <p:sp>
        <p:nvSpPr>
          <p:cNvPr id="58" name="Shape 58"/>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tif"/><Relationship Id="rId4" Type="http://schemas.openxmlformats.org/officeDocument/2006/relationships/image" Target="../media/image6.png"/><Relationship Id="rId5" Type="http://schemas.openxmlformats.org/officeDocument/2006/relationships/image" Target="../media/image7.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 name="Shape 8"/>
          <p:cNvSpPr/>
          <p:nvPr>
            <p:ph type="title"/>
          </p:nvPr>
        </p:nvSpPr>
        <p:spPr>
          <a:xfrm>
            <a:off x="1104900" y="1473200"/>
            <a:ext cx="10795000" cy="3556000"/>
          </a:xfrm>
          <a:prstGeom prst="rect">
            <a:avLst/>
          </a:prstGeom>
        </p:spPr>
        <p:txBody>
          <a:bodyPr anchor="b"/>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9" name="Shape 9"/>
          <p:cNvSpPr/>
          <p:nvPr>
            <p:ph type="body" idx="1"/>
          </p:nvPr>
        </p:nvSpPr>
        <p:spPr>
          <a:xfrm>
            <a:off x="1104900" y="5016500"/>
            <a:ext cx="10795000" cy="2235200"/>
          </a:xfrm>
          <a:prstGeom prst="rect">
            <a:avLst/>
          </a:prstGeom>
        </p:spPr>
        <p:txBody>
          <a:bodyPr anchor="t"/>
          <a:lstStyle>
            <a:lvl1pPr marL="0" indent="0" algn="ctr">
              <a:spcBef>
                <a:spcPts val="0"/>
              </a:spcBef>
              <a:buSzTx/>
              <a:buNone/>
              <a:defRPr sz="2600">
                <a:solidFill>
                  <a:srgbClr val="625B48"/>
                </a:solidFill>
                <a:latin typeface="Zapfino"/>
                <a:ea typeface="Zapfino"/>
                <a:cs typeface="Zapfino"/>
                <a:sym typeface="Zapfino"/>
              </a:defRPr>
            </a:lvl1pPr>
            <a:lvl2pPr marL="0" indent="228600" algn="ctr">
              <a:spcBef>
                <a:spcPts val="0"/>
              </a:spcBef>
              <a:buSzTx/>
              <a:buNone/>
              <a:defRPr sz="2600">
                <a:solidFill>
                  <a:srgbClr val="625B48"/>
                </a:solidFill>
                <a:latin typeface="Zapfino"/>
                <a:ea typeface="Zapfino"/>
                <a:cs typeface="Zapfino"/>
                <a:sym typeface="Zapfino"/>
              </a:defRPr>
            </a:lvl2pPr>
            <a:lvl3pPr marL="0" indent="457200" algn="ctr">
              <a:spcBef>
                <a:spcPts val="0"/>
              </a:spcBef>
              <a:buSzTx/>
              <a:buNone/>
              <a:defRPr sz="2600">
                <a:solidFill>
                  <a:srgbClr val="625B48"/>
                </a:solidFill>
                <a:latin typeface="Zapfino"/>
                <a:ea typeface="Zapfino"/>
                <a:cs typeface="Zapfino"/>
                <a:sym typeface="Zapfino"/>
              </a:defRPr>
            </a:lvl3pPr>
            <a:lvl4pPr marL="0" indent="685800" algn="ctr">
              <a:spcBef>
                <a:spcPts val="0"/>
              </a:spcBef>
              <a:buSzTx/>
              <a:buNone/>
              <a:defRPr sz="2600">
                <a:solidFill>
                  <a:srgbClr val="625B48"/>
                </a:solidFill>
                <a:latin typeface="Zapfino"/>
                <a:ea typeface="Zapfino"/>
                <a:cs typeface="Zapfino"/>
                <a:sym typeface="Zapfino"/>
              </a:defRPr>
            </a:lvl4pPr>
            <a:lvl5pPr marL="0" indent="914400" algn="ctr">
              <a:spcBef>
                <a:spcPts val="0"/>
              </a:spcBef>
              <a:buSzTx/>
              <a:buNone/>
              <a:defRPr sz="2600">
                <a:solidFill>
                  <a:srgbClr val="625B48"/>
                </a:solidFill>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3" name="green_background.png"/>
          <p:cNvPicPr/>
          <p:nvPr/>
        </p:nvPicPr>
        <p:blipFill>
          <a:blip r:embed="rId3">
            <a:extLst/>
          </a:blip>
          <a:stretch>
            <a:fillRect/>
          </a:stretch>
        </p:blipFill>
        <p:spPr>
          <a:xfrm>
            <a:off x="5159" y="-19050"/>
            <a:ext cx="13042901" cy="9791700"/>
          </a:xfrm>
          <a:prstGeom prst="rect">
            <a:avLst/>
          </a:prstGeom>
          <a:ln w="12700">
            <a:miter lim="400000"/>
          </a:ln>
        </p:spPr>
      </p:pic>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5" name="Red_Black_line_v1.tiff"/>
          <p:cNvPicPr/>
          <p:nvPr/>
        </p:nvPicPr>
        <p:blipFill>
          <a:blip r:embed="rId3">
            <a:extLst/>
          </a:blip>
          <a:stretch>
            <a:fillRect/>
          </a:stretch>
        </p:blipFill>
        <p:spPr>
          <a:xfrm>
            <a:off x="0" y="1905000"/>
            <a:ext cx="12433300" cy="482600"/>
          </a:xfrm>
          <a:prstGeom prst="rect">
            <a:avLst/>
          </a:prstGeom>
          <a:ln w="12700">
            <a:miter lim="400000"/>
          </a:ln>
        </p:spPr>
      </p:pic>
      <p:pic>
        <p:nvPicPr>
          <p:cNvPr id="36" name="613-old-paper-backgrounds.png"/>
          <p:cNvPicPr/>
          <p:nvPr/>
        </p:nvPicPr>
        <p:blipFill>
          <a:blip r:embed="rId4">
            <a:extLst/>
          </a:blip>
          <a:stretch>
            <a:fillRect/>
          </a:stretch>
        </p:blipFill>
        <p:spPr>
          <a:xfrm>
            <a:off x="0" y="0"/>
            <a:ext cx="13068300" cy="9994900"/>
          </a:xfrm>
          <a:prstGeom prst="rect">
            <a:avLst/>
          </a:prstGeom>
          <a:ln w="12700">
            <a:miter lim="400000"/>
          </a:ln>
        </p:spPr>
      </p:pic>
      <p:sp>
        <p:nvSpPr>
          <p:cNvPr id="37" name="Shape 37"/>
          <p:cNvSpPr/>
          <p:nvPr>
            <p:ph type="title"/>
          </p:nvPr>
        </p:nvSpPr>
        <p:spPr>
          <a:xfrm>
            <a:off x="990600" y="584200"/>
            <a:ext cx="11010900" cy="1143000"/>
          </a:xfrm>
          <a:prstGeom prst="rect">
            <a:avLst/>
          </a:prstGeom>
        </p:spPr>
        <p:txBody>
          <a:bodyPr>
            <a:noAutofit/>
          </a:bodyPr>
          <a:lstStyle>
            <a:lvl1pPr>
              <a:defRPr sz="6400">
                <a:solidFill>
                  <a:srgbClr val="000000"/>
                </a:solidFill>
                <a:latin typeface="Times"/>
                <a:ea typeface="Times"/>
                <a:cs typeface="Times"/>
                <a:sym typeface="Times"/>
              </a:defRPr>
            </a:lvl1pPr>
          </a:lstStyle>
          <a:p>
            <a:pPr lvl="0">
              <a:defRPr sz="1800"/>
            </a:pPr>
            <a:r>
              <a:rPr sz="6400"/>
              <a:t>Title Text</a:t>
            </a:r>
          </a:p>
        </p:txBody>
      </p:sp>
      <p:sp>
        <p:nvSpPr>
          <p:cNvPr id="38" name="Shape 38"/>
          <p:cNvSpPr/>
          <p:nvPr>
            <p:ph type="body" idx="1"/>
          </p:nvPr>
        </p:nvSpPr>
        <p:spPr>
          <a:xfrm>
            <a:off x="990600" y="2654300"/>
            <a:ext cx="11010900" cy="6121400"/>
          </a:xfrm>
          <a:prstGeom prst="rect">
            <a:avLst/>
          </a:prstGeom>
        </p:spPr>
        <p:txBody>
          <a:bodyPr>
            <a:noAutofit/>
          </a:bodyPr>
          <a:lstStyle>
            <a:lvl1pPr marL="825500" indent="-508000">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1pPr>
            <a:lvl2pPr marL="1473200" indent="-508000">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2pPr>
            <a:lvl3pPr marL="2108200" indent="-508000">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3pPr>
            <a:lvl4pPr marL="2768600" indent="-508000">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4pPr>
            <a:lvl5pPr marL="3416300" indent="-508000">
              <a:spcBef>
                <a:spcPts val="2000"/>
              </a:spcBef>
              <a:buClr>
                <a:srgbClr val="9A7865"/>
              </a:buClr>
              <a:buSzPct val="30000"/>
              <a:buFont typeface="Georgia"/>
              <a:buBlip>
                <a:blip r:embed="rId5"/>
              </a:buBlip>
              <a:defRPr i="1" sz="4800">
                <a:solidFill>
                  <a:srgbClr val="000000"/>
                </a:solidFill>
                <a:latin typeface="Times"/>
                <a:ea typeface="Times"/>
                <a:cs typeface="Times"/>
                <a:sym typeface="Times"/>
              </a:defRPr>
            </a:lvl5pPr>
          </a:lstStyle>
          <a:p>
            <a:pPr lvl="0">
              <a:defRPr i="0" sz="1800"/>
            </a:pPr>
            <a:r>
              <a:rPr i="1" sz="4800"/>
              <a:t>Body Level One</a:t>
            </a:r>
            <a:endParaRPr i="1" sz="4800"/>
          </a:p>
          <a:p>
            <a:pPr lvl="1">
              <a:defRPr i="0" sz="1800"/>
            </a:pPr>
            <a:r>
              <a:rPr i="1" sz="4800"/>
              <a:t>Body Level Two</a:t>
            </a:r>
            <a:endParaRPr i="1" sz="4800"/>
          </a:p>
          <a:p>
            <a:pPr lvl="2">
              <a:defRPr i="0" sz="1800"/>
            </a:pPr>
            <a:r>
              <a:rPr i="1" sz="4800"/>
              <a:t>Body Level Three</a:t>
            </a:r>
            <a:endParaRPr i="1" sz="4800"/>
          </a:p>
          <a:p>
            <a:pPr lvl="3">
              <a:defRPr i="0" sz="1800"/>
            </a:pPr>
            <a:r>
              <a:rPr i="1" sz="4800"/>
              <a:t>Body Level Four</a:t>
            </a:r>
            <a:endParaRPr i="1" sz="4800"/>
          </a:p>
          <a:p>
            <a:pPr lvl="4">
              <a:defRPr i="0" sz="1800"/>
            </a:pPr>
            <a:r>
              <a:rPr i="1" sz="4800"/>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 name="Shape 40"/>
          <p:cNvSpPr/>
          <p:nvPr>
            <p:ph type="title"/>
          </p:nvPr>
        </p:nvSpPr>
        <p:spPr>
          <a:xfrm>
            <a:off x="1104900" y="571500"/>
            <a:ext cx="10795000" cy="2362200"/>
          </a:xfrm>
          <a:prstGeom prst="rect">
            <a:avLst/>
          </a:prstGeom>
        </p:spPr>
        <p:txBody>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41" name="Shape 41"/>
          <p:cNvSpPr/>
          <p:nvPr>
            <p:ph type="body" idx="1"/>
          </p:nvPr>
        </p:nvSpPr>
        <p:spPr>
          <a:xfrm>
            <a:off x="1104900" y="3022600"/>
            <a:ext cx="10795000" cy="5715000"/>
          </a:xfrm>
          <a:prstGeom prst="rect">
            <a:avLst/>
          </a:prstGeom>
        </p:spPr>
        <p:txBody>
          <a:bodyPr/>
          <a:lstStyle>
            <a:lvl1pPr marL="381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1pPr>
            <a:lvl2pPr marL="762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2pPr>
            <a:lvl3pPr marL="1143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3pPr>
            <a:lvl4pPr marL="1524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4pPr>
            <a:lvl5pPr marL="1905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43" name="Shape 43"/>
          <p:cNvSpPr/>
          <p:nvPr>
            <p:ph type="title"/>
          </p:nvPr>
        </p:nvSpPr>
        <p:spPr>
          <a:prstGeom prst="rect">
            <a:avLst/>
          </a:prstGeom>
        </p:spPr>
        <p:txBody>
          <a:bodyPr/>
          <a:lstStyle/>
          <a:p>
            <a:pPr lvl="0">
              <a:defRPr sz="1800">
                <a:solidFill>
                  <a:srgbClr val="000000"/>
                </a:solidFill>
              </a:defRPr>
            </a:pPr>
            <a:r>
              <a:rPr sz="5800">
                <a:solidFill>
                  <a:srgbClr val="817463"/>
                </a:solidFill>
              </a:rPr>
              <a:t>Title Text</a:t>
            </a:r>
          </a:p>
        </p:txBody>
      </p:sp>
      <p:sp>
        <p:nvSpPr>
          <p:cNvPr id="44" name="Shape 44"/>
          <p:cNvSpPr/>
          <p:nvPr>
            <p:ph type="body" idx="1"/>
          </p:nvPr>
        </p:nvSpPr>
        <p:spPr>
          <a:prstGeom prst="rect">
            <a:avLst/>
          </a:prstGeom>
        </p:spPr>
        <p:txBody>
          <a:bodyPr/>
          <a:lstStyle/>
          <a:p>
            <a:pPr lvl="0">
              <a:defRPr sz="1800">
                <a:solidFill>
                  <a:srgbClr val="000000"/>
                </a:solidFill>
              </a:defRPr>
            </a:pPr>
            <a:r>
              <a:rPr sz="4000">
                <a:solidFill>
                  <a:srgbClr val="72675A"/>
                </a:solidFill>
              </a:rPr>
              <a:t>Body Level One</a:t>
            </a:r>
            <a:endParaRPr sz="4000">
              <a:solidFill>
                <a:srgbClr val="72675A"/>
              </a:solidFill>
            </a:endParaRPr>
          </a:p>
          <a:p>
            <a:pPr lvl="1">
              <a:defRPr sz="1800">
                <a:solidFill>
                  <a:srgbClr val="000000"/>
                </a:solidFill>
              </a:defRPr>
            </a:pPr>
            <a:r>
              <a:rPr sz="4000">
                <a:solidFill>
                  <a:srgbClr val="72675A"/>
                </a:solidFill>
              </a:rPr>
              <a:t>Body Level Two</a:t>
            </a:r>
            <a:endParaRPr sz="4000">
              <a:solidFill>
                <a:srgbClr val="72675A"/>
              </a:solidFill>
            </a:endParaRPr>
          </a:p>
          <a:p>
            <a:pPr lvl="2">
              <a:defRPr sz="1800">
                <a:solidFill>
                  <a:srgbClr val="000000"/>
                </a:solidFill>
              </a:defRPr>
            </a:pPr>
            <a:r>
              <a:rPr sz="4000">
                <a:solidFill>
                  <a:srgbClr val="72675A"/>
                </a:solidFill>
              </a:rPr>
              <a:t>Body Level Three</a:t>
            </a:r>
            <a:endParaRPr sz="4000">
              <a:solidFill>
                <a:srgbClr val="72675A"/>
              </a:solidFill>
            </a:endParaRPr>
          </a:p>
          <a:p>
            <a:pPr lvl="3">
              <a:defRPr sz="1800">
                <a:solidFill>
                  <a:srgbClr val="000000"/>
                </a:solidFill>
              </a:defRPr>
            </a:pPr>
            <a:r>
              <a:rPr sz="4000">
                <a:solidFill>
                  <a:srgbClr val="72675A"/>
                </a:solidFill>
              </a:rPr>
              <a:t>Body Level Four</a:t>
            </a:r>
            <a:endParaRPr sz="4000">
              <a:solidFill>
                <a:srgbClr val="72675A"/>
              </a:solidFill>
            </a:endParaRPr>
          </a:p>
          <a:p>
            <a:pPr lvl="4">
              <a:defRPr sz="1800">
                <a:solidFill>
                  <a:srgbClr val="000000"/>
                </a:solidFill>
              </a:defRPr>
            </a:pPr>
            <a:r>
              <a:rPr sz="4000">
                <a:solidFill>
                  <a:srgbClr val="72675A"/>
                </a:solidFill>
              </a:rPr>
              <a:t>Body Level Five</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gradFill flip="none" rotWithShape="1">
          <a:gsLst>
            <a:gs pos="0">
              <a:srgbClr val="FFFF99"/>
            </a:gs>
            <a:gs pos="100000">
              <a:srgbClr val="FFFFC1"/>
            </a:gs>
          </a:gsLst>
          <a:path path="circle">
            <a:fillToRect l="50000" t="50000" r="50000" b="50000"/>
          </a:path>
        </a:gradFill>
      </p:bgPr>
    </p:bg>
    <p:spTree>
      <p:nvGrpSpPr>
        <p:cNvPr id="1" name=""/>
        <p:cNvGrpSpPr/>
        <p:nvPr/>
      </p:nvGrpSpPr>
      <p:grpSpPr>
        <a:xfrm>
          <a:off x="0" y="0"/>
          <a:ext cx="0" cy="0"/>
          <a:chOff x="0" y="0"/>
          <a:chExt cx="0" cy="0"/>
        </a:xfrm>
      </p:grpSpPr>
      <p:sp>
        <p:nvSpPr>
          <p:cNvPr id="46" name="Shape 46"/>
          <p:cNvSpPr/>
          <p:nvPr>
            <p:ph type="sldNum" sz="quarter" idx="2"/>
          </p:nvPr>
        </p:nvSpPr>
        <p:spPr>
          <a:xfrm>
            <a:off x="9970346" y="-1"/>
            <a:ext cx="3034455" cy="396749"/>
          </a:xfrm>
          <a:prstGeom prst="rect">
            <a:avLst/>
          </a:prstGeom>
          <a:ln w="12700">
            <a:miter lim="400000"/>
          </a:ln>
        </p:spPr>
        <p:txBody>
          <a:bodyPr lIns="65023" tIns="65023" rIns="65023" bIns="65023">
            <a:spAutoFit/>
          </a:bodyPr>
          <a:lstStyle>
            <a:lvl1pPr algn="r" defTabSz="914400">
              <a:defRPr sz="1800">
                <a:solidFill>
                  <a:srgbClr val="000000"/>
                </a:solidFill>
                <a:latin typeface="Humanst521 BT"/>
                <a:ea typeface="Humanst521 BT"/>
                <a:cs typeface="Humanst521 BT"/>
                <a:sym typeface="Humanst521 BT"/>
              </a:defRPr>
            </a:lvl1pPr>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Default">
    <p:bg>
      <p:bgPr>
        <a:solidFill>
          <a:srgbClr val="FFFFFF"/>
        </a:solidFill>
      </p:bgPr>
    </p:bg>
    <p:spTree>
      <p:nvGrpSpPr>
        <p:cNvPr id="1" name=""/>
        <p:cNvGrpSpPr/>
        <p:nvPr/>
      </p:nvGrpSpPr>
      <p:grpSpPr>
        <a:xfrm>
          <a:off x="0" y="0"/>
          <a:ext cx="0" cy="0"/>
          <a:chOff x="0" y="0"/>
          <a:chExt cx="0" cy="0"/>
        </a:xfrm>
      </p:grpSpPr>
      <p:sp>
        <p:nvSpPr>
          <p:cNvPr id="48" name="Shape 48"/>
          <p:cNvSpPr/>
          <p:nvPr>
            <p:ph type="sldNum" sz="quarter" idx="2"/>
          </p:nvPr>
        </p:nvSpPr>
        <p:spPr>
          <a:xfrm>
            <a:off x="9320106" y="8882097"/>
            <a:ext cx="3034455" cy="389271"/>
          </a:xfrm>
          <a:prstGeom prst="rect">
            <a:avLst/>
          </a:prstGeom>
          <a:ln w="12700">
            <a:miter lim="400000"/>
          </a:ln>
        </p:spPr>
        <p:txBody>
          <a:bodyPr lIns="65023" tIns="65023" rIns="65023" bIns="65023">
            <a:spAutoFit/>
          </a:bodyPr>
          <a:lstStyle>
            <a:lvl1pPr algn="r" defTabSz="914400">
              <a:defRPr sz="1800">
                <a:solidFill>
                  <a:srgbClr val="000000"/>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0" name="Shape 50"/>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0" tIns="0" rIns="0" bIns="0" anchor="ctr"/>
          <a:lstStyle/>
          <a:p>
            <a:pPr lvl="0" algn="l" defTabSz="457200">
              <a:defRPr sz="1200">
                <a:solidFill>
                  <a:srgbClr val="000000"/>
                </a:solidFill>
                <a:latin typeface="Helvetica"/>
                <a:ea typeface="Helvetica"/>
                <a:cs typeface="Helvetica"/>
                <a:sym typeface="Helvetica"/>
              </a:defRPr>
            </a:pPr>
          </a:p>
        </p:txBody>
      </p:sp>
      <p:sp>
        <p:nvSpPr>
          <p:cNvPr id="51" name="Shape 51"/>
          <p:cNvSpPr/>
          <p:nvPr>
            <p:ph type="title"/>
          </p:nvPr>
        </p:nvSpPr>
        <p:spPr>
          <a:xfrm>
            <a:off x="1270000" y="254000"/>
            <a:ext cx="10464800" cy="1714500"/>
          </a:xfrm>
          <a:prstGeom prst="rect">
            <a:avLst/>
          </a:prstGeom>
        </p:spPr>
        <p:txBody>
          <a:bodyPr anchor="b"/>
          <a:lstStyle>
            <a:lvl1pPr>
              <a:defRPr sz="6400">
                <a:solidFill>
                  <a:srgbClr val="000000"/>
                </a:solidFill>
                <a:latin typeface="Copperplate"/>
                <a:ea typeface="Copperplate"/>
                <a:cs typeface="Copperplate"/>
                <a:sym typeface="Copperplate"/>
              </a:defRPr>
            </a:lvl1pPr>
          </a:lstStyle>
          <a:p>
            <a:pPr lvl="0">
              <a:defRPr sz="1800"/>
            </a:pPr>
            <a:r>
              <a:rPr sz="6400"/>
              <a:t>Title Text</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1104900" y="6248400"/>
            <a:ext cx="10795000" cy="1397000"/>
          </a:xfrm>
          <a:prstGeom prst="rect">
            <a:avLst/>
          </a:prstGeom>
        </p:spPr>
        <p:txBody>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12" name="Shape 12"/>
          <p:cNvSpPr/>
          <p:nvPr>
            <p:ph type="body" idx="1"/>
          </p:nvPr>
        </p:nvSpPr>
        <p:spPr>
          <a:xfrm>
            <a:off x="1104900" y="7632700"/>
            <a:ext cx="10795000" cy="1397000"/>
          </a:xfrm>
          <a:prstGeom prst="rect">
            <a:avLst/>
          </a:prstGeom>
        </p:spPr>
        <p:txBody>
          <a:bodyPr anchor="t"/>
          <a:lstStyle>
            <a:lvl1pPr marL="0" indent="0" algn="ctr">
              <a:spcBef>
                <a:spcPts val="0"/>
              </a:spcBef>
              <a:buSzTx/>
              <a:buNone/>
              <a:defRPr sz="2600">
                <a:solidFill>
                  <a:srgbClr val="625B48"/>
                </a:solidFill>
                <a:latin typeface="Zapfino"/>
                <a:ea typeface="Zapfino"/>
                <a:cs typeface="Zapfino"/>
                <a:sym typeface="Zapfino"/>
              </a:defRPr>
            </a:lvl1pPr>
            <a:lvl2pPr marL="0" indent="228600" algn="ctr">
              <a:spcBef>
                <a:spcPts val="0"/>
              </a:spcBef>
              <a:buSzTx/>
              <a:buNone/>
              <a:defRPr sz="2600">
                <a:solidFill>
                  <a:srgbClr val="625B48"/>
                </a:solidFill>
                <a:latin typeface="Zapfino"/>
                <a:ea typeface="Zapfino"/>
                <a:cs typeface="Zapfino"/>
                <a:sym typeface="Zapfino"/>
              </a:defRPr>
            </a:lvl2pPr>
            <a:lvl3pPr marL="0" indent="457200" algn="ctr">
              <a:spcBef>
                <a:spcPts val="0"/>
              </a:spcBef>
              <a:buSzTx/>
              <a:buNone/>
              <a:defRPr sz="2600">
                <a:solidFill>
                  <a:srgbClr val="625B48"/>
                </a:solidFill>
                <a:latin typeface="Zapfino"/>
                <a:ea typeface="Zapfino"/>
                <a:cs typeface="Zapfino"/>
                <a:sym typeface="Zapfino"/>
              </a:defRPr>
            </a:lvl3pPr>
            <a:lvl4pPr marL="0" indent="685800" algn="ctr">
              <a:spcBef>
                <a:spcPts val="0"/>
              </a:spcBef>
              <a:buSzTx/>
              <a:buNone/>
              <a:defRPr sz="2600">
                <a:solidFill>
                  <a:srgbClr val="625B48"/>
                </a:solidFill>
                <a:latin typeface="Zapfino"/>
                <a:ea typeface="Zapfino"/>
                <a:cs typeface="Zapfino"/>
                <a:sym typeface="Zapfino"/>
              </a:defRPr>
            </a:lvl4pPr>
            <a:lvl5pPr marL="0" indent="914400" algn="ctr">
              <a:spcBef>
                <a:spcPts val="0"/>
              </a:spcBef>
              <a:buSzTx/>
              <a:buNone/>
              <a:defRPr sz="2600">
                <a:solidFill>
                  <a:srgbClr val="625B48"/>
                </a:solidFill>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3" name="Shape 53"/>
          <p:cNvSpPr/>
          <p:nvPr>
            <p:ph type="title"/>
          </p:nvPr>
        </p:nvSpPr>
        <p:spPr>
          <a:xfrm>
            <a:off x="1270000" y="2743200"/>
            <a:ext cx="10464800" cy="4267200"/>
          </a:xfrm>
          <a:prstGeom prst="rect">
            <a:avLst/>
          </a:prstGeom>
          <a:effectLst>
            <a:outerShdw sx="100000" sy="100000" kx="0" ky="0" algn="b" rotWithShape="0" blurRad="12700" dist="12700" dir="5400000">
              <a:srgbClr val="424242"/>
            </a:outerShdw>
          </a:effectLst>
        </p:spPr>
        <p:txBody>
          <a:bodyPr/>
          <a:lstStyle>
            <a:lvl1pPr>
              <a:defRPr spc="-105" sz="8000">
                <a:solidFill>
                  <a:srgbClr val="E5E5E5"/>
                </a:solidFill>
                <a:latin typeface="Copperplate"/>
                <a:ea typeface="Copperplate"/>
                <a:cs typeface="Copperplate"/>
                <a:sym typeface="Copperplate"/>
              </a:defRPr>
            </a:lvl1pPr>
          </a:lstStyle>
          <a:p>
            <a:pPr lvl="0">
              <a:defRPr spc="0" sz="1800">
                <a:solidFill>
                  <a:srgbClr val="000000"/>
                </a:solidFill>
              </a:defRPr>
            </a:pPr>
            <a:r>
              <a:rPr spc="-105" sz="8000">
                <a:solidFill>
                  <a:srgbClr val="E5E5E5"/>
                </a:solidFill>
              </a:rPr>
              <a:t>Title Text</a:t>
            </a:r>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5" name="Shape 55"/>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lstStyle>
            <a:lvl1pPr defTabSz="457200">
              <a:defRPr sz="7000">
                <a:solidFill>
                  <a:srgbClr val="FFFFFF"/>
                </a:solidFill>
                <a:latin typeface="Monaco"/>
                <a:ea typeface="Monaco"/>
                <a:cs typeface="Monaco"/>
                <a:sym typeface="Monaco"/>
              </a:defRPr>
            </a:lvl1pPr>
          </a:lstStyle>
          <a:p>
            <a:pPr lvl="0">
              <a:defRPr sz="1800">
                <a:solidFill>
                  <a:srgbClr val="000000"/>
                </a:solidFill>
              </a:defRPr>
            </a:pPr>
            <a:r>
              <a:rPr sz="7000">
                <a:solidFill>
                  <a:srgbClr val="FFFFFF"/>
                </a:solidFill>
              </a:rPr>
              <a:t>Title Text</a:t>
            </a:r>
          </a:p>
        </p:txBody>
      </p:sp>
      <p:sp>
        <p:nvSpPr>
          <p:cNvPr id="56" name="Shape 56"/>
          <p:cNvSpPr/>
          <p:nvPr>
            <p:ph type="body"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a:lstStyle>
            <a:lvl1pPr marL="866321" indent="-485321" defTabSz="457200">
              <a:spcBef>
                <a:spcPts val="3600"/>
              </a:spcBef>
              <a:buClr>
                <a:srgbClr val="9A7865"/>
              </a:buClr>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Clr>
                <a:srgbClr val="9A7865"/>
              </a:buClr>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Clr>
                <a:srgbClr val="9A7865"/>
              </a:buClr>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Clr>
                <a:srgbClr val="9A7865"/>
              </a:buClr>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Clr>
                <a:srgbClr val="9A7865"/>
              </a:buClr>
              <a:buSzPct val="90000"/>
              <a:buFont typeface="Gill Sans"/>
              <a:buBlip>
                <a:blip r:embed="rId3"/>
              </a:buBlip>
              <a:defRPr sz="3200">
                <a:solidFill>
                  <a:srgbClr val="FFFFFF"/>
                </a:solidFill>
                <a:latin typeface="Monaco"/>
                <a:ea typeface="Monaco"/>
                <a:cs typeface="Monaco"/>
                <a:sym typeface="Monaco"/>
              </a:defRPr>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 name="Shape 14"/>
          <p:cNvSpPr/>
          <p:nvPr>
            <p:ph type="title"/>
          </p:nvPr>
        </p:nvSpPr>
        <p:spPr>
          <a:xfrm>
            <a:off x="1104900" y="3098800"/>
            <a:ext cx="10795000" cy="3556000"/>
          </a:xfrm>
          <a:prstGeom prst="rect">
            <a:avLst/>
          </a:prstGeom>
        </p:spPr>
        <p:txBody>
          <a:bodyPr/>
          <a:lstStyle>
            <a:lvl1pPr>
              <a:defRPr sz="6000">
                <a:solidFill>
                  <a:srgbClr val="85604A"/>
                </a:solidFill>
                <a:latin typeface="+mn-lt"/>
                <a:ea typeface="+mn-ea"/>
                <a:cs typeface="+mn-cs"/>
                <a:sym typeface="Didot"/>
              </a:defRPr>
            </a:lvl1pPr>
          </a:lstStyle>
          <a:p>
            <a:pPr lvl="0">
              <a:defRPr sz="1800">
                <a:solidFill>
                  <a:srgbClr val="000000"/>
                </a:solidFill>
              </a:defRPr>
            </a:pPr>
            <a:r>
              <a:rPr sz="6000">
                <a:solidFill>
                  <a:srgbClr val="85604A"/>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 name="Shape 16"/>
          <p:cNvSpPr/>
          <p:nvPr>
            <p:ph type="title"/>
          </p:nvPr>
        </p:nvSpPr>
        <p:spPr>
          <a:xfrm>
            <a:off x="635000" y="1473200"/>
            <a:ext cx="5715000" cy="3314700"/>
          </a:xfrm>
          <a:prstGeom prst="rect">
            <a:avLst/>
          </a:prstGeom>
        </p:spPr>
        <p:txBody>
          <a:bodyPr anchor="b"/>
          <a:lstStyle>
            <a:lvl1pPr>
              <a:defRPr sz="6000">
                <a:solidFill>
                  <a:srgbClr val="85604A"/>
                </a:solidFill>
                <a:latin typeface="+mn-lt"/>
                <a:ea typeface="+mn-ea"/>
                <a:cs typeface="+mn-cs"/>
                <a:sym typeface="Didot"/>
              </a:defRPr>
            </a:lvl1pPr>
          </a:lstStyle>
          <a:p>
            <a:pPr lvl="0">
              <a:defRPr sz="1800">
                <a:solidFill>
                  <a:srgbClr val="000000"/>
                </a:solidFill>
              </a:defRPr>
            </a:pPr>
            <a:r>
              <a:rPr sz="6000">
                <a:solidFill>
                  <a:srgbClr val="85604A"/>
                </a:solidFill>
              </a:rPr>
              <a:t>Title Text</a:t>
            </a:r>
          </a:p>
        </p:txBody>
      </p:sp>
      <p:sp>
        <p:nvSpPr>
          <p:cNvPr id="17" name="Shape 17"/>
          <p:cNvSpPr/>
          <p:nvPr>
            <p:ph type="body" idx="1"/>
          </p:nvPr>
        </p:nvSpPr>
        <p:spPr>
          <a:xfrm>
            <a:off x="635000" y="4940300"/>
            <a:ext cx="5715000" cy="3606800"/>
          </a:xfrm>
          <a:prstGeom prst="rect">
            <a:avLst/>
          </a:prstGeom>
        </p:spPr>
        <p:txBody>
          <a:bodyPr anchor="t"/>
          <a:lstStyle>
            <a:lvl1pPr marL="0" indent="0" algn="ctr">
              <a:spcBef>
                <a:spcPts val="0"/>
              </a:spcBef>
              <a:buSzTx/>
              <a:buNone/>
              <a:defRPr sz="2600">
                <a:solidFill>
                  <a:srgbClr val="625B48"/>
                </a:solidFill>
                <a:latin typeface="Zapfino"/>
                <a:ea typeface="Zapfino"/>
                <a:cs typeface="Zapfino"/>
                <a:sym typeface="Zapfino"/>
              </a:defRPr>
            </a:lvl1pPr>
            <a:lvl2pPr marL="0" indent="228600" algn="ctr">
              <a:spcBef>
                <a:spcPts val="0"/>
              </a:spcBef>
              <a:buSzTx/>
              <a:buNone/>
              <a:defRPr sz="2600">
                <a:solidFill>
                  <a:srgbClr val="625B48"/>
                </a:solidFill>
                <a:latin typeface="Zapfino"/>
                <a:ea typeface="Zapfino"/>
                <a:cs typeface="Zapfino"/>
                <a:sym typeface="Zapfino"/>
              </a:defRPr>
            </a:lvl2pPr>
            <a:lvl3pPr marL="0" indent="457200" algn="ctr">
              <a:spcBef>
                <a:spcPts val="0"/>
              </a:spcBef>
              <a:buSzTx/>
              <a:buNone/>
              <a:defRPr sz="2600">
                <a:solidFill>
                  <a:srgbClr val="625B48"/>
                </a:solidFill>
                <a:latin typeface="Zapfino"/>
                <a:ea typeface="Zapfino"/>
                <a:cs typeface="Zapfino"/>
                <a:sym typeface="Zapfino"/>
              </a:defRPr>
            </a:lvl3pPr>
            <a:lvl4pPr marL="0" indent="685800" algn="ctr">
              <a:spcBef>
                <a:spcPts val="0"/>
              </a:spcBef>
              <a:buSzTx/>
              <a:buNone/>
              <a:defRPr sz="2600">
                <a:solidFill>
                  <a:srgbClr val="625B48"/>
                </a:solidFill>
                <a:latin typeface="Zapfino"/>
                <a:ea typeface="Zapfino"/>
                <a:cs typeface="Zapfino"/>
                <a:sym typeface="Zapfino"/>
              </a:defRPr>
            </a:lvl4pPr>
            <a:lvl5pPr marL="0" indent="914400" algn="ctr">
              <a:spcBef>
                <a:spcPts val="0"/>
              </a:spcBef>
              <a:buSzTx/>
              <a:buNone/>
              <a:defRPr sz="2600">
                <a:solidFill>
                  <a:srgbClr val="625B48"/>
                </a:solidFill>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 name="Shape 19"/>
          <p:cNvSpPr/>
          <p:nvPr>
            <p:ph type="title"/>
          </p:nvPr>
        </p:nvSpPr>
        <p:spPr>
          <a:xfrm>
            <a:off x="1104900" y="571500"/>
            <a:ext cx="10795000" cy="2362200"/>
          </a:xfrm>
          <a:prstGeom prst="rect">
            <a:avLst/>
          </a:prstGeom>
        </p:spPr>
        <p:txBody>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 name="Shape 21"/>
          <p:cNvSpPr/>
          <p:nvPr>
            <p:ph type="title"/>
          </p:nvPr>
        </p:nvSpPr>
        <p:spPr>
          <a:xfrm>
            <a:off x="1104900" y="571500"/>
            <a:ext cx="10795000" cy="2362200"/>
          </a:xfrm>
          <a:prstGeom prst="rect">
            <a:avLst/>
          </a:prstGeom>
        </p:spPr>
        <p:txBody>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22" name="Shape 22"/>
          <p:cNvSpPr/>
          <p:nvPr>
            <p:ph type="body" idx="1"/>
          </p:nvPr>
        </p:nvSpPr>
        <p:spPr>
          <a:xfrm>
            <a:off x="1104900" y="3022600"/>
            <a:ext cx="10795000" cy="5715000"/>
          </a:xfrm>
          <a:prstGeom prst="rect">
            <a:avLst/>
          </a:prstGeom>
        </p:spPr>
        <p:txBody>
          <a:bodyPr/>
          <a:lstStyle>
            <a:lvl1pPr marL="381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1pPr>
            <a:lvl2pPr marL="762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2pPr>
            <a:lvl3pPr marL="1143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3pPr>
            <a:lvl4pPr marL="1524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4pPr>
            <a:lvl5pPr marL="1905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 name="Shape 24"/>
          <p:cNvSpPr/>
          <p:nvPr>
            <p:ph type="title"/>
          </p:nvPr>
        </p:nvSpPr>
        <p:spPr>
          <a:xfrm>
            <a:off x="1104900" y="571500"/>
            <a:ext cx="10795000" cy="2362200"/>
          </a:xfrm>
          <a:prstGeom prst="rect">
            <a:avLst/>
          </a:prstGeom>
        </p:spPr>
        <p:txBody>
          <a:bodyPr/>
          <a:lstStyle>
            <a:lvl1pPr>
              <a:defRPr sz="7600">
                <a:solidFill>
                  <a:srgbClr val="85604A"/>
                </a:solidFill>
                <a:latin typeface="+mn-lt"/>
                <a:ea typeface="+mn-ea"/>
                <a:cs typeface="+mn-cs"/>
                <a:sym typeface="Didot"/>
              </a:defRPr>
            </a:lvl1pPr>
          </a:lstStyle>
          <a:p>
            <a:pPr lvl="0">
              <a:defRPr sz="1800">
                <a:solidFill>
                  <a:srgbClr val="000000"/>
                </a:solidFill>
              </a:defRPr>
            </a:pPr>
            <a:r>
              <a:rPr sz="7600">
                <a:solidFill>
                  <a:srgbClr val="85604A"/>
                </a:solidFill>
              </a:rPr>
              <a:t>Title Text</a:t>
            </a:r>
          </a:p>
        </p:txBody>
      </p:sp>
      <p:sp>
        <p:nvSpPr>
          <p:cNvPr id="25" name="Shape 25"/>
          <p:cNvSpPr/>
          <p:nvPr>
            <p:ph type="body" idx="1"/>
          </p:nvPr>
        </p:nvSpPr>
        <p:spPr>
          <a:xfrm>
            <a:off x="1104900" y="3022600"/>
            <a:ext cx="5397500" cy="5715000"/>
          </a:xfrm>
          <a:prstGeom prst="rect">
            <a:avLst/>
          </a:prstGeom>
        </p:spPr>
        <p:txBody>
          <a:bodyPr/>
          <a:lstStyle>
            <a:lvl1pPr marL="381000" indent="-381000">
              <a:spcBef>
                <a:spcPts val="2800"/>
              </a:spcBef>
              <a:buClr>
                <a:srgbClr val="9A7865"/>
              </a:buClr>
              <a:buSzPct val="40000"/>
              <a:buFont typeface="Georgia"/>
              <a:buBlip>
                <a:blip r:embed="rId3"/>
              </a:buBlip>
              <a:defRPr sz="3600">
                <a:solidFill>
                  <a:srgbClr val="625B48"/>
                </a:solidFill>
                <a:latin typeface="+mn-lt"/>
                <a:ea typeface="+mn-ea"/>
                <a:cs typeface="+mn-cs"/>
                <a:sym typeface="Didot"/>
              </a:defRPr>
            </a:lvl1pPr>
            <a:lvl2pPr marL="762000" indent="-381000">
              <a:spcBef>
                <a:spcPts val="2800"/>
              </a:spcBef>
              <a:buClr>
                <a:srgbClr val="9A7865"/>
              </a:buClr>
              <a:buSzPct val="40000"/>
              <a:buFont typeface="Georgia"/>
              <a:buBlip>
                <a:blip r:embed="rId3"/>
              </a:buBlip>
              <a:defRPr sz="3600">
                <a:solidFill>
                  <a:srgbClr val="625B48"/>
                </a:solidFill>
                <a:latin typeface="+mn-lt"/>
                <a:ea typeface="+mn-ea"/>
                <a:cs typeface="+mn-cs"/>
                <a:sym typeface="Didot"/>
              </a:defRPr>
            </a:lvl2pPr>
            <a:lvl3pPr marL="1143000" indent="-381000">
              <a:spcBef>
                <a:spcPts val="2800"/>
              </a:spcBef>
              <a:buClr>
                <a:srgbClr val="9A7865"/>
              </a:buClr>
              <a:buSzPct val="40000"/>
              <a:buFont typeface="Georgia"/>
              <a:buBlip>
                <a:blip r:embed="rId3"/>
              </a:buBlip>
              <a:defRPr sz="3600">
                <a:solidFill>
                  <a:srgbClr val="625B48"/>
                </a:solidFill>
                <a:latin typeface="+mn-lt"/>
                <a:ea typeface="+mn-ea"/>
                <a:cs typeface="+mn-cs"/>
                <a:sym typeface="Didot"/>
              </a:defRPr>
            </a:lvl3pPr>
            <a:lvl4pPr marL="1524000" indent="-381000">
              <a:spcBef>
                <a:spcPts val="2800"/>
              </a:spcBef>
              <a:buClr>
                <a:srgbClr val="9A7865"/>
              </a:buClr>
              <a:buSzPct val="40000"/>
              <a:buFont typeface="Georgia"/>
              <a:buBlip>
                <a:blip r:embed="rId3"/>
              </a:buBlip>
              <a:defRPr sz="3600">
                <a:solidFill>
                  <a:srgbClr val="625B48"/>
                </a:solidFill>
                <a:latin typeface="+mn-lt"/>
                <a:ea typeface="+mn-ea"/>
                <a:cs typeface="+mn-cs"/>
                <a:sym typeface="Didot"/>
              </a:defRPr>
            </a:lvl4pPr>
            <a:lvl5pPr marL="1905000" indent="-381000">
              <a:spcBef>
                <a:spcPts val="2800"/>
              </a:spcBef>
              <a:buClr>
                <a:srgbClr val="9A7865"/>
              </a:buClr>
              <a:buSzPct val="40000"/>
              <a:buFont typeface="Georgia"/>
              <a:buBlip>
                <a:blip r:embed="rId3"/>
              </a:buBlip>
              <a:defRPr sz="3600">
                <a:solidFill>
                  <a:srgbClr val="625B48"/>
                </a:solidFill>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 name="Shape 27"/>
          <p:cNvSpPr/>
          <p:nvPr>
            <p:ph type="body" idx="1"/>
          </p:nvPr>
        </p:nvSpPr>
        <p:spPr>
          <a:xfrm>
            <a:off x="1104900" y="939800"/>
            <a:ext cx="10795000" cy="7874000"/>
          </a:xfrm>
          <a:prstGeom prst="rect">
            <a:avLst/>
          </a:prstGeom>
        </p:spPr>
        <p:txBody>
          <a:bodyPr/>
          <a:lstStyle>
            <a:lvl1pPr marL="381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1pPr>
            <a:lvl2pPr marL="762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2pPr>
            <a:lvl3pPr marL="1143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3pPr>
            <a:lvl4pPr marL="1524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4pPr>
            <a:lvl5pPr marL="1905000" indent="-3810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tif"/><Relationship Id="rId4" Type="http://schemas.openxmlformats.org/officeDocument/2006/relationships/image" Target="../media/image1.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Relationship Id="rId17" Type="http://schemas.openxmlformats.org/officeDocument/2006/relationships/slideLayout" Target="../slideLayouts/slideLayout13.xml"/><Relationship Id="rId18" Type="http://schemas.openxmlformats.org/officeDocument/2006/relationships/slideLayout" Target="../slideLayouts/slideLayout14.xml"/><Relationship Id="rId19" Type="http://schemas.openxmlformats.org/officeDocument/2006/relationships/slideLayout" Target="../slideLayouts/slideLayout15.xml"/><Relationship Id="rId20" Type="http://schemas.openxmlformats.org/officeDocument/2006/relationships/slideLayout" Target="../slideLayouts/slideLayout16.xml"/><Relationship Id="rId21" Type="http://schemas.openxmlformats.org/officeDocument/2006/relationships/slideLayout" Target="../slideLayouts/slideLayout17.xml"/><Relationship Id="rId22" Type="http://schemas.openxmlformats.org/officeDocument/2006/relationships/slideLayout" Target="../slideLayouts/slideLayout18.xml"/><Relationship Id="rId23" Type="http://schemas.openxmlformats.org/officeDocument/2006/relationships/slideLayout" Target="../slideLayouts/slideLayout19.xml"/><Relationship Id="rId24" Type="http://schemas.openxmlformats.org/officeDocument/2006/relationships/slideLayout" Target="../slideLayouts/slideLayout20.xml"/><Relationship Id="rId25"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pasted-image.tif"/>
          <p:cNvPicPr/>
          <p:nvPr/>
        </p:nvPicPr>
        <p:blipFill>
          <a:blip r:embed="rId3">
            <a:extLst/>
          </a:blip>
          <a:stretch>
            <a:fillRect/>
          </a:stretch>
        </p:blipFill>
        <p:spPr>
          <a:xfrm>
            <a:off x="0" y="-1"/>
            <a:ext cx="13004800" cy="9753601"/>
          </a:xfrm>
          <a:prstGeom prst="rect">
            <a:avLst/>
          </a:prstGeom>
          <a:ln w="12700">
            <a:miter lim="400000"/>
          </a:ln>
        </p:spPr>
      </p:pic>
      <p:pic>
        <p:nvPicPr>
          <p:cNvPr id="3" name="pasted-image.tif"/>
          <p:cNvPicPr/>
          <p:nvPr/>
        </p:nvPicPr>
        <p:blipFill>
          <a:blip r:embed="rId3">
            <a:extLst/>
          </a:blip>
          <a:stretch>
            <a:fillRect/>
          </a:stretch>
        </p:blipFill>
        <p:spPr>
          <a:xfrm>
            <a:off x="0" y="-1"/>
            <a:ext cx="13004800" cy="9753601"/>
          </a:xfrm>
          <a:prstGeom prst="rect">
            <a:avLst/>
          </a:prstGeom>
          <a:ln w="12700">
            <a:miter lim="400000"/>
          </a:ln>
        </p:spPr>
      </p:pic>
      <p:pic>
        <p:nvPicPr>
          <p:cNvPr id="4" name="pasted-image.pdf"/>
          <p:cNvPicPr/>
          <p:nvPr/>
        </p:nvPicPr>
        <p:blipFill>
          <a:blip r:embed="rId4">
            <a:alphaModFix amt="55714"/>
            <a:extLst/>
          </a:blip>
          <a:stretch>
            <a:fillRect/>
          </a:stretch>
        </p:blipFill>
        <p:spPr>
          <a:xfrm>
            <a:off x="-48684" y="-46567"/>
            <a:ext cx="13122281" cy="9846734"/>
          </a:xfrm>
          <a:prstGeom prst="rect">
            <a:avLst/>
          </a:prstGeom>
          <a:ln w="12700">
            <a:miter lim="400000"/>
          </a:ln>
        </p:spPr>
      </p:pic>
      <p:sp>
        <p:nvSpPr>
          <p:cNvPr id="5" name="Shape 5"/>
          <p:cNvSpPr/>
          <p:nvPr>
            <p:ph type="title"/>
          </p:nvPr>
        </p:nvSpPr>
        <p:spPr>
          <a:xfrm>
            <a:off x="914400" y="317500"/>
            <a:ext cx="11176000" cy="1778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5800">
                <a:solidFill>
                  <a:srgbClr val="817463"/>
                </a:solidFill>
              </a:rPr>
              <a:t>Title Text</a:t>
            </a:r>
          </a:p>
        </p:txBody>
      </p:sp>
      <p:sp>
        <p:nvSpPr>
          <p:cNvPr id="6" name="Shape 6"/>
          <p:cNvSpPr/>
          <p:nvPr>
            <p:ph type="body" idx="1"/>
          </p:nvPr>
        </p:nvSpPr>
        <p:spPr>
          <a:xfrm>
            <a:off x="914400" y="2717800"/>
            <a:ext cx="11176000" cy="6350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4000">
                <a:solidFill>
                  <a:srgbClr val="72675A"/>
                </a:solidFill>
              </a:rPr>
              <a:t>Body Level One</a:t>
            </a:r>
            <a:endParaRPr sz="4000">
              <a:solidFill>
                <a:srgbClr val="72675A"/>
              </a:solidFill>
            </a:endParaRPr>
          </a:p>
          <a:p>
            <a:pPr lvl="1">
              <a:defRPr sz="1800">
                <a:solidFill>
                  <a:srgbClr val="000000"/>
                </a:solidFill>
              </a:defRPr>
            </a:pPr>
            <a:r>
              <a:rPr sz="4000">
                <a:solidFill>
                  <a:srgbClr val="72675A"/>
                </a:solidFill>
              </a:rPr>
              <a:t>Body Level Two</a:t>
            </a:r>
            <a:endParaRPr sz="4000">
              <a:solidFill>
                <a:srgbClr val="72675A"/>
              </a:solidFill>
            </a:endParaRPr>
          </a:p>
          <a:p>
            <a:pPr lvl="2">
              <a:defRPr sz="1800">
                <a:solidFill>
                  <a:srgbClr val="000000"/>
                </a:solidFill>
              </a:defRPr>
            </a:pPr>
            <a:r>
              <a:rPr sz="4000">
                <a:solidFill>
                  <a:srgbClr val="72675A"/>
                </a:solidFill>
              </a:rPr>
              <a:t>Body Level Three</a:t>
            </a:r>
            <a:endParaRPr sz="4000">
              <a:solidFill>
                <a:srgbClr val="72675A"/>
              </a:solidFill>
            </a:endParaRPr>
          </a:p>
          <a:p>
            <a:pPr lvl="3">
              <a:defRPr sz="1800">
                <a:solidFill>
                  <a:srgbClr val="000000"/>
                </a:solidFill>
              </a:defRPr>
            </a:pPr>
            <a:r>
              <a:rPr sz="4000">
                <a:solidFill>
                  <a:srgbClr val="72675A"/>
                </a:solidFill>
              </a:rPr>
              <a:t>Body Level Four</a:t>
            </a:r>
            <a:endParaRPr sz="4000">
              <a:solidFill>
                <a:srgbClr val="72675A"/>
              </a:solidFill>
            </a:endParaRPr>
          </a:p>
          <a:p>
            <a:pPr lvl="4">
              <a:defRPr sz="1800">
                <a:solidFill>
                  <a:srgbClr val="000000"/>
                </a:solidFill>
              </a:defRPr>
            </a:pPr>
            <a:r>
              <a:rPr sz="4000">
                <a:solidFill>
                  <a:srgbClr val="72675A"/>
                </a:solidFill>
              </a:rPr>
              <a:t>Body Level Five</a:t>
            </a:r>
          </a:p>
        </p:txBody>
      </p:sp>
    </p:spTree>
  </p:cSld>
  <p:clrMap bg1="lt1" tx1="dk1" bg2="lt2"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 id="2147483668" r:id="rId24"/>
    <p:sldLayoutId id="2147483669" r:id="rId25"/>
  </p:sldLayoutIdLst>
  <p:transition spd="med" advClick="1"/>
  <p:txStyles>
    <p:titleStyle>
      <a:lvl1pPr algn="ctr" defTabSz="584200">
        <a:defRPr sz="5800">
          <a:solidFill>
            <a:srgbClr val="817463"/>
          </a:solidFill>
          <a:latin typeface="Baskerville"/>
          <a:ea typeface="Baskerville"/>
          <a:cs typeface="Baskerville"/>
          <a:sym typeface="Baskerville"/>
        </a:defRPr>
      </a:lvl1pPr>
      <a:lvl2pPr indent="228600" algn="ctr" defTabSz="584200">
        <a:defRPr sz="5800">
          <a:solidFill>
            <a:srgbClr val="817463"/>
          </a:solidFill>
          <a:latin typeface="Baskerville"/>
          <a:ea typeface="Baskerville"/>
          <a:cs typeface="Baskerville"/>
          <a:sym typeface="Baskerville"/>
        </a:defRPr>
      </a:lvl2pPr>
      <a:lvl3pPr indent="457200" algn="ctr" defTabSz="584200">
        <a:defRPr sz="5800">
          <a:solidFill>
            <a:srgbClr val="817463"/>
          </a:solidFill>
          <a:latin typeface="Baskerville"/>
          <a:ea typeface="Baskerville"/>
          <a:cs typeface="Baskerville"/>
          <a:sym typeface="Baskerville"/>
        </a:defRPr>
      </a:lvl3pPr>
      <a:lvl4pPr indent="685800" algn="ctr" defTabSz="584200">
        <a:defRPr sz="5800">
          <a:solidFill>
            <a:srgbClr val="817463"/>
          </a:solidFill>
          <a:latin typeface="Baskerville"/>
          <a:ea typeface="Baskerville"/>
          <a:cs typeface="Baskerville"/>
          <a:sym typeface="Baskerville"/>
        </a:defRPr>
      </a:lvl4pPr>
      <a:lvl5pPr indent="914400" algn="ctr" defTabSz="584200">
        <a:defRPr sz="5800">
          <a:solidFill>
            <a:srgbClr val="817463"/>
          </a:solidFill>
          <a:latin typeface="Baskerville"/>
          <a:ea typeface="Baskerville"/>
          <a:cs typeface="Baskerville"/>
          <a:sym typeface="Baskerville"/>
        </a:defRPr>
      </a:lvl5pPr>
      <a:lvl6pPr indent="1143000" algn="ctr" defTabSz="584200">
        <a:defRPr sz="5800">
          <a:solidFill>
            <a:srgbClr val="817463"/>
          </a:solidFill>
          <a:latin typeface="Baskerville"/>
          <a:ea typeface="Baskerville"/>
          <a:cs typeface="Baskerville"/>
          <a:sym typeface="Baskerville"/>
        </a:defRPr>
      </a:lvl6pPr>
      <a:lvl7pPr indent="1371600" algn="ctr" defTabSz="584200">
        <a:defRPr sz="5800">
          <a:solidFill>
            <a:srgbClr val="817463"/>
          </a:solidFill>
          <a:latin typeface="Baskerville"/>
          <a:ea typeface="Baskerville"/>
          <a:cs typeface="Baskerville"/>
          <a:sym typeface="Baskerville"/>
        </a:defRPr>
      </a:lvl7pPr>
      <a:lvl8pPr indent="1600200" algn="ctr" defTabSz="584200">
        <a:defRPr sz="5800">
          <a:solidFill>
            <a:srgbClr val="817463"/>
          </a:solidFill>
          <a:latin typeface="Baskerville"/>
          <a:ea typeface="Baskerville"/>
          <a:cs typeface="Baskerville"/>
          <a:sym typeface="Baskerville"/>
        </a:defRPr>
      </a:lvl8pPr>
      <a:lvl9pPr indent="1828800" algn="ctr" defTabSz="584200">
        <a:defRPr sz="5800">
          <a:solidFill>
            <a:srgbClr val="817463"/>
          </a:solidFill>
          <a:latin typeface="Baskerville"/>
          <a:ea typeface="Baskerville"/>
          <a:cs typeface="Baskerville"/>
          <a:sym typeface="Baskerville"/>
        </a:defRPr>
      </a:lvl9pPr>
    </p:titleStyle>
    <p:bodyStyle>
      <a:lvl1pPr marL="419100" indent="-419100" defTabSz="584200">
        <a:spcBef>
          <a:spcPts val="3800"/>
        </a:spcBef>
        <a:buSzPct val="100000"/>
        <a:buChar char="•"/>
        <a:defRPr sz="4000">
          <a:solidFill>
            <a:srgbClr val="72675A"/>
          </a:solidFill>
          <a:latin typeface="Baskerville"/>
          <a:ea typeface="Baskerville"/>
          <a:cs typeface="Baskerville"/>
          <a:sym typeface="Baskerville"/>
        </a:defRPr>
      </a:lvl1pPr>
      <a:lvl2pPr marL="838200" indent="-419100" defTabSz="584200">
        <a:spcBef>
          <a:spcPts val="3800"/>
        </a:spcBef>
        <a:buSzPct val="100000"/>
        <a:buChar char="•"/>
        <a:defRPr sz="4000">
          <a:solidFill>
            <a:srgbClr val="72675A"/>
          </a:solidFill>
          <a:latin typeface="Baskerville"/>
          <a:ea typeface="Baskerville"/>
          <a:cs typeface="Baskerville"/>
          <a:sym typeface="Baskerville"/>
        </a:defRPr>
      </a:lvl2pPr>
      <a:lvl3pPr marL="1257300" indent="-419100" defTabSz="584200">
        <a:spcBef>
          <a:spcPts val="3800"/>
        </a:spcBef>
        <a:buSzPct val="100000"/>
        <a:buChar char="•"/>
        <a:defRPr sz="4000">
          <a:solidFill>
            <a:srgbClr val="72675A"/>
          </a:solidFill>
          <a:latin typeface="Baskerville"/>
          <a:ea typeface="Baskerville"/>
          <a:cs typeface="Baskerville"/>
          <a:sym typeface="Baskerville"/>
        </a:defRPr>
      </a:lvl3pPr>
      <a:lvl4pPr marL="1676400" indent="-419100" defTabSz="584200">
        <a:spcBef>
          <a:spcPts val="3800"/>
        </a:spcBef>
        <a:buSzPct val="100000"/>
        <a:buChar char="•"/>
        <a:defRPr sz="4000">
          <a:solidFill>
            <a:srgbClr val="72675A"/>
          </a:solidFill>
          <a:latin typeface="Baskerville"/>
          <a:ea typeface="Baskerville"/>
          <a:cs typeface="Baskerville"/>
          <a:sym typeface="Baskerville"/>
        </a:defRPr>
      </a:lvl4pPr>
      <a:lvl5pPr marL="2095500" indent="-419100" defTabSz="584200">
        <a:spcBef>
          <a:spcPts val="3800"/>
        </a:spcBef>
        <a:buSzPct val="100000"/>
        <a:buChar char="•"/>
        <a:defRPr sz="4000">
          <a:solidFill>
            <a:srgbClr val="72675A"/>
          </a:solidFill>
          <a:latin typeface="Baskerville"/>
          <a:ea typeface="Baskerville"/>
          <a:cs typeface="Baskerville"/>
          <a:sym typeface="Baskerville"/>
        </a:defRPr>
      </a:lvl5pPr>
      <a:lvl6pPr marL="2514600" indent="-419100" defTabSz="584200">
        <a:spcBef>
          <a:spcPts val="3800"/>
        </a:spcBef>
        <a:buSzPct val="100000"/>
        <a:buChar char="•"/>
        <a:defRPr sz="4000">
          <a:solidFill>
            <a:srgbClr val="72675A"/>
          </a:solidFill>
          <a:latin typeface="Baskerville"/>
          <a:ea typeface="Baskerville"/>
          <a:cs typeface="Baskerville"/>
          <a:sym typeface="Baskerville"/>
        </a:defRPr>
      </a:lvl6pPr>
      <a:lvl7pPr marL="2933700" indent="-419100" defTabSz="584200">
        <a:spcBef>
          <a:spcPts val="3800"/>
        </a:spcBef>
        <a:buSzPct val="100000"/>
        <a:buChar char="•"/>
        <a:defRPr sz="4000">
          <a:solidFill>
            <a:srgbClr val="72675A"/>
          </a:solidFill>
          <a:latin typeface="Baskerville"/>
          <a:ea typeface="Baskerville"/>
          <a:cs typeface="Baskerville"/>
          <a:sym typeface="Baskerville"/>
        </a:defRPr>
      </a:lvl7pPr>
      <a:lvl8pPr marL="3352800" indent="-419100" defTabSz="584200">
        <a:spcBef>
          <a:spcPts val="3800"/>
        </a:spcBef>
        <a:buSzPct val="100000"/>
        <a:buChar char="•"/>
        <a:defRPr sz="4000">
          <a:solidFill>
            <a:srgbClr val="72675A"/>
          </a:solidFill>
          <a:latin typeface="Baskerville"/>
          <a:ea typeface="Baskerville"/>
          <a:cs typeface="Baskerville"/>
          <a:sym typeface="Baskerville"/>
        </a:defRPr>
      </a:lvl8pPr>
      <a:lvl9pPr marL="3771900" indent="-419100" defTabSz="584200">
        <a:spcBef>
          <a:spcPts val="3800"/>
        </a:spcBef>
        <a:buSzPct val="100000"/>
        <a:buChar char="•"/>
        <a:defRPr sz="4000">
          <a:solidFill>
            <a:srgbClr val="72675A"/>
          </a:solidFill>
          <a:latin typeface="Baskerville"/>
          <a:ea typeface="Baskerville"/>
          <a:cs typeface="Baskerville"/>
          <a:sym typeface="Baskerville"/>
        </a:defRPr>
      </a:lvl9pPr>
    </p:bodyStyle>
    <p:otherStyle>
      <a:lvl1pPr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1pPr>
      <a:lvl2pPr indent="2286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2pPr>
      <a:lvl3pPr indent="4572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3pPr>
      <a:lvl4pPr indent="6858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4pPr>
      <a:lvl5pPr indent="9144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5pPr>
      <a:lvl6pPr indent="11430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6pPr>
      <a:lvl7pPr indent="13716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7pPr>
      <a:lvl8pPr indent="16002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8pPr>
      <a:lvl9pPr indent="1828800" algn="ctr" defTabSz="584200">
        <a:defRPr>
          <a:solidFill>
            <a:schemeClr val="tx1"/>
          </a:solidFill>
          <a:effectLst>
            <a:outerShdw sx="100000" sy="100000" kx="0" ky="0" algn="b" rotWithShape="0" blurRad="25400" dist="23648" dir="16200000">
              <a:srgbClr val="000000">
                <a:alpha val="20689"/>
              </a:srgbClr>
            </a:outerShdw>
          </a:effectLst>
          <a:latin typeface="+mn-lt"/>
          <a:ea typeface="+mn-ea"/>
          <a:cs typeface="+mn-cs"/>
          <a:sym typeface="Baskervill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3.tif"/><Relationship Id="rId4" Type="http://schemas.openxmlformats.org/officeDocument/2006/relationships/image" Target="../media/image10.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 Id="rId3" Type="http://schemas.openxmlformats.org/officeDocument/2006/relationships/image" Target="../media/image20.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2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 Id="rId3" Type="http://schemas.openxmlformats.org/officeDocument/2006/relationships/image" Target="../media/image20.png"/><Relationship Id="rId4" Type="http://schemas.openxmlformats.org/officeDocument/2006/relationships/image" Target="../media/image2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png"/><Relationship Id="rId3" Type="http://schemas.openxmlformats.org/officeDocument/2006/relationships/image" Target="../media/image20.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 Id="rId3" Type="http://schemas.openxmlformats.org/officeDocument/2006/relationships/image" Target="../media/image20.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1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 Id="rId3" Type="http://schemas.openxmlformats.org/officeDocument/2006/relationships/image" Target="../media/image3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 Id="rId3" Type="http://schemas.openxmlformats.org/officeDocument/2006/relationships/image" Target="../media/image3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 Id="rId3" Type="http://schemas.openxmlformats.org/officeDocument/2006/relationships/image" Target="../media/image36.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 Id="rId3" Type="http://schemas.openxmlformats.org/officeDocument/2006/relationships/image" Target="../media/image36.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 Id="rId3" Type="http://schemas.openxmlformats.org/officeDocument/2006/relationships/image" Target="../media/image36.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9.png"/><Relationship Id="rId3" Type="http://schemas.openxmlformats.org/officeDocument/2006/relationships/image" Target="../media/image40.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1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1.png"/><Relationship Id="rId3" Type="http://schemas.openxmlformats.org/officeDocument/2006/relationships/image" Target="../media/image40.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2.png"/><Relationship Id="rId3" Type="http://schemas.openxmlformats.org/officeDocument/2006/relationships/image" Target="../media/image40.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png"/><Relationship Id="rId3" Type="http://schemas.openxmlformats.org/officeDocument/2006/relationships/image" Target="../media/image40.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12.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 Id="rId3" Type="http://schemas.openxmlformats.org/officeDocument/2006/relationships/image" Target="../media/image6.jpeg"/><Relationship Id="rId4" Type="http://schemas.openxmlformats.org/officeDocument/2006/relationships/image" Target="../media/image4.png"/><Relationship Id="rId5" Type="http://schemas.openxmlformats.org/officeDocument/2006/relationships/hyperlink" Target="http://" TargetMode="External"/><Relationship Id="rId6" Type="http://schemas.openxmlformats.org/officeDocument/2006/relationships/hyperlink" Target="http://w65stchurchofchrist.org/coc/sermons/" TargetMode="External"/><Relationship Id="rId7" Type="http://schemas.openxmlformats.org/officeDocument/2006/relationships/hyperlink" Target="http://www.microsoft.com/downloads/details.aspx?FamilyID=cb9bf144-1076-4615-9951-294eeb832823&amp;displaylang=en" TargetMode="External"/><Relationship Id="rId8" Type="http://schemas.openxmlformats.org/officeDocument/2006/relationships/image" Target="../media/image44.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 Id="rId3" Type="http://schemas.openxmlformats.org/officeDocument/2006/relationships/image" Target="../media/image16.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 Id="rId3" Type="http://schemas.openxmlformats.org/officeDocument/2006/relationships/image" Target="../media/image18.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 Id="rId3" Type="http://schemas.openxmlformats.org/officeDocument/2006/relationships/image" Target="../media/image1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2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22.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 Id="rId3" Type="http://schemas.openxmlformats.org/officeDocument/2006/relationships/image" Target="../media/image23.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60" name="believe.tiff"/>
          <p:cNvPicPr/>
          <p:nvPr/>
        </p:nvPicPr>
        <p:blipFill>
          <a:blip r:embed="rId3">
            <a:extLst/>
          </a:blip>
          <a:stretch>
            <a:fillRect/>
          </a:stretch>
        </p:blipFill>
        <p:spPr>
          <a:xfrm>
            <a:off x="1421" y="-399"/>
            <a:ext cx="13042901" cy="9779001"/>
          </a:xfrm>
          <a:prstGeom prst="rect">
            <a:avLst/>
          </a:prstGeom>
          <a:ln w="12700">
            <a:miter lim="400000"/>
          </a:ln>
        </p:spPr>
      </p:pic>
      <p:sp>
        <p:nvSpPr>
          <p:cNvPr id="61" name="Shape 61"/>
          <p:cNvSpPr/>
          <p:nvPr/>
        </p:nvSpPr>
        <p:spPr>
          <a:xfrm>
            <a:off x="-970888" y="3007783"/>
            <a:ext cx="9969501" cy="2641601"/>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spAutoFit/>
          </a:bodyPr>
          <a:lstStyle>
            <a:lvl1pPr defTabSz="457200">
              <a:defRPr sz="5900">
                <a:solidFill>
                  <a:srgbClr val="000000"/>
                </a:solidFill>
                <a:latin typeface="Zapfino"/>
                <a:ea typeface="Zapfino"/>
                <a:cs typeface="Zapfino"/>
                <a:sym typeface="Zapfino"/>
              </a:defRPr>
            </a:lvl1pPr>
          </a:lstStyle>
          <a:p>
            <a:pPr lvl="0">
              <a:defRPr sz="1800"/>
            </a:pPr>
            <a:r>
              <a:rPr sz="5900"/>
              <a:t>That You May</a:t>
            </a:r>
          </a:p>
        </p:txBody>
      </p:sp>
      <p:sp>
        <p:nvSpPr>
          <p:cNvPr id="62" name="Shape 62"/>
          <p:cNvSpPr/>
          <p:nvPr/>
        </p:nvSpPr>
        <p:spPr>
          <a:xfrm>
            <a:off x="37602" y="7279216"/>
            <a:ext cx="12970539" cy="22352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5100">
                <a:solidFill>
                  <a:srgbClr val="FFFFFF"/>
                </a:solidFill>
                <a:effectLst>
                  <a:outerShdw sx="100000" sy="100000" kx="0" ky="0" algn="b" rotWithShape="0" blurRad="152400" dist="76200" dir="2700000">
                    <a:srgbClr val="000000"/>
                  </a:outerShdw>
                </a:effectLst>
                <a:latin typeface="Big Book"/>
                <a:ea typeface="Big Book"/>
                <a:cs typeface="Big Book"/>
                <a:sym typeface="Big Book"/>
              </a:rPr>
              <a:t>”The Crucifixion of Jesus” </a:t>
            </a:r>
            <a:endParaRPr sz="5100">
              <a:solidFill>
                <a:srgbClr val="FFFFFF"/>
              </a:solidFill>
              <a:effectLst>
                <a:outerShdw sx="100000" sy="100000" kx="0" ky="0" algn="b" rotWithShape="0" blurRad="152400" dist="76200" dir="2700000">
                  <a:srgbClr val="000000"/>
                </a:outerShdw>
              </a:effectLst>
              <a:latin typeface="Big Book"/>
              <a:ea typeface="Big Book"/>
              <a:cs typeface="Big Book"/>
              <a:sym typeface="Big Book"/>
            </a:endParaRPr>
          </a:p>
          <a:p>
            <a:pPr lvl="0" defTabSz="457200">
              <a:defRPr sz="1800">
                <a:solidFill>
                  <a:srgbClr val="000000"/>
                </a:solidFill>
              </a:defRPr>
            </a:pPr>
            <a:r>
              <a:rPr sz="5600">
                <a:solidFill>
                  <a:srgbClr val="FFFFFF"/>
                </a:solidFill>
                <a:effectLst>
                  <a:outerShdw sx="100000" sy="100000" kx="0" ky="0" algn="b" rotWithShape="0" blurRad="152400" dist="76200" dir="2700000">
                    <a:srgbClr val="000000"/>
                  </a:outerShdw>
                </a:effectLst>
                <a:latin typeface="Big Book"/>
                <a:ea typeface="Big Book"/>
                <a:cs typeface="Big Book"/>
                <a:sym typeface="Big Book"/>
              </a:rPr>
              <a:t>John 19:17-30</a:t>
            </a:r>
          </a:p>
        </p:txBody>
      </p:sp>
      <p:pic>
        <p:nvPicPr>
          <p:cNvPr id="63" name=""/>
          <p:cNvPicPr/>
          <p:nvPr/>
        </p:nvPicPr>
        <p:blipFill>
          <a:blip r:embed="rId4">
            <a:extLst/>
          </a:blip>
          <a:stretch>
            <a:fillRect/>
          </a:stretch>
        </p:blipFill>
        <p:spPr>
          <a:xfrm>
            <a:off x="8216900" y="381000"/>
            <a:ext cx="4660900" cy="3213100"/>
          </a:xfrm>
          <a:prstGeom prst="rect">
            <a:avLst/>
          </a:prstGeom>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5" name=""/>
          <p:cNvPicPr/>
          <p:nvPr/>
        </p:nvPicPr>
        <p:blipFill>
          <a:blip r:embed="rId2">
            <a:extLst/>
          </a:blip>
          <a:stretch>
            <a:fillRect/>
          </a:stretch>
        </p:blipFill>
        <p:spPr>
          <a:xfrm>
            <a:off x="328083" y="2330450"/>
            <a:ext cx="5969100" cy="7328448"/>
          </a:xfrm>
          <a:prstGeom prst="rect">
            <a:avLst/>
          </a:prstGeom>
        </p:spPr>
      </p:pic>
      <p:pic>
        <p:nvPicPr>
          <p:cNvPr id="116" name="pasted-image.pdf"/>
          <p:cNvPicPr/>
          <p:nvPr/>
        </p:nvPicPr>
        <p:blipFill>
          <a:blip r:embed="rId3">
            <a:extLst/>
          </a:blip>
          <a:stretch>
            <a:fillRect/>
          </a:stretch>
        </p:blipFill>
        <p:spPr>
          <a:xfrm>
            <a:off x="977379" y="1157098"/>
            <a:ext cx="11050042" cy="2004760"/>
          </a:xfrm>
          <a:prstGeom prst="rect">
            <a:avLst/>
          </a:prstGeom>
          <a:ln w="12700">
            <a:miter lim="400000"/>
          </a:ln>
          <a:effectLst>
            <a:outerShdw sx="100000" sy="100000" kx="0" ky="0" algn="b" rotWithShape="0" blurRad="76200" dist="76200" dir="1936150">
              <a:srgbClr val="000000"/>
            </a:outerShdw>
          </a:effectLst>
        </p:spPr>
      </p:pic>
      <p:sp>
        <p:nvSpPr>
          <p:cNvPr id="117" name="Shape 117"/>
          <p:cNvSpPr/>
          <p:nvPr/>
        </p:nvSpPr>
        <p:spPr>
          <a:xfrm>
            <a:off x="506883" y="2510366"/>
            <a:ext cx="5611500" cy="2488407"/>
          </a:xfrm>
          <a:prstGeom prst="rect">
            <a:avLst/>
          </a:prstGeom>
          <a:ln w="12700">
            <a:miter lim="400000"/>
          </a:ln>
          <a:effectLst>
            <a:outerShdw sx="100000" sy="100000" kx="0" ky="0" algn="b" rotWithShape="0" blurRad="76200" dist="76200" dir="193615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John 19:17 (NKJV)</a:t>
            </a:r>
            <a:endPar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endParaRPr>
          </a:p>
          <a:p>
            <a:pPr lvl="0" defTabSz="457200">
              <a:defRPr sz="1800">
                <a:solidFill>
                  <a:srgbClr val="000000"/>
                </a:solidFill>
              </a:defRPr>
            </a:pPr>
            <a:r>
              <a:rPr baseline="31999"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17</a:t>
            </a: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 And He, bearing His cross, went out to a place called </a:t>
            </a:r>
            <a:r>
              <a:rPr i="1"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the Place</a:t>
            </a: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 of a Skull, which is called in Hebrew, Golgotha,</a:t>
            </a:r>
          </a:p>
        </p:txBody>
      </p:sp>
      <p:sp>
        <p:nvSpPr>
          <p:cNvPr id="118" name="Shape 118"/>
          <p:cNvSpPr/>
          <p:nvPr/>
        </p:nvSpPr>
        <p:spPr>
          <a:xfrm>
            <a:off x="6468076" y="2505625"/>
            <a:ext cx="6318503" cy="6978097"/>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4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At Golgotha, Jesus is thrown back onto the rough wood and spikes are driven into His hands. </a:t>
            </a:r>
            <a:endParaRPr sz="4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41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cross beam is lifted up, and His left foot is pressed back against the right and a nail is driven in. </a:t>
            </a:r>
          </a:p>
        </p:txBody>
      </p:sp>
      <p:sp>
        <p:nvSpPr>
          <p:cNvPr id="119" name="Shape 119"/>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18">
                                            <p:txEl>
                                              <p:pRg st="1" end="1"/>
                                            </p:txEl>
                                          </p:spTgt>
                                        </p:tgtEl>
                                        <p:attrNameLst>
                                          <p:attrName>style.visibility</p:attrName>
                                        </p:attrNameLst>
                                      </p:cBhvr>
                                      <p:to>
                                        <p:strVal val="visible"/>
                                      </p:to>
                                    </p:set>
                                    <p:animEffect filter="fade" transition="in">
                                      <p:cBhvr>
                                        <p:cTn id="7" dur="1500"/>
                                        <p:tgtEl>
                                          <p:spTgt spid="11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8"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1" name="pasted-image.pdf"/>
          <p:cNvPicPr/>
          <p:nvPr/>
        </p:nvPicPr>
        <p:blipFill>
          <a:blip r:embed="rId2">
            <a:extLst/>
          </a:blip>
          <a:stretch>
            <a:fillRect/>
          </a:stretch>
        </p:blipFill>
        <p:spPr>
          <a:xfrm>
            <a:off x="977379" y="1157098"/>
            <a:ext cx="11050042" cy="2004760"/>
          </a:xfrm>
          <a:prstGeom prst="rect">
            <a:avLst/>
          </a:prstGeom>
          <a:ln w="12700">
            <a:miter lim="400000"/>
          </a:ln>
          <a:effectLst>
            <a:outerShdw sx="100000" sy="100000" kx="0" ky="0" algn="b" rotWithShape="0" blurRad="76200" dist="76200" dir="1936150">
              <a:srgbClr val="000000"/>
            </a:outerShdw>
          </a:effectLst>
        </p:spPr>
      </p:pic>
      <p:pic>
        <p:nvPicPr>
          <p:cNvPr id="122" name=""/>
          <p:cNvPicPr/>
          <p:nvPr/>
        </p:nvPicPr>
        <p:blipFill>
          <a:blip r:embed="rId3">
            <a:extLst/>
          </a:blip>
          <a:stretch>
            <a:fillRect/>
          </a:stretch>
        </p:blipFill>
        <p:spPr>
          <a:xfrm>
            <a:off x="798675" y="2617331"/>
            <a:ext cx="11455869" cy="6806069"/>
          </a:xfrm>
          <a:prstGeom prst="rect">
            <a:avLst/>
          </a:prstGeom>
        </p:spPr>
      </p:pic>
      <p:sp>
        <p:nvSpPr>
          <p:cNvPr id="123" name="Shape 123"/>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5" name=""/>
          <p:cNvPicPr/>
          <p:nvPr/>
        </p:nvPicPr>
        <p:blipFill>
          <a:blip r:embed="rId2">
            <a:extLst/>
          </a:blip>
          <a:stretch>
            <a:fillRect/>
          </a:stretch>
        </p:blipFill>
        <p:spPr>
          <a:xfrm>
            <a:off x="4595469" y="2647866"/>
            <a:ext cx="8297809" cy="6950455"/>
          </a:xfrm>
          <a:prstGeom prst="rect">
            <a:avLst/>
          </a:prstGeom>
        </p:spPr>
      </p:pic>
      <p:pic>
        <p:nvPicPr>
          <p:cNvPr id="126" name="pasted-image.pdf"/>
          <p:cNvPicPr/>
          <p:nvPr/>
        </p:nvPicPr>
        <p:blipFill>
          <a:blip r:embed="rId3">
            <a:extLst/>
          </a:blip>
          <a:stretch>
            <a:fillRect/>
          </a:stretch>
        </p:blipFill>
        <p:spPr>
          <a:xfrm>
            <a:off x="977379" y="1157098"/>
            <a:ext cx="11050042" cy="2004760"/>
          </a:xfrm>
          <a:prstGeom prst="rect">
            <a:avLst/>
          </a:prstGeom>
          <a:ln w="12700">
            <a:miter lim="400000"/>
          </a:ln>
          <a:effectLst>
            <a:outerShdw sx="100000" sy="100000" kx="0" ky="0" algn="b" rotWithShape="0" blurRad="76200" dist="76200" dir="1936150">
              <a:srgbClr val="000000"/>
            </a:outerShdw>
          </a:effectLst>
        </p:spPr>
      </p:pic>
      <p:pic>
        <p:nvPicPr>
          <p:cNvPr id="127" name="image.png"/>
          <p:cNvPicPr/>
          <p:nvPr/>
        </p:nvPicPr>
        <p:blipFill>
          <a:blip r:embed="rId4">
            <a:extLst/>
          </a:blip>
          <a:stretch>
            <a:fillRect/>
          </a:stretch>
        </p:blipFill>
        <p:spPr>
          <a:xfrm>
            <a:off x="67733" y="2647866"/>
            <a:ext cx="4668216" cy="6950455"/>
          </a:xfrm>
          <a:prstGeom prst="rect">
            <a:avLst/>
          </a:prstGeom>
          <a:ln w="12700">
            <a:miter lim="400000"/>
          </a:ln>
        </p:spPr>
      </p:pic>
      <p:sp>
        <p:nvSpPr>
          <p:cNvPr id="128" name="Shape 128"/>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0" name=""/>
          <p:cNvPicPr/>
          <p:nvPr/>
        </p:nvPicPr>
        <p:blipFill>
          <a:blip r:embed="rId2">
            <a:extLst/>
          </a:blip>
          <a:stretch>
            <a:fillRect/>
          </a:stretch>
        </p:blipFill>
        <p:spPr>
          <a:xfrm>
            <a:off x="177938" y="1942217"/>
            <a:ext cx="12697343" cy="8027133"/>
          </a:xfrm>
          <a:prstGeom prst="rect">
            <a:avLst/>
          </a:prstGeom>
        </p:spPr>
      </p:pic>
      <p:pic>
        <p:nvPicPr>
          <p:cNvPr id="131" name="pasted-image.pdf"/>
          <p:cNvPicPr/>
          <p:nvPr/>
        </p:nvPicPr>
        <p:blipFill>
          <a:blip r:embed="rId3">
            <a:extLst/>
          </a:blip>
          <a:stretch>
            <a:fillRect/>
          </a:stretch>
        </p:blipFill>
        <p:spPr>
          <a:xfrm>
            <a:off x="977379" y="1157098"/>
            <a:ext cx="11050042" cy="2004760"/>
          </a:xfrm>
          <a:prstGeom prst="rect">
            <a:avLst/>
          </a:prstGeom>
          <a:ln w="12700">
            <a:miter lim="400000"/>
          </a:ln>
          <a:effectLst>
            <a:outerShdw sx="100000" sy="100000" kx="0" ky="0" algn="b" rotWithShape="0" blurRad="76200" dist="76200" dir="1936150">
              <a:srgbClr val="000000"/>
            </a:outerShdw>
          </a:effectLst>
        </p:spPr>
      </p:pic>
      <p:sp>
        <p:nvSpPr>
          <p:cNvPr id="132" name="Shape 132"/>
          <p:cNvSpPr/>
          <p:nvPr/>
        </p:nvSpPr>
        <p:spPr>
          <a:xfrm>
            <a:off x="8209549" y="4119033"/>
            <a:ext cx="4292287" cy="5460207"/>
          </a:xfrm>
          <a:prstGeom prst="rect">
            <a:avLst/>
          </a:prstGeom>
          <a:ln w="12700">
            <a:miter lim="400000"/>
          </a:ln>
          <a:effectLst>
            <a:outerShdw sx="100000" sy="100000" kx="0" ky="0" algn="b" rotWithShape="0" blurRad="76200" dist="76200" dir="193615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John 19:18–19 (NKJV)</a:t>
            </a:r>
            <a:endPar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endParaRPr>
          </a:p>
          <a:p>
            <a:pPr lvl="0" defTabSz="457200">
              <a:defRPr sz="1800">
                <a:solidFill>
                  <a:srgbClr val="000000"/>
                </a:solidFill>
              </a:defRPr>
            </a:pPr>
            <a:r>
              <a:rPr baseline="31999"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18</a:t>
            </a: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 where they crucified Him, and two others with Him, one on either side, and Jesus in the center. </a:t>
            </a:r>
            <a:r>
              <a:rPr baseline="31999"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19</a:t>
            </a: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 Now Pilate wrote a title and put </a:t>
            </a:r>
            <a:r>
              <a:rPr i="1"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it</a:t>
            </a: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 on the cross. And the writing was:  JESUS OF NAZARETH, THE KING OF THE JEWS</a:t>
            </a:r>
          </a:p>
        </p:txBody>
      </p:sp>
      <p:sp>
        <p:nvSpPr>
          <p:cNvPr id="133" name="Shape 133"/>
          <p:cNvSpPr/>
          <p:nvPr/>
        </p:nvSpPr>
        <p:spPr>
          <a:xfrm>
            <a:off x="153729" y="2336292"/>
            <a:ext cx="12697343" cy="1339801"/>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8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Son of God is crucified - “</a:t>
            </a:r>
            <a:r>
              <a:rPr i="1" sz="3800">
                <a:solidFill>
                  <a:srgbClr val="FFFFFF"/>
                </a:solidFill>
                <a:effectLst>
                  <a:outerShdw sx="100000" sy="100000" kx="0" ky="0" algn="b" rotWithShape="0" blurRad="152400" dist="76200" dir="7680000">
                    <a:srgbClr val="000000"/>
                  </a:outerShdw>
                </a:effectLst>
                <a:latin typeface="Baskerville"/>
                <a:ea typeface="Baskerville"/>
                <a:cs typeface="Baskerville"/>
                <a:sym typeface="Baskerville"/>
              </a:rPr>
              <a:t>Now from the sixth hour until the ninth hour there was darkness over all the land</a:t>
            </a:r>
            <a:r>
              <a:rPr sz="38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 (Matt. 27:45).</a:t>
            </a:r>
          </a:p>
        </p:txBody>
      </p:sp>
      <p:sp>
        <p:nvSpPr>
          <p:cNvPr id="134" name="Shape 134"/>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33">
                                            <p:bg/>
                                          </p:spTgt>
                                        </p:tgtEl>
                                        <p:attrNameLst>
                                          <p:attrName>style.visibility</p:attrName>
                                        </p:attrNameLst>
                                      </p:cBhvr>
                                      <p:to>
                                        <p:strVal val="visible"/>
                                      </p:to>
                                    </p:set>
                                    <p:animEffect filter="fade" transition="in">
                                      <p:cBhvr>
                                        <p:cTn id="7" dur="1500"/>
                                        <p:tgtEl>
                                          <p:spTgt spid="133">
                                            <p:bg/>
                                          </p:spTgt>
                                        </p:tgtEl>
                                      </p:cBhvr>
                                    </p:animEffect>
                                  </p:childTnLst>
                                </p:cTn>
                              </p:par>
                              <p:par>
                                <p:cTn id="8" presetClass="entr" presetSubtype="0" presetID="10" grpId="1" fill="hold">
                                  <p:stCondLst>
                                    <p:cond delay="0"/>
                                  </p:stCondLst>
                                  <p:iterate type="el" backwards="0">
                                    <p:tmAbs val="0"/>
                                  </p:iterate>
                                  <p:childTnLst>
                                    <p:set>
                                      <p:cBhvr>
                                        <p:cTn id="9" fill="hold"/>
                                        <p:tgtEl>
                                          <p:spTgt spid="133">
                                            <p:txEl>
                                              <p:pRg st="0" end="0"/>
                                            </p:txEl>
                                          </p:spTgt>
                                        </p:tgtEl>
                                        <p:attrNameLst>
                                          <p:attrName>style.visibility</p:attrName>
                                        </p:attrNameLst>
                                      </p:cBhvr>
                                      <p:to>
                                        <p:strVal val="visible"/>
                                      </p:to>
                                    </p:set>
                                    <p:animEffect filter="fade" transition="in">
                                      <p:cBhvr>
                                        <p:cTn id="10" dur="1500"/>
                                        <p:tgtEl>
                                          <p:spTgt spid="133">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3"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6" name=""/>
          <p:cNvPicPr/>
          <p:nvPr/>
        </p:nvPicPr>
        <p:blipFill>
          <a:blip r:embed="rId2">
            <a:extLst/>
          </a:blip>
          <a:stretch>
            <a:fillRect/>
          </a:stretch>
        </p:blipFill>
        <p:spPr>
          <a:xfrm flipH="1">
            <a:off x="330200" y="2403050"/>
            <a:ext cx="5477578" cy="7183247"/>
          </a:xfrm>
          <a:prstGeom prst="rect">
            <a:avLst/>
          </a:prstGeom>
        </p:spPr>
      </p:pic>
      <p:pic>
        <p:nvPicPr>
          <p:cNvPr id="137" name="pasted-image.pdf"/>
          <p:cNvPicPr/>
          <p:nvPr/>
        </p:nvPicPr>
        <p:blipFill>
          <a:blip r:embed="rId3">
            <a:extLst/>
          </a:blip>
          <a:stretch>
            <a:fillRect/>
          </a:stretch>
        </p:blipFill>
        <p:spPr>
          <a:xfrm>
            <a:off x="977379" y="1157098"/>
            <a:ext cx="11050042" cy="2004760"/>
          </a:xfrm>
          <a:prstGeom prst="rect">
            <a:avLst/>
          </a:prstGeom>
          <a:ln w="12700">
            <a:miter lim="400000"/>
          </a:ln>
          <a:effectLst>
            <a:outerShdw sx="100000" sy="100000" kx="0" ky="0" algn="b" rotWithShape="0" blurRad="76200" dist="76200" dir="1936150">
              <a:srgbClr val="000000"/>
            </a:outerShdw>
          </a:effectLst>
        </p:spPr>
      </p:pic>
      <p:sp>
        <p:nvSpPr>
          <p:cNvPr id="138" name="Shape 138"/>
          <p:cNvSpPr/>
          <p:nvPr/>
        </p:nvSpPr>
        <p:spPr>
          <a:xfrm>
            <a:off x="5931303" y="2517904"/>
            <a:ext cx="6924597" cy="6953539"/>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defTabSz="457200">
              <a:spcBef>
                <a:spcPts val="1200"/>
              </a:spcBef>
              <a:defRPr sz="36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defRPr>
            </a:lvl1pPr>
          </a:lstStyle>
          <a:p>
            <a:pPr lvl="0">
              <a:defRPr sz="1800">
                <a:solidFill>
                  <a:srgbClr val="000000"/>
                </a:solidFill>
                <a:effectLst/>
              </a:defRPr>
            </a:pPr>
            <a:r>
              <a:rPr sz="3600">
                <a:solidFill>
                  <a:srgbClr val="FFFFFF"/>
                </a:solidFill>
                <a:effectLst>
                  <a:outerShdw sx="100000" sy="100000" kx="0" ky="0" algn="b" rotWithShape="0" blurRad="152400" dist="76200" dir="7680000">
                    <a:srgbClr val="000000"/>
                  </a:outerShdw>
                </a:effectLst>
              </a:rPr>
              <a:t>. . . unless mercifully killed, the victim would linger there for two or three days, suffering the agony of immobility, unable to brush away the insects that fed upon his naked flesh, and slowly losing strength until the heart failed and brought an end. Even the Romans sometimes pitied the victim, and offered him a stupefying drink.” (Durant, Caesar And Christ, p. 572).</a:t>
            </a:r>
          </a:p>
        </p:txBody>
      </p:sp>
      <p:sp>
        <p:nvSpPr>
          <p:cNvPr id="139" name="Shape 139"/>
          <p:cNvSpPr/>
          <p:nvPr/>
        </p:nvSpPr>
        <p:spPr>
          <a:xfrm>
            <a:off x="416214" y="5067299"/>
            <a:ext cx="5305549" cy="4469608"/>
          </a:xfrm>
          <a:prstGeom prst="rect">
            <a:avLst/>
          </a:prstGeom>
          <a:ln w="12700">
            <a:miter lim="400000"/>
          </a:ln>
          <a:effectLst>
            <a:outerShdw sx="100000" sy="100000" kx="0" ky="0" algn="b" rotWithShape="0" blurRad="76200" dist="76200" dir="193615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John 19:18–19 (NKJV)</a:t>
            </a:r>
            <a:endPar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endParaRPr>
          </a:p>
          <a:p>
            <a:pPr lvl="0" defTabSz="457200">
              <a:defRPr sz="1800">
                <a:solidFill>
                  <a:srgbClr val="000000"/>
                </a:solidFill>
              </a:defRPr>
            </a:pPr>
            <a:r>
              <a:rPr baseline="31999"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18</a:t>
            </a: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 where they crucified Him, and two others with Him, one on either side, and Jesus in the center. </a:t>
            </a:r>
            <a:r>
              <a:rPr baseline="31999"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19</a:t>
            </a: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 Now Pilate wrote a title and put </a:t>
            </a:r>
            <a:r>
              <a:rPr i="1"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it</a:t>
            </a: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 on the cross. And the writing was:  </a:t>
            </a:r>
            <a:endPar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endParaRPr>
          </a:p>
          <a:p>
            <a:pPr lvl="0" defTabSz="457200">
              <a:defRPr sz="1800">
                <a:solidFill>
                  <a:srgbClr val="000000"/>
                </a:solidFill>
              </a:defRPr>
            </a:pP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JESUS OF NAZARETH, THE KING OF THE JEWS</a:t>
            </a:r>
          </a:p>
        </p:txBody>
      </p:sp>
      <p:sp>
        <p:nvSpPr>
          <p:cNvPr id="140" name="Shape 140"/>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2"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43" name="Shape 143"/>
          <p:cNvSpPr/>
          <p:nvPr/>
        </p:nvSpPr>
        <p:spPr>
          <a:xfrm>
            <a:off x="317500" y="169333"/>
            <a:ext cx="12433301" cy="83185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19:17–42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17</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And He, bearing His cross, went out to a place called </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the Place</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of a Skull, which is called in Hebrew, Golgotha, </a:t>
            </a: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18</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where they crucified Him, and two others with Him, one on either side, and Jesus in the center. </a:t>
            </a: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19</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Now Pilate wrote a title and put </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it</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on the cross. And the writing was: JESUS OF NAZARETH, THE KING OF THE JEWS </a:t>
            </a:r>
          </a:p>
        </p:txBody>
      </p:sp>
    </p:spTree>
  </p:cSld>
  <p:clrMapOvr>
    <a:masterClrMapping/>
  </p:clrMapOvr>
  <p:transition spd="slow" advClick="1">
    <p:push dir="l"/>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5"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46" name="Shape 146"/>
          <p:cNvSpPr/>
          <p:nvPr/>
        </p:nvSpPr>
        <p:spPr>
          <a:xfrm>
            <a:off x="317500" y="169333"/>
            <a:ext cx="12433301" cy="7518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19:17–42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20</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many of the Jews read this title, for the place where Jesus was crucified was near the city; and it was written in Hebrew, Greek, </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and</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Latin. </a:t>
            </a:r>
            <a:r>
              <a:rPr baseline="31999" sz="5500">
                <a:solidFill>
                  <a:srgbClr val="FFFFFF"/>
                </a:solidFill>
                <a:effectLst>
                  <a:outerShdw sx="100000" sy="100000" kx="0" ky="0" algn="b" rotWithShape="0" blurRad="76200" dist="63500" dir="2635418">
                    <a:srgbClr val="000000"/>
                  </a:outerShdw>
                </a:effectLst>
                <a:latin typeface="Adelon"/>
                <a:ea typeface="Adelon"/>
                <a:cs typeface="Adelon"/>
                <a:sym typeface="Adelon"/>
              </a:rPr>
              <a:t>21</a:t>
            </a:r>
            <a:r>
              <a:rPr sz="5500">
                <a:solidFill>
                  <a:srgbClr val="FFFFFF"/>
                </a:solidFill>
                <a:effectLst>
                  <a:outerShdw sx="100000" sy="100000" kx="0" ky="0" algn="b" rotWithShape="0" blurRad="76200" dist="63500" dir="2635418">
                    <a:srgbClr val="000000"/>
                  </a:outerShdw>
                </a:effectLst>
                <a:latin typeface="Adelon"/>
                <a:ea typeface="Adelon"/>
                <a:cs typeface="Adelon"/>
                <a:sym typeface="Adelon"/>
              </a:rPr>
              <a:t> Therefore the chief priests of the Jews said to Pilate, “Do not write, ‘The King of the Jews,’ but, ‘He said, “I am the King of the Jews.” ’ ” </a:t>
            </a:r>
          </a:p>
        </p:txBody>
      </p:sp>
    </p:spTree>
  </p:cSld>
  <p:clrMapOvr>
    <a:masterClrMapping/>
  </p:clrMapOvr>
  <p:transition spd="slow" advClick="1">
    <p:dissolve/>
  </p:transition>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8"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49" name="Shape 149"/>
          <p:cNvSpPr/>
          <p:nvPr/>
        </p:nvSpPr>
        <p:spPr>
          <a:xfrm>
            <a:off x="317500" y="169333"/>
            <a:ext cx="12433301" cy="79629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19:17–42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6000">
                <a:solidFill>
                  <a:srgbClr val="FFFFFF"/>
                </a:solidFill>
                <a:effectLst>
                  <a:outerShdw sx="100000" sy="100000" kx="0" ky="0" algn="b" rotWithShape="0" blurRad="76200" dist="63500" dir="2635418">
                    <a:srgbClr val="000000"/>
                  </a:outerShdw>
                </a:effectLst>
                <a:latin typeface="Adelon"/>
                <a:ea typeface="Adelon"/>
                <a:cs typeface="Adelon"/>
                <a:sym typeface="Adelon"/>
              </a:rPr>
              <a:t>22</a:t>
            </a:r>
            <a:r>
              <a:rPr sz="6000">
                <a:solidFill>
                  <a:srgbClr val="FFFFFF"/>
                </a:solidFill>
                <a:effectLst>
                  <a:outerShdw sx="100000" sy="100000" kx="0" ky="0" algn="b" rotWithShape="0" blurRad="76200" dist="63500" dir="2635418">
                    <a:srgbClr val="000000"/>
                  </a:outerShdw>
                </a:effectLst>
                <a:latin typeface="Adelon"/>
                <a:ea typeface="Adelon"/>
                <a:cs typeface="Adelon"/>
                <a:sym typeface="Adelon"/>
              </a:rPr>
              <a:t> Pilate answered, “What I have written, I have written.” </a:t>
            </a:r>
            <a:r>
              <a:rPr baseline="31999" sz="6000">
                <a:solidFill>
                  <a:srgbClr val="FFFFFF"/>
                </a:solidFill>
                <a:effectLst>
                  <a:outerShdw sx="100000" sy="100000" kx="0" ky="0" algn="b" rotWithShape="0" blurRad="76200" dist="63500" dir="2635418">
                    <a:srgbClr val="000000"/>
                  </a:outerShdw>
                </a:effectLst>
                <a:latin typeface="Adelon"/>
                <a:ea typeface="Adelon"/>
                <a:cs typeface="Adelon"/>
                <a:sym typeface="Adelon"/>
              </a:rPr>
              <a:t>23</a:t>
            </a:r>
            <a:r>
              <a:rPr sz="60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the soldiers, when they had crucified Jesus, took His garments and made four parts, to each soldier a part, and also the tunic. Now the tunic was without seam, woven from the top in one piece. </a:t>
            </a:r>
          </a:p>
        </p:txBody>
      </p:sp>
    </p:spTree>
  </p:cSld>
  <p:clrMapOvr>
    <a:masterClrMapping/>
  </p:clrMapOvr>
  <p:transition spd="slow" advClick="1">
    <p:dissolve/>
  </p:transition>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1"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52" name="Shape 152"/>
          <p:cNvSpPr/>
          <p:nvPr/>
        </p:nvSpPr>
        <p:spPr>
          <a:xfrm>
            <a:off x="317500" y="169333"/>
            <a:ext cx="12433301" cy="8661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19:17–42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200">
                <a:solidFill>
                  <a:srgbClr val="FFFFFF"/>
                </a:solidFill>
                <a:effectLst>
                  <a:outerShdw sx="100000" sy="100000" kx="0" ky="0" algn="b" rotWithShape="0" blurRad="76200" dist="63500" dir="2635418">
                    <a:srgbClr val="000000"/>
                  </a:outerShdw>
                </a:effectLst>
                <a:latin typeface="Adelon"/>
                <a:ea typeface="Adelon"/>
                <a:cs typeface="Adelon"/>
                <a:sym typeface="Adelon"/>
              </a:rPr>
              <a:t>24</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They said therefore among themselves, “Let us not tear it, but cast lots for it, whose it shall be,” that the Scripture might be fulfilled which says: “They divided My garments among them, </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And for My clothing they cast lots.”</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Therefore the soldiers did these things. </a:t>
            </a:r>
            <a:r>
              <a:rPr baseline="31999" sz="5200">
                <a:solidFill>
                  <a:srgbClr val="FFFFFF"/>
                </a:solidFill>
                <a:effectLst>
                  <a:outerShdw sx="100000" sy="100000" kx="0" ky="0" algn="b" rotWithShape="0" blurRad="76200" dist="63500" dir="2635418">
                    <a:srgbClr val="000000"/>
                  </a:outerShdw>
                </a:effectLst>
                <a:latin typeface="Adelon"/>
                <a:ea typeface="Adelon"/>
                <a:cs typeface="Adelon"/>
                <a:sym typeface="Adelon"/>
              </a:rPr>
              <a:t>25</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Now there stood by the cross of Jesus His mother, and His mother’s sister, Mary the </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wife</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of Clopas, and Mary Magdalene. </a:t>
            </a:r>
          </a:p>
        </p:txBody>
      </p:sp>
    </p:spTree>
  </p:cSld>
  <p:clrMapOvr>
    <a:masterClrMapping/>
  </p:clrMapOvr>
  <p:transition spd="slow" advClick="1">
    <p:dissolve/>
  </p:transition>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4"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55" name="Shape 155"/>
          <p:cNvSpPr/>
          <p:nvPr/>
        </p:nvSpPr>
        <p:spPr>
          <a:xfrm>
            <a:off x="317500" y="169333"/>
            <a:ext cx="12433301" cy="86614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19:17–42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200">
                <a:solidFill>
                  <a:srgbClr val="FFFFFF"/>
                </a:solidFill>
                <a:effectLst>
                  <a:outerShdw sx="100000" sy="100000" kx="0" ky="0" algn="b" rotWithShape="0" blurRad="76200" dist="63500" dir="2635418">
                    <a:srgbClr val="000000"/>
                  </a:outerShdw>
                </a:effectLst>
                <a:latin typeface="Adelon"/>
                <a:ea typeface="Adelon"/>
                <a:cs typeface="Adelon"/>
                <a:sym typeface="Adelon"/>
              </a:rPr>
              <a:t>26</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When Jesus therefore saw His mother, and the disciple whom He loved standing by, He said to His mother, “Woman, behold your son!” </a:t>
            </a:r>
            <a:r>
              <a:rPr baseline="31999" sz="5200">
                <a:solidFill>
                  <a:srgbClr val="FFFFFF"/>
                </a:solidFill>
                <a:effectLst>
                  <a:outerShdw sx="100000" sy="100000" kx="0" ky="0" algn="b" rotWithShape="0" blurRad="76200" dist="63500" dir="2635418">
                    <a:srgbClr val="000000"/>
                  </a:outerShdw>
                </a:effectLst>
                <a:latin typeface="Adelon"/>
                <a:ea typeface="Adelon"/>
                <a:cs typeface="Adelon"/>
                <a:sym typeface="Adelon"/>
              </a:rPr>
              <a:t>27</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He said to the disciple, “Behold your mother!” And from that hour that disciple took her to his own </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home</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a:t>
            </a:r>
            <a:r>
              <a:rPr baseline="31999" sz="5200">
                <a:solidFill>
                  <a:srgbClr val="FFFFFF"/>
                </a:solidFill>
                <a:effectLst>
                  <a:outerShdw sx="100000" sy="100000" kx="0" ky="0" algn="b" rotWithShape="0" blurRad="76200" dist="63500" dir="2635418">
                    <a:srgbClr val="000000"/>
                  </a:outerShdw>
                </a:effectLst>
                <a:latin typeface="Adelon"/>
                <a:ea typeface="Adelon"/>
                <a:cs typeface="Adelon"/>
                <a:sym typeface="Adelon"/>
              </a:rPr>
              <a:t>28</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After this, Jesus, knowing that all things were now accomplished, that the Scripture might be fulfilled, said, “I thirst!” </a:t>
            </a:r>
          </a:p>
        </p:txBody>
      </p:sp>
    </p:spTree>
  </p:cSld>
  <p:clrMapOvr>
    <a:masterClrMapping/>
  </p:clrMapOvr>
  <p:transition spd="slow" advClick="1">
    <p:dissolve/>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 name="droppedImage.pdf"/>
          <p:cNvPicPr/>
          <p:nvPr/>
        </p:nvPicPr>
        <p:blipFill>
          <a:blip r:embed="rId2">
            <a:extLst/>
          </a:blip>
          <a:stretch>
            <a:fillRect/>
          </a:stretch>
        </p:blipFill>
        <p:spPr>
          <a:xfrm>
            <a:off x="0" y="1498600"/>
            <a:ext cx="5744229" cy="7962900"/>
          </a:xfrm>
          <a:prstGeom prst="rect">
            <a:avLst/>
          </a:prstGeom>
          <a:ln w="12700">
            <a:miter lim="400000"/>
          </a:ln>
        </p:spPr>
      </p:pic>
      <p:sp>
        <p:nvSpPr>
          <p:cNvPr id="66" name="Shape 66"/>
          <p:cNvSpPr/>
          <p:nvPr/>
        </p:nvSpPr>
        <p:spPr>
          <a:xfrm>
            <a:off x="5673886" y="3113616"/>
            <a:ext cx="7099301" cy="6301403"/>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spcBef>
                <a:spcPts val="500"/>
              </a:spcBef>
              <a:defRPr sz="1800">
                <a:solidFill>
                  <a:srgbClr val="000000"/>
                </a:solidFill>
              </a:defRPr>
            </a:pPr>
            <a: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John 20:30-31 (NKJV) </a:t>
            </a:r>
            <a:b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b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30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And truly Jesus did many other signs in the presence of His disciples, which are not written in this book; </a:t>
            </a: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31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but these are written that you may believe that Jesus is the Christ, the Son of God, and that believing you may have life in His name. </a:t>
            </a:r>
          </a:p>
        </p:txBody>
      </p:sp>
      <p:pic>
        <p:nvPicPr>
          <p:cNvPr id="67" name="droppedImage.pdf"/>
          <p:cNvPicPr/>
          <p:nvPr/>
        </p:nvPicPr>
        <p:blipFill>
          <a:blip r:embed="rId3">
            <a:extLst/>
          </a:blip>
          <a:stretch>
            <a:fillRect/>
          </a:stretch>
        </p:blipFill>
        <p:spPr>
          <a:xfrm>
            <a:off x="4978400" y="1342775"/>
            <a:ext cx="3479800" cy="2217521"/>
          </a:xfrm>
          <a:prstGeom prst="rect">
            <a:avLst/>
          </a:prstGeom>
          <a:ln w="12700">
            <a:miter lim="400000"/>
          </a:ln>
          <a:effectLst>
            <a:outerShdw sx="100000" sy="100000" kx="0" ky="0" algn="b" rotWithShape="0" blurRad="152400" dist="76200" dir="2700000">
              <a:srgbClr val="000000"/>
            </a:outerShdw>
          </a:effectLst>
        </p:spPr>
      </p:pic>
      <p:sp>
        <p:nvSpPr>
          <p:cNvPr id="68" name="Shape 68"/>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58" name="Shape 158"/>
          <p:cNvSpPr/>
          <p:nvPr/>
        </p:nvSpPr>
        <p:spPr>
          <a:xfrm>
            <a:off x="317500" y="169333"/>
            <a:ext cx="12433301" cy="87757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19:17–42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800">
                <a:solidFill>
                  <a:srgbClr val="FFFFFF"/>
                </a:solidFill>
                <a:effectLst>
                  <a:outerShdw sx="100000" sy="100000" kx="0" ky="0" algn="b" rotWithShape="0" blurRad="76200" dist="63500" dir="2635418">
                    <a:srgbClr val="000000"/>
                  </a:outerShdw>
                </a:effectLst>
                <a:latin typeface="Adelon"/>
                <a:ea typeface="Adelon"/>
                <a:cs typeface="Adelon"/>
                <a:sym typeface="Adelon"/>
              </a:rPr>
              <a:t>29</a:t>
            </a:r>
            <a:r>
              <a:rPr sz="4800">
                <a:solidFill>
                  <a:srgbClr val="FFFFFF"/>
                </a:solidFill>
                <a:effectLst>
                  <a:outerShdw sx="100000" sy="100000" kx="0" ky="0" algn="b" rotWithShape="0" blurRad="76200" dist="63500" dir="2635418">
                    <a:srgbClr val="000000"/>
                  </a:outerShdw>
                </a:effectLst>
                <a:latin typeface="Adelon"/>
                <a:ea typeface="Adelon"/>
                <a:cs typeface="Adelon"/>
                <a:sym typeface="Adelon"/>
              </a:rPr>
              <a:t> Now a vessel full of sour wine was sitting there; and they filled a sponge with sour wine, put </a:t>
            </a:r>
            <a:r>
              <a:rPr sz="4800">
                <a:solidFill>
                  <a:srgbClr val="FFFFFF"/>
                </a:solidFill>
                <a:effectLst>
                  <a:outerShdw sx="100000" sy="100000" kx="0" ky="0" algn="b" rotWithShape="0" blurRad="76200" dist="63500" dir="2635418">
                    <a:srgbClr val="000000"/>
                  </a:outerShdw>
                </a:effectLst>
                <a:latin typeface="Adelon"/>
                <a:ea typeface="Adelon"/>
                <a:cs typeface="Adelon"/>
                <a:sym typeface="Adelon"/>
              </a:rPr>
              <a:t>it</a:t>
            </a:r>
            <a:r>
              <a:rPr sz="4800">
                <a:solidFill>
                  <a:srgbClr val="FFFFFF"/>
                </a:solidFill>
                <a:effectLst>
                  <a:outerShdw sx="100000" sy="100000" kx="0" ky="0" algn="b" rotWithShape="0" blurRad="76200" dist="63500" dir="2635418">
                    <a:srgbClr val="000000"/>
                  </a:outerShdw>
                </a:effectLst>
                <a:latin typeface="Adelon"/>
                <a:ea typeface="Adelon"/>
                <a:cs typeface="Adelon"/>
                <a:sym typeface="Adelon"/>
              </a:rPr>
              <a:t> on hyssop, and put </a:t>
            </a:r>
            <a:r>
              <a:rPr sz="4800">
                <a:solidFill>
                  <a:srgbClr val="FFFFFF"/>
                </a:solidFill>
                <a:effectLst>
                  <a:outerShdw sx="100000" sy="100000" kx="0" ky="0" algn="b" rotWithShape="0" blurRad="76200" dist="63500" dir="2635418">
                    <a:srgbClr val="000000"/>
                  </a:outerShdw>
                </a:effectLst>
                <a:latin typeface="Adelon"/>
                <a:ea typeface="Adelon"/>
                <a:cs typeface="Adelon"/>
                <a:sym typeface="Adelon"/>
              </a:rPr>
              <a:t>it</a:t>
            </a:r>
            <a:r>
              <a:rPr sz="4800">
                <a:solidFill>
                  <a:srgbClr val="FFFFFF"/>
                </a:solidFill>
                <a:effectLst>
                  <a:outerShdw sx="100000" sy="100000" kx="0" ky="0" algn="b" rotWithShape="0" blurRad="76200" dist="63500" dir="2635418">
                    <a:srgbClr val="000000"/>
                  </a:outerShdw>
                </a:effectLst>
                <a:latin typeface="Adelon"/>
                <a:ea typeface="Adelon"/>
                <a:cs typeface="Adelon"/>
                <a:sym typeface="Adelon"/>
              </a:rPr>
              <a:t> to His mouth. </a:t>
            </a:r>
            <a:r>
              <a:rPr baseline="31999" sz="4800">
                <a:solidFill>
                  <a:srgbClr val="FFFFFF"/>
                </a:solidFill>
                <a:effectLst>
                  <a:outerShdw sx="100000" sy="100000" kx="0" ky="0" algn="b" rotWithShape="0" blurRad="76200" dist="63500" dir="2635418">
                    <a:srgbClr val="000000"/>
                  </a:outerShdw>
                </a:effectLst>
                <a:latin typeface="Adelon"/>
                <a:ea typeface="Adelon"/>
                <a:cs typeface="Adelon"/>
                <a:sym typeface="Adelon"/>
              </a:rPr>
              <a:t>30</a:t>
            </a:r>
            <a:r>
              <a:rPr sz="4800">
                <a:solidFill>
                  <a:srgbClr val="FFFFFF"/>
                </a:solidFill>
                <a:effectLst>
                  <a:outerShdw sx="100000" sy="100000" kx="0" ky="0" algn="b" rotWithShape="0" blurRad="76200" dist="63500" dir="2635418">
                    <a:srgbClr val="000000"/>
                  </a:outerShdw>
                </a:effectLst>
                <a:latin typeface="Adelon"/>
                <a:ea typeface="Adelon"/>
                <a:cs typeface="Adelon"/>
                <a:sym typeface="Adelon"/>
              </a:rPr>
              <a:t> So when Jesus had received the sour wine, He said, “It is finished!” And bowing His head, He gave up His spirit. </a:t>
            </a:r>
            <a:r>
              <a:rPr baseline="31999" sz="4800">
                <a:solidFill>
                  <a:srgbClr val="FFFFFF"/>
                </a:solidFill>
                <a:effectLst>
                  <a:outerShdw sx="100000" sy="100000" kx="0" ky="0" algn="b" rotWithShape="0" blurRad="76200" dist="63500" dir="2635418">
                    <a:srgbClr val="000000"/>
                  </a:outerShdw>
                </a:effectLst>
                <a:latin typeface="Adelon"/>
                <a:ea typeface="Adelon"/>
                <a:cs typeface="Adelon"/>
                <a:sym typeface="Adelon"/>
              </a:rPr>
              <a:t>31</a:t>
            </a:r>
            <a:r>
              <a:rPr sz="4800">
                <a:solidFill>
                  <a:srgbClr val="FFFFFF"/>
                </a:solidFill>
                <a:effectLst>
                  <a:outerShdw sx="100000" sy="100000" kx="0" ky="0" algn="b" rotWithShape="0" blurRad="76200" dist="63500" dir="2635418">
                    <a:srgbClr val="000000"/>
                  </a:outerShdw>
                </a:effectLst>
                <a:latin typeface="Adelon"/>
                <a:ea typeface="Adelon"/>
                <a:cs typeface="Adelon"/>
                <a:sym typeface="Adelon"/>
              </a:rPr>
              <a:t> Therefore, because it was the Preparation </a:t>
            </a:r>
            <a:r>
              <a:rPr sz="4800">
                <a:solidFill>
                  <a:srgbClr val="FFFFFF"/>
                </a:solidFill>
                <a:effectLst>
                  <a:outerShdw sx="100000" sy="100000" kx="0" ky="0" algn="b" rotWithShape="0" blurRad="76200" dist="63500" dir="2635418">
                    <a:srgbClr val="000000"/>
                  </a:outerShdw>
                </a:effectLst>
                <a:latin typeface="Adelon"/>
                <a:ea typeface="Adelon"/>
                <a:cs typeface="Adelon"/>
                <a:sym typeface="Adelon"/>
              </a:rPr>
              <a:t>Day,</a:t>
            </a:r>
            <a:r>
              <a:rPr sz="4800">
                <a:solidFill>
                  <a:srgbClr val="FFFFFF"/>
                </a:solidFill>
                <a:effectLst>
                  <a:outerShdw sx="100000" sy="100000" kx="0" ky="0" algn="b" rotWithShape="0" blurRad="76200" dist="63500" dir="2635418">
                    <a:srgbClr val="000000"/>
                  </a:outerShdw>
                </a:effectLst>
                <a:latin typeface="Adelon"/>
                <a:ea typeface="Adelon"/>
                <a:cs typeface="Adelon"/>
                <a:sym typeface="Adelon"/>
              </a:rPr>
              <a:t> that the bodies should not remain on the cross on the Sabbath (for that Sabbath was a high day), the Jews asked Pilate that their legs might be broken, and </a:t>
            </a:r>
            <a:r>
              <a:rPr sz="4800">
                <a:solidFill>
                  <a:srgbClr val="FFFFFF"/>
                </a:solidFill>
                <a:effectLst>
                  <a:outerShdw sx="100000" sy="100000" kx="0" ky="0" algn="b" rotWithShape="0" blurRad="76200" dist="63500" dir="2635418">
                    <a:srgbClr val="000000"/>
                  </a:outerShdw>
                </a:effectLst>
                <a:latin typeface="Adelon"/>
                <a:ea typeface="Adelon"/>
                <a:cs typeface="Adelon"/>
                <a:sym typeface="Adelon"/>
              </a:rPr>
              <a:t>that</a:t>
            </a:r>
            <a:r>
              <a:rPr sz="4800">
                <a:solidFill>
                  <a:srgbClr val="FFFFFF"/>
                </a:solidFill>
                <a:effectLst>
                  <a:outerShdw sx="100000" sy="100000" kx="0" ky="0" algn="b" rotWithShape="0" blurRad="76200" dist="63500" dir="2635418">
                    <a:srgbClr val="000000"/>
                  </a:outerShdw>
                </a:effectLst>
                <a:latin typeface="Adelon"/>
                <a:ea typeface="Adelon"/>
                <a:cs typeface="Adelon"/>
                <a:sym typeface="Adelon"/>
              </a:rPr>
              <a:t> they might be taken away. </a:t>
            </a:r>
          </a:p>
        </p:txBody>
      </p:sp>
    </p:spTree>
  </p:cSld>
  <p:clrMapOvr>
    <a:masterClrMapping/>
  </p:clrMapOvr>
  <p:transition spd="slow" advClick="1">
    <p:dissolve/>
  </p:transition>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0"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61" name="Shape 161"/>
          <p:cNvSpPr/>
          <p:nvPr/>
        </p:nvSpPr>
        <p:spPr>
          <a:xfrm>
            <a:off x="317500" y="169333"/>
            <a:ext cx="12433301" cy="94107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19:17–42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200">
                <a:solidFill>
                  <a:srgbClr val="FFFFFF"/>
                </a:solidFill>
                <a:effectLst>
                  <a:outerShdw sx="100000" sy="100000" kx="0" ky="0" algn="b" rotWithShape="0" blurRad="76200" dist="63500" dir="2635418">
                    <a:srgbClr val="000000"/>
                  </a:outerShdw>
                </a:effectLst>
                <a:latin typeface="Adelon"/>
                <a:ea typeface="Adelon"/>
                <a:cs typeface="Adelon"/>
                <a:sym typeface="Adelon"/>
              </a:rPr>
              <a:t>32</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the soldiers came and broke the legs of the first and of the other who was crucified with Him. </a:t>
            </a:r>
            <a:r>
              <a:rPr baseline="31999" sz="5200">
                <a:solidFill>
                  <a:srgbClr val="FFFFFF"/>
                </a:solidFill>
                <a:effectLst>
                  <a:outerShdw sx="100000" sy="100000" kx="0" ky="0" algn="b" rotWithShape="0" blurRad="76200" dist="63500" dir="2635418">
                    <a:srgbClr val="000000"/>
                  </a:outerShdw>
                </a:effectLst>
                <a:latin typeface="Adelon"/>
                <a:ea typeface="Adelon"/>
                <a:cs typeface="Adelon"/>
                <a:sym typeface="Adelon"/>
              </a:rPr>
              <a:t>33</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But when they came to Jesus and saw that He was already dead, they did not break His legs. </a:t>
            </a:r>
            <a:r>
              <a:rPr baseline="31999" sz="5200">
                <a:solidFill>
                  <a:srgbClr val="FFFFFF"/>
                </a:solidFill>
                <a:effectLst>
                  <a:outerShdw sx="100000" sy="100000" kx="0" ky="0" algn="b" rotWithShape="0" blurRad="76200" dist="63500" dir="2635418">
                    <a:srgbClr val="000000"/>
                  </a:outerShdw>
                </a:effectLst>
                <a:latin typeface="Adelon"/>
                <a:ea typeface="Adelon"/>
                <a:cs typeface="Adelon"/>
                <a:sym typeface="Adelon"/>
              </a:rPr>
              <a:t>34</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But one of the soldiers pierced His side with a spear, and immediately blood and water came out. </a:t>
            </a:r>
            <a:r>
              <a:rPr baseline="31999" sz="5200">
                <a:solidFill>
                  <a:srgbClr val="FFFFFF"/>
                </a:solidFill>
                <a:effectLst>
                  <a:outerShdw sx="100000" sy="100000" kx="0" ky="0" algn="b" rotWithShape="0" blurRad="76200" dist="63500" dir="2635418">
                    <a:srgbClr val="000000"/>
                  </a:outerShdw>
                </a:effectLst>
                <a:latin typeface="Adelon"/>
                <a:ea typeface="Adelon"/>
                <a:cs typeface="Adelon"/>
                <a:sym typeface="Adelon"/>
              </a:rPr>
              <a:t>35</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And he who has seen has testified, and his testimony is true; and he knows that he is telling the truth, so that you may believe. </a:t>
            </a:r>
          </a:p>
        </p:txBody>
      </p:sp>
    </p:spTree>
  </p:cSld>
  <p:clrMapOvr>
    <a:masterClrMapping/>
  </p:clrMapOvr>
  <p:transition spd="slow" advClick="1">
    <p:dissolve/>
  </p:transition>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3"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64" name="Shape 164"/>
          <p:cNvSpPr/>
          <p:nvPr/>
        </p:nvSpPr>
        <p:spPr>
          <a:xfrm>
            <a:off x="317500" y="169333"/>
            <a:ext cx="12433301" cy="94107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19:17–42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5200">
                <a:solidFill>
                  <a:srgbClr val="FFFFFF"/>
                </a:solidFill>
                <a:effectLst>
                  <a:outerShdw sx="100000" sy="100000" kx="0" ky="0" algn="b" rotWithShape="0" blurRad="76200" dist="63500" dir="2635418">
                    <a:srgbClr val="000000"/>
                  </a:outerShdw>
                </a:effectLst>
                <a:latin typeface="Adelon"/>
                <a:ea typeface="Adelon"/>
                <a:cs typeface="Adelon"/>
                <a:sym typeface="Adelon"/>
              </a:rPr>
              <a:t>36</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For these things were done that the Scripture should be fulfilled, </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“Not</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one </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of His bones shall be broken.”</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a:t>
            </a:r>
            <a:r>
              <a:rPr baseline="31999" sz="5200">
                <a:solidFill>
                  <a:srgbClr val="FFFFFF"/>
                </a:solidFill>
                <a:effectLst>
                  <a:outerShdw sx="100000" sy="100000" kx="0" ky="0" algn="b" rotWithShape="0" blurRad="76200" dist="63500" dir="2635418">
                    <a:srgbClr val="000000"/>
                  </a:outerShdw>
                </a:effectLst>
                <a:latin typeface="Adelon"/>
                <a:ea typeface="Adelon"/>
                <a:cs typeface="Adelon"/>
                <a:sym typeface="Adelon"/>
              </a:rPr>
              <a:t>37</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And again another Scripture says, </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“They shall look on Him whom they pierced.”</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a:t>
            </a:r>
            <a:r>
              <a:rPr baseline="31999" sz="5200">
                <a:solidFill>
                  <a:srgbClr val="FFFFFF"/>
                </a:solidFill>
                <a:effectLst>
                  <a:outerShdw sx="100000" sy="100000" kx="0" ky="0" algn="b" rotWithShape="0" blurRad="76200" dist="63500" dir="2635418">
                    <a:srgbClr val="000000"/>
                  </a:outerShdw>
                </a:effectLst>
                <a:latin typeface="Adelon"/>
                <a:ea typeface="Adelon"/>
                <a:cs typeface="Adelon"/>
                <a:sym typeface="Adelon"/>
              </a:rPr>
              <a:t>38</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After this, Joseph of Arimathea, being a disciple of Jesus, but secretly, for fear of the Jews, asked Pilate that he might take away the body of Jesus; and Pilate gave </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him</a:t>
            </a:r>
            <a:r>
              <a:rPr sz="5200">
                <a:solidFill>
                  <a:srgbClr val="FFFFFF"/>
                </a:solidFill>
                <a:effectLst>
                  <a:outerShdw sx="100000" sy="100000" kx="0" ky="0" algn="b" rotWithShape="0" blurRad="76200" dist="63500" dir="2635418">
                    <a:srgbClr val="000000"/>
                  </a:outerShdw>
                </a:effectLst>
                <a:latin typeface="Adelon"/>
                <a:ea typeface="Adelon"/>
                <a:cs typeface="Adelon"/>
                <a:sym typeface="Adelon"/>
              </a:rPr>
              <a:t> permission. So he came and took the body of Jesus. </a:t>
            </a:r>
          </a:p>
        </p:txBody>
      </p:sp>
    </p:spTree>
  </p:cSld>
  <p:clrMapOvr>
    <a:masterClrMapping/>
  </p:clrMapOvr>
  <p:transition spd="slow" advClick="1">
    <p:dissolve/>
  </p:transition>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6" name="pasted-image.pdf"/>
          <p:cNvPicPr/>
          <p:nvPr/>
        </p:nvPicPr>
        <p:blipFill>
          <a:blip r:embed="rId2">
            <a:alphaModFix amt="49707"/>
            <a:extLst/>
          </a:blip>
          <a:stretch>
            <a:fillRect/>
          </a:stretch>
        </p:blipFill>
        <p:spPr>
          <a:xfrm>
            <a:off x="0" y="0"/>
            <a:ext cx="13004800" cy="9753600"/>
          </a:xfrm>
          <a:prstGeom prst="rect">
            <a:avLst/>
          </a:prstGeom>
          <a:ln w="12700">
            <a:miter lim="400000"/>
          </a:ln>
        </p:spPr>
      </p:pic>
      <p:sp>
        <p:nvSpPr>
          <p:cNvPr id="167" name="Shape 167"/>
          <p:cNvSpPr/>
          <p:nvPr/>
        </p:nvSpPr>
        <p:spPr>
          <a:xfrm>
            <a:off x="317500" y="169333"/>
            <a:ext cx="12433301" cy="890270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rPr>
              <a:t>John 19:17–42 (NKJV)</a:t>
            </a:r>
            <a:endPara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900">
                <a:solidFill>
                  <a:srgbClr val="FFFFFF"/>
                </a:solidFill>
                <a:effectLst>
                  <a:outerShdw sx="100000" sy="100000" kx="0" ky="0" algn="b" rotWithShape="0" blurRad="76200" dist="63500" dir="2635418">
                    <a:srgbClr val="000000"/>
                  </a:outerShdw>
                </a:effectLst>
                <a:latin typeface="Adelon"/>
                <a:ea typeface="Adelon"/>
                <a:cs typeface="Adelon"/>
                <a:sym typeface="Adelon"/>
              </a:rPr>
              <a:t>39</a:t>
            </a:r>
            <a:r>
              <a:rPr sz="4900">
                <a:solidFill>
                  <a:srgbClr val="FFFFFF"/>
                </a:solidFill>
                <a:effectLst>
                  <a:outerShdw sx="100000" sy="100000" kx="0" ky="0" algn="b" rotWithShape="0" blurRad="76200" dist="63500" dir="2635418">
                    <a:srgbClr val="000000"/>
                  </a:outerShdw>
                </a:effectLst>
                <a:latin typeface="Adelon"/>
                <a:ea typeface="Adelon"/>
                <a:cs typeface="Adelon"/>
                <a:sym typeface="Adelon"/>
              </a:rPr>
              <a:t> And Nicodemus, who at first came to Jesus by night, also came, bringing a mixture of myrrh and aloes, about a hundred pounds. </a:t>
            </a:r>
            <a:r>
              <a:rPr baseline="31999" sz="4900">
                <a:solidFill>
                  <a:srgbClr val="FFFFFF"/>
                </a:solidFill>
                <a:effectLst>
                  <a:outerShdw sx="100000" sy="100000" kx="0" ky="0" algn="b" rotWithShape="0" blurRad="76200" dist="63500" dir="2635418">
                    <a:srgbClr val="000000"/>
                  </a:outerShdw>
                </a:effectLst>
                <a:latin typeface="Adelon"/>
                <a:ea typeface="Adelon"/>
                <a:cs typeface="Adelon"/>
                <a:sym typeface="Adelon"/>
              </a:rPr>
              <a:t>40</a:t>
            </a:r>
            <a:r>
              <a:rPr sz="4900">
                <a:solidFill>
                  <a:srgbClr val="FFFFFF"/>
                </a:solidFill>
                <a:effectLst>
                  <a:outerShdw sx="100000" sy="100000" kx="0" ky="0" algn="b" rotWithShape="0" blurRad="76200" dist="63500" dir="2635418">
                    <a:srgbClr val="000000"/>
                  </a:outerShdw>
                </a:effectLst>
                <a:latin typeface="Adelon"/>
                <a:ea typeface="Adelon"/>
                <a:cs typeface="Adelon"/>
                <a:sym typeface="Adelon"/>
              </a:rPr>
              <a:t> Then they took the body of Jesus, and bound it in strips of linen with the spices, as the custom of the Jews is to bury. </a:t>
            </a:r>
            <a:r>
              <a:rPr baseline="31999" sz="4900">
                <a:solidFill>
                  <a:srgbClr val="FFFFFF"/>
                </a:solidFill>
                <a:effectLst>
                  <a:outerShdw sx="100000" sy="100000" kx="0" ky="0" algn="b" rotWithShape="0" blurRad="76200" dist="63500" dir="2635418">
                    <a:srgbClr val="000000"/>
                  </a:outerShdw>
                </a:effectLst>
                <a:latin typeface="Adelon"/>
                <a:ea typeface="Adelon"/>
                <a:cs typeface="Adelon"/>
                <a:sym typeface="Adelon"/>
              </a:rPr>
              <a:t>41</a:t>
            </a:r>
            <a:r>
              <a:rPr sz="4900">
                <a:solidFill>
                  <a:srgbClr val="FFFFFF"/>
                </a:solidFill>
                <a:effectLst>
                  <a:outerShdw sx="100000" sy="100000" kx="0" ky="0" algn="b" rotWithShape="0" blurRad="76200" dist="63500" dir="2635418">
                    <a:srgbClr val="000000"/>
                  </a:outerShdw>
                </a:effectLst>
                <a:latin typeface="Adelon"/>
                <a:ea typeface="Adelon"/>
                <a:cs typeface="Adelon"/>
                <a:sym typeface="Adelon"/>
              </a:rPr>
              <a:t> Now in the place where He was crucified there was a garden, and in the garden a new tomb in which no one had yet been laid. </a:t>
            </a:r>
            <a:r>
              <a:rPr baseline="31999" sz="4900">
                <a:solidFill>
                  <a:srgbClr val="FFFFFF"/>
                </a:solidFill>
                <a:effectLst>
                  <a:outerShdw sx="100000" sy="100000" kx="0" ky="0" algn="b" rotWithShape="0" blurRad="76200" dist="63500" dir="2635418">
                    <a:srgbClr val="000000"/>
                  </a:outerShdw>
                </a:effectLst>
                <a:latin typeface="Adelon"/>
                <a:ea typeface="Adelon"/>
                <a:cs typeface="Adelon"/>
                <a:sym typeface="Adelon"/>
              </a:rPr>
              <a:t>42</a:t>
            </a:r>
            <a:r>
              <a:rPr sz="4900">
                <a:solidFill>
                  <a:srgbClr val="FFFFFF"/>
                </a:solidFill>
                <a:effectLst>
                  <a:outerShdw sx="100000" sy="100000" kx="0" ky="0" algn="b" rotWithShape="0" blurRad="76200" dist="63500" dir="2635418">
                    <a:srgbClr val="000000"/>
                  </a:outerShdw>
                </a:effectLst>
                <a:latin typeface="Adelon"/>
                <a:ea typeface="Adelon"/>
                <a:cs typeface="Adelon"/>
                <a:sym typeface="Adelon"/>
              </a:rPr>
              <a:t> So there they laid Jesus, because of the Jews’ Preparation </a:t>
            </a:r>
            <a:r>
              <a:rPr sz="4900">
                <a:solidFill>
                  <a:srgbClr val="FFFFFF"/>
                </a:solidFill>
                <a:effectLst>
                  <a:outerShdw sx="100000" sy="100000" kx="0" ky="0" algn="b" rotWithShape="0" blurRad="76200" dist="63500" dir="2635418">
                    <a:srgbClr val="000000"/>
                  </a:outerShdw>
                </a:effectLst>
                <a:latin typeface="Adelon"/>
                <a:ea typeface="Adelon"/>
                <a:cs typeface="Adelon"/>
                <a:sym typeface="Adelon"/>
              </a:rPr>
              <a:t>Day,</a:t>
            </a:r>
            <a:r>
              <a:rPr sz="4900">
                <a:solidFill>
                  <a:srgbClr val="FFFFFF"/>
                </a:solidFill>
                <a:effectLst>
                  <a:outerShdw sx="100000" sy="100000" kx="0" ky="0" algn="b" rotWithShape="0" blurRad="76200" dist="63500" dir="2635418">
                    <a:srgbClr val="000000"/>
                  </a:outerShdw>
                </a:effectLst>
                <a:latin typeface="Adelon"/>
                <a:ea typeface="Adelon"/>
                <a:cs typeface="Adelon"/>
                <a:sym typeface="Adelon"/>
              </a:rPr>
              <a:t> for the tomb was nearby.</a:t>
            </a:r>
          </a:p>
        </p:txBody>
      </p:sp>
    </p:spTree>
  </p:cSld>
  <p:clrMapOvr>
    <a:masterClrMapping/>
  </p:clrMapOvr>
  <p:transition spd="slow" advClick="1">
    <p:dissolve/>
  </p:transition>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9" name=""/>
          <p:cNvPicPr/>
          <p:nvPr/>
        </p:nvPicPr>
        <p:blipFill>
          <a:blip r:embed="rId2">
            <a:extLst/>
          </a:blip>
          <a:stretch>
            <a:fillRect/>
          </a:stretch>
        </p:blipFill>
        <p:spPr>
          <a:xfrm flipH="1">
            <a:off x="160866" y="2358431"/>
            <a:ext cx="3255674" cy="7183247"/>
          </a:xfrm>
          <a:prstGeom prst="rect">
            <a:avLst/>
          </a:prstGeom>
        </p:spPr>
      </p:pic>
      <p:pic>
        <p:nvPicPr>
          <p:cNvPr id="170" name="pasted-image.pdf"/>
          <p:cNvPicPr/>
          <p:nvPr/>
        </p:nvPicPr>
        <p:blipFill>
          <a:blip r:embed="rId3">
            <a:extLst/>
          </a:blip>
          <a:stretch>
            <a:fillRect/>
          </a:stretch>
        </p:blipFill>
        <p:spPr>
          <a:xfrm>
            <a:off x="174977" y="1350361"/>
            <a:ext cx="12654846" cy="1689101"/>
          </a:xfrm>
          <a:prstGeom prst="rect">
            <a:avLst/>
          </a:prstGeom>
          <a:ln w="12700">
            <a:miter lim="400000"/>
          </a:ln>
          <a:effectLst>
            <a:outerShdw sx="100000" sy="100000" kx="0" ky="0" algn="b" rotWithShape="0" blurRad="165100" dist="76200" dir="3000000">
              <a:srgbClr val="000000"/>
            </a:outerShdw>
          </a:effectLst>
        </p:spPr>
      </p:pic>
      <p:sp>
        <p:nvSpPr>
          <p:cNvPr id="171" name="Shape 171"/>
          <p:cNvSpPr/>
          <p:nvPr/>
        </p:nvSpPr>
        <p:spPr>
          <a:xfrm>
            <a:off x="2860417" y="2515282"/>
            <a:ext cx="10147486" cy="6954213"/>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Numbered with transgressors - John 19:18; Luke 23:32-33; Isaiah 53:12; Mat 27:38; Mark 15:27-28;  </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An inscription placed over Him - John 19:19-22; Matthew 27:37; Mark 15:26; Luke 23:38;</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Soldiers casting lots for His clothes - John 19:23,24; Mat 27:35-36; Luk 23:34; Psa 22:18 </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Scripture fulfilled - (</a:t>
            </a:r>
            <a:r>
              <a:rPr sz="3200">
                <a:solidFill>
                  <a:srgbClr val="F0D384"/>
                </a:solidFill>
                <a:effectLst>
                  <a:outerShdw sx="100000" sy="100000" kx="0" ky="0" algn="b" rotWithShape="0" blurRad="152400" dist="76200" dir="7680000">
                    <a:srgbClr val="000000"/>
                  </a:outerShdw>
                </a:effectLst>
                <a:latin typeface="Chalkboard"/>
                <a:ea typeface="Chalkboard"/>
                <a:cs typeface="Chalkboard"/>
                <a:sym typeface="Chalkboard"/>
              </a:rPr>
              <a:t>cast lots for tunic</a:t>
            </a: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 - John 19:24; Ps 22:18; </a:t>
            </a:r>
            <a:r>
              <a:rPr sz="3200">
                <a:solidFill>
                  <a:srgbClr val="F0D384"/>
                </a:solidFill>
                <a:effectLst>
                  <a:outerShdw sx="100000" sy="100000" kx="0" ky="0" algn="b" rotWithShape="0" blurRad="152400" dist="76200" dir="7680000">
                    <a:srgbClr val="000000"/>
                  </a:outerShdw>
                </a:effectLst>
                <a:latin typeface="Chalkboard"/>
                <a:ea typeface="Chalkboard"/>
                <a:cs typeface="Chalkboard"/>
                <a:sym typeface="Chalkboard"/>
              </a:rPr>
              <a:t>I thirst</a:t>
            </a: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 - John 19:28; Ps 22:15) </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Women who mourned - instructions to John to care for His mother - John 19:25-27; Lk 23:27-31 </a:t>
            </a:r>
            <a:endPar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Wine mixed with myrrh &amp; mocking – John 19:28-30; Mat 27:34,48; </a:t>
            </a:r>
            <a:r>
              <a:rPr sz="3200">
                <a:solidFill>
                  <a:srgbClr val="F0D384"/>
                </a:solidFill>
                <a:effectLst>
                  <a:outerShdw sx="100000" sy="100000" kx="0" ky="0" algn="b" rotWithShape="0" blurRad="152400" dist="76200" dir="7680000">
                    <a:srgbClr val="000000"/>
                  </a:outerShdw>
                </a:effectLst>
                <a:latin typeface="Chalkboard"/>
                <a:ea typeface="Chalkboard"/>
                <a:cs typeface="Chalkboard"/>
                <a:sym typeface="Chalkboard"/>
              </a:rPr>
              <a:t>Psa 69:21</a:t>
            </a:r>
            <a:r>
              <a:rPr sz="32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 Mar 15:23;</a:t>
            </a:r>
          </a:p>
        </p:txBody>
      </p:sp>
      <p:sp>
        <p:nvSpPr>
          <p:cNvPr id="172" name="Shape 172"/>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newsflash/>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71">
                                            <p:txEl>
                                              <p:pRg st="1" end="1"/>
                                            </p:txEl>
                                          </p:spTgt>
                                        </p:tgtEl>
                                        <p:attrNameLst>
                                          <p:attrName>style.visibility</p:attrName>
                                        </p:attrNameLst>
                                      </p:cBhvr>
                                      <p:to>
                                        <p:strVal val="visible"/>
                                      </p:to>
                                    </p:set>
                                    <p:animEffect filter="fade" transition="in">
                                      <p:cBhvr>
                                        <p:cTn id="7" dur="1500"/>
                                        <p:tgtEl>
                                          <p:spTgt spid="1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171">
                                            <p:txEl>
                                              <p:pRg st="2" end="2"/>
                                            </p:txEl>
                                          </p:spTgt>
                                        </p:tgtEl>
                                        <p:attrNameLst>
                                          <p:attrName>style.visibility</p:attrName>
                                        </p:attrNameLst>
                                      </p:cBhvr>
                                      <p:to>
                                        <p:strVal val="visible"/>
                                      </p:to>
                                    </p:set>
                                    <p:animEffect filter="fade" transition="in">
                                      <p:cBhvr>
                                        <p:cTn id="12" dur="1500"/>
                                        <p:tgtEl>
                                          <p:spTgt spid="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171">
                                            <p:txEl>
                                              <p:pRg st="3" end="3"/>
                                            </p:txEl>
                                          </p:spTgt>
                                        </p:tgtEl>
                                        <p:attrNameLst>
                                          <p:attrName>style.visibility</p:attrName>
                                        </p:attrNameLst>
                                      </p:cBhvr>
                                      <p:to>
                                        <p:strVal val="visible"/>
                                      </p:to>
                                    </p:set>
                                    <p:animEffect filter="fade" transition="in">
                                      <p:cBhvr>
                                        <p:cTn id="17" dur="1500"/>
                                        <p:tgtEl>
                                          <p:spTgt spid="1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171">
                                            <p:txEl>
                                              <p:pRg st="4" end="4"/>
                                            </p:txEl>
                                          </p:spTgt>
                                        </p:tgtEl>
                                        <p:attrNameLst>
                                          <p:attrName>style.visibility</p:attrName>
                                        </p:attrNameLst>
                                      </p:cBhvr>
                                      <p:to>
                                        <p:strVal val="visible"/>
                                      </p:to>
                                    </p:set>
                                    <p:animEffect filter="fade" transition="in">
                                      <p:cBhvr>
                                        <p:cTn id="22" dur="1500"/>
                                        <p:tgtEl>
                                          <p:spTgt spid="17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0" presetID="10" grpId="1" fill="hold">
                                  <p:stCondLst>
                                    <p:cond delay="0"/>
                                  </p:stCondLst>
                                  <p:iterate type="el" backwards="0">
                                    <p:tmAbs val="0"/>
                                  </p:iterate>
                                  <p:childTnLst>
                                    <p:set>
                                      <p:cBhvr>
                                        <p:cTn id="26" fill="hold"/>
                                        <p:tgtEl>
                                          <p:spTgt spid="171">
                                            <p:txEl>
                                              <p:pRg st="5" end="5"/>
                                            </p:txEl>
                                          </p:spTgt>
                                        </p:tgtEl>
                                        <p:attrNameLst>
                                          <p:attrName>style.visibility</p:attrName>
                                        </p:attrNameLst>
                                      </p:cBhvr>
                                      <p:to>
                                        <p:strVal val="visible"/>
                                      </p:to>
                                    </p:set>
                                    <p:animEffect filter="fade" transition="in">
                                      <p:cBhvr>
                                        <p:cTn id="27" dur="1500"/>
                                        <p:tgtEl>
                                          <p:spTgt spid="17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1"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4" name=""/>
          <p:cNvPicPr/>
          <p:nvPr/>
        </p:nvPicPr>
        <p:blipFill>
          <a:blip r:embed="rId2">
            <a:extLst/>
          </a:blip>
          <a:stretch>
            <a:fillRect/>
          </a:stretch>
        </p:blipFill>
        <p:spPr>
          <a:xfrm flipH="1">
            <a:off x="160866" y="2358432"/>
            <a:ext cx="3255674" cy="7183247"/>
          </a:xfrm>
          <a:prstGeom prst="rect">
            <a:avLst/>
          </a:prstGeom>
        </p:spPr>
      </p:pic>
      <p:pic>
        <p:nvPicPr>
          <p:cNvPr id="175" name="pasted-image.pdf"/>
          <p:cNvPicPr/>
          <p:nvPr/>
        </p:nvPicPr>
        <p:blipFill>
          <a:blip r:embed="rId3">
            <a:extLst/>
          </a:blip>
          <a:stretch>
            <a:fillRect/>
          </a:stretch>
        </p:blipFill>
        <p:spPr>
          <a:xfrm>
            <a:off x="174977" y="1350361"/>
            <a:ext cx="12654846" cy="1689101"/>
          </a:xfrm>
          <a:prstGeom prst="rect">
            <a:avLst/>
          </a:prstGeom>
          <a:ln w="12700">
            <a:miter lim="400000"/>
          </a:ln>
          <a:effectLst>
            <a:outerShdw sx="100000" sy="100000" kx="0" ky="0" algn="b" rotWithShape="0" blurRad="165100" dist="76200" dir="3000000">
              <a:srgbClr val="000000"/>
            </a:outerShdw>
          </a:effectLst>
        </p:spPr>
      </p:pic>
      <p:sp>
        <p:nvSpPr>
          <p:cNvPr id="176" name="Shape 176"/>
          <p:cNvSpPr/>
          <p:nvPr/>
        </p:nvSpPr>
        <p:spPr>
          <a:xfrm>
            <a:off x="2860417" y="2515282"/>
            <a:ext cx="10147486" cy="6839239"/>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6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Insults hurled – “He saved others, let Him save Himself” - Mat 27:39-44; Ps 22:6-7, 22:17; Mark 15:29-30; Luke 23:35-39</a:t>
            </a:r>
            <a:endParaRPr sz="36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6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 challenge – “Come down from the cross and we will believe in you” – Matt 27:42; Mark 15:32; Luke 23:39 </a:t>
            </a:r>
            <a:endParaRPr sz="36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6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A convert - One of the thieves defended Him and sought spiritual help -  Luke 23:39-42</a:t>
            </a:r>
            <a:endParaRPr sz="36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6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3 hours of Darkness - Matt 27:45; Mark 15:33; Luke 23:44</a:t>
            </a:r>
          </a:p>
        </p:txBody>
      </p:sp>
      <p:sp>
        <p:nvSpPr>
          <p:cNvPr id="177" name="Shape 177"/>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76">
                                            <p:txEl>
                                              <p:pRg st="1" end="1"/>
                                            </p:txEl>
                                          </p:spTgt>
                                        </p:tgtEl>
                                        <p:attrNameLst>
                                          <p:attrName>style.visibility</p:attrName>
                                        </p:attrNameLst>
                                      </p:cBhvr>
                                      <p:to>
                                        <p:strVal val="visible"/>
                                      </p:to>
                                    </p:set>
                                    <p:animEffect filter="fade" transition="in">
                                      <p:cBhvr>
                                        <p:cTn id="7" dur="1500"/>
                                        <p:tgtEl>
                                          <p:spTgt spid="17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176">
                                            <p:txEl>
                                              <p:pRg st="2" end="2"/>
                                            </p:txEl>
                                          </p:spTgt>
                                        </p:tgtEl>
                                        <p:attrNameLst>
                                          <p:attrName>style.visibility</p:attrName>
                                        </p:attrNameLst>
                                      </p:cBhvr>
                                      <p:to>
                                        <p:strVal val="visible"/>
                                      </p:to>
                                    </p:set>
                                    <p:animEffect filter="fade" transition="in">
                                      <p:cBhvr>
                                        <p:cTn id="12" dur="1500"/>
                                        <p:tgtEl>
                                          <p:spTgt spid="17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176">
                                            <p:txEl>
                                              <p:pRg st="3" end="3"/>
                                            </p:txEl>
                                          </p:spTgt>
                                        </p:tgtEl>
                                        <p:attrNameLst>
                                          <p:attrName>style.visibility</p:attrName>
                                        </p:attrNameLst>
                                      </p:cBhvr>
                                      <p:to>
                                        <p:strVal val="visible"/>
                                      </p:to>
                                    </p:set>
                                    <p:animEffect filter="fade" transition="in">
                                      <p:cBhvr>
                                        <p:cTn id="17" dur="1500"/>
                                        <p:tgtEl>
                                          <p:spTgt spid="17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6"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9" name=""/>
          <p:cNvPicPr/>
          <p:nvPr/>
        </p:nvPicPr>
        <p:blipFill>
          <a:blip r:embed="rId2">
            <a:extLst/>
          </a:blip>
          <a:stretch>
            <a:fillRect/>
          </a:stretch>
        </p:blipFill>
        <p:spPr>
          <a:xfrm flipH="1">
            <a:off x="160866" y="2358432"/>
            <a:ext cx="3255674" cy="7183247"/>
          </a:xfrm>
          <a:prstGeom prst="rect">
            <a:avLst/>
          </a:prstGeom>
        </p:spPr>
      </p:pic>
      <p:sp>
        <p:nvSpPr>
          <p:cNvPr id="180" name="Shape 180"/>
          <p:cNvSpPr/>
          <p:nvPr/>
        </p:nvSpPr>
        <p:spPr>
          <a:xfrm>
            <a:off x="3599200" y="2320717"/>
            <a:ext cx="9222436" cy="7258676"/>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200"/>
              </a:spcBef>
              <a:buClr>
                <a:srgbClr val="E2BF60"/>
              </a:buClr>
              <a:buSzPct val="100000"/>
              <a:buFont typeface="Wingdings 2"/>
              <a:buChar char="✴"/>
              <a:defRPr sz="1800">
                <a:solidFill>
                  <a:srgbClr val="000000"/>
                </a:solidFill>
              </a:defRPr>
            </a:pPr>
            <a:r>
              <a:rPr sz="3400">
                <a:solidFill>
                  <a:srgbClr val="F0D384"/>
                </a:solidFill>
                <a:effectLst>
                  <a:outerShdw sx="100000" sy="100000" kx="0" ky="0" algn="b" rotWithShape="0" blurRad="152400" dist="76200" dir="7680000">
                    <a:srgbClr val="000000"/>
                  </a:outerShdw>
                </a:effectLst>
                <a:latin typeface="Chalkboard"/>
                <a:ea typeface="Chalkboard"/>
                <a:cs typeface="Chalkboard"/>
                <a:sym typeface="Chalkboard"/>
              </a:rPr>
              <a:t>Physical Pain &amp; suffering</a:t>
            </a: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 – But opened not His mouth – Is 53:7</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400">
                <a:solidFill>
                  <a:srgbClr val="F0D384"/>
                </a:solidFill>
                <a:effectLst>
                  <a:outerShdw sx="100000" sy="100000" kx="0" ky="0" algn="b" rotWithShape="0" blurRad="152400" dist="76200" dir="7680000">
                    <a:srgbClr val="000000"/>
                  </a:outerShdw>
                </a:effectLst>
                <a:latin typeface="Chalkboard"/>
                <a:ea typeface="Chalkboard"/>
                <a:cs typeface="Chalkboard"/>
                <a:sym typeface="Chalkboard"/>
              </a:rPr>
              <a:t>Rejection</a:t>
            </a: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 – Yet did not threaten or revile in return – 1 Peter 2:23</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400">
                <a:solidFill>
                  <a:srgbClr val="F0D384"/>
                </a:solidFill>
                <a:effectLst>
                  <a:outerShdw sx="100000" sy="100000" kx="0" ky="0" algn="b" rotWithShape="0" blurRad="152400" dist="76200" dir="7680000">
                    <a:srgbClr val="000000"/>
                  </a:outerShdw>
                </a:effectLst>
                <a:latin typeface="Chalkboard"/>
                <a:ea typeface="Chalkboard"/>
                <a:cs typeface="Chalkboard"/>
                <a:sym typeface="Chalkboard"/>
              </a:rPr>
              <a:t>Love &amp; Concern</a:t>
            </a: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 – For His mother and John – (John 19:26–27); For the thief (Luke 23:43) &amp; everyone else!  (Luke 23:34)</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400">
                <a:solidFill>
                  <a:srgbClr val="F0D384"/>
                </a:solidFill>
                <a:effectLst>
                  <a:outerShdw sx="100000" sy="100000" kx="0" ky="0" algn="b" rotWithShape="0" blurRad="152400" dist="76200" dir="7680000">
                    <a:srgbClr val="000000"/>
                  </a:outerShdw>
                </a:effectLst>
                <a:latin typeface="Chalkboard"/>
                <a:ea typeface="Chalkboard"/>
                <a:cs typeface="Chalkboard"/>
                <a:sym typeface="Chalkboard"/>
              </a:rPr>
              <a:t>Loneliness</a:t>
            </a: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 – The removal of His Fathers protection - Matt. 27:46; Ps 22 </a:t>
            </a:r>
            <a:endPar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marL="622300" indent="-622300" algn="l" defTabSz="457200">
              <a:spcBef>
                <a:spcPts val="1200"/>
              </a:spcBef>
              <a:buClr>
                <a:srgbClr val="E2BF60"/>
              </a:buClr>
              <a:buSzPct val="100000"/>
              <a:buFont typeface="Wingdings 2"/>
              <a:buChar char="✴"/>
              <a:defRPr sz="1800">
                <a:solidFill>
                  <a:srgbClr val="000000"/>
                </a:solidFill>
              </a:defRPr>
            </a:pPr>
            <a:r>
              <a:rPr sz="3400">
                <a:solidFill>
                  <a:srgbClr val="F0D384"/>
                </a:solidFill>
                <a:effectLst>
                  <a:outerShdw sx="100000" sy="100000" kx="0" ky="0" algn="b" rotWithShape="0" blurRad="152400" dist="76200" dir="7680000">
                    <a:srgbClr val="000000"/>
                  </a:outerShdw>
                </a:effectLst>
                <a:latin typeface="Chalkboard"/>
                <a:ea typeface="Chalkboard"/>
                <a:cs typeface="Chalkboard"/>
                <a:sym typeface="Chalkboard"/>
              </a:rPr>
              <a:t>Death</a:t>
            </a:r>
            <a:r>
              <a:rPr sz="34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 - John 19:30; ch. 10:11, 18; Mat. 20:28; 27:50; Mar. 15:37; Lu. 23:46; Phi. 2:8; He. 2:14, 15.</a:t>
            </a:r>
          </a:p>
        </p:txBody>
      </p:sp>
      <p:pic>
        <p:nvPicPr>
          <p:cNvPr id="181" name="pasted-image.pdf"/>
          <p:cNvPicPr/>
          <p:nvPr/>
        </p:nvPicPr>
        <p:blipFill>
          <a:blip r:embed="rId3">
            <a:extLst/>
          </a:blip>
          <a:stretch>
            <a:fillRect/>
          </a:stretch>
        </p:blipFill>
        <p:spPr>
          <a:xfrm>
            <a:off x="310819" y="1470913"/>
            <a:ext cx="12383162" cy="1393107"/>
          </a:xfrm>
          <a:prstGeom prst="rect">
            <a:avLst/>
          </a:prstGeom>
          <a:ln w="12700">
            <a:miter lim="400000"/>
          </a:ln>
          <a:effectLst>
            <a:outerShdw sx="100000" sy="100000" kx="0" ky="0" algn="b" rotWithShape="0" blurRad="165100" dist="76200" dir="3000000">
              <a:srgbClr val="000000"/>
            </a:outerShdw>
          </a:effectLst>
        </p:spPr>
      </p:pic>
      <p:sp>
        <p:nvSpPr>
          <p:cNvPr id="182" name="Shape 182"/>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80">
                                            <p:txEl>
                                              <p:pRg st="1" end="1"/>
                                            </p:txEl>
                                          </p:spTgt>
                                        </p:tgtEl>
                                        <p:attrNameLst>
                                          <p:attrName>style.visibility</p:attrName>
                                        </p:attrNameLst>
                                      </p:cBhvr>
                                      <p:to>
                                        <p:strVal val="visible"/>
                                      </p:to>
                                    </p:set>
                                    <p:animEffect filter="fade" transition="in">
                                      <p:cBhvr>
                                        <p:cTn id="7" dur="1500"/>
                                        <p:tgtEl>
                                          <p:spTgt spid="18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180">
                                            <p:txEl>
                                              <p:pRg st="2" end="2"/>
                                            </p:txEl>
                                          </p:spTgt>
                                        </p:tgtEl>
                                        <p:attrNameLst>
                                          <p:attrName>style.visibility</p:attrName>
                                        </p:attrNameLst>
                                      </p:cBhvr>
                                      <p:to>
                                        <p:strVal val="visible"/>
                                      </p:to>
                                    </p:set>
                                    <p:animEffect filter="fade" transition="in">
                                      <p:cBhvr>
                                        <p:cTn id="12" dur="1500"/>
                                        <p:tgtEl>
                                          <p:spTgt spid="18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180">
                                            <p:txEl>
                                              <p:pRg st="3" end="3"/>
                                            </p:txEl>
                                          </p:spTgt>
                                        </p:tgtEl>
                                        <p:attrNameLst>
                                          <p:attrName>style.visibility</p:attrName>
                                        </p:attrNameLst>
                                      </p:cBhvr>
                                      <p:to>
                                        <p:strVal val="visible"/>
                                      </p:to>
                                    </p:set>
                                    <p:animEffect filter="fade" transition="in">
                                      <p:cBhvr>
                                        <p:cTn id="17" dur="1500"/>
                                        <p:tgtEl>
                                          <p:spTgt spid="18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180">
                                            <p:txEl>
                                              <p:pRg st="4" end="4"/>
                                            </p:txEl>
                                          </p:spTgt>
                                        </p:tgtEl>
                                        <p:attrNameLst>
                                          <p:attrName>style.visibility</p:attrName>
                                        </p:attrNameLst>
                                      </p:cBhvr>
                                      <p:to>
                                        <p:strVal val="visible"/>
                                      </p:to>
                                    </p:set>
                                    <p:animEffect filter="fade" transition="in">
                                      <p:cBhvr>
                                        <p:cTn id="22" dur="1500"/>
                                        <p:tgtEl>
                                          <p:spTgt spid="18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0"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4" name=""/>
          <p:cNvPicPr/>
          <p:nvPr/>
        </p:nvPicPr>
        <p:blipFill>
          <a:blip r:embed="rId2">
            <a:extLst/>
          </a:blip>
          <a:stretch>
            <a:fillRect/>
          </a:stretch>
        </p:blipFill>
        <p:spPr>
          <a:xfrm flipH="1">
            <a:off x="160866" y="2358432"/>
            <a:ext cx="3255674" cy="7183247"/>
          </a:xfrm>
          <a:prstGeom prst="rect">
            <a:avLst/>
          </a:prstGeom>
        </p:spPr>
      </p:pic>
      <p:pic>
        <p:nvPicPr>
          <p:cNvPr id="185" name="pasted-image.pdf"/>
          <p:cNvPicPr/>
          <p:nvPr/>
        </p:nvPicPr>
        <p:blipFill>
          <a:blip r:embed="rId3">
            <a:extLst/>
          </a:blip>
          <a:stretch>
            <a:fillRect/>
          </a:stretch>
        </p:blipFill>
        <p:spPr>
          <a:xfrm>
            <a:off x="310819" y="1470913"/>
            <a:ext cx="12383162" cy="1393107"/>
          </a:xfrm>
          <a:prstGeom prst="rect">
            <a:avLst/>
          </a:prstGeom>
          <a:ln w="12700">
            <a:miter lim="400000"/>
          </a:ln>
          <a:effectLst>
            <a:outerShdw sx="100000" sy="100000" kx="0" ky="0" algn="b" rotWithShape="0" blurRad="165100" dist="76200" dir="3000000">
              <a:srgbClr val="000000"/>
            </a:outerShdw>
          </a:effectLst>
        </p:spPr>
      </p:pic>
      <p:sp>
        <p:nvSpPr>
          <p:cNvPr id="186" name="Shape 186"/>
          <p:cNvSpPr/>
          <p:nvPr/>
        </p:nvSpPr>
        <p:spPr>
          <a:xfrm>
            <a:off x="3425477" y="2205566"/>
            <a:ext cx="9388576" cy="7277101"/>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4100">
                <a:solidFill>
                  <a:srgbClr val="FFFFFF"/>
                </a:solidFill>
                <a:effectLst>
                  <a:outerShdw sx="100000" sy="100000" kx="0" ky="0" algn="b" rotWithShape="0" blurRad="63500" dist="63500" dir="1857294">
                    <a:srgbClr val="000000"/>
                  </a:outerShdw>
                </a:effectLst>
                <a:latin typeface="Abject Failure"/>
                <a:ea typeface="Abject Failure"/>
                <a:cs typeface="Abject Failure"/>
                <a:sym typeface="Abject Failure"/>
              </a:rPr>
              <a:t>Isaiah 53:4–8 (NKJV)</a:t>
            </a:r>
            <a:endParaRPr sz="4100">
              <a:solidFill>
                <a:srgbClr val="FFFFFF"/>
              </a:solidFill>
              <a:effectLst>
                <a:outerShdw sx="100000" sy="100000" kx="0" ky="0" algn="b" rotWithShape="0" blurRad="63500" dist="63500" dir="1857294">
                  <a:srgbClr val="000000"/>
                </a:outerShdw>
              </a:effectLst>
              <a:latin typeface="Abject Failure"/>
              <a:ea typeface="Abject Failure"/>
              <a:cs typeface="Abject Failure"/>
              <a:sym typeface="Abject Failure"/>
            </a:endParaRPr>
          </a:p>
          <a:p>
            <a:pPr lvl="0" defTabSz="457200">
              <a:defRPr sz="1800">
                <a:solidFill>
                  <a:srgbClr val="000000"/>
                </a:solidFill>
              </a:defRPr>
            </a:pPr>
            <a:r>
              <a:rPr baseline="31999" sz="4000">
                <a:solidFill>
                  <a:srgbClr val="FFFFFF"/>
                </a:solidFill>
                <a:effectLst>
                  <a:outerShdw sx="100000" sy="100000" kx="0" ky="0" algn="b" rotWithShape="0" blurRad="63500" dist="63500" dir="1857294">
                    <a:srgbClr val="000000"/>
                  </a:outerShdw>
                </a:effectLst>
                <a:latin typeface="Times"/>
                <a:ea typeface="Times"/>
                <a:cs typeface="Times"/>
                <a:sym typeface="Times"/>
              </a:rPr>
              <a:t>4</a:t>
            </a:r>
            <a:r>
              <a:rPr sz="4000">
                <a:solidFill>
                  <a:srgbClr val="FFFFFF"/>
                </a:solidFill>
                <a:effectLst>
                  <a:outerShdw sx="100000" sy="100000" kx="0" ky="0" algn="b" rotWithShape="0" blurRad="63500" dist="63500" dir="1857294">
                    <a:srgbClr val="000000"/>
                  </a:outerShdw>
                </a:effectLst>
                <a:latin typeface="Times"/>
                <a:ea typeface="Times"/>
                <a:cs typeface="Times"/>
                <a:sym typeface="Times"/>
              </a:rPr>
              <a:t> Surely He has borne our griefs And carried our sorrows; Yet we esteemed Him stricken, Smitten by God, and afflicted. </a:t>
            </a:r>
            <a:r>
              <a:rPr baseline="31999" sz="4000">
                <a:solidFill>
                  <a:srgbClr val="FFFFFF"/>
                </a:solidFill>
                <a:effectLst>
                  <a:outerShdw sx="100000" sy="100000" kx="0" ky="0" algn="b" rotWithShape="0" blurRad="63500" dist="63500" dir="1857294">
                    <a:srgbClr val="000000"/>
                  </a:outerShdw>
                </a:effectLst>
                <a:latin typeface="Times"/>
                <a:ea typeface="Times"/>
                <a:cs typeface="Times"/>
                <a:sym typeface="Times"/>
              </a:rPr>
              <a:t>5</a:t>
            </a:r>
            <a:r>
              <a:rPr sz="4000">
                <a:solidFill>
                  <a:srgbClr val="FFFFFF"/>
                </a:solidFill>
                <a:effectLst>
                  <a:outerShdw sx="100000" sy="100000" kx="0" ky="0" algn="b" rotWithShape="0" blurRad="63500" dist="63500" dir="1857294">
                    <a:srgbClr val="000000"/>
                  </a:outerShdw>
                </a:effectLst>
                <a:latin typeface="Times"/>
                <a:ea typeface="Times"/>
                <a:cs typeface="Times"/>
                <a:sym typeface="Times"/>
              </a:rPr>
              <a:t> But He </a:t>
            </a:r>
            <a:r>
              <a:rPr i="1" sz="4000">
                <a:solidFill>
                  <a:srgbClr val="FFFFFF"/>
                </a:solidFill>
                <a:effectLst>
                  <a:outerShdw sx="100000" sy="100000" kx="0" ky="0" algn="b" rotWithShape="0" blurRad="63500" dist="63500" dir="1857294">
                    <a:srgbClr val="000000"/>
                  </a:outerShdw>
                </a:effectLst>
                <a:latin typeface="Times"/>
                <a:ea typeface="Times"/>
                <a:cs typeface="Times"/>
                <a:sym typeface="Times"/>
              </a:rPr>
              <a:t>was</a:t>
            </a:r>
            <a:r>
              <a:rPr sz="4000">
                <a:solidFill>
                  <a:srgbClr val="FFFFFF"/>
                </a:solidFill>
                <a:effectLst>
                  <a:outerShdw sx="100000" sy="100000" kx="0" ky="0" algn="b" rotWithShape="0" blurRad="63500" dist="63500" dir="1857294">
                    <a:srgbClr val="000000"/>
                  </a:outerShdw>
                </a:effectLst>
                <a:latin typeface="Times"/>
                <a:ea typeface="Times"/>
                <a:cs typeface="Times"/>
                <a:sym typeface="Times"/>
              </a:rPr>
              <a:t> wounded for our transgressions, </a:t>
            </a:r>
            <a:r>
              <a:rPr i="1" sz="4000">
                <a:solidFill>
                  <a:srgbClr val="FFFFFF"/>
                </a:solidFill>
                <a:effectLst>
                  <a:outerShdw sx="100000" sy="100000" kx="0" ky="0" algn="b" rotWithShape="0" blurRad="63500" dist="63500" dir="1857294">
                    <a:srgbClr val="000000"/>
                  </a:outerShdw>
                </a:effectLst>
                <a:latin typeface="Times"/>
                <a:ea typeface="Times"/>
                <a:cs typeface="Times"/>
                <a:sym typeface="Times"/>
              </a:rPr>
              <a:t>He was</a:t>
            </a:r>
            <a:r>
              <a:rPr sz="4000">
                <a:solidFill>
                  <a:srgbClr val="FFFFFF"/>
                </a:solidFill>
                <a:effectLst>
                  <a:outerShdw sx="100000" sy="100000" kx="0" ky="0" algn="b" rotWithShape="0" blurRad="63500" dist="63500" dir="1857294">
                    <a:srgbClr val="000000"/>
                  </a:outerShdw>
                </a:effectLst>
                <a:latin typeface="Times"/>
                <a:ea typeface="Times"/>
                <a:cs typeface="Times"/>
                <a:sym typeface="Times"/>
              </a:rPr>
              <a:t> bruised for our iniquities; The chastisement for our peace </a:t>
            </a:r>
            <a:r>
              <a:rPr i="1" sz="4000">
                <a:solidFill>
                  <a:srgbClr val="FFFFFF"/>
                </a:solidFill>
                <a:effectLst>
                  <a:outerShdw sx="100000" sy="100000" kx="0" ky="0" algn="b" rotWithShape="0" blurRad="63500" dist="63500" dir="1857294">
                    <a:srgbClr val="000000"/>
                  </a:outerShdw>
                </a:effectLst>
                <a:latin typeface="Times"/>
                <a:ea typeface="Times"/>
                <a:cs typeface="Times"/>
                <a:sym typeface="Times"/>
              </a:rPr>
              <a:t>was</a:t>
            </a:r>
            <a:r>
              <a:rPr sz="4000">
                <a:solidFill>
                  <a:srgbClr val="FFFFFF"/>
                </a:solidFill>
                <a:effectLst>
                  <a:outerShdw sx="100000" sy="100000" kx="0" ky="0" algn="b" rotWithShape="0" blurRad="63500" dist="63500" dir="1857294">
                    <a:srgbClr val="000000"/>
                  </a:outerShdw>
                </a:effectLst>
                <a:latin typeface="Times"/>
                <a:ea typeface="Times"/>
                <a:cs typeface="Times"/>
                <a:sym typeface="Times"/>
              </a:rPr>
              <a:t> upon Him, And by His stripes we are healed. </a:t>
            </a:r>
            <a:r>
              <a:rPr baseline="31999" sz="4000">
                <a:solidFill>
                  <a:srgbClr val="FFFFFF"/>
                </a:solidFill>
                <a:effectLst>
                  <a:outerShdw sx="100000" sy="100000" kx="0" ky="0" algn="b" rotWithShape="0" blurRad="63500" dist="63500" dir="1857294">
                    <a:srgbClr val="000000"/>
                  </a:outerShdw>
                </a:effectLst>
                <a:latin typeface="Times"/>
                <a:ea typeface="Times"/>
                <a:cs typeface="Times"/>
                <a:sym typeface="Times"/>
              </a:rPr>
              <a:t>6</a:t>
            </a:r>
            <a:r>
              <a:rPr sz="4000">
                <a:solidFill>
                  <a:srgbClr val="FFFFFF"/>
                </a:solidFill>
                <a:effectLst>
                  <a:outerShdw sx="100000" sy="100000" kx="0" ky="0" algn="b" rotWithShape="0" blurRad="63500" dist="63500" dir="1857294">
                    <a:srgbClr val="000000"/>
                  </a:outerShdw>
                </a:effectLst>
                <a:latin typeface="Times"/>
                <a:ea typeface="Times"/>
                <a:cs typeface="Times"/>
                <a:sym typeface="Times"/>
              </a:rPr>
              <a:t> All we like sheep have gone astray; We have turned, every one, to his own way; And the Lord has laid on Him the iniquity of us all</a:t>
            </a:r>
          </a:p>
        </p:txBody>
      </p:sp>
      <p:sp>
        <p:nvSpPr>
          <p:cNvPr id="187" name="Shape 187"/>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9" name=""/>
          <p:cNvPicPr/>
          <p:nvPr/>
        </p:nvPicPr>
        <p:blipFill>
          <a:blip r:embed="rId2">
            <a:extLst/>
          </a:blip>
          <a:stretch>
            <a:fillRect/>
          </a:stretch>
        </p:blipFill>
        <p:spPr>
          <a:xfrm flipH="1">
            <a:off x="160866" y="2358432"/>
            <a:ext cx="3255674" cy="7183247"/>
          </a:xfrm>
          <a:prstGeom prst="rect">
            <a:avLst/>
          </a:prstGeom>
        </p:spPr>
      </p:pic>
      <p:pic>
        <p:nvPicPr>
          <p:cNvPr id="190" name="pasted-image.pdf"/>
          <p:cNvPicPr/>
          <p:nvPr/>
        </p:nvPicPr>
        <p:blipFill>
          <a:blip r:embed="rId3">
            <a:extLst/>
          </a:blip>
          <a:stretch>
            <a:fillRect/>
          </a:stretch>
        </p:blipFill>
        <p:spPr>
          <a:xfrm>
            <a:off x="310819" y="1470913"/>
            <a:ext cx="12383162" cy="1393107"/>
          </a:xfrm>
          <a:prstGeom prst="rect">
            <a:avLst/>
          </a:prstGeom>
          <a:ln w="12700">
            <a:miter lim="400000"/>
          </a:ln>
          <a:effectLst>
            <a:outerShdw sx="100000" sy="100000" kx="0" ky="0" algn="b" rotWithShape="0" blurRad="165100" dist="76200" dir="3000000">
              <a:srgbClr val="000000"/>
            </a:outerShdw>
          </a:effectLst>
        </p:spPr>
      </p:pic>
      <p:sp>
        <p:nvSpPr>
          <p:cNvPr id="191" name="Shape 191"/>
          <p:cNvSpPr/>
          <p:nvPr/>
        </p:nvSpPr>
        <p:spPr>
          <a:xfrm>
            <a:off x="3425478" y="2205566"/>
            <a:ext cx="9388575" cy="6781801"/>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4100">
                <a:solidFill>
                  <a:srgbClr val="FFFFFF"/>
                </a:solidFill>
                <a:effectLst>
                  <a:outerShdw sx="100000" sy="100000" kx="0" ky="0" algn="b" rotWithShape="0" blurRad="63500" dist="63500" dir="1857294">
                    <a:srgbClr val="000000"/>
                  </a:outerShdw>
                </a:effectLst>
                <a:latin typeface="Abject Failure"/>
                <a:ea typeface="Abject Failure"/>
                <a:cs typeface="Abject Failure"/>
                <a:sym typeface="Abject Failure"/>
              </a:rPr>
              <a:t>Isaiah 53:4–8 (NKJV)</a:t>
            </a:r>
            <a:endParaRPr sz="4100">
              <a:solidFill>
                <a:srgbClr val="FFFFFF"/>
              </a:solidFill>
              <a:effectLst>
                <a:outerShdw sx="100000" sy="100000" kx="0" ky="0" algn="b" rotWithShape="0" blurRad="63500" dist="63500" dir="1857294">
                  <a:srgbClr val="000000"/>
                </a:outerShdw>
              </a:effectLst>
              <a:latin typeface="Abject Failure"/>
              <a:ea typeface="Abject Failure"/>
              <a:cs typeface="Abject Failure"/>
              <a:sym typeface="Abject Failure"/>
            </a:endParaRPr>
          </a:p>
          <a:p>
            <a:pPr lvl="0" defTabSz="457200">
              <a:defRPr sz="1800">
                <a:solidFill>
                  <a:srgbClr val="000000"/>
                </a:solidFill>
              </a:defRPr>
            </a:pPr>
            <a:r>
              <a:rPr sz="4100">
                <a:solidFill>
                  <a:srgbClr val="FFFFFF"/>
                </a:solidFill>
                <a:effectLst>
                  <a:outerShdw sx="100000" sy="100000" kx="0" ky="0" algn="b" rotWithShape="0" blurRad="63500" dist="63500" dir="1857294">
                    <a:srgbClr val="000000"/>
                  </a:outerShdw>
                </a:effectLst>
                <a:latin typeface="Times"/>
                <a:ea typeface="Times"/>
                <a:cs typeface="Times"/>
                <a:sym typeface="Times"/>
              </a:rPr>
              <a:t>. </a:t>
            </a:r>
            <a:r>
              <a:rPr baseline="31999" sz="4100">
                <a:solidFill>
                  <a:srgbClr val="FFFFFF"/>
                </a:solidFill>
                <a:effectLst>
                  <a:outerShdw sx="100000" sy="100000" kx="0" ky="0" algn="b" rotWithShape="0" blurRad="63500" dist="63500" dir="1857294">
                    <a:srgbClr val="000000"/>
                  </a:outerShdw>
                </a:effectLst>
                <a:latin typeface="Times"/>
                <a:ea typeface="Times"/>
                <a:cs typeface="Times"/>
                <a:sym typeface="Times"/>
              </a:rPr>
              <a:t>7</a:t>
            </a:r>
            <a:r>
              <a:rPr sz="4100">
                <a:solidFill>
                  <a:srgbClr val="FFFFFF"/>
                </a:solidFill>
                <a:effectLst>
                  <a:outerShdw sx="100000" sy="100000" kx="0" ky="0" algn="b" rotWithShape="0" blurRad="63500" dist="63500" dir="1857294">
                    <a:srgbClr val="000000"/>
                  </a:outerShdw>
                </a:effectLst>
                <a:latin typeface="Times"/>
                <a:ea typeface="Times"/>
                <a:cs typeface="Times"/>
                <a:sym typeface="Times"/>
              </a:rPr>
              <a:t> He was oppressed and He was afflicted, Yet He opened not His mouth; He was led as a lamb to the slaughter, And as a sheep before its shearers is silent, So He opened not His mouth. </a:t>
            </a:r>
            <a:r>
              <a:rPr baseline="31999" sz="4100">
                <a:solidFill>
                  <a:srgbClr val="FFFFFF"/>
                </a:solidFill>
                <a:effectLst>
                  <a:outerShdw sx="100000" sy="100000" kx="0" ky="0" algn="b" rotWithShape="0" blurRad="63500" dist="63500" dir="1857294">
                    <a:srgbClr val="000000"/>
                  </a:outerShdw>
                </a:effectLst>
                <a:latin typeface="Times"/>
                <a:ea typeface="Times"/>
                <a:cs typeface="Times"/>
                <a:sym typeface="Times"/>
              </a:rPr>
              <a:t>8</a:t>
            </a:r>
            <a:r>
              <a:rPr sz="4100">
                <a:solidFill>
                  <a:srgbClr val="FFFFFF"/>
                </a:solidFill>
                <a:effectLst>
                  <a:outerShdw sx="100000" sy="100000" kx="0" ky="0" algn="b" rotWithShape="0" blurRad="63500" dist="63500" dir="1857294">
                    <a:srgbClr val="000000"/>
                  </a:outerShdw>
                </a:effectLst>
                <a:latin typeface="Times"/>
                <a:ea typeface="Times"/>
                <a:cs typeface="Times"/>
                <a:sym typeface="Times"/>
              </a:rPr>
              <a:t> He was taken from prison and from judgment, And who will declare His generation? For He was cut off from the land of the living; For the transgressions of My people He was stricken.</a:t>
            </a:r>
          </a:p>
        </p:txBody>
      </p:sp>
      <p:sp>
        <p:nvSpPr>
          <p:cNvPr id="192" name="Shape 192"/>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4" name=""/>
          <p:cNvPicPr/>
          <p:nvPr/>
        </p:nvPicPr>
        <p:blipFill>
          <a:blip r:embed="rId2">
            <a:extLst/>
          </a:blip>
          <a:stretch>
            <a:fillRect/>
          </a:stretch>
        </p:blipFill>
        <p:spPr>
          <a:xfrm>
            <a:off x="-58740" y="-89207"/>
            <a:ext cx="13122280" cy="9932014"/>
          </a:xfrm>
          <a:prstGeom prst="rect">
            <a:avLst/>
          </a:prstGeom>
        </p:spPr>
      </p:pic>
      <p:sp>
        <p:nvSpPr>
          <p:cNvPr id="195" name="Shape 195"/>
          <p:cNvSpPr/>
          <p:nvPr/>
        </p:nvSpPr>
        <p:spPr>
          <a:xfrm>
            <a:off x="4762155" y="2534242"/>
            <a:ext cx="7843018" cy="6302249"/>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457200" indent="-457200" algn="l" defTabSz="914400">
              <a:spcBef>
                <a:spcPts val="1600"/>
              </a:spcBef>
              <a:buClr>
                <a:srgbClr val="B3C6A6"/>
              </a:buClr>
              <a:buSzPct val="100000"/>
              <a:buFont typeface="Wingdings 2"/>
              <a:buChar char="✦"/>
              <a:defRPr sz="1800">
                <a:solidFill>
                  <a:srgbClr val="000000"/>
                </a:solidFill>
              </a:defRPr>
            </a:pPr>
            <a:r>
              <a:rPr sz="3800">
                <a:solidFill>
                  <a:srgbClr val="FFFFFF"/>
                </a:solidFill>
                <a:effectLst>
                  <a:outerShdw sx="100000" sy="100000" kx="0" ky="0" algn="b" rotWithShape="0" blurRad="63500" dist="76200" dir="2082561">
                    <a:srgbClr val="000000"/>
                  </a:outerShdw>
                </a:effectLst>
                <a:latin typeface="Adelon"/>
                <a:ea typeface="Adelon"/>
                <a:cs typeface="Adelon"/>
                <a:sym typeface="Adelon"/>
              </a:rPr>
              <a:t>The preaching of the cross – the central message of the gospel </a:t>
            </a:r>
            <a:r>
              <a:rPr sz="3800">
                <a:solidFill>
                  <a:srgbClr val="FFFFFF"/>
                </a:solidFill>
                <a:effectLst>
                  <a:outerShdw sx="100000" sy="100000" kx="0" ky="0" algn="b" rotWithShape="0" blurRad="63500" dist="76200" dir="2082561">
                    <a:srgbClr val="000000"/>
                  </a:outerShdw>
                </a:effectLst>
                <a:latin typeface="Book Antiqua"/>
                <a:ea typeface="Book Antiqua"/>
                <a:cs typeface="Book Antiqua"/>
                <a:sym typeface="Book Antiqua"/>
              </a:rPr>
              <a:t>– (2:2; Luke 24:46,47)</a:t>
            </a:r>
            <a:endParaRPr sz="3800">
              <a:solidFill>
                <a:srgbClr val="FFFFFF"/>
              </a:solidFill>
              <a:effectLst>
                <a:outerShdw sx="100000" sy="100000" kx="0" ky="0" algn="b" rotWithShape="0" blurRad="63500" dist="76200" dir="2082561">
                  <a:srgbClr val="000000"/>
                </a:outerShdw>
              </a:effectLst>
              <a:latin typeface="Book Antiqua"/>
              <a:ea typeface="Book Antiqua"/>
              <a:cs typeface="Book Antiqua"/>
              <a:sym typeface="Book Antiqua"/>
            </a:endParaRPr>
          </a:p>
          <a:p>
            <a:pPr lvl="0" marL="457200" indent="-457200" algn="l" defTabSz="914400">
              <a:spcBef>
                <a:spcPts val="1600"/>
              </a:spcBef>
              <a:buClr>
                <a:srgbClr val="B3C6A6"/>
              </a:buClr>
              <a:buSzPct val="100000"/>
              <a:buFont typeface="Wingdings 2"/>
              <a:buChar char="✦"/>
              <a:defRPr sz="1800">
                <a:solidFill>
                  <a:srgbClr val="000000"/>
                </a:solidFill>
              </a:defRPr>
            </a:pPr>
            <a:r>
              <a:rPr sz="3800">
                <a:solidFill>
                  <a:srgbClr val="FFFFFF"/>
                </a:solidFill>
                <a:effectLst>
                  <a:outerShdw sx="100000" sy="100000" kx="0" ky="0" algn="b" rotWithShape="0" blurRad="63500" dist="76200" dir="2082561">
                    <a:srgbClr val="000000"/>
                  </a:outerShdw>
                </a:effectLst>
                <a:latin typeface="Adelon"/>
                <a:ea typeface="Adelon"/>
                <a:cs typeface="Adelon"/>
                <a:sym typeface="Adelon"/>
              </a:rPr>
              <a:t>To those that perish it is foolishness </a:t>
            </a:r>
            <a:r>
              <a:rPr sz="3800">
                <a:solidFill>
                  <a:srgbClr val="FFFFFF"/>
                </a:solidFill>
                <a:effectLst>
                  <a:outerShdw sx="100000" sy="100000" kx="0" ky="0" algn="b" rotWithShape="0" blurRad="63500" dist="76200" dir="2082561">
                    <a:srgbClr val="000000"/>
                  </a:outerShdw>
                </a:effectLst>
                <a:latin typeface="Book Antiqua"/>
                <a:ea typeface="Book Antiqua"/>
                <a:cs typeface="Book Antiqua"/>
                <a:sym typeface="Book Antiqua"/>
              </a:rPr>
              <a:t>– (2 Thes 2:10)</a:t>
            </a:r>
            <a:endParaRPr sz="3800">
              <a:solidFill>
                <a:srgbClr val="FFFFFF"/>
              </a:solidFill>
              <a:effectLst>
                <a:outerShdw sx="100000" sy="100000" kx="0" ky="0" algn="b" rotWithShape="0" blurRad="63500" dist="76200" dir="2082561">
                  <a:srgbClr val="000000"/>
                </a:outerShdw>
              </a:effectLst>
              <a:latin typeface="Book Antiqua"/>
              <a:ea typeface="Book Antiqua"/>
              <a:cs typeface="Book Antiqua"/>
              <a:sym typeface="Book Antiqua"/>
            </a:endParaRPr>
          </a:p>
          <a:p>
            <a:pPr lvl="0" marL="457200" indent="-457200" algn="l" defTabSz="914400">
              <a:spcBef>
                <a:spcPts val="1600"/>
              </a:spcBef>
              <a:buClr>
                <a:srgbClr val="B3C6A6"/>
              </a:buClr>
              <a:buSzPct val="100000"/>
              <a:buFont typeface="Wingdings 2"/>
              <a:buChar char="✦"/>
              <a:defRPr sz="1800">
                <a:solidFill>
                  <a:srgbClr val="000000"/>
                </a:solidFill>
              </a:defRPr>
            </a:pPr>
            <a:r>
              <a:rPr sz="3800">
                <a:solidFill>
                  <a:srgbClr val="FFFFFF"/>
                </a:solidFill>
                <a:effectLst>
                  <a:outerShdw sx="100000" sy="100000" kx="0" ky="0" algn="b" rotWithShape="0" blurRad="63500" dist="76200" dir="2082561">
                    <a:srgbClr val="000000"/>
                  </a:outerShdw>
                </a:effectLst>
                <a:latin typeface="Adelon"/>
                <a:ea typeface="Adelon"/>
                <a:cs typeface="Adelon"/>
                <a:sym typeface="Adelon"/>
              </a:rPr>
              <a:t>To those who are “being saved,”</a:t>
            </a:r>
            <a:r>
              <a:rPr sz="3800">
                <a:solidFill>
                  <a:srgbClr val="FFFFFF"/>
                </a:solidFill>
                <a:effectLst>
                  <a:outerShdw sx="100000" sy="100000" kx="0" ky="0" algn="b" rotWithShape="0" blurRad="63500" dist="76200" dir="2082561">
                    <a:srgbClr val="000000"/>
                  </a:outerShdw>
                </a:effectLst>
                <a:latin typeface="Berlin Sans FB Demi"/>
                <a:ea typeface="Berlin Sans FB Demi"/>
                <a:cs typeface="Berlin Sans FB Demi"/>
                <a:sym typeface="Berlin Sans FB Demi"/>
              </a:rPr>
              <a:t> </a:t>
            </a:r>
            <a:r>
              <a:rPr sz="3800">
                <a:solidFill>
                  <a:srgbClr val="FFFFFF"/>
                </a:solidFill>
                <a:effectLst>
                  <a:outerShdw sx="100000" sy="100000" kx="0" ky="0" algn="b" rotWithShape="0" blurRad="63500" dist="76200" dir="2082561">
                    <a:srgbClr val="000000"/>
                  </a:outerShdw>
                </a:effectLst>
                <a:latin typeface="Book Antiqua"/>
                <a:ea typeface="Book Antiqua"/>
                <a:cs typeface="Book Antiqua"/>
                <a:sym typeface="Book Antiqua"/>
              </a:rPr>
              <a:t>(</a:t>
            </a:r>
            <a:r>
              <a:rPr i="1" sz="3800">
                <a:solidFill>
                  <a:srgbClr val="FFFFFF"/>
                </a:solidFill>
                <a:effectLst>
                  <a:outerShdw sx="100000" sy="100000" kx="0" ky="0" algn="b" rotWithShape="0" blurRad="63500" dist="76200" dir="2082561">
                    <a:srgbClr val="000000"/>
                  </a:outerShdw>
                </a:effectLst>
                <a:latin typeface="Book Antiqua"/>
                <a:ea typeface="Book Antiqua"/>
                <a:cs typeface="Book Antiqua"/>
                <a:sym typeface="Book Antiqua"/>
              </a:rPr>
              <a:t>sozo – denotes linear action</a:t>
            </a:r>
            <a:r>
              <a:rPr sz="3800">
                <a:solidFill>
                  <a:srgbClr val="FFFFFF"/>
                </a:solidFill>
                <a:effectLst>
                  <a:outerShdw sx="100000" sy="100000" kx="0" ky="0" algn="b" rotWithShape="0" blurRad="63500" dist="76200" dir="2082561">
                    <a:srgbClr val="000000"/>
                  </a:outerShdw>
                </a:effectLst>
                <a:latin typeface="Book Antiqua"/>
                <a:ea typeface="Book Antiqua"/>
                <a:cs typeface="Book Antiqua"/>
                <a:sym typeface="Book Antiqua"/>
              </a:rPr>
              <a:t>),</a:t>
            </a:r>
            <a:r>
              <a:rPr sz="3800">
                <a:solidFill>
                  <a:srgbClr val="FFFFFF"/>
                </a:solidFill>
                <a:effectLst>
                  <a:outerShdw sx="100000" sy="100000" kx="0" ky="0" algn="b" rotWithShape="0" blurRad="63500" dist="76200" dir="2082561">
                    <a:srgbClr val="000000"/>
                  </a:outerShdw>
                </a:effectLst>
                <a:latin typeface="Berlin Sans FB Demi"/>
                <a:ea typeface="Berlin Sans FB Demi"/>
                <a:cs typeface="Berlin Sans FB Demi"/>
                <a:sym typeface="Berlin Sans FB Demi"/>
              </a:rPr>
              <a:t> </a:t>
            </a:r>
            <a:r>
              <a:rPr sz="3800">
                <a:solidFill>
                  <a:srgbClr val="FFFFFF"/>
                </a:solidFill>
                <a:effectLst>
                  <a:outerShdw sx="100000" sy="100000" kx="0" ky="0" algn="b" rotWithShape="0" blurRad="63500" dist="76200" dir="2082561">
                    <a:srgbClr val="000000"/>
                  </a:outerShdw>
                </a:effectLst>
                <a:latin typeface="Adelon"/>
                <a:ea typeface="Adelon"/>
                <a:cs typeface="Adelon"/>
                <a:sym typeface="Adelon"/>
              </a:rPr>
              <a:t>it is the power of God</a:t>
            </a:r>
            <a:r>
              <a:rPr sz="3800">
                <a:solidFill>
                  <a:srgbClr val="FFFFFF"/>
                </a:solidFill>
                <a:effectLst>
                  <a:outerShdw sx="100000" sy="100000" kx="0" ky="0" algn="b" rotWithShape="0" blurRad="63500" dist="76200" dir="2082561">
                    <a:srgbClr val="000000"/>
                  </a:outerShdw>
                </a:effectLst>
                <a:latin typeface="Adelon"/>
                <a:ea typeface="Adelon"/>
                <a:cs typeface="Adelon"/>
                <a:sym typeface="Adelon"/>
              </a:rPr>
              <a:t> – </a:t>
            </a:r>
            <a:r>
              <a:rPr sz="3800">
                <a:solidFill>
                  <a:srgbClr val="FFFFFF"/>
                </a:solidFill>
                <a:effectLst>
                  <a:outerShdw sx="100000" sy="100000" kx="0" ky="0" algn="b" rotWithShape="0" blurRad="63500" dist="76200" dir="2082561">
                    <a:srgbClr val="000000"/>
                  </a:outerShdw>
                </a:effectLst>
                <a:latin typeface="Book Antiqua"/>
                <a:ea typeface="Book Antiqua"/>
                <a:cs typeface="Book Antiqua"/>
                <a:sym typeface="Book Antiqua"/>
              </a:rPr>
              <a:t>(Rom. 1:16,17; 2 Tim. 3:15-17; Jam. 1:21; 1 Pet. 1:22-25; Heb. 4:12)</a:t>
            </a:r>
          </a:p>
        </p:txBody>
      </p:sp>
      <p:pic>
        <p:nvPicPr>
          <p:cNvPr id="196" name="pasted-image.pdf"/>
          <p:cNvPicPr/>
          <p:nvPr/>
        </p:nvPicPr>
        <p:blipFill>
          <a:blip r:embed="rId3">
            <a:extLst/>
          </a:blip>
          <a:stretch>
            <a:fillRect/>
          </a:stretch>
        </p:blipFill>
        <p:spPr>
          <a:xfrm>
            <a:off x="770466" y="1460499"/>
            <a:ext cx="11226801" cy="1651001"/>
          </a:xfrm>
          <a:prstGeom prst="rect">
            <a:avLst/>
          </a:prstGeom>
          <a:ln w="12700">
            <a:miter lim="400000"/>
          </a:ln>
          <a:effectLst>
            <a:outerShdw sx="100000" sy="100000" kx="0" ky="0" algn="b" rotWithShape="0" blurRad="152400" dist="76200" dir="2700000">
              <a:srgbClr val="000000"/>
            </a:outerShdw>
          </a:effectLst>
        </p:spPr>
      </p:pic>
      <p:sp>
        <p:nvSpPr>
          <p:cNvPr id="197" name="Shape 197"/>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95">
                                            <p:txEl>
                                              <p:pRg st="1" end="1"/>
                                            </p:txEl>
                                          </p:spTgt>
                                        </p:tgtEl>
                                        <p:attrNameLst>
                                          <p:attrName>style.visibility</p:attrName>
                                        </p:attrNameLst>
                                      </p:cBhvr>
                                      <p:to>
                                        <p:strVal val="visible"/>
                                      </p:to>
                                    </p:set>
                                    <p:animEffect filter="fade" transition="in">
                                      <p:cBhvr>
                                        <p:cTn id="7" dur="500"/>
                                        <p:tgtEl>
                                          <p:spTgt spid="1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195">
                                            <p:txEl>
                                              <p:pRg st="2" end="2"/>
                                            </p:txEl>
                                          </p:spTgt>
                                        </p:tgtEl>
                                        <p:attrNameLst>
                                          <p:attrName>style.visibility</p:attrName>
                                        </p:attrNameLst>
                                      </p:cBhvr>
                                      <p:to>
                                        <p:strVal val="visible"/>
                                      </p:to>
                                    </p:set>
                                    <p:animEffect filter="fade" transition="in">
                                      <p:cBhvr>
                                        <p:cTn id="12" dur="500"/>
                                        <p:tgtEl>
                                          <p:spTgt spid="19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5"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0" name=""/>
          <p:cNvPicPr/>
          <p:nvPr/>
        </p:nvPicPr>
        <p:blipFill>
          <a:blip r:embed="rId2">
            <a:extLst/>
          </a:blip>
          <a:stretch>
            <a:fillRect/>
          </a:stretch>
        </p:blipFill>
        <p:spPr>
          <a:xfrm>
            <a:off x="213228" y="3807720"/>
            <a:ext cx="12578344" cy="5677386"/>
          </a:xfrm>
          <a:prstGeom prst="rect">
            <a:avLst/>
          </a:prstGeom>
        </p:spPr>
      </p:pic>
      <p:pic>
        <p:nvPicPr>
          <p:cNvPr id="71" name="pasted-image.pdf"/>
          <p:cNvPicPr/>
          <p:nvPr/>
        </p:nvPicPr>
        <p:blipFill>
          <a:blip r:embed="rId3">
            <a:extLst/>
          </a:blip>
          <a:stretch>
            <a:fillRect/>
          </a:stretch>
        </p:blipFill>
        <p:spPr>
          <a:xfrm>
            <a:off x="351547" y="1477433"/>
            <a:ext cx="12350124" cy="2870800"/>
          </a:xfrm>
          <a:prstGeom prst="rect">
            <a:avLst/>
          </a:prstGeom>
          <a:ln w="12700">
            <a:miter lim="400000"/>
          </a:ln>
          <a:effectLst>
            <a:outerShdw sx="100000" sy="100000" kx="0" ky="0" algn="b" rotWithShape="0" blurRad="165100" dist="76200" dir="3000000">
              <a:srgbClr val="000000"/>
            </a:outerShdw>
          </a:effectLst>
        </p:spPr>
      </p:pic>
      <p:sp>
        <p:nvSpPr>
          <p:cNvPr id="72" name="Shape 72"/>
          <p:cNvSpPr/>
          <p:nvPr/>
        </p:nvSpPr>
        <p:spPr>
          <a:xfrm>
            <a:off x="285750" y="7518400"/>
            <a:ext cx="12433301" cy="1786341"/>
          </a:xfrm>
          <a:prstGeom prst="rect">
            <a:avLst/>
          </a:prstGeom>
          <a:ln w="12700">
            <a:miter lim="400000"/>
          </a:ln>
          <a:effectLst>
            <a:outerShdw sx="100000" sy="100000" kx="0" ky="0" algn="b" rotWithShape="0" blurRad="152400" dist="92575" dir="27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defTabSz="457200">
              <a:defRPr sz="6900">
                <a:solidFill>
                  <a:srgbClr val="FFFFFF"/>
                </a:solidFill>
                <a:effectLst>
                  <a:outerShdw sx="100000" sy="100000" kx="0" ky="0" algn="b" rotWithShape="0" blurRad="76200" dist="63500" dir="2635418">
                    <a:srgbClr val="000000"/>
                  </a:outerShdw>
                </a:effectLst>
                <a:latin typeface="Abject Failure"/>
                <a:ea typeface="Abject Failure"/>
                <a:cs typeface="Abject Failure"/>
                <a:sym typeface="Abject Failure"/>
              </a:defRPr>
            </a:lvl1pPr>
          </a:lstStyle>
          <a:p>
            <a:pPr lvl="0">
              <a:defRPr sz="1800">
                <a:solidFill>
                  <a:srgbClr val="000000"/>
                </a:solidFill>
                <a:effectLst/>
              </a:defRPr>
            </a:pPr>
            <a:r>
              <a:rPr sz="6900">
                <a:solidFill>
                  <a:srgbClr val="FFFFFF"/>
                </a:solidFill>
                <a:effectLst>
                  <a:outerShdw sx="100000" sy="100000" kx="0" ky="0" algn="b" rotWithShape="0" blurRad="76200" dist="63500" dir="2635418">
                    <a:srgbClr val="000000"/>
                  </a:outerShdw>
                </a:effectLst>
              </a:rPr>
              <a:t>John 13:1–16:33</a:t>
            </a:r>
          </a:p>
        </p:txBody>
      </p:sp>
      <p:sp>
        <p:nvSpPr>
          <p:cNvPr id="73" name="Shape 73"/>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
          <p:cNvPicPr/>
          <p:nvPr/>
        </p:nvPicPr>
        <p:blipFill>
          <a:blip r:embed="rId2">
            <a:extLst/>
          </a:blip>
          <a:stretch>
            <a:fillRect/>
          </a:stretch>
        </p:blipFill>
        <p:spPr>
          <a:xfrm>
            <a:off x="-58740" y="-89207"/>
            <a:ext cx="13122280" cy="9932014"/>
          </a:xfrm>
          <a:prstGeom prst="rect">
            <a:avLst/>
          </a:prstGeom>
        </p:spPr>
      </p:pic>
      <p:sp>
        <p:nvSpPr>
          <p:cNvPr id="200" name="Shape 200"/>
          <p:cNvSpPr/>
          <p:nvPr/>
        </p:nvSpPr>
        <p:spPr>
          <a:xfrm>
            <a:off x="5539089" y="2557525"/>
            <a:ext cx="7311488" cy="6670549"/>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609600" indent="-609600" algn="l" defTabSz="914400">
              <a:lnSpc>
                <a:spcPct val="90000"/>
              </a:lnSpc>
              <a:spcBef>
                <a:spcPts val="1500"/>
              </a:spcBef>
              <a:buClr>
                <a:srgbClr val="B3C6A6"/>
              </a:buClr>
              <a:buSzPct val="100000"/>
              <a:buFont typeface="Wingdings 2"/>
              <a:buChar char="✦"/>
              <a:defRPr sz="1800">
                <a:solidFill>
                  <a:srgbClr val="000000"/>
                </a:solidFill>
              </a:defRPr>
            </a:pPr>
            <a:r>
              <a:rPr sz="3500">
                <a:solidFill>
                  <a:srgbClr val="FFFFFF"/>
                </a:solidFill>
                <a:effectLst>
                  <a:outerShdw sx="100000" sy="100000" kx="0" ky="0" algn="b" rotWithShape="0" blurRad="63500" dist="63500" dir="1979964">
                    <a:srgbClr val="000000"/>
                  </a:outerShdw>
                </a:effectLst>
                <a:latin typeface="Dominican"/>
                <a:ea typeface="Dominican"/>
                <a:cs typeface="Dominican"/>
                <a:sym typeface="Dominican"/>
              </a:rPr>
              <a:t>God’s love for man –     John 3:16</a:t>
            </a:r>
            <a:endParaRPr sz="3500">
              <a:solidFill>
                <a:srgbClr val="FFFFFF"/>
              </a:solidFill>
              <a:effectLst>
                <a:outerShdw sx="100000" sy="100000" kx="0" ky="0" algn="b" rotWithShape="0" blurRad="63500" dist="63500" dir="1979964">
                  <a:srgbClr val="000000"/>
                </a:outerShdw>
              </a:effectLst>
              <a:latin typeface="Dominican"/>
              <a:ea typeface="Dominican"/>
              <a:cs typeface="Dominican"/>
              <a:sym typeface="Dominican"/>
            </a:endParaRPr>
          </a:p>
          <a:p>
            <a:pPr lvl="0" marL="609600" indent="-609600" algn="l" defTabSz="914400">
              <a:lnSpc>
                <a:spcPct val="90000"/>
              </a:lnSpc>
              <a:spcBef>
                <a:spcPts val="1500"/>
              </a:spcBef>
              <a:buClr>
                <a:srgbClr val="B3C6A6"/>
              </a:buClr>
              <a:buSzPct val="100000"/>
              <a:buFont typeface="Wingdings 2"/>
              <a:buChar char="✦"/>
              <a:defRPr sz="1800">
                <a:solidFill>
                  <a:srgbClr val="000000"/>
                </a:solidFill>
              </a:defRPr>
            </a:pPr>
            <a:r>
              <a:rPr sz="3500">
                <a:solidFill>
                  <a:srgbClr val="FFFFFF"/>
                </a:solidFill>
                <a:effectLst>
                  <a:outerShdw sx="100000" sy="100000" kx="0" ky="0" algn="b" rotWithShape="0" blurRad="63500" dist="63500" dir="1979964">
                    <a:srgbClr val="000000"/>
                  </a:outerShdw>
                </a:effectLst>
                <a:latin typeface="Dominican"/>
                <a:ea typeface="Dominican"/>
                <a:cs typeface="Dominican"/>
                <a:sym typeface="Dominican"/>
              </a:rPr>
              <a:t>God’s hatred of sin – Ps 45:7</a:t>
            </a:r>
            <a:endParaRPr sz="3500">
              <a:solidFill>
                <a:srgbClr val="FFFFFF"/>
              </a:solidFill>
              <a:effectLst>
                <a:outerShdw sx="100000" sy="100000" kx="0" ky="0" algn="b" rotWithShape="0" blurRad="63500" dist="63500" dir="1979964">
                  <a:srgbClr val="000000"/>
                </a:outerShdw>
              </a:effectLst>
              <a:latin typeface="Dominican"/>
              <a:ea typeface="Dominican"/>
              <a:cs typeface="Dominican"/>
              <a:sym typeface="Dominican"/>
            </a:endParaRPr>
          </a:p>
          <a:p>
            <a:pPr lvl="0" marL="609600" indent="-609600" algn="l" defTabSz="914400">
              <a:lnSpc>
                <a:spcPct val="90000"/>
              </a:lnSpc>
              <a:spcBef>
                <a:spcPts val="1500"/>
              </a:spcBef>
              <a:buClr>
                <a:srgbClr val="B3C6A6"/>
              </a:buClr>
              <a:buSzPct val="100000"/>
              <a:buFont typeface="Wingdings 2"/>
              <a:buChar char="✦"/>
              <a:defRPr sz="1800">
                <a:solidFill>
                  <a:srgbClr val="000000"/>
                </a:solidFill>
              </a:defRPr>
            </a:pPr>
            <a:r>
              <a:rPr sz="3500">
                <a:solidFill>
                  <a:srgbClr val="FFFFFF"/>
                </a:solidFill>
                <a:effectLst>
                  <a:outerShdw sx="100000" sy="100000" kx="0" ky="0" algn="b" rotWithShape="0" blurRad="63500" dist="63500" dir="1979964">
                    <a:srgbClr val="000000"/>
                  </a:outerShdw>
                </a:effectLst>
                <a:latin typeface="Dominican"/>
                <a:ea typeface="Dominican"/>
                <a:cs typeface="Dominican"/>
                <a:sym typeface="Dominican"/>
              </a:rPr>
              <a:t>The cost of our redemption – 1 Peter 1:18,19</a:t>
            </a:r>
            <a:endParaRPr sz="3500">
              <a:solidFill>
                <a:srgbClr val="FFFFFF"/>
              </a:solidFill>
              <a:effectLst>
                <a:outerShdw sx="100000" sy="100000" kx="0" ky="0" algn="b" rotWithShape="0" blurRad="63500" dist="63500" dir="1979964">
                  <a:srgbClr val="000000"/>
                </a:outerShdw>
              </a:effectLst>
              <a:latin typeface="Dominican"/>
              <a:ea typeface="Dominican"/>
              <a:cs typeface="Dominican"/>
              <a:sym typeface="Dominican"/>
            </a:endParaRPr>
          </a:p>
          <a:p>
            <a:pPr lvl="0" marL="609600" indent="-609600" algn="l" defTabSz="914400">
              <a:lnSpc>
                <a:spcPct val="90000"/>
              </a:lnSpc>
              <a:spcBef>
                <a:spcPts val="1500"/>
              </a:spcBef>
              <a:buClr>
                <a:srgbClr val="B3C6A6"/>
              </a:buClr>
              <a:buSzPct val="100000"/>
              <a:buFont typeface="Wingdings 2"/>
              <a:buChar char="✦"/>
              <a:defRPr sz="1800">
                <a:solidFill>
                  <a:srgbClr val="000000"/>
                </a:solidFill>
              </a:defRPr>
            </a:pPr>
            <a:r>
              <a:rPr sz="3500">
                <a:solidFill>
                  <a:srgbClr val="FFFFFF"/>
                </a:solidFill>
                <a:effectLst>
                  <a:outerShdw sx="100000" sy="100000" kx="0" ky="0" algn="b" rotWithShape="0" blurRad="63500" dist="63500" dir="1979964">
                    <a:srgbClr val="000000"/>
                  </a:outerShdw>
                </a:effectLst>
                <a:latin typeface="Dominican"/>
                <a:ea typeface="Dominican"/>
                <a:cs typeface="Dominican"/>
                <a:sym typeface="Dominican"/>
              </a:rPr>
              <a:t>Importance of obedience – Heb. 5:7-9</a:t>
            </a:r>
            <a:endParaRPr sz="3500">
              <a:solidFill>
                <a:srgbClr val="FFFFFF"/>
              </a:solidFill>
              <a:effectLst>
                <a:outerShdw sx="100000" sy="100000" kx="0" ky="0" algn="b" rotWithShape="0" blurRad="63500" dist="63500" dir="1979964">
                  <a:srgbClr val="000000"/>
                </a:outerShdw>
              </a:effectLst>
              <a:latin typeface="Dominican"/>
              <a:ea typeface="Dominican"/>
              <a:cs typeface="Dominican"/>
              <a:sym typeface="Dominican"/>
            </a:endParaRPr>
          </a:p>
          <a:p>
            <a:pPr lvl="0" marL="609600" indent="-609600" algn="l" defTabSz="914400">
              <a:lnSpc>
                <a:spcPct val="90000"/>
              </a:lnSpc>
              <a:spcBef>
                <a:spcPts val="1500"/>
              </a:spcBef>
              <a:buClr>
                <a:srgbClr val="B3C6A6"/>
              </a:buClr>
              <a:buSzPct val="100000"/>
              <a:buFont typeface="Wingdings 2"/>
              <a:buChar char="✦"/>
              <a:defRPr sz="1800">
                <a:solidFill>
                  <a:srgbClr val="000000"/>
                </a:solidFill>
              </a:defRPr>
            </a:pPr>
            <a:r>
              <a:rPr sz="3500">
                <a:solidFill>
                  <a:srgbClr val="FFFFFF"/>
                </a:solidFill>
                <a:effectLst>
                  <a:outerShdw sx="100000" sy="100000" kx="0" ky="0" algn="b" rotWithShape="0" blurRad="63500" dist="63500" dir="1979964">
                    <a:srgbClr val="000000"/>
                  </a:outerShdw>
                </a:effectLst>
                <a:latin typeface="Dominican"/>
                <a:ea typeface="Dominican"/>
                <a:cs typeface="Dominican"/>
                <a:sym typeface="Dominican"/>
              </a:rPr>
              <a:t>Provides motivation to live for the Lord Who died for us - 2 Cor. 5:14-15 </a:t>
            </a:r>
          </a:p>
        </p:txBody>
      </p:sp>
      <p:pic>
        <p:nvPicPr>
          <p:cNvPr id="201" name="pasted-image.pdf"/>
          <p:cNvPicPr/>
          <p:nvPr/>
        </p:nvPicPr>
        <p:blipFill>
          <a:blip r:embed="rId3">
            <a:extLst/>
          </a:blip>
          <a:stretch>
            <a:fillRect/>
          </a:stretch>
        </p:blipFill>
        <p:spPr>
          <a:xfrm>
            <a:off x="770466" y="1460500"/>
            <a:ext cx="11226801" cy="1651000"/>
          </a:xfrm>
          <a:prstGeom prst="rect">
            <a:avLst/>
          </a:prstGeom>
          <a:ln w="12700">
            <a:miter lim="400000"/>
          </a:ln>
          <a:effectLst>
            <a:outerShdw sx="100000" sy="100000" kx="0" ky="0" algn="b" rotWithShape="0" blurRad="152400" dist="76200" dir="2700000">
              <a:srgbClr val="000000"/>
            </a:outerShdw>
          </a:effectLst>
        </p:spPr>
      </p:pic>
      <p:sp>
        <p:nvSpPr>
          <p:cNvPr id="202" name="Shape 202"/>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200">
                                            <p:txEl>
                                              <p:pRg st="1" end="1"/>
                                            </p:txEl>
                                          </p:spTgt>
                                        </p:tgtEl>
                                        <p:attrNameLst>
                                          <p:attrName>style.visibility</p:attrName>
                                        </p:attrNameLst>
                                      </p:cBhvr>
                                      <p:to>
                                        <p:strVal val="visible"/>
                                      </p:to>
                                    </p:set>
                                    <p:animEffect filter="fade" transition="in">
                                      <p:cBhvr>
                                        <p:cTn id="7" dur="500"/>
                                        <p:tgtEl>
                                          <p:spTgt spid="2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0" grpId="1" fill="hold">
                                  <p:stCondLst>
                                    <p:cond delay="0"/>
                                  </p:stCondLst>
                                  <p:iterate type="el" backwards="0">
                                    <p:tmAbs val="0"/>
                                  </p:iterate>
                                  <p:childTnLst>
                                    <p:set>
                                      <p:cBhvr>
                                        <p:cTn id="11" fill="hold"/>
                                        <p:tgtEl>
                                          <p:spTgt spid="200">
                                            <p:txEl>
                                              <p:pRg st="2" end="2"/>
                                            </p:txEl>
                                          </p:spTgt>
                                        </p:tgtEl>
                                        <p:attrNameLst>
                                          <p:attrName>style.visibility</p:attrName>
                                        </p:attrNameLst>
                                      </p:cBhvr>
                                      <p:to>
                                        <p:strVal val="visible"/>
                                      </p:to>
                                    </p:set>
                                    <p:animEffect filter="fade" transition="in">
                                      <p:cBhvr>
                                        <p:cTn id="12" dur="500"/>
                                        <p:tgtEl>
                                          <p:spTgt spid="2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0" grpId="1" fill="hold">
                                  <p:stCondLst>
                                    <p:cond delay="0"/>
                                  </p:stCondLst>
                                  <p:iterate type="el" backwards="0">
                                    <p:tmAbs val="0"/>
                                  </p:iterate>
                                  <p:childTnLst>
                                    <p:set>
                                      <p:cBhvr>
                                        <p:cTn id="16" fill="hold"/>
                                        <p:tgtEl>
                                          <p:spTgt spid="200">
                                            <p:txEl>
                                              <p:pRg st="3" end="3"/>
                                            </p:txEl>
                                          </p:spTgt>
                                        </p:tgtEl>
                                        <p:attrNameLst>
                                          <p:attrName>style.visibility</p:attrName>
                                        </p:attrNameLst>
                                      </p:cBhvr>
                                      <p:to>
                                        <p:strVal val="visible"/>
                                      </p:to>
                                    </p:set>
                                    <p:animEffect filter="fade" transition="in">
                                      <p:cBhvr>
                                        <p:cTn id="17" dur="500"/>
                                        <p:tgtEl>
                                          <p:spTgt spid="20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0" presetID="10" grpId="1" fill="hold">
                                  <p:stCondLst>
                                    <p:cond delay="0"/>
                                  </p:stCondLst>
                                  <p:iterate type="el" backwards="0">
                                    <p:tmAbs val="0"/>
                                  </p:iterate>
                                  <p:childTnLst>
                                    <p:set>
                                      <p:cBhvr>
                                        <p:cTn id="21" fill="hold"/>
                                        <p:tgtEl>
                                          <p:spTgt spid="200">
                                            <p:txEl>
                                              <p:pRg st="4" end="4"/>
                                            </p:txEl>
                                          </p:spTgt>
                                        </p:tgtEl>
                                        <p:attrNameLst>
                                          <p:attrName>style.visibility</p:attrName>
                                        </p:attrNameLst>
                                      </p:cBhvr>
                                      <p:to>
                                        <p:strVal val="visible"/>
                                      </p:to>
                                    </p:set>
                                    <p:animEffect filter="fade" transition="in">
                                      <p:cBhvr>
                                        <p:cTn id="22" dur="500"/>
                                        <p:tgtEl>
                                          <p:spTgt spid="20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0"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4" name=""/>
          <p:cNvPicPr/>
          <p:nvPr/>
        </p:nvPicPr>
        <p:blipFill>
          <a:blip r:embed="rId2">
            <a:extLst/>
          </a:blip>
          <a:stretch>
            <a:fillRect/>
          </a:stretch>
        </p:blipFill>
        <p:spPr>
          <a:xfrm>
            <a:off x="-58740" y="-89207"/>
            <a:ext cx="13122280" cy="9932014"/>
          </a:xfrm>
          <a:prstGeom prst="rect">
            <a:avLst/>
          </a:prstGeom>
        </p:spPr>
      </p:pic>
      <p:sp>
        <p:nvSpPr>
          <p:cNvPr id="205" name="Shape 205"/>
          <p:cNvSpPr/>
          <p:nvPr/>
        </p:nvSpPr>
        <p:spPr>
          <a:xfrm>
            <a:off x="4292824" y="3209035"/>
            <a:ext cx="8254776" cy="5832349"/>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defTabSz="914400">
              <a:spcBef>
                <a:spcPts val="1200"/>
              </a:spcBef>
              <a:defRPr sz="1800">
                <a:solidFill>
                  <a:srgbClr val="000000"/>
                </a:solidFill>
              </a:defRPr>
            </a:pPr>
            <a:r>
              <a:rPr sz="5000">
                <a:solidFill>
                  <a:srgbClr val="FFFFFF"/>
                </a:solidFill>
                <a:effectLst>
                  <a:outerShdw sx="100000" sy="100000" kx="0" ky="0" algn="b" rotWithShape="0" blurRad="76200" dist="63500" dir="3607370">
                    <a:srgbClr val="000000"/>
                  </a:outerShdw>
                </a:effectLst>
                <a:latin typeface="Agency FB"/>
                <a:ea typeface="Agency FB"/>
                <a:cs typeface="Agency FB"/>
                <a:sym typeface="Agency FB"/>
              </a:rPr>
              <a:t>Do I See My Own Wickedness?</a:t>
            </a:r>
            <a:endParaRPr sz="5000">
              <a:solidFill>
                <a:srgbClr val="FFFFFF"/>
              </a:solidFill>
              <a:effectLst>
                <a:outerShdw sx="100000" sy="100000" kx="0" ky="0" algn="b" rotWithShape="0" blurRad="76200" dist="63500" dir="3607370">
                  <a:srgbClr val="000000"/>
                </a:outerShdw>
              </a:effectLst>
              <a:latin typeface="Agency FB"/>
              <a:ea typeface="Agency FB"/>
              <a:cs typeface="Agency FB"/>
              <a:sym typeface="Agency FB"/>
            </a:endParaRPr>
          </a:p>
          <a:p>
            <a:pPr lvl="0" defTabSz="914400">
              <a:spcBef>
                <a:spcPts val="1200"/>
              </a:spcBef>
              <a:defRPr sz="1800">
                <a:solidFill>
                  <a:srgbClr val="000000"/>
                </a:solidFill>
              </a:defRPr>
            </a:pPr>
            <a:r>
              <a:rPr sz="5000">
                <a:solidFill>
                  <a:srgbClr val="FFFFFF"/>
                </a:solidFill>
                <a:effectLst>
                  <a:outerShdw sx="100000" sy="100000" kx="0" ky="0" algn="b" rotWithShape="0" blurRad="76200" dist="63500" dir="3607370">
                    <a:srgbClr val="000000"/>
                  </a:outerShdw>
                </a:effectLst>
                <a:latin typeface="Agency FB"/>
                <a:ea typeface="Agency FB"/>
                <a:cs typeface="Agency FB"/>
                <a:sym typeface="Agency FB"/>
              </a:rPr>
              <a:t>Do I See How Much The Sinless Son of God Suffered For Me? </a:t>
            </a:r>
            <a:endParaRPr sz="5000">
              <a:solidFill>
                <a:srgbClr val="FFFFFF"/>
              </a:solidFill>
              <a:effectLst>
                <a:outerShdw sx="100000" sy="100000" kx="0" ky="0" algn="b" rotWithShape="0" blurRad="76200" dist="63500" dir="3607370">
                  <a:srgbClr val="000000"/>
                </a:outerShdw>
              </a:effectLst>
              <a:latin typeface="Agency FB"/>
              <a:ea typeface="Agency FB"/>
              <a:cs typeface="Agency FB"/>
              <a:sym typeface="Agency FB"/>
            </a:endParaRPr>
          </a:p>
          <a:p>
            <a:pPr lvl="0" defTabSz="914400">
              <a:spcBef>
                <a:spcPts val="1200"/>
              </a:spcBef>
              <a:defRPr sz="1800">
                <a:solidFill>
                  <a:srgbClr val="000000"/>
                </a:solidFill>
              </a:defRPr>
            </a:pPr>
            <a:r>
              <a:rPr sz="5000">
                <a:solidFill>
                  <a:srgbClr val="FFFFFF"/>
                </a:solidFill>
                <a:effectLst>
                  <a:outerShdw sx="100000" sy="100000" kx="0" ky="0" algn="b" rotWithShape="0" blurRad="76200" dist="63500" dir="3607370">
                    <a:srgbClr val="000000"/>
                  </a:outerShdw>
                </a:effectLst>
                <a:latin typeface="Agency FB"/>
                <a:ea typeface="Agency FB"/>
                <a:cs typeface="Agency FB"/>
                <a:sym typeface="Agency FB"/>
              </a:rPr>
              <a:t>Do I See How Much God Loves Me?</a:t>
            </a:r>
            <a:endParaRPr sz="5000">
              <a:solidFill>
                <a:srgbClr val="FFFFFF"/>
              </a:solidFill>
              <a:effectLst>
                <a:outerShdw sx="100000" sy="100000" kx="0" ky="0" algn="b" rotWithShape="0" blurRad="76200" dist="63500" dir="3607370">
                  <a:srgbClr val="000000"/>
                </a:outerShdw>
              </a:effectLst>
              <a:latin typeface="Agency FB"/>
              <a:ea typeface="Agency FB"/>
              <a:cs typeface="Agency FB"/>
              <a:sym typeface="Agency FB"/>
            </a:endParaRPr>
          </a:p>
          <a:p>
            <a:pPr lvl="0" defTabSz="914400">
              <a:spcBef>
                <a:spcPts val="1200"/>
              </a:spcBef>
              <a:defRPr sz="1800">
                <a:solidFill>
                  <a:srgbClr val="000000"/>
                </a:solidFill>
              </a:defRPr>
            </a:pPr>
            <a:r>
              <a:rPr sz="5000">
                <a:solidFill>
                  <a:srgbClr val="FFFFFF"/>
                </a:solidFill>
                <a:effectLst>
                  <a:outerShdw sx="100000" sy="100000" kx="0" ky="0" algn="b" rotWithShape="0" blurRad="76200" dist="63500" dir="3607370">
                    <a:srgbClr val="000000"/>
                  </a:outerShdw>
                </a:effectLst>
                <a:latin typeface="Agency FB"/>
                <a:ea typeface="Agency FB"/>
                <a:cs typeface="Agency FB"/>
                <a:sym typeface="Agency FB"/>
              </a:rPr>
              <a:t>Do I See That My Only Hope Is By OBEYING &amp; Giving My Life To The One Who Died For Me? (2 Cor 5:14:15)</a:t>
            </a:r>
          </a:p>
        </p:txBody>
      </p:sp>
      <p:pic>
        <p:nvPicPr>
          <p:cNvPr id="206" name="pasted-image.pdf"/>
          <p:cNvPicPr/>
          <p:nvPr/>
        </p:nvPicPr>
        <p:blipFill>
          <a:blip r:embed="rId3">
            <a:extLst/>
          </a:blip>
          <a:stretch>
            <a:fillRect/>
          </a:stretch>
        </p:blipFill>
        <p:spPr>
          <a:xfrm>
            <a:off x="770466" y="1460500"/>
            <a:ext cx="11226801" cy="1651000"/>
          </a:xfrm>
          <a:prstGeom prst="rect">
            <a:avLst/>
          </a:prstGeom>
          <a:ln w="12700">
            <a:miter lim="400000"/>
          </a:ln>
          <a:effectLst>
            <a:outerShdw sx="100000" sy="100000" kx="0" ky="0" algn="b" rotWithShape="0" blurRad="152400" dist="76200" dir="2700000">
              <a:srgbClr val="000000"/>
            </a:outerShdw>
          </a:effectLst>
        </p:spPr>
      </p:pic>
      <p:sp>
        <p:nvSpPr>
          <p:cNvPr id="207" name="Shape 207"/>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 presetID="2" grpId="1" fill="hold">
                                  <p:stCondLst>
                                    <p:cond delay="0"/>
                                  </p:stCondLst>
                                  <p:iterate type="el" backwards="0">
                                    <p:tmAbs val="0"/>
                                  </p:iterate>
                                  <p:childTnLst>
                                    <p:set>
                                      <p:cBhvr>
                                        <p:cTn id="6" fill="hold"/>
                                        <p:tgtEl>
                                          <p:spTgt spid="205">
                                            <p:txEl>
                                              <p:pRg st="1" end="1"/>
                                            </p:txEl>
                                          </p:spTgt>
                                        </p:tgtEl>
                                        <p:attrNameLst>
                                          <p:attrName>style.visibility</p:attrName>
                                        </p:attrNameLst>
                                      </p:cBhvr>
                                      <p:to>
                                        <p:strVal val="visible"/>
                                      </p:to>
                                    </p:set>
                                    <p:anim calcmode="lin" valueType="num">
                                      <p:cBhvr>
                                        <p:cTn id="7" dur="500" fill="hold"/>
                                        <p:tgtEl>
                                          <p:spTgt spid="205">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20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1" presetID="2" grpId="1" fill="hold">
                                  <p:stCondLst>
                                    <p:cond delay="0"/>
                                  </p:stCondLst>
                                  <p:iterate type="el" backwards="0">
                                    <p:tmAbs val="0"/>
                                  </p:iterate>
                                  <p:childTnLst>
                                    <p:set>
                                      <p:cBhvr>
                                        <p:cTn id="12" fill="hold"/>
                                        <p:tgtEl>
                                          <p:spTgt spid="205">
                                            <p:txEl>
                                              <p:pRg st="2" end="2"/>
                                            </p:txEl>
                                          </p:spTgt>
                                        </p:tgtEl>
                                        <p:attrNameLst>
                                          <p:attrName>style.visibility</p:attrName>
                                        </p:attrNameLst>
                                      </p:cBhvr>
                                      <p:to>
                                        <p:strVal val="visible"/>
                                      </p:to>
                                    </p:set>
                                    <p:anim calcmode="lin" valueType="num">
                                      <p:cBhvr>
                                        <p:cTn id="13" dur="500" fill="hold"/>
                                        <p:tgtEl>
                                          <p:spTgt spid="205">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20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1" presetID="2" grpId="1" fill="hold">
                                  <p:stCondLst>
                                    <p:cond delay="0"/>
                                  </p:stCondLst>
                                  <p:iterate type="el" backwards="0">
                                    <p:tmAbs val="0"/>
                                  </p:iterate>
                                  <p:childTnLst>
                                    <p:set>
                                      <p:cBhvr>
                                        <p:cTn id="18" fill="hold"/>
                                        <p:tgtEl>
                                          <p:spTgt spid="205">
                                            <p:txEl>
                                              <p:pRg st="3" end="3"/>
                                            </p:txEl>
                                          </p:spTgt>
                                        </p:tgtEl>
                                        <p:attrNameLst>
                                          <p:attrName>style.visibility</p:attrName>
                                        </p:attrNameLst>
                                      </p:cBhvr>
                                      <p:to>
                                        <p:strVal val="visible"/>
                                      </p:to>
                                    </p:set>
                                    <p:anim calcmode="lin" valueType="num">
                                      <p:cBhvr>
                                        <p:cTn id="19" dur="500" fill="hold"/>
                                        <p:tgtEl>
                                          <p:spTgt spid="205">
                                            <p:txEl>
                                              <p:pRg st="3" end="3"/>
                                            </p:txEl>
                                          </p:spTgt>
                                        </p:tgtEl>
                                        <p:attrNameLst>
                                          <p:attrName>ppt_x</p:attrName>
                                        </p:attrNameLst>
                                      </p:cBhvr>
                                      <p:tavLst>
                                        <p:tav tm="0">
                                          <p:val>
                                            <p:strVal val="#ppt_x"/>
                                          </p:val>
                                        </p:tav>
                                        <p:tav tm="100000">
                                          <p:val>
                                            <p:strVal val="#ppt_x"/>
                                          </p:val>
                                        </p:tav>
                                      </p:tavLst>
                                    </p:anim>
                                    <p:anim calcmode="lin" valueType="num">
                                      <p:cBhvr>
                                        <p:cTn id="20" dur="500" fill="hold"/>
                                        <p:tgtEl>
                                          <p:spTgt spid="20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5" grpId="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9" name=""/>
          <p:cNvPicPr/>
          <p:nvPr/>
        </p:nvPicPr>
        <p:blipFill>
          <a:blip r:embed="rId2">
            <a:extLst/>
          </a:blip>
          <a:stretch>
            <a:fillRect/>
          </a:stretch>
        </p:blipFill>
        <p:spPr>
          <a:xfrm>
            <a:off x="-58740" y="-89207"/>
            <a:ext cx="13122280" cy="9932014"/>
          </a:xfrm>
          <a:prstGeom prst="rect">
            <a:avLst/>
          </a:prstGeom>
        </p:spPr>
      </p:pic>
      <p:sp>
        <p:nvSpPr>
          <p:cNvPr id="210" name="Shape 210"/>
          <p:cNvSpPr/>
          <p:nvPr/>
        </p:nvSpPr>
        <p:spPr>
          <a:xfrm>
            <a:off x="4292824" y="3209035"/>
            <a:ext cx="8254776" cy="5768849"/>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defTabSz="914400">
              <a:spcBef>
                <a:spcPts val="1200"/>
              </a:spcBef>
              <a:defRPr sz="1800">
                <a:solidFill>
                  <a:srgbClr val="000000"/>
                </a:solidFill>
              </a:defRPr>
            </a:pPr>
            <a:r>
              <a:rPr sz="5900">
                <a:solidFill>
                  <a:srgbClr val="FFFFFF"/>
                </a:solidFill>
                <a:effectLst>
                  <a:outerShdw sx="100000" sy="100000" kx="0" ky="0" algn="b" rotWithShape="0" blurRad="76200" dist="63500" dir="3607370">
                    <a:srgbClr val="000000"/>
                  </a:outerShdw>
                </a:effectLst>
                <a:latin typeface="Agency FB"/>
                <a:ea typeface="Agency FB"/>
                <a:cs typeface="Agency FB"/>
                <a:sym typeface="Agency FB"/>
              </a:rPr>
              <a:t>How do I handle rejection?  Ridicule?  Injustice? Suffering?  </a:t>
            </a:r>
            <a:endParaRPr sz="5900">
              <a:solidFill>
                <a:srgbClr val="FFFFFF"/>
              </a:solidFill>
              <a:effectLst>
                <a:outerShdw sx="100000" sy="100000" kx="0" ky="0" algn="b" rotWithShape="0" blurRad="76200" dist="63500" dir="3607370">
                  <a:srgbClr val="000000"/>
                </a:outerShdw>
              </a:effectLst>
              <a:latin typeface="Agency FB"/>
              <a:ea typeface="Agency FB"/>
              <a:cs typeface="Agency FB"/>
              <a:sym typeface="Agency FB"/>
            </a:endParaRPr>
          </a:p>
          <a:p>
            <a:pPr lvl="0" defTabSz="914400">
              <a:spcBef>
                <a:spcPts val="1200"/>
              </a:spcBef>
              <a:defRPr sz="1800">
                <a:solidFill>
                  <a:srgbClr val="000000"/>
                </a:solidFill>
              </a:defRPr>
            </a:pPr>
            <a:r>
              <a:rPr sz="5900">
                <a:solidFill>
                  <a:srgbClr val="FFFFFF"/>
                </a:solidFill>
                <a:effectLst>
                  <a:outerShdw sx="100000" sy="100000" kx="0" ky="0" algn="b" rotWithShape="0" blurRad="76200" dist="63500" dir="3607370">
                    <a:srgbClr val="000000"/>
                  </a:outerShdw>
                </a:effectLst>
                <a:latin typeface="Agency FB"/>
                <a:ea typeface="Agency FB"/>
                <a:cs typeface="Agency FB"/>
                <a:sym typeface="Agency FB"/>
              </a:rPr>
              <a:t>How grateful am I on a daily basis for what Jesus did for me? </a:t>
            </a:r>
            <a:endParaRPr sz="5900">
              <a:solidFill>
                <a:srgbClr val="FFFFFF"/>
              </a:solidFill>
              <a:effectLst>
                <a:outerShdw sx="100000" sy="100000" kx="0" ky="0" algn="b" rotWithShape="0" blurRad="76200" dist="63500" dir="3607370">
                  <a:srgbClr val="000000"/>
                </a:outerShdw>
              </a:effectLst>
              <a:latin typeface="Agency FB"/>
              <a:ea typeface="Agency FB"/>
              <a:cs typeface="Agency FB"/>
              <a:sym typeface="Agency FB"/>
            </a:endParaRPr>
          </a:p>
          <a:p>
            <a:pPr lvl="0" defTabSz="914400">
              <a:spcBef>
                <a:spcPts val="1200"/>
              </a:spcBef>
              <a:defRPr sz="1800">
                <a:solidFill>
                  <a:srgbClr val="000000"/>
                </a:solidFill>
              </a:defRPr>
            </a:pPr>
            <a:r>
              <a:rPr sz="5900">
                <a:solidFill>
                  <a:srgbClr val="FFFFFF"/>
                </a:solidFill>
                <a:effectLst>
                  <a:outerShdw sx="100000" sy="100000" kx="0" ky="0" algn="b" rotWithShape="0" blurRad="76200" dist="63500" dir="3607370">
                    <a:srgbClr val="000000"/>
                  </a:outerShdw>
                </a:effectLst>
                <a:latin typeface="Agency FB"/>
                <a:ea typeface="Agency FB"/>
                <a:cs typeface="Agency FB"/>
                <a:sym typeface="Agency FB"/>
              </a:rPr>
              <a:t>Don’t just weep for him, live for him who died for you!!</a:t>
            </a:r>
          </a:p>
        </p:txBody>
      </p:sp>
      <p:pic>
        <p:nvPicPr>
          <p:cNvPr id="211" name="pasted-image.pdf"/>
          <p:cNvPicPr/>
          <p:nvPr/>
        </p:nvPicPr>
        <p:blipFill>
          <a:blip r:embed="rId3">
            <a:extLst/>
          </a:blip>
          <a:stretch>
            <a:fillRect/>
          </a:stretch>
        </p:blipFill>
        <p:spPr>
          <a:xfrm>
            <a:off x="770466" y="1460500"/>
            <a:ext cx="11226801" cy="1651000"/>
          </a:xfrm>
          <a:prstGeom prst="rect">
            <a:avLst/>
          </a:prstGeom>
          <a:ln w="12700">
            <a:miter lim="400000"/>
          </a:ln>
          <a:effectLst>
            <a:outerShdw sx="100000" sy="100000" kx="0" ky="0" algn="b" rotWithShape="0" blurRad="152400" dist="76200" dir="2700000">
              <a:srgbClr val="000000"/>
            </a:outerShdw>
          </a:effectLst>
        </p:spPr>
      </p:pic>
      <p:sp>
        <p:nvSpPr>
          <p:cNvPr id="212" name="Shape 212"/>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 presetID="2" grpId="1" fill="hold">
                                  <p:stCondLst>
                                    <p:cond delay="0"/>
                                  </p:stCondLst>
                                  <p:iterate type="el" backwards="0">
                                    <p:tmAbs val="0"/>
                                  </p:iterate>
                                  <p:childTnLst>
                                    <p:set>
                                      <p:cBhvr>
                                        <p:cTn id="6" fill="hold"/>
                                        <p:tgtEl>
                                          <p:spTgt spid="210">
                                            <p:txEl>
                                              <p:pRg st="1" end="1"/>
                                            </p:txEl>
                                          </p:spTgt>
                                        </p:tgtEl>
                                        <p:attrNameLst>
                                          <p:attrName>style.visibility</p:attrName>
                                        </p:attrNameLst>
                                      </p:cBhvr>
                                      <p:to>
                                        <p:strVal val="visible"/>
                                      </p:to>
                                    </p:set>
                                    <p:anim calcmode="lin" valueType="num">
                                      <p:cBhvr>
                                        <p:cTn id="7" dur="500" fill="hold"/>
                                        <p:tgtEl>
                                          <p:spTgt spid="210">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21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1" presetID="2" grpId="1" fill="hold">
                                  <p:stCondLst>
                                    <p:cond delay="0"/>
                                  </p:stCondLst>
                                  <p:iterate type="el" backwards="0">
                                    <p:tmAbs val="0"/>
                                  </p:iterate>
                                  <p:childTnLst>
                                    <p:set>
                                      <p:cBhvr>
                                        <p:cTn id="12" fill="hold"/>
                                        <p:tgtEl>
                                          <p:spTgt spid="210">
                                            <p:txEl>
                                              <p:pRg st="2" end="2"/>
                                            </p:txEl>
                                          </p:spTgt>
                                        </p:tgtEl>
                                        <p:attrNameLst>
                                          <p:attrName>style.visibility</p:attrName>
                                        </p:attrNameLst>
                                      </p:cBhvr>
                                      <p:to>
                                        <p:strVal val="visible"/>
                                      </p:to>
                                    </p:set>
                                    <p:anim calcmode="lin" valueType="num">
                                      <p:cBhvr>
                                        <p:cTn id="13" dur="500" fill="hold"/>
                                        <p:tgtEl>
                                          <p:spTgt spid="210">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210">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droppedImage.pdf"/>
          <p:cNvPicPr/>
          <p:nvPr/>
        </p:nvPicPr>
        <p:blipFill>
          <a:blip r:embed="rId2">
            <a:extLst/>
          </a:blip>
          <a:stretch>
            <a:fillRect/>
          </a:stretch>
        </p:blipFill>
        <p:spPr>
          <a:xfrm>
            <a:off x="0" y="1498600"/>
            <a:ext cx="5744229" cy="7962900"/>
          </a:xfrm>
          <a:prstGeom prst="rect">
            <a:avLst/>
          </a:prstGeom>
          <a:ln w="12700">
            <a:miter lim="400000"/>
          </a:ln>
        </p:spPr>
      </p:pic>
      <p:sp>
        <p:nvSpPr>
          <p:cNvPr id="215" name="Shape 215"/>
          <p:cNvSpPr/>
          <p:nvPr/>
        </p:nvSpPr>
        <p:spPr>
          <a:xfrm>
            <a:off x="5673886" y="3113616"/>
            <a:ext cx="7099301" cy="6301403"/>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spcBef>
                <a:spcPts val="500"/>
              </a:spcBef>
              <a:defRPr sz="1800">
                <a:solidFill>
                  <a:srgbClr val="000000"/>
                </a:solidFill>
              </a:defRPr>
            </a:pPr>
            <a: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John 20:30-31 (NKJV) </a:t>
            </a:r>
            <a:br>
              <a:rPr b="1"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b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30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And truly Jesus did many other signs in the presence of His disciples, which are not written in this book; </a:t>
            </a:r>
            <a:r>
              <a:rPr baseline="31999"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31 </a:t>
            </a:r>
            <a:r>
              <a:rPr sz="4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rPr>
              <a:t>but these are written that you may believe that Jesus is the Christ, the Son of God, and that believing you may have life in His name. </a:t>
            </a:r>
          </a:p>
        </p:txBody>
      </p:sp>
      <p:pic>
        <p:nvPicPr>
          <p:cNvPr id="216" name="droppedImage.pdf"/>
          <p:cNvPicPr/>
          <p:nvPr/>
        </p:nvPicPr>
        <p:blipFill>
          <a:blip r:embed="rId3">
            <a:extLst/>
          </a:blip>
          <a:stretch>
            <a:fillRect/>
          </a:stretch>
        </p:blipFill>
        <p:spPr>
          <a:xfrm>
            <a:off x="4978400" y="1342775"/>
            <a:ext cx="3479800" cy="2217521"/>
          </a:xfrm>
          <a:prstGeom prst="rect">
            <a:avLst/>
          </a:prstGeom>
          <a:ln w="12700">
            <a:miter lim="400000"/>
          </a:ln>
          <a:effectLst>
            <a:outerShdw sx="100000" sy="100000" kx="0" ky="0" algn="b" rotWithShape="0" blurRad="152400" dist="76200" dir="2700000">
              <a:srgbClr val="000000"/>
            </a:outerShdw>
          </a:effectLst>
        </p:spPr>
      </p:pic>
      <p:sp>
        <p:nvSpPr>
          <p:cNvPr id="217" name="Shape 217"/>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title" idx="4294967295"/>
          </p:nvPr>
        </p:nvSpPr>
        <p:spPr>
          <a:xfrm>
            <a:off x="650239" y="390595"/>
            <a:ext cx="11704322" cy="1625601"/>
          </a:xfrm>
          <a:prstGeom prst="rect">
            <a:avLst/>
          </a:prstGeom>
        </p:spPr>
        <p:txBody>
          <a:bodyPr lIns="65023" tIns="65023" rIns="65023" bIns="65023"/>
          <a:lstStyle/>
          <a:p>
            <a:pPr lvl="0" defTabSz="914400">
              <a:defRPr sz="6200">
                <a:solidFill>
                  <a:srgbClr val="000000"/>
                </a:solidFill>
                <a:latin typeface="Humanst521 BT"/>
                <a:ea typeface="Humanst521 BT"/>
                <a:cs typeface="Humanst521 BT"/>
                <a:sym typeface="Humanst521 BT"/>
              </a:defRPr>
            </a:pPr>
          </a:p>
        </p:txBody>
      </p:sp>
      <p:sp>
        <p:nvSpPr>
          <p:cNvPr id="220" name="Shape 220"/>
          <p:cNvSpPr/>
          <p:nvPr>
            <p:ph type="body" idx="4294967295"/>
          </p:nvPr>
        </p:nvSpPr>
        <p:spPr>
          <a:xfrm>
            <a:off x="650239" y="2275839"/>
            <a:ext cx="11704322" cy="6436926"/>
          </a:xfrm>
          <a:prstGeom prst="rect">
            <a:avLst/>
          </a:prstGeom>
        </p:spPr>
        <p:txBody>
          <a:bodyPr lIns="65023" tIns="65023" rIns="65023" bIns="65023" anchor="t"/>
          <a:lstStyle/>
          <a:p>
            <a:pPr lvl="0" marL="471487" indent="-471487" defTabSz="914400">
              <a:spcBef>
                <a:spcPts val="700"/>
              </a:spcBef>
              <a:defRPr sz="4400">
                <a:solidFill>
                  <a:srgbClr val="000000"/>
                </a:solidFill>
                <a:latin typeface="Humanst521 BT"/>
                <a:ea typeface="Humanst521 BT"/>
                <a:cs typeface="Humanst521 BT"/>
                <a:sym typeface="Humanst521 BT"/>
              </a:defRPr>
            </a:pPr>
          </a:p>
        </p:txBody>
      </p:sp>
      <p:sp>
        <p:nvSpPr>
          <p:cNvPr id="221" name="Shape 221"/>
          <p:cNvSpPr/>
          <p:nvPr/>
        </p:nvSpPr>
        <p:spPr>
          <a:xfrm>
            <a:off x="-1" y="-1"/>
            <a:ext cx="13004802" cy="9753602"/>
          </a:xfrm>
          <a:prstGeom prst="rect">
            <a:avLst/>
          </a:prstGeom>
          <a:solidFill/>
          <a:ln w="12700">
            <a:solidFill/>
            <a:round/>
          </a:ln>
        </p:spPr>
        <p:txBody>
          <a:bodyPr lIns="65023" tIns="65023" rIns="65023" bIns="65023" anchor="ctr"/>
          <a:lstStyle/>
          <a:p>
            <a:pPr lvl="0" algn="l" defTabSz="914400">
              <a:defRPr sz="2400">
                <a:solidFill>
                  <a:srgbClr val="000000"/>
                </a:solidFill>
                <a:latin typeface="Humanst521 BT"/>
                <a:ea typeface="Humanst521 BT"/>
                <a:cs typeface="Humanst521 BT"/>
                <a:sym typeface="Humanst521 BT"/>
              </a:defRPr>
            </a:pPr>
          </a:p>
        </p:txBody>
      </p:sp>
    </p:spTree>
  </p:cSld>
  <p:clrMapOvr>
    <a:masterClrMapping/>
  </p:clrMapOvr>
  <p:transition spd="slow" advClick="1">
    <p:dissolve/>
  </p:transition>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Red_Black_line_v1.tiff"/>
          <p:cNvPicPr/>
          <p:nvPr/>
        </p:nvPicPr>
        <p:blipFill>
          <a:blip r:embed="rId2">
            <a:extLst/>
          </a:blip>
          <a:stretch>
            <a:fillRect/>
          </a:stretch>
        </p:blipFill>
        <p:spPr>
          <a:xfrm>
            <a:off x="0" y="1905000"/>
            <a:ext cx="12433300" cy="482600"/>
          </a:xfrm>
          <a:prstGeom prst="rect">
            <a:avLst/>
          </a:prstGeom>
          <a:ln w="12700">
            <a:miter lim="400000"/>
          </a:ln>
        </p:spPr>
      </p:pic>
      <p:sp>
        <p:nvSpPr>
          <p:cNvPr id="224" name="Shape 224"/>
          <p:cNvSpPr/>
          <p:nvPr/>
        </p:nvSpPr>
        <p:spPr>
          <a:xfrm>
            <a:off x="0" y="0"/>
            <a:ext cx="13004800" cy="9753600"/>
          </a:xfrm>
          <a:prstGeom prst="roundRect">
            <a:avLst>
              <a:gd name="adj" fmla="val 0"/>
            </a:avLst>
          </a:prstGeom>
          <a:blipFill>
            <a:blip r:embed="rId3"/>
            <a:stretch>
              <a:fillRect/>
            </a:stretch>
          </a:blipFill>
          <a:ln w="12700">
            <a:solidFill/>
            <a:miter lim="400000"/>
          </a:ln>
        </p:spPr>
        <p:txBody>
          <a:bodyPr lIns="0" tIns="0" rIns="0" bIns="0" anchor="ctr"/>
          <a:lstStyle/>
          <a:p>
            <a:pPr lvl="0">
              <a:defRPr i="1">
                <a:solidFill>
                  <a:srgbClr val="FFFFFF"/>
                </a:solidFill>
                <a:effectLst>
                  <a:outerShdw sx="100000" sy="100000" kx="0" ky="0" algn="b" rotWithShape="0" blurRad="50800" dist="12700" dir="5400000">
                    <a:srgbClr val="000000">
                      <a:alpha val="30000"/>
                    </a:srgbClr>
                  </a:outerShdw>
                </a:effectLst>
                <a:latin typeface="Times"/>
                <a:ea typeface="Times"/>
                <a:cs typeface="Times"/>
                <a:sym typeface="Times"/>
              </a:defRPr>
            </a:pPr>
          </a:p>
        </p:txBody>
      </p:sp>
      <p:pic>
        <p:nvPicPr>
          <p:cNvPr id="225" name="green_background.png"/>
          <p:cNvPicPr/>
          <p:nvPr/>
        </p:nvPicPr>
        <p:blipFill>
          <a:blip r:embed="rId4">
            <a:extLst/>
          </a:blip>
          <a:stretch>
            <a:fillRect/>
          </a:stretch>
        </p:blipFill>
        <p:spPr>
          <a:xfrm>
            <a:off x="5159" y="44450"/>
            <a:ext cx="13042901" cy="9728200"/>
          </a:xfrm>
          <a:prstGeom prst="rect">
            <a:avLst/>
          </a:prstGeom>
          <a:ln w="12700">
            <a:miter lim="400000"/>
          </a:ln>
        </p:spPr>
      </p:pic>
      <p:sp>
        <p:nvSpPr>
          <p:cNvPr id="226" name="Shape 226"/>
          <p:cNvSpPr/>
          <p:nvPr/>
        </p:nvSpPr>
        <p:spPr>
          <a:xfrm>
            <a:off x="400050" y="2999316"/>
            <a:ext cx="12204700" cy="4940301"/>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rPr>
              <a:t>Charts by Don McClain</a:t>
            </a:r>
            <a:endParaRPr sz="42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Prepared &amp; Preached - March 29, 2015</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West 65th Street church of Christ</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P.O. Box 190062</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Little Rock AR 72219</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501-568-1062</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Prepared using Keynote</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Email – </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hlinkClick r:id="rId5" invalidUrl="" action="" tgtFrame="" tooltip="" history="1" highlightClick="0" endSnd="0"/>
              </a:rPr>
              <a:t>donmcclain@sbcglobal.net</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  </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More Keynote, PPT &amp; Audio Sermons:</a:t>
            </a:r>
            <a:endPar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endParaRPr>
          </a:p>
          <a:p>
            <a:pPr lvl="0" defTabSz="457200">
              <a:defRPr sz="1800">
                <a:solidFill>
                  <a:srgbClr val="000000"/>
                </a:solidFill>
              </a:defRPr>
            </a:pP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hlinkClick r:id="rId6" invalidUrl="" action="" tgtFrame="" tooltip="" history="1" highlightClick="0" endSnd="0"/>
              </a:rPr>
              <a:t>http://w65stchurchofchrist.org/coc/sermons/</a:t>
            </a:r>
            <a:r>
              <a: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rPr>
              <a:t> </a:t>
            </a:r>
          </a:p>
        </p:txBody>
      </p:sp>
      <p:sp>
        <p:nvSpPr>
          <p:cNvPr id="227" name="Shape 227"/>
          <p:cNvSpPr/>
          <p:nvPr/>
        </p:nvSpPr>
        <p:spPr>
          <a:xfrm>
            <a:off x="469900" y="8580204"/>
            <a:ext cx="12052300" cy="977901"/>
          </a:xfrm>
          <a:prstGeom prst="rect">
            <a:avLst/>
          </a:prstGeom>
          <a:solidFill>
            <a:srgbClr val="424242"/>
          </a:solidFill>
          <a:ln w="38100">
            <a:solidFill>
              <a:srgbClr val="FFFFFF"/>
            </a:solidFill>
            <a:round/>
          </a:ln>
          <a:effectLst>
            <a:outerShdw sx="100000" sy="100000" kx="0" ky="0" algn="b" rotWithShape="0" blurRad="38100" dist="19999" dir="5400000">
              <a:srgbClr val="000000">
                <a:alpha val="38000"/>
              </a:srgbClr>
            </a:outerShdw>
          </a:effectLst>
          <a:extLst>
            <a:ext uri="{C572A759-6A51-4108-AA02-DFA0A04FC94B}">
              <ma14:wrappingTextBoxFlag xmlns:ma14="http://schemas.microsoft.com/office/mac/drawingml/2011/main" val="1"/>
            </a:ext>
          </a:extLst>
        </p:spPr>
        <p:txBody>
          <a:bodyPr lIns="0" tIns="0" rIns="0" bIns="0">
            <a:spAutoFit/>
          </a:bodyPr>
          <a:lstStyle/>
          <a:p>
            <a:pPr lvl="0" defTabSz="1295400">
              <a:buClr>
                <a:srgbClr val="FFFFFF"/>
              </a:buClr>
              <a:defRPr sz="1800">
                <a:solidFill>
                  <a:srgbClr val="000000"/>
                </a:solidFill>
              </a:defRPr>
            </a:pPr>
            <a:r>
              <a:rPr>
                <a:solidFill>
                  <a:srgbClr val="FFFFFF"/>
                </a:solidFill>
                <a:effectLst>
                  <a:outerShdw sx="100000" sy="100000" kx="0" ky="0" algn="b" rotWithShape="0" blurRad="63500" dist="0" dir="3600000">
                    <a:srgbClr val="000000">
                      <a:alpha val="70000"/>
                    </a:srgbClr>
                  </a:outerShdw>
                </a:effectLst>
                <a:uFill>
                  <a:solidFill>
                    <a:srgbClr val="FFFFFF"/>
                  </a:solidFill>
                </a:uFill>
                <a:latin typeface="Book Antiqua"/>
                <a:ea typeface="Book Antiqua"/>
                <a:cs typeface="Book Antiqua"/>
                <a:sym typeface="Book Antiqua"/>
              </a:rPr>
              <a:t>Note – Many of the transition effects used in this presentation will be lost using PPT 2007 Viewer</a:t>
            </a:r>
            <a:endParaRPr sz="4000">
              <a:solidFill>
                <a:srgbClr val="FFFFFF"/>
              </a:solidFill>
              <a:uFill>
                <a:solidFill>
                  <a:srgbClr val="FFFFFF"/>
                </a:solidFill>
              </a:uFill>
              <a:latin typeface="Book Antiqua"/>
              <a:ea typeface="Book Antiqua"/>
              <a:cs typeface="Book Antiqua"/>
              <a:sym typeface="Book Antiqua"/>
            </a:endParaRPr>
          </a:p>
          <a:p>
            <a:pPr lvl="0" defTabSz="1295400">
              <a:buClr>
                <a:srgbClr val="FFFFFF"/>
              </a:buClr>
              <a:defRPr sz="1800">
                <a:solidFill>
                  <a:srgbClr val="000000"/>
                </a:solidFill>
              </a:defRPr>
            </a:pPr>
            <a:r>
              <a:rPr>
                <a:solidFill>
                  <a:srgbClr val="D6A800"/>
                </a:solidFill>
                <a:effectLst>
                  <a:outerShdw sx="100000" sy="100000" kx="0" ky="0" algn="b" rotWithShape="0" blurRad="63500" dist="0" dir="3600000">
                    <a:srgbClr val="000000">
                      <a:alpha val="70000"/>
                    </a:srgbClr>
                  </a:outerShdw>
                </a:effectLst>
                <a:uFill>
                  <a:solidFill>
                    <a:srgbClr val="D6A800"/>
                  </a:solidFill>
                </a:uFill>
                <a:latin typeface="Book Antiqua"/>
                <a:ea typeface="Book Antiqua"/>
                <a:cs typeface="Book Antiqua"/>
                <a:sym typeface="Book Antiqua"/>
                <a:hlinkClick r:id="rId7" invalidUrl="" action="" tgtFrame="" tooltip="" history="1" highlightClick="0" endSnd="0"/>
              </a:rPr>
              <a:t>http://www.microsoft.com/downloads/details.aspx?FamilyID=cb9bf144-1076-4615-9951-294eeb832823&amp;displaylang=en</a:t>
            </a:r>
            <a:r>
              <a:rPr>
                <a:solidFill>
                  <a:srgbClr val="FFFFFF"/>
                </a:solidFill>
                <a:effectLst>
                  <a:outerShdw sx="100000" sy="100000" kx="0" ky="0" algn="b" rotWithShape="0" blurRad="63500" dist="0" dir="3600000">
                    <a:srgbClr val="000000">
                      <a:alpha val="70000"/>
                    </a:srgbClr>
                  </a:outerShdw>
                </a:effectLst>
                <a:uFill>
                  <a:solidFill>
                    <a:srgbClr val="FFFFFF"/>
                  </a:solidFill>
                </a:uFill>
                <a:latin typeface="Book Antiqua"/>
                <a:ea typeface="Book Antiqua"/>
                <a:cs typeface="Book Antiqua"/>
                <a:sym typeface="Book Antiqua"/>
              </a:rPr>
              <a:t> </a:t>
            </a:r>
          </a:p>
        </p:txBody>
      </p:sp>
      <p:pic>
        <p:nvPicPr>
          <p:cNvPr id="228" name=""/>
          <p:cNvPicPr/>
          <p:nvPr/>
        </p:nvPicPr>
        <p:blipFill>
          <a:blip r:embed="rId8">
            <a:extLst/>
          </a:blip>
          <a:stretch>
            <a:fillRect/>
          </a:stretch>
        </p:blipFill>
        <p:spPr>
          <a:xfrm>
            <a:off x="182033" y="1402556"/>
            <a:ext cx="3383823" cy="2140744"/>
          </a:xfrm>
          <a:prstGeom prst="rect">
            <a:avLst/>
          </a:prstGeom>
        </p:spPr>
      </p:pic>
      <p:sp>
        <p:nvSpPr>
          <p:cNvPr id="229" name="Shape 229"/>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fast" advClick="1">
    <p:dissolve/>
  </p:transition>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nvSpPr>
        <p:spPr>
          <a:xfrm>
            <a:off x="468204" y="46566"/>
            <a:ext cx="11661991" cy="8089901"/>
          </a:xfrm>
          <a:prstGeom prst="rect">
            <a:avLst/>
          </a:prstGeom>
          <a:ln w="12700">
            <a:miter lim="400000"/>
          </a:ln>
          <a:effectLst>
            <a:outerShdw sx="100000" sy="100000" kx="0" ky="0" algn="b" rotWithShape="0" blurRad="165100" dist="76200" dir="3000000">
              <a:srgbClr val="000000">
                <a:alpha val="29206"/>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latin typeface="Abject Failure"/>
                <a:ea typeface="Abject Failure"/>
                <a:cs typeface="Abject Failure"/>
                <a:sym typeface="Abject Failure"/>
              </a:rPr>
              <a:t>Luke 23:44–49 (NKJV)</a:t>
            </a:r>
            <a:endParaRPr sz="6900">
              <a:latin typeface="Abject Failure"/>
              <a:ea typeface="Abject Failure"/>
              <a:cs typeface="Abject Failure"/>
              <a:sym typeface="Abject Failure"/>
            </a:endParaRPr>
          </a:p>
          <a:p>
            <a:pPr lvl="0" defTabSz="457200">
              <a:defRPr sz="1800">
                <a:solidFill>
                  <a:srgbClr val="000000"/>
                </a:solidFill>
              </a:defRPr>
            </a:pPr>
            <a:r>
              <a:rPr baseline="31999" sz="7100">
                <a:latin typeface="Adelon"/>
                <a:ea typeface="Adelon"/>
                <a:cs typeface="Adelon"/>
                <a:sym typeface="Adelon"/>
              </a:rPr>
              <a:t>44</a:t>
            </a:r>
            <a:r>
              <a:rPr sz="7100">
                <a:latin typeface="Adelon"/>
                <a:ea typeface="Adelon"/>
                <a:cs typeface="Adelon"/>
                <a:sym typeface="Adelon"/>
              </a:rPr>
              <a:t> Now it was about the sixth hour, and there was darkness over all the earth until the ninth hour. </a:t>
            </a:r>
            <a:r>
              <a:rPr baseline="31999" sz="7100">
                <a:latin typeface="Adelon"/>
                <a:ea typeface="Adelon"/>
                <a:cs typeface="Adelon"/>
                <a:sym typeface="Adelon"/>
              </a:rPr>
              <a:t>45</a:t>
            </a:r>
            <a:r>
              <a:rPr sz="7100">
                <a:latin typeface="Adelon"/>
                <a:ea typeface="Adelon"/>
                <a:cs typeface="Adelon"/>
                <a:sym typeface="Adelon"/>
              </a:rPr>
              <a:t> Then the sun was darkened, and the veil of the temple was torn in two. </a:t>
            </a:r>
          </a:p>
        </p:txBody>
      </p:sp>
    </p:spTree>
  </p:cSld>
  <p:clrMapOvr>
    <a:masterClrMapping/>
  </p:clrMapOvr>
  <p:transition spd="med" advClick="1">
    <p:dissolve/>
  </p:transition>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nvSpPr>
        <p:spPr>
          <a:xfrm>
            <a:off x="468204" y="46566"/>
            <a:ext cx="11661991" cy="10147301"/>
          </a:xfrm>
          <a:prstGeom prst="rect">
            <a:avLst/>
          </a:prstGeom>
          <a:ln w="12700">
            <a:miter lim="400000"/>
          </a:ln>
          <a:effectLst>
            <a:outerShdw sx="100000" sy="100000" kx="0" ky="0" algn="b" rotWithShape="0" blurRad="165100" dist="76200" dir="3000000">
              <a:srgbClr val="000000">
                <a:alpha val="29206"/>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latin typeface="Abject Failure"/>
                <a:ea typeface="Abject Failure"/>
                <a:cs typeface="Abject Failure"/>
                <a:sym typeface="Abject Failure"/>
              </a:rPr>
              <a:t>Luke 23:44–49 (NKJV)</a:t>
            </a:r>
            <a:endParaRPr sz="6900">
              <a:latin typeface="Abject Failure"/>
              <a:ea typeface="Abject Failure"/>
              <a:cs typeface="Abject Failure"/>
              <a:sym typeface="Abject Failure"/>
            </a:endParaRPr>
          </a:p>
          <a:p>
            <a:pPr lvl="0" defTabSz="457200">
              <a:defRPr sz="1800">
                <a:solidFill>
                  <a:srgbClr val="000000"/>
                </a:solidFill>
              </a:defRPr>
            </a:pPr>
            <a:r>
              <a:rPr baseline="31999" sz="6300">
                <a:latin typeface="Adelon"/>
                <a:ea typeface="Adelon"/>
                <a:cs typeface="Adelon"/>
                <a:sym typeface="Adelon"/>
              </a:rPr>
              <a:t>46</a:t>
            </a:r>
            <a:r>
              <a:rPr sz="6300">
                <a:latin typeface="Adelon"/>
                <a:ea typeface="Adelon"/>
                <a:cs typeface="Adelon"/>
                <a:sym typeface="Adelon"/>
              </a:rPr>
              <a:t> And when Jesus had cried out with a loud voice, He said, “Father, </a:t>
            </a:r>
            <a:r>
              <a:rPr sz="6300">
                <a:latin typeface="Adelon"/>
                <a:ea typeface="Adelon"/>
                <a:cs typeface="Adelon"/>
                <a:sym typeface="Adelon"/>
              </a:rPr>
              <a:t>‘into Your hands I commit My spirit.’</a:t>
            </a:r>
            <a:r>
              <a:rPr sz="6300">
                <a:latin typeface="Adelon"/>
                <a:ea typeface="Adelon"/>
                <a:cs typeface="Adelon"/>
                <a:sym typeface="Adelon"/>
              </a:rPr>
              <a:t> ” Having said this, He breathed His last. </a:t>
            </a:r>
            <a:r>
              <a:rPr baseline="31999" sz="6300">
                <a:latin typeface="Adelon"/>
                <a:ea typeface="Adelon"/>
                <a:cs typeface="Adelon"/>
                <a:sym typeface="Adelon"/>
              </a:rPr>
              <a:t>47</a:t>
            </a:r>
            <a:r>
              <a:rPr sz="6300">
                <a:latin typeface="Adelon"/>
                <a:ea typeface="Adelon"/>
                <a:cs typeface="Adelon"/>
                <a:sym typeface="Adelon"/>
              </a:rPr>
              <a:t> So when the centurion saw what had happened, he glorified God, saying, “Certainly this was a righteous Man!” </a:t>
            </a:r>
            <a:endParaRPr sz="6300">
              <a:latin typeface="Adelon"/>
              <a:ea typeface="Adelon"/>
              <a:cs typeface="Adelon"/>
              <a:sym typeface="Adelon"/>
            </a:endParaRPr>
          </a:p>
        </p:txBody>
      </p:sp>
    </p:spTree>
  </p:cSld>
  <p:clrMapOvr>
    <a:masterClrMapping/>
  </p:clrMapOvr>
  <p:transition spd="slow" advClick="1">
    <p:dissolve/>
  </p:transition>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nvSpPr>
        <p:spPr>
          <a:xfrm>
            <a:off x="468204" y="46566"/>
            <a:ext cx="11661991" cy="8318501"/>
          </a:xfrm>
          <a:prstGeom prst="rect">
            <a:avLst/>
          </a:prstGeom>
          <a:ln w="12700">
            <a:miter lim="400000"/>
          </a:ln>
          <a:effectLst>
            <a:outerShdw sx="100000" sy="100000" kx="0" ky="0" algn="b" rotWithShape="0" blurRad="165100" dist="76200" dir="3000000">
              <a:srgbClr val="000000">
                <a:alpha val="29206"/>
              </a:srgbClr>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6900">
                <a:latin typeface="Abject Failure"/>
                <a:ea typeface="Abject Failure"/>
                <a:cs typeface="Abject Failure"/>
                <a:sym typeface="Abject Failure"/>
              </a:rPr>
              <a:t>Luke 23:44–49 (NKJV)</a:t>
            </a:r>
            <a:endParaRPr sz="6900">
              <a:latin typeface="Abject Failure"/>
              <a:ea typeface="Abject Failure"/>
              <a:cs typeface="Abject Failure"/>
              <a:sym typeface="Abject Failure"/>
            </a:endParaRPr>
          </a:p>
          <a:p>
            <a:pPr lvl="0" defTabSz="457200">
              <a:defRPr sz="1800">
                <a:solidFill>
                  <a:srgbClr val="000000"/>
                </a:solidFill>
              </a:defRPr>
            </a:pPr>
            <a:r>
              <a:rPr baseline="31999" sz="6300">
                <a:latin typeface="Adelon"/>
                <a:ea typeface="Adelon"/>
                <a:cs typeface="Adelon"/>
                <a:sym typeface="Adelon"/>
              </a:rPr>
              <a:t>48</a:t>
            </a:r>
            <a:r>
              <a:rPr sz="6300">
                <a:latin typeface="Adelon"/>
                <a:ea typeface="Adelon"/>
                <a:cs typeface="Adelon"/>
                <a:sym typeface="Adelon"/>
              </a:rPr>
              <a:t> And the whole crowd who came together to that sight, seeing what had been done, beat their breasts and returned. </a:t>
            </a:r>
            <a:r>
              <a:rPr baseline="31999" sz="6300">
                <a:latin typeface="Adelon"/>
                <a:ea typeface="Adelon"/>
                <a:cs typeface="Adelon"/>
                <a:sym typeface="Adelon"/>
              </a:rPr>
              <a:t>49</a:t>
            </a:r>
            <a:r>
              <a:rPr sz="6300">
                <a:latin typeface="Adelon"/>
                <a:ea typeface="Adelon"/>
                <a:cs typeface="Adelon"/>
                <a:sym typeface="Adelon"/>
              </a:rPr>
              <a:t> But all His acquaintances, and the women who followed Him from Galilee, stood at a distance, watching these things.</a:t>
            </a:r>
          </a:p>
        </p:txBody>
      </p:sp>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5" name="pasted-image.pdf"/>
          <p:cNvPicPr/>
          <p:nvPr/>
        </p:nvPicPr>
        <p:blipFill>
          <a:blip r:embed="rId2">
            <a:extLst/>
          </a:blip>
          <a:stretch>
            <a:fillRect/>
          </a:stretch>
        </p:blipFill>
        <p:spPr>
          <a:xfrm>
            <a:off x="735700" y="1500023"/>
            <a:ext cx="11533400" cy="1664413"/>
          </a:xfrm>
          <a:prstGeom prst="rect">
            <a:avLst/>
          </a:prstGeom>
          <a:ln w="12700">
            <a:miter lim="400000"/>
          </a:ln>
          <a:effectLst>
            <a:outerShdw sx="100000" sy="100000" kx="0" ky="0" algn="b" rotWithShape="0" blurRad="76200" dist="76200" dir="1936150">
              <a:srgbClr val="000000"/>
            </a:outerShdw>
          </a:effectLst>
        </p:spPr>
      </p:pic>
      <p:pic>
        <p:nvPicPr>
          <p:cNvPr id="76" name=""/>
          <p:cNvPicPr/>
          <p:nvPr/>
        </p:nvPicPr>
        <p:blipFill>
          <a:blip r:embed="rId3">
            <a:extLst/>
          </a:blip>
          <a:stretch>
            <a:fillRect/>
          </a:stretch>
        </p:blipFill>
        <p:spPr>
          <a:xfrm>
            <a:off x="4303184" y="2726304"/>
            <a:ext cx="4398432" cy="4669099"/>
          </a:xfrm>
          <a:prstGeom prst="rect">
            <a:avLst/>
          </a:prstGeom>
        </p:spPr>
      </p:pic>
      <p:sp>
        <p:nvSpPr>
          <p:cNvPr id="77" name="Shape 77"/>
          <p:cNvSpPr/>
          <p:nvPr/>
        </p:nvSpPr>
        <p:spPr>
          <a:xfrm>
            <a:off x="160069" y="2552157"/>
            <a:ext cx="4053415" cy="4413707"/>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000"/>
              </a:spcBef>
              <a:buClr>
                <a:srgbClr val="E2BF60"/>
              </a:buClr>
              <a:buSzPct val="100000"/>
              <a:buFont typeface="Wingdings 2"/>
              <a:buChar char="✴"/>
              <a:defRPr sz="1800">
                <a:solidFill>
                  <a:srgbClr val="000000"/>
                </a:solidFill>
              </a:defRPr>
            </a:pPr>
            <a:r>
              <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plans of wicked men:</a:t>
            </a:r>
            <a:endPar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defTabSz="457200">
              <a:spcBef>
                <a:spcPts val="1000"/>
              </a:spcBef>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2:13-22; 5:16-18; 7:7-49; 8:21-59; 9:22; 10:22-39; 11:47-57; 12:9-11,19; 13:2,27-30</a:t>
            </a:r>
          </a:p>
        </p:txBody>
      </p:sp>
      <p:sp>
        <p:nvSpPr>
          <p:cNvPr id="78" name="Shape 78"/>
          <p:cNvSpPr/>
          <p:nvPr/>
        </p:nvSpPr>
        <p:spPr>
          <a:xfrm>
            <a:off x="8839734" y="2552157"/>
            <a:ext cx="4053415" cy="4413707"/>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marL="622300" indent="-622300" algn="l" defTabSz="457200">
              <a:spcBef>
                <a:spcPts val="1000"/>
              </a:spcBef>
              <a:buClr>
                <a:srgbClr val="E2BF60"/>
              </a:buClr>
              <a:buSzPct val="100000"/>
              <a:buFont typeface="Wingdings 2"/>
              <a:buChar char="✴"/>
              <a:defRPr sz="1800">
                <a:solidFill>
                  <a:srgbClr val="000000"/>
                </a:solidFill>
              </a:defRPr>
            </a:pPr>
            <a:r>
              <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plan of Almighty God</a:t>
            </a:r>
            <a:endParaRPr sz="43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defTabSz="457200">
              <a:spcBef>
                <a:spcPts val="1000"/>
              </a:spcBef>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1:1,14; 3:14-16; 6:51-58; 7:30; 8:20,59; 10:14-18,31,39; 11:8-10;  12:20-36</a:t>
            </a:r>
          </a:p>
        </p:txBody>
      </p:sp>
      <p:sp>
        <p:nvSpPr>
          <p:cNvPr id="79" name="Shape 79"/>
          <p:cNvSpPr/>
          <p:nvPr/>
        </p:nvSpPr>
        <p:spPr>
          <a:xfrm>
            <a:off x="313663" y="6769695"/>
            <a:ext cx="12093576" cy="294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71" y="0"/>
                </a:moveTo>
                <a:lnTo>
                  <a:pt x="10166" y="1848"/>
                </a:lnTo>
                <a:lnTo>
                  <a:pt x="1009" y="1848"/>
                </a:lnTo>
                <a:cubicBezTo>
                  <a:pt x="452" y="1848"/>
                  <a:pt x="0" y="3701"/>
                  <a:pt x="0" y="5988"/>
                </a:cubicBezTo>
                <a:lnTo>
                  <a:pt x="0" y="17460"/>
                </a:lnTo>
                <a:cubicBezTo>
                  <a:pt x="0" y="19746"/>
                  <a:pt x="452" y="21600"/>
                  <a:pt x="1009" y="21600"/>
                </a:cubicBezTo>
                <a:lnTo>
                  <a:pt x="20591" y="21600"/>
                </a:lnTo>
                <a:cubicBezTo>
                  <a:pt x="21148" y="21600"/>
                  <a:pt x="21600" y="19746"/>
                  <a:pt x="21600" y="17460"/>
                </a:cubicBezTo>
                <a:lnTo>
                  <a:pt x="21600" y="5988"/>
                </a:lnTo>
                <a:cubicBezTo>
                  <a:pt x="21600" y="3701"/>
                  <a:pt x="21148" y="1848"/>
                  <a:pt x="20591" y="1848"/>
                </a:cubicBezTo>
                <a:lnTo>
                  <a:pt x="11663" y="1848"/>
                </a:lnTo>
                <a:lnTo>
                  <a:pt x="11071" y="0"/>
                </a:lnTo>
                <a:close/>
              </a:path>
            </a:pathLst>
          </a:custGeom>
          <a:gradFill>
            <a:gsLst>
              <a:gs pos="0">
                <a:srgbClr val="DEFDC2"/>
              </a:gs>
              <a:gs pos="100000">
                <a:srgbClr val="DCE1C6"/>
              </a:gs>
            </a:gsLst>
            <a:lin ang="5400000"/>
          </a:gradFill>
          <a:ln w="25400">
            <a:solidFill>
              <a:srgbClr val="3E231A"/>
            </a:solidFill>
            <a:miter lim="400000"/>
          </a:ln>
          <a:extLst>
            <a:ext uri="{C572A759-6A51-4108-AA02-DFA0A04FC94B}">
              <ma14:wrappingTextBoxFlag xmlns:ma14="http://schemas.microsoft.com/office/mac/drawingml/2011/main" val="1"/>
            </a:ext>
          </a:extLst>
        </p:spPr>
        <p:txBody>
          <a:bodyPr lIns="0" tIns="0" rIns="0" bIns="0" anchor="ctr"/>
          <a:lstStyle/>
          <a:p>
            <a:pPr lvl="0">
              <a:buClr>
                <a:srgbClr val="000000"/>
              </a:buClr>
              <a:buFont typeface="Helvetica"/>
              <a:defRPr sz="1800">
                <a:solidFill>
                  <a:srgbClr val="000000"/>
                </a:solidFill>
              </a:defRPr>
            </a:pPr>
            <a:r>
              <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rPr>
              <a:t>Jesus does NOT appear in this narrative as a mere victim - nor is he overcome by an external superior power!</a:t>
            </a:r>
            <a:endPar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endParaRPr>
          </a:p>
          <a:p>
            <a:pPr lvl="0">
              <a:buClr>
                <a:srgbClr val="000000"/>
              </a:buClr>
              <a:buFont typeface="Helvetica"/>
              <a:defRPr sz="1800">
                <a:solidFill>
                  <a:srgbClr val="000000"/>
                </a:solidFill>
              </a:defRPr>
            </a:pPr>
            <a:r>
              <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rPr>
              <a:t>His death was entirely voluntary - 10:14-18; 14:30,31</a:t>
            </a:r>
            <a:endPar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endParaRPr>
          </a:p>
          <a:p>
            <a:pPr lvl="0">
              <a:buClr>
                <a:srgbClr val="000000"/>
              </a:buClr>
              <a:buFont typeface="Helvetica"/>
              <a:defRPr sz="1800">
                <a:solidFill>
                  <a:srgbClr val="000000"/>
                </a:solidFill>
              </a:defRPr>
            </a:pPr>
            <a:r>
              <a:rPr sz="3200">
                <a:solidFill>
                  <a:srgbClr val="3E231A"/>
                </a:solidFill>
                <a:effectLst>
                  <a:outerShdw sx="100000" sy="100000" kx="0" ky="0" algn="b" rotWithShape="0" blurRad="152400" dist="76200" dir="2700000">
                    <a:srgbClr val="000000">
                      <a:alpha val="50000"/>
                    </a:srgbClr>
                  </a:outerShdw>
                </a:effectLst>
                <a:latin typeface="Helvetica"/>
                <a:ea typeface="Helvetica"/>
                <a:cs typeface="Helvetica"/>
                <a:sym typeface="Helvetica"/>
              </a:rPr>
              <a:t>None but Jesus has mastery of the circumstances - </a:t>
            </a:r>
          </a:p>
        </p:txBody>
      </p:sp>
      <p:sp>
        <p:nvSpPr>
          <p:cNvPr id="80" name="Shape 80"/>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2" name="image.png"/>
          <p:cNvPicPr/>
          <p:nvPr/>
        </p:nvPicPr>
        <p:blipFill>
          <a:blip r:embed="rId2">
            <a:extLst/>
          </a:blip>
          <a:stretch>
            <a:fillRect/>
          </a:stretch>
        </p:blipFill>
        <p:spPr>
          <a:xfrm>
            <a:off x="216746" y="2455996"/>
            <a:ext cx="5703369" cy="6972484"/>
          </a:xfrm>
          <a:prstGeom prst="rect">
            <a:avLst/>
          </a:prstGeom>
          <a:ln w="12700">
            <a:solidFill/>
            <a:round/>
          </a:ln>
        </p:spPr>
      </p:pic>
      <p:sp>
        <p:nvSpPr>
          <p:cNvPr id="83" name="Shape 83"/>
          <p:cNvSpPr/>
          <p:nvPr/>
        </p:nvSpPr>
        <p:spPr>
          <a:xfrm>
            <a:off x="6152356" y="2577908"/>
            <a:ext cx="6701164" cy="672866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lvl="0" marL="457200" indent="-457200" algn="l" defTabSz="914400">
              <a:buSzPct val="100000"/>
              <a:buAutoNum type="arabicPeriod" startAt="1"/>
              <a:defRPr sz="1800">
                <a:solidFill>
                  <a:srgbClr val="000000"/>
                </a:solidFill>
              </a:defRPr>
            </a:pPr>
            <a:r>
              <a:rPr sz="32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rPr>
              <a:t>Jesus taken to Annas, - John 18:13-14, 19-24</a:t>
            </a:r>
            <a:endParaRPr sz="32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endParaRPr>
          </a:p>
          <a:p>
            <a:pPr lvl="0" marL="457200" indent="-457200" algn="l" defTabSz="914400">
              <a:buSzPct val="100000"/>
              <a:buAutoNum type="arabicPeriod" startAt="1"/>
              <a:defRPr sz="1800">
                <a:solidFill>
                  <a:srgbClr val="000000"/>
                </a:solidFill>
              </a:defRPr>
            </a:pPr>
            <a:r>
              <a:rPr sz="32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rPr>
              <a:t>Then to Caiaphas and SOME of the elders – John 18:24; Mat 26:57-68; Luke 66-71</a:t>
            </a:r>
            <a:endParaRPr sz="32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endParaRPr>
          </a:p>
          <a:p>
            <a:pPr lvl="0" marL="457200" indent="-457200" algn="l" defTabSz="914400">
              <a:buSzPct val="100000"/>
              <a:buAutoNum type="arabicPeriod" startAt="1"/>
              <a:defRPr sz="1800">
                <a:solidFill>
                  <a:srgbClr val="000000"/>
                </a:solidFill>
              </a:defRPr>
            </a:pPr>
            <a:r>
              <a:rPr sz="32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rPr>
              <a:t>Jesus sent to Pilate – Mat 27:1,2; Luke 23:1,2; John 18:28-38</a:t>
            </a:r>
            <a:endParaRPr sz="32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endParaRPr>
          </a:p>
          <a:p>
            <a:pPr lvl="0" marL="457200" indent="-457200" algn="l" defTabSz="914400">
              <a:buSzPct val="100000"/>
              <a:buAutoNum type="arabicPeriod" startAt="1"/>
              <a:defRPr sz="1800">
                <a:solidFill>
                  <a:srgbClr val="000000"/>
                </a:solidFill>
              </a:defRPr>
            </a:pPr>
            <a:r>
              <a:rPr sz="32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rPr>
              <a:t> Jesus sent to Herod “tetrarch of Galilee” (Luke 3:1) – Luke 23:6-12</a:t>
            </a:r>
            <a:endParaRPr sz="32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endParaRPr>
          </a:p>
          <a:p>
            <a:pPr lvl="0" marL="457200" indent="-457200" algn="l" defTabSz="914400">
              <a:buSzPct val="100000"/>
              <a:buAutoNum type="arabicPeriod" startAt="1"/>
              <a:defRPr sz="1800">
                <a:solidFill>
                  <a:srgbClr val="000000"/>
                </a:solidFill>
              </a:defRPr>
            </a:pPr>
            <a:r>
              <a:rPr sz="3200">
                <a:solidFill>
                  <a:srgbClr val="FFFFFF"/>
                </a:solidFill>
                <a:effectLst>
                  <a:outerShdw sx="100000" sy="100000" kx="0" ky="0" algn="b" rotWithShape="0" blurRad="63500" dist="63500" dir="3510284">
                    <a:srgbClr val="000000"/>
                  </a:outerShdw>
                </a:effectLst>
                <a:latin typeface="Chalkboard"/>
                <a:ea typeface="Chalkboard"/>
                <a:cs typeface="Chalkboard"/>
                <a:sym typeface="Chalkboard"/>
              </a:rPr>
              <a:t>Herod sends Jesus back to Pilate – Luke 23:11; John 19:39-16</a:t>
            </a:r>
          </a:p>
        </p:txBody>
      </p:sp>
      <p:sp>
        <p:nvSpPr>
          <p:cNvPr id="84" name="Shape 84"/>
          <p:cNvSpPr/>
          <p:nvPr/>
        </p:nvSpPr>
        <p:spPr>
          <a:xfrm>
            <a:off x="5125125" y="2868742"/>
            <a:ext cx="325121" cy="32512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a:solidFill/>
            <a:miter/>
          </a:ln>
        </p:spPr>
        <p:txBody>
          <a:bodyPr lIns="65023" tIns="65023" rIns="65023" bIns="65023" anchor="ctr"/>
          <a:lstStyle/>
          <a:p>
            <a:pPr lvl="0" algn="l" defTabSz="914400">
              <a:defRPr sz="2400">
                <a:solidFill>
                  <a:srgbClr val="000000"/>
                </a:solidFill>
                <a:latin typeface="Humanst521 BT"/>
                <a:ea typeface="Humanst521 BT"/>
                <a:cs typeface="Humanst521 BT"/>
                <a:sym typeface="Humanst521 BT"/>
              </a:defRPr>
            </a:pPr>
          </a:p>
        </p:txBody>
      </p:sp>
      <p:sp>
        <p:nvSpPr>
          <p:cNvPr id="85" name="Shape 85"/>
          <p:cNvSpPr/>
          <p:nvPr/>
        </p:nvSpPr>
        <p:spPr>
          <a:xfrm>
            <a:off x="2358187" y="2465744"/>
            <a:ext cx="2738280" cy="1371904"/>
          </a:xfrm>
          <a:custGeom>
            <a:avLst/>
            <a:gdLst/>
            <a:ahLst/>
            <a:cxnLst>
              <a:cxn ang="0">
                <a:pos x="wd2" y="hd2"/>
              </a:cxn>
              <a:cxn ang="5400000">
                <a:pos x="wd2" y="hd2"/>
              </a:cxn>
              <a:cxn ang="10800000">
                <a:pos x="wd2" y="hd2"/>
              </a:cxn>
              <a:cxn ang="16200000">
                <a:pos x="wd2" y="hd2"/>
              </a:cxn>
            </a:cxnLst>
            <a:rect l="0" t="0" r="r" b="b"/>
            <a:pathLst>
              <a:path w="20896" h="21495" fill="norm" stroke="1" extrusionOk="0">
                <a:moveTo>
                  <a:pt x="20896" y="14731"/>
                </a:moveTo>
                <a:cubicBezTo>
                  <a:pt x="20697" y="13824"/>
                  <a:pt x="20268" y="13108"/>
                  <a:pt x="19886" y="12328"/>
                </a:cubicBezTo>
                <a:cubicBezTo>
                  <a:pt x="19794" y="12139"/>
                  <a:pt x="19687" y="11928"/>
                  <a:pt x="19595" y="11738"/>
                </a:cubicBezTo>
                <a:cubicBezTo>
                  <a:pt x="19503" y="11548"/>
                  <a:pt x="19319" y="11148"/>
                  <a:pt x="19319" y="11148"/>
                </a:cubicBezTo>
                <a:cubicBezTo>
                  <a:pt x="19074" y="9863"/>
                  <a:pt x="18967" y="8914"/>
                  <a:pt x="18156" y="8156"/>
                </a:cubicBezTo>
                <a:cubicBezTo>
                  <a:pt x="17712" y="7228"/>
                  <a:pt x="17498" y="6554"/>
                  <a:pt x="16855" y="5964"/>
                </a:cubicBezTo>
                <a:cubicBezTo>
                  <a:pt x="16809" y="5774"/>
                  <a:pt x="16839" y="5500"/>
                  <a:pt x="16717" y="5374"/>
                </a:cubicBezTo>
                <a:cubicBezTo>
                  <a:pt x="16120" y="4784"/>
                  <a:pt x="14359" y="4826"/>
                  <a:pt x="13961" y="4784"/>
                </a:cubicBezTo>
                <a:cubicBezTo>
                  <a:pt x="13487" y="4552"/>
                  <a:pt x="13135" y="4194"/>
                  <a:pt x="12660" y="3983"/>
                </a:cubicBezTo>
                <a:cubicBezTo>
                  <a:pt x="11895" y="2403"/>
                  <a:pt x="12354" y="3035"/>
                  <a:pt x="11221" y="1981"/>
                </a:cubicBezTo>
                <a:cubicBezTo>
                  <a:pt x="11068" y="1855"/>
                  <a:pt x="10777" y="1581"/>
                  <a:pt x="10777" y="1581"/>
                </a:cubicBezTo>
                <a:cubicBezTo>
                  <a:pt x="10685" y="1391"/>
                  <a:pt x="10639" y="1138"/>
                  <a:pt x="10502" y="991"/>
                </a:cubicBezTo>
                <a:cubicBezTo>
                  <a:pt x="10257" y="738"/>
                  <a:pt x="9905" y="780"/>
                  <a:pt x="9629" y="590"/>
                </a:cubicBezTo>
                <a:cubicBezTo>
                  <a:pt x="8634" y="-105"/>
                  <a:pt x="9752" y="422"/>
                  <a:pt x="8757" y="0"/>
                </a:cubicBezTo>
                <a:cubicBezTo>
                  <a:pt x="7272" y="64"/>
                  <a:pt x="5771" y="21"/>
                  <a:pt x="4287" y="190"/>
                </a:cubicBezTo>
                <a:cubicBezTo>
                  <a:pt x="4103" y="211"/>
                  <a:pt x="4011" y="485"/>
                  <a:pt x="3843" y="590"/>
                </a:cubicBezTo>
                <a:cubicBezTo>
                  <a:pt x="3567" y="759"/>
                  <a:pt x="2985" y="991"/>
                  <a:pt x="2985" y="991"/>
                </a:cubicBezTo>
                <a:cubicBezTo>
                  <a:pt x="2893" y="1180"/>
                  <a:pt x="2817" y="1412"/>
                  <a:pt x="2694" y="1581"/>
                </a:cubicBezTo>
                <a:cubicBezTo>
                  <a:pt x="2572" y="1749"/>
                  <a:pt x="2358" y="1792"/>
                  <a:pt x="2251" y="1981"/>
                </a:cubicBezTo>
                <a:cubicBezTo>
                  <a:pt x="2159" y="2150"/>
                  <a:pt x="2189" y="2403"/>
                  <a:pt x="2113" y="2592"/>
                </a:cubicBezTo>
                <a:cubicBezTo>
                  <a:pt x="1852" y="3225"/>
                  <a:pt x="1531" y="3794"/>
                  <a:pt x="1240" y="4384"/>
                </a:cubicBezTo>
                <a:cubicBezTo>
                  <a:pt x="459" y="5985"/>
                  <a:pt x="1424" y="3962"/>
                  <a:pt x="674" y="5564"/>
                </a:cubicBezTo>
                <a:cubicBezTo>
                  <a:pt x="582" y="5774"/>
                  <a:pt x="383" y="6175"/>
                  <a:pt x="383" y="6175"/>
                </a:cubicBezTo>
                <a:cubicBezTo>
                  <a:pt x="15" y="9525"/>
                  <a:pt x="-704" y="15953"/>
                  <a:pt x="1822" y="18313"/>
                </a:cubicBezTo>
                <a:cubicBezTo>
                  <a:pt x="1914" y="18503"/>
                  <a:pt x="1990" y="18734"/>
                  <a:pt x="2113" y="18903"/>
                </a:cubicBezTo>
                <a:cubicBezTo>
                  <a:pt x="2235" y="19072"/>
                  <a:pt x="2450" y="19114"/>
                  <a:pt x="2541" y="19303"/>
                </a:cubicBezTo>
                <a:cubicBezTo>
                  <a:pt x="2649" y="19535"/>
                  <a:pt x="2587" y="19872"/>
                  <a:pt x="2694" y="20104"/>
                </a:cubicBezTo>
                <a:cubicBezTo>
                  <a:pt x="2909" y="20547"/>
                  <a:pt x="3781" y="20779"/>
                  <a:pt x="3996" y="20884"/>
                </a:cubicBezTo>
                <a:cubicBezTo>
                  <a:pt x="5083" y="21411"/>
                  <a:pt x="6139" y="21495"/>
                  <a:pt x="7318" y="21495"/>
                </a:cubicBezTo>
              </a:path>
            </a:pathLst>
          </a:custGeom>
          <a:ln w="76200" cap="rnd">
            <a:solidFill>
              <a:srgbClr val="FF0000"/>
            </a:solidFill>
            <a:prstDash val="sysDot"/>
            <a:miter/>
            <a:tailEnd type="triangle"/>
          </a:ln>
        </p:spPr>
        <p:txBody>
          <a:bodyPr lIns="65023" tIns="65023" rIns="65023" bIns="65023"/>
          <a:lstStyle/>
          <a:p>
            <a:pPr lvl="0" algn="l" defTabSz="914400">
              <a:defRPr sz="2400">
                <a:solidFill>
                  <a:srgbClr val="000000"/>
                </a:solidFill>
                <a:latin typeface="Humanst521 BT"/>
                <a:ea typeface="Humanst521 BT"/>
                <a:cs typeface="Humanst521 BT"/>
                <a:sym typeface="Humanst521 BT"/>
              </a:defRPr>
            </a:pPr>
          </a:p>
        </p:txBody>
      </p:sp>
      <p:sp>
        <p:nvSpPr>
          <p:cNvPr id="86" name="Shape 86"/>
          <p:cNvSpPr/>
          <p:nvPr/>
        </p:nvSpPr>
        <p:spPr>
          <a:xfrm>
            <a:off x="3060501" y="3782430"/>
            <a:ext cx="617587" cy="1464598"/>
          </a:xfrm>
          <a:custGeom>
            <a:avLst/>
            <a:gdLst/>
            <a:ahLst/>
            <a:cxnLst>
              <a:cxn ang="0">
                <a:pos x="wd2" y="hd2"/>
              </a:cxn>
              <a:cxn ang="5400000">
                <a:pos x="wd2" y="hd2"/>
              </a:cxn>
              <a:cxn ang="10800000">
                <a:pos x="wd2" y="hd2"/>
              </a:cxn>
              <a:cxn ang="16200000">
                <a:pos x="wd2" y="hd2"/>
              </a:cxn>
            </a:cxnLst>
            <a:rect l="0" t="0" r="r" b="b"/>
            <a:pathLst>
              <a:path w="20108" h="21600" fill="norm" stroke="1" extrusionOk="0">
                <a:moveTo>
                  <a:pt x="20108" y="21600"/>
                </a:moveTo>
                <a:cubicBezTo>
                  <a:pt x="19042" y="20144"/>
                  <a:pt x="17053" y="19342"/>
                  <a:pt x="14069" y="18510"/>
                </a:cubicBezTo>
                <a:cubicBezTo>
                  <a:pt x="10942" y="16549"/>
                  <a:pt x="12719" y="17203"/>
                  <a:pt x="9379" y="16252"/>
                </a:cubicBezTo>
                <a:cubicBezTo>
                  <a:pt x="8171" y="15480"/>
                  <a:pt x="7887" y="14499"/>
                  <a:pt x="6679" y="13727"/>
                </a:cubicBezTo>
                <a:cubicBezTo>
                  <a:pt x="5755" y="13162"/>
                  <a:pt x="4903" y="12627"/>
                  <a:pt x="3979" y="12063"/>
                </a:cubicBezTo>
                <a:cubicBezTo>
                  <a:pt x="3553" y="11766"/>
                  <a:pt x="2629" y="11201"/>
                  <a:pt x="2629" y="11201"/>
                </a:cubicBezTo>
                <a:cubicBezTo>
                  <a:pt x="1919" y="10280"/>
                  <a:pt x="711" y="9597"/>
                  <a:pt x="0" y="8676"/>
                </a:cubicBezTo>
                <a:cubicBezTo>
                  <a:pt x="355" y="5526"/>
                  <a:pt x="-1492" y="0"/>
                  <a:pt x="10019" y="0"/>
                </a:cubicBezTo>
              </a:path>
            </a:pathLst>
          </a:custGeom>
          <a:ln w="76200" cap="rnd">
            <a:solidFill>
              <a:srgbClr val="FF0000"/>
            </a:solidFill>
            <a:prstDash val="sysDot"/>
            <a:miter/>
            <a:tailEnd type="triangle"/>
          </a:ln>
        </p:spPr>
        <p:txBody>
          <a:bodyPr lIns="65023" tIns="65023" rIns="65023" bIns="65023"/>
          <a:lstStyle/>
          <a:p>
            <a:pPr lvl="0" algn="l" defTabSz="914400">
              <a:defRPr sz="2400">
                <a:solidFill>
                  <a:srgbClr val="000000"/>
                </a:solidFill>
                <a:latin typeface="Humanst521 BT"/>
                <a:ea typeface="Humanst521 BT"/>
                <a:cs typeface="Humanst521 BT"/>
                <a:sym typeface="Humanst521 BT"/>
              </a:defRPr>
            </a:pPr>
          </a:p>
        </p:txBody>
      </p:sp>
      <p:sp>
        <p:nvSpPr>
          <p:cNvPr id="87" name="Shape 87"/>
          <p:cNvSpPr/>
          <p:nvPr/>
        </p:nvSpPr>
        <p:spPr>
          <a:xfrm>
            <a:off x="1323988" y="3962946"/>
            <a:ext cx="1964276" cy="2657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728" y="572"/>
                  <a:pt x="20468" y="1144"/>
                  <a:pt x="19808" y="1795"/>
                </a:cubicBezTo>
                <a:cubicBezTo>
                  <a:pt x="19266" y="2954"/>
                  <a:pt x="20067" y="1572"/>
                  <a:pt x="18912" y="2541"/>
                </a:cubicBezTo>
                <a:cubicBezTo>
                  <a:pt x="18770" y="2668"/>
                  <a:pt x="18841" y="2875"/>
                  <a:pt x="18700" y="3002"/>
                </a:cubicBezTo>
                <a:cubicBezTo>
                  <a:pt x="18534" y="3176"/>
                  <a:pt x="18228" y="3288"/>
                  <a:pt x="18039" y="3446"/>
                </a:cubicBezTo>
                <a:cubicBezTo>
                  <a:pt x="17709" y="3732"/>
                  <a:pt x="17143" y="4352"/>
                  <a:pt x="17143" y="4352"/>
                </a:cubicBezTo>
                <a:cubicBezTo>
                  <a:pt x="16459" y="6178"/>
                  <a:pt x="16742" y="8132"/>
                  <a:pt x="15799" y="9895"/>
                </a:cubicBezTo>
                <a:cubicBezTo>
                  <a:pt x="15681" y="10435"/>
                  <a:pt x="15516" y="11340"/>
                  <a:pt x="15139" y="11848"/>
                </a:cubicBezTo>
                <a:cubicBezTo>
                  <a:pt x="14903" y="12166"/>
                  <a:pt x="14243" y="12754"/>
                  <a:pt x="14243" y="12754"/>
                </a:cubicBezTo>
                <a:cubicBezTo>
                  <a:pt x="13960" y="13373"/>
                  <a:pt x="13559" y="13738"/>
                  <a:pt x="13347" y="14389"/>
                </a:cubicBezTo>
                <a:cubicBezTo>
                  <a:pt x="13017" y="16470"/>
                  <a:pt x="12545" y="18424"/>
                  <a:pt x="9786" y="19646"/>
                </a:cubicBezTo>
                <a:cubicBezTo>
                  <a:pt x="9079" y="20345"/>
                  <a:pt x="9597" y="20028"/>
                  <a:pt x="8017" y="20393"/>
                </a:cubicBezTo>
                <a:cubicBezTo>
                  <a:pt x="7782" y="20441"/>
                  <a:pt x="7569" y="20504"/>
                  <a:pt x="7334" y="20552"/>
                </a:cubicBezTo>
                <a:cubicBezTo>
                  <a:pt x="7121" y="20599"/>
                  <a:pt x="6673" y="20695"/>
                  <a:pt x="6673" y="20695"/>
                </a:cubicBezTo>
                <a:cubicBezTo>
                  <a:pt x="4787" y="21552"/>
                  <a:pt x="2193" y="21600"/>
                  <a:pt x="0" y="21600"/>
                </a:cubicBezTo>
              </a:path>
            </a:pathLst>
          </a:custGeom>
          <a:ln w="76200" cap="rnd">
            <a:solidFill>
              <a:srgbClr val="FF0000"/>
            </a:solidFill>
            <a:prstDash val="sysDot"/>
            <a:miter/>
            <a:tailEnd type="triangle"/>
          </a:ln>
        </p:spPr>
        <p:txBody>
          <a:bodyPr lIns="65023" tIns="65023" rIns="65023" bIns="65023"/>
          <a:lstStyle/>
          <a:p>
            <a:pPr lvl="0" algn="l" defTabSz="914400">
              <a:defRPr sz="2400">
                <a:solidFill>
                  <a:srgbClr val="000000"/>
                </a:solidFill>
                <a:latin typeface="Humanst521 BT"/>
                <a:ea typeface="Humanst521 BT"/>
                <a:cs typeface="Humanst521 BT"/>
                <a:sym typeface="Humanst521 BT"/>
              </a:defRPr>
            </a:pPr>
          </a:p>
        </p:txBody>
      </p:sp>
      <p:sp>
        <p:nvSpPr>
          <p:cNvPr id="88" name="Shape 88"/>
          <p:cNvSpPr/>
          <p:nvPr/>
        </p:nvSpPr>
        <p:spPr>
          <a:xfrm>
            <a:off x="1701671" y="3944619"/>
            <a:ext cx="1545736" cy="2521589"/>
          </a:xfrm>
          <a:custGeom>
            <a:avLst/>
            <a:gdLst/>
            <a:ahLst/>
            <a:cxnLst>
              <a:cxn ang="0">
                <a:pos x="wd2" y="hd2"/>
              </a:cxn>
              <a:cxn ang="5400000">
                <a:pos x="wd2" y="hd2"/>
              </a:cxn>
              <a:cxn ang="10800000">
                <a:pos x="wd2" y="hd2"/>
              </a:cxn>
              <a:cxn ang="16200000">
                <a:pos x="wd2" y="hd2"/>
              </a:cxn>
            </a:cxnLst>
            <a:rect l="0" t="0" r="r" b="b"/>
            <a:pathLst>
              <a:path w="21556" h="21600" fill="norm" stroke="1" extrusionOk="0">
                <a:moveTo>
                  <a:pt x="0" y="21600"/>
                </a:moveTo>
                <a:cubicBezTo>
                  <a:pt x="333" y="20873"/>
                  <a:pt x="-44" y="21373"/>
                  <a:pt x="843" y="20873"/>
                </a:cubicBezTo>
                <a:cubicBezTo>
                  <a:pt x="1486" y="20509"/>
                  <a:pt x="1353" y="20403"/>
                  <a:pt x="2085" y="20161"/>
                </a:cubicBezTo>
                <a:cubicBezTo>
                  <a:pt x="2883" y="19888"/>
                  <a:pt x="3793" y="19752"/>
                  <a:pt x="4591" y="19449"/>
                </a:cubicBezTo>
                <a:cubicBezTo>
                  <a:pt x="5012" y="19282"/>
                  <a:pt x="5944" y="18813"/>
                  <a:pt x="6476" y="18586"/>
                </a:cubicBezTo>
                <a:cubicBezTo>
                  <a:pt x="6698" y="18495"/>
                  <a:pt x="7119" y="18313"/>
                  <a:pt x="7119" y="18313"/>
                </a:cubicBezTo>
                <a:cubicBezTo>
                  <a:pt x="8095" y="17313"/>
                  <a:pt x="7540" y="17647"/>
                  <a:pt x="8583" y="17162"/>
                </a:cubicBezTo>
                <a:cubicBezTo>
                  <a:pt x="9004" y="16723"/>
                  <a:pt x="9093" y="16329"/>
                  <a:pt x="9425" y="15874"/>
                </a:cubicBezTo>
                <a:cubicBezTo>
                  <a:pt x="9802" y="15390"/>
                  <a:pt x="10446" y="15041"/>
                  <a:pt x="10889" y="14587"/>
                </a:cubicBezTo>
                <a:cubicBezTo>
                  <a:pt x="11577" y="13118"/>
                  <a:pt x="10490" y="15314"/>
                  <a:pt x="11510" y="13723"/>
                </a:cubicBezTo>
                <a:cubicBezTo>
                  <a:pt x="11909" y="13087"/>
                  <a:pt x="11976" y="12466"/>
                  <a:pt x="12552" y="11875"/>
                </a:cubicBezTo>
                <a:cubicBezTo>
                  <a:pt x="12907" y="10967"/>
                  <a:pt x="12663" y="11557"/>
                  <a:pt x="13195" y="10436"/>
                </a:cubicBezTo>
                <a:cubicBezTo>
                  <a:pt x="13262" y="10300"/>
                  <a:pt x="13395" y="10012"/>
                  <a:pt x="13395" y="10012"/>
                </a:cubicBezTo>
                <a:cubicBezTo>
                  <a:pt x="13949" y="7483"/>
                  <a:pt x="13262" y="10815"/>
                  <a:pt x="13816" y="5726"/>
                </a:cubicBezTo>
                <a:cubicBezTo>
                  <a:pt x="13883" y="5135"/>
                  <a:pt x="14459" y="4484"/>
                  <a:pt x="14859" y="3999"/>
                </a:cubicBezTo>
                <a:cubicBezTo>
                  <a:pt x="15191" y="3605"/>
                  <a:pt x="16455" y="1954"/>
                  <a:pt x="16965" y="1712"/>
                </a:cubicBezTo>
                <a:cubicBezTo>
                  <a:pt x="20469" y="91"/>
                  <a:pt x="16744" y="1787"/>
                  <a:pt x="18850" y="863"/>
                </a:cubicBezTo>
                <a:cubicBezTo>
                  <a:pt x="19693" y="485"/>
                  <a:pt x="20469" y="0"/>
                  <a:pt x="21556" y="0"/>
                </a:cubicBezTo>
              </a:path>
            </a:pathLst>
          </a:custGeom>
          <a:ln w="76200" cap="rnd">
            <a:solidFill>
              <a:srgbClr val="FF0000"/>
            </a:solidFill>
            <a:prstDash val="sysDot"/>
            <a:miter/>
            <a:tailEnd type="triangle"/>
          </a:ln>
        </p:spPr>
        <p:txBody>
          <a:bodyPr lIns="65023" tIns="65023" rIns="65023" bIns="65023"/>
          <a:lstStyle/>
          <a:p>
            <a:pPr lvl="0" algn="l" defTabSz="914400">
              <a:defRPr sz="2400">
                <a:solidFill>
                  <a:srgbClr val="000000"/>
                </a:solidFill>
                <a:latin typeface="Humanst521 BT"/>
                <a:ea typeface="Humanst521 BT"/>
                <a:cs typeface="Humanst521 BT"/>
                <a:sym typeface="Humanst521 BT"/>
              </a:defRPr>
            </a:pPr>
          </a:p>
        </p:txBody>
      </p:sp>
      <p:pic>
        <p:nvPicPr>
          <p:cNvPr id="89" name="pasted-image.pdf"/>
          <p:cNvPicPr/>
          <p:nvPr/>
        </p:nvPicPr>
        <p:blipFill>
          <a:blip r:embed="rId3">
            <a:extLst/>
          </a:blip>
          <a:stretch>
            <a:fillRect/>
          </a:stretch>
        </p:blipFill>
        <p:spPr>
          <a:xfrm>
            <a:off x="24209" y="1083016"/>
            <a:ext cx="13004801" cy="2168902"/>
          </a:xfrm>
          <a:prstGeom prst="rect">
            <a:avLst/>
          </a:prstGeom>
          <a:ln w="12700">
            <a:miter lim="400000"/>
          </a:ln>
          <a:effectLst>
            <a:outerShdw sx="100000" sy="100000" kx="0" ky="0" algn="b" rotWithShape="0" blurRad="152400" dist="76200" dir="2700000">
              <a:srgbClr val="000000"/>
            </a:outerShdw>
          </a:effectLst>
        </p:spPr>
      </p:pic>
      <p:sp>
        <p:nvSpPr>
          <p:cNvPr id="90" name="Shape 90"/>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mc:AlternateContent xmlns:mc="http://schemas.openxmlformats.org/markup-compatibility/2006">
    <mc:Choice xmlns:p14="http://schemas.microsoft.com/office/powerpoint/2010/main" Requires="p14">
      <p:transition spd="slow" advClick="1">
        <p14:warp dir="in"/>
      </p:transition>
    </mc:Choice>
    <mc:Fallback>
      <p:transition xmlns:p14="http://schemas.microsoft.com/office/powerpoint/2010/main" spd="slow" advClick="1">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2" name=""/>
          <p:cNvPicPr/>
          <p:nvPr/>
        </p:nvPicPr>
        <p:blipFill>
          <a:blip r:embed="rId2">
            <a:extLst/>
          </a:blip>
          <a:stretch>
            <a:fillRect/>
          </a:stretch>
        </p:blipFill>
        <p:spPr>
          <a:xfrm>
            <a:off x="186266" y="2456196"/>
            <a:ext cx="5928570" cy="6934032"/>
          </a:xfrm>
          <a:prstGeom prst="rect">
            <a:avLst/>
          </a:prstGeom>
        </p:spPr>
      </p:pic>
      <p:pic>
        <p:nvPicPr>
          <p:cNvPr id="93" name="pasted-image.pdf"/>
          <p:cNvPicPr/>
          <p:nvPr/>
        </p:nvPicPr>
        <p:blipFill>
          <a:blip r:embed="rId3">
            <a:extLst/>
          </a:blip>
          <a:stretch>
            <a:fillRect/>
          </a:stretch>
        </p:blipFill>
        <p:spPr>
          <a:xfrm>
            <a:off x="24209" y="1083016"/>
            <a:ext cx="13004801" cy="2168902"/>
          </a:xfrm>
          <a:prstGeom prst="rect">
            <a:avLst/>
          </a:prstGeom>
          <a:ln w="12700">
            <a:miter lim="400000"/>
          </a:ln>
          <a:effectLst>
            <a:outerShdw sx="100000" sy="100000" kx="0" ky="0" algn="b" rotWithShape="0" blurRad="152400" dist="76200" dir="2700000">
              <a:srgbClr val="000000"/>
            </a:outerShdw>
          </a:effectLst>
        </p:spPr>
      </p:pic>
      <p:sp>
        <p:nvSpPr>
          <p:cNvPr id="94" name="Shape 94"/>
          <p:cNvSpPr/>
          <p:nvPr/>
        </p:nvSpPr>
        <p:spPr>
          <a:xfrm>
            <a:off x="6220970" y="2382943"/>
            <a:ext cx="6313579" cy="7080538"/>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spcBef>
                <a:spcPts val="1300"/>
              </a:spcBef>
              <a:defRPr sz="1800">
                <a:solidFill>
                  <a:srgbClr val="000000"/>
                </a:solidFill>
              </a:defRPr>
            </a:pPr>
            <a:r>
              <a:rPr sz="4200">
                <a:solidFill>
                  <a:srgbClr val="FFFFFF"/>
                </a:solidFill>
                <a:effectLst>
                  <a:outerShdw sx="100000" sy="100000" kx="0" ky="0" algn="b" rotWithShape="0" blurRad="63500" dist="63500" dir="2359983">
                    <a:srgbClr val="000000"/>
                  </a:outerShdw>
                </a:effectLst>
                <a:latin typeface="Abject Failure"/>
                <a:ea typeface="Abject Failure"/>
                <a:cs typeface="Abject Failure"/>
                <a:sym typeface="Abject Failure"/>
              </a:rPr>
              <a:t>John 19:15–16 (NKJV)</a:t>
            </a:r>
            <a:endParaRPr sz="4200">
              <a:solidFill>
                <a:srgbClr val="FFFFFF"/>
              </a:solidFill>
              <a:effectLst>
                <a:outerShdw sx="100000" sy="100000" kx="0" ky="0" algn="b" rotWithShape="0" blurRad="63500" dist="63500" dir="2359983">
                  <a:srgbClr val="000000"/>
                </a:outerShdw>
              </a:effectLst>
              <a:latin typeface="Abject Failure"/>
              <a:ea typeface="Abject Failure"/>
              <a:cs typeface="Abject Failure"/>
              <a:sym typeface="Abject Failure"/>
            </a:endParaRPr>
          </a:p>
          <a:p>
            <a:pPr lvl="0" defTabSz="457200">
              <a:spcBef>
                <a:spcPts val="1300"/>
              </a:spcBef>
              <a:defRPr sz="1800">
                <a:solidFill>
                  <a:srgbClr val="000000"/>
                </a:solidFill>
              </a:defRPr>
            </a:pPr>
            <a:r>
              <a:rPr baseline="31999" sz="3600">
                <a:solidFill>
                  <a:srgbClr val="FFFFFF"/>
                </a:solidFill>
                <a:effectLst>
                  <a:outerShdw sx="100000" sy="100000" kx="0" ky="0" algn="b" rotWithShape="0" blurRad="63500" dist="63500" dir="2359983">
                    <a:srgbClr val="000000"/>
                  </a:outerShdw>
                </a:effectLst>
                <a:latin typeface="Chalkboard"/>
                <a:ea typeface="Chalkboard"/>
                <a:cs typeface="Chalkboard"/>
                <a:sym typeface="Chalkboard"/>
              </a:rPr>
              <a:t>15</a:t>
            </a:r>
            <a:r>
              <a:rPr sz="3600">
                <a:solidFill>
                  <a:srgbClr val="FFFFFF"/>
                </a:solidFill>
                <a:effectLst>
                  <a:outerShdw sx="100000" sy="100000" kx="0" ky="0" algn="b" rotWithShape="0" blurRad="63500" dist="63500" dir="2359983">
                    <a:srgbClr val="000000"/>
                  </a:outerShdw>
                </a:effectLst>
                <a:latin typeface="Chalkboard"/>
                <a:ea typeface="Chalkboard"/>
                <a:cs typeface="Chalkboard"/>
                <a:sym typeface="Chalkboard"/>
              </a:rPr>
              <a:t> But they cried out, “Away with </a:t>
            </a:r>
            <a:r>
              <a:rPr sz="3600">
                <a:solidFill>
                  <a:srgbClr val="FFFFFF"/>
                </a:solidFill>
                <a:effectLst>
                  <a:outerShdw sx="100000" sy="100000" kx="0" ky="0" algn="b" rotWithShape="0" blurRad="63500" dist="63500" dir="2359983">
                    <a:srgbClr val="000000"/>
                  </a:outerShdw>
                </a:effectLst>
                <a:latin typeface="Chalkboard"/>
                <a:ea typeface="Chalkboard"/>
                <a:cs typeface="Chalkboard"/>
                <a:sym typeface="Chalkboard"/>
              </a:rPr>
              <a:t>Him,</a:t>
            </a:r>
            <a:r>
              <a:rPr sz="3600">
                <a:solidFill>
                  <a:srgbClr val="FFFFFF"/>
                </a:solidFill>
                <a:effectLst>
                  <a:outerShdw sx="100000" sy="100000" kx="0" ky="0" algn="b" rotWithShape="0" blurRad="63500" dist="63500" dir="2359983">
                    <a:srgbClr val="000000"/>
                  </a:outerShdw>
                </a:effectLst>
                <a:latin typeface="Chalkboard"/>
                <a:ea typeface="Chalkboard"/>
                <a:cs typeface="Chalkboard"/>
                <a:sym typeface="Chalkboard"/>
              </a:rPr>
              <a:t> away with </a:t>
            </a:r>
            <a:r>
              <a:rPr sz="3600">
                <a:solidFill>
                  <a:srgbClr val="FFFFFF"/>
                </a:solidFill>
                <a:effectLst>
                  <a:outerShdw sx="100000" sy="100000" kx="0" ky="0" algn="b" rotWithShape="0" blurRad="63500" dist="63500" dir="2359983">
                    <a:srgbClr val="000000"/>
                  </a:outerShdw>
                </a:effectLst>
                <a:latin typeface="Chalkboard"/>
                <a:ea typeface="Chalkboard"/>
                <a:cs typeface="Chalkboard"/>
                <a:sym typeface="Chalkboard"/>
              </a:rPr>
              <a:t>Him!</a:t>
            </a:r>
            <a:r>
              <a:rPr sz="3600">
                <a:solidFill>
                  <a:srgbClr val="FFFFFF"/>
                </a:solidFill>
                <a:effectLst>
                  <a:outerShdw sx="100000" sy="100000" kx="0" ky="0" algn="b" rotWithShape="0" blurRad="63500" dist="63500" dir="2359983">
                    <a:srgbClr val="000000"/>
                  </a:outerShdw>
                </a:effectLst>
                <a:latin typeface="Chalkboard"/>
                <a:ea typeface="Chalkboard"/>
                <a:cs typeface="Chalkboard"/>
                <a:sym typeface="Chalkboard"/>
              </a:rPr>
              <a:t> Crucify Him!” Pilate said to them, “Shall I crucify your King?” The chief priests answered, “We have no king but Caesar!” </a:t>
            </a:r>
            <a:r>
              <a:rPr baseline="31999" sz="3600">
                <a:solidFill>
                  <a:srgbClr val="FFFFFF"/>
                </a:solidFill>
                <a:effectLst>
                  <a:outerShdw sx="100000" sy="100000" kx="0" ky="0" algn="b" rotWithShape="0" blurRad="63500" dist="63500" dir="2359983">
                    <a:srgbClr val="000000"/>
                  </a:outerShdw>
                </a:effectLst>
                <a:latin typeface="Chalkboard"/>
                <a:ea typeface="Chalkboard"/>
                <a:cs typeface="Chalkboard"/>
                <a:sym typeface="Chalkboard"/>
              </a:rPr>
              <a:t>16</a:t>
            </a:r>
            <a:r>
              <a:rPr sz="3600">
                <a:solidFill>
                  <a:srgbClr val="FFFFFF"/>
                </a:solidFill>
                <a:effectLst>
                  <a:outerShdw sx="100000" sy="100000" kx="0" ky="0" algn="b" rotWithShape="0" blurRad="63500" dist="63500" dir="2359983">
                    <a:srgbClr val="000000"/>
                  </a:outerShdw>
                </a:effectLst>
                <a:latin typeface="Chalkboard"/>
                <a:ea typeface="Chalkboard"/>
                <a:cs typeface="Chalkboard"/>
                <a:sym typeface="Chalkboard"/>
              </a:rPr>
              <a:t> Then he delivered Him to them to be crucified. Then they took Jesus and led </a:t>
            </a:r>
            <a:r>
              <a:rPr sz="3600">
                <a:solidFill>
                  <a:srgbClr val="FFFFFF"/>
                </a:solidFill>
                <a:effectLst>
                  <a:outerShdw sx="100000" sy="100000" kx="0" ky="0" algn="b" rotWithShape="0" blurRad="63500" dist="63500" dir="2359983">
                    <a:srgbClr val="000000"/>
                  </a:outerShdw>
                </a:effectLst>
                <a:latin typeface="Chalkboard"/>
                <a:ea typeface="Chalkboard"/>
                <a:cs typeface="Chalkboard"/>
                <a:sym typeface="Chalkboard"/>
              </a:rPr>
              <a:t>Him</a:t>
            </a:r>
            <a:r>
              <a:rPr sz="3600">
                <a:solidFill>
                  <a:srgbClr val="FFFFFF"/>
                </a:solidFill>
                <a:effectLst>
                  <a:outerShdw sx="100000" sy="100000" kx="0" ky="0" algn="b" rotWithShape="0" blurRad="63500" dist="63500" dir="2359983">
                    <a:srgbClr val="000000"/>
                  </a:outerShdw>
                </a:effectLst>
                <a:latin typeface="Chalkboard"/>
                <a:ea typeface="Chalkboard"/>
                <a:cs typeface="Chalkboard"/>
                <a:sym typeface="Chalkboard"/>
              </a:rPr>
              <a:t> away.</a:t>
            </a:r>
          </a:p>
        </p:txBody>
      </p:sp>
      <p:sp>
        <p:nvSpPr>
          <p:cNvPr id="95" name="Shape 95"/>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fast" advClick="1">
    <p:dissolve/>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 name="Shape 97"/>
          <p:cNvSpPr/>
          <p:nvPr/>
        </p:nvSpPr>
        <p:spPr>
          <a:xfrm>
            <a:off x="5683653" y="2641092"/>
            <a:ext cx="7238393" cy="6801307"/>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lvl1pPr defTabSz="457200">
              <a:spcBef>
                <a:spcPts val="1200"/>
              </a:spcBef>
              <a:def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defRPr>
            </a:lvl1pPr>
          </a:lstStyle>
          <a:p>
            <a:pPr lvl="0">
              <a:defRPr sz="1800">
                <a:solidFill>
                  <a:srgbClr val="000000"/>
                </a:solidFill>
                <a:effectLst/>
              </a:defRPr>
            </a:pPr>
            <a:r>
              <a:rPr sz="3500">
                <a:solidFill>
                  <a:srgbClr val="FFFFFF"/>
                </a:solidFill>
                <a:effectLst>
                  <a:outerShdw sx="100000" sy="100000" kx="0" ky="0" algn="b" rotWithShape="0" blurRad="152400" dist="76200" dir="7680000">
                    <a:srgbClr val="000000"/>
                  </a:outerShdw>
                </a:effectLst>
              </a:rPr>
              <a:t>“Crucifixion was a Roman, not a Jewish, form of punishment. It was usually preceded by scourging, which, carried out thoroughly, left the body a mass of swollen and bloody flesh ... the Romans, who thought it necessary to rule by terror, chose, for capital offenses by other than Roman citizens, what Cicero called ‘the most cruel and hideous of tortures.’ .” (Durant, Caesar And Christ, p. 572).</a:t>
            </a:r>
          </a:p>
        </p:txBody>
      </p:sp>
      <p:pic>
        <p:nvPicPr>
          <p:cNvPr id="98" name="pasted-image.pdf"/>
          <p:cNvPicPr/>
          <p:nvPr/>
        </p:nvPicPr>
        <p:blipFill>
          <a:blip r:embed="rId2">
            <a:extLst/>
          </a:blip>
          <a:stretch>
            <a:fillRect/>
          </a:stretch>
        </p:blipFill>
        <p:spPr>
          <a:xfrm>
            <a:off x="977379" y="1157098"/>
            <a:ext cx="11050042" cy="2004760"/>
          </a:xfrm>
          <a:prstGeom prst="rect">
            <a:avLst/>
          </a:prstGeom>
          <a:ln w="12700">
            <a:miter lim="400000"/>
          </a:ln>
          <a:effectLst>
            <a:outerShdw sx="100000" sy="100000" kx="0" ky="0" algn="b" rotWithShape="0" blurRad="76200" dist="76200" dir="1936150">
              <a:srgbClr val="000000"/>
            </a:outerShdw>
          </a:effectLst>
        </p:spPr>
      </p:pic>
      <p:pic>
        <p:nvPicPr>
          <p:cNvPr id="99" name=""/>
          <p:cNvPicPr/>
          <p:nvPr/>
        </p:nvPicPr>
        <p:blipFill>
          <a:blip r:embed="rId3">
            <a:extLst/>
          </a:blip>
          <a:stretch>
            <a:fillRect/>
          </a:stretch>
        </p:blipFill>
        <p:spPr>
          <a:xfrm>
            <a:off x="113702" y="2586322"/>
            <a:ext cx="5721133" cy="7256485"/>
          </a:xfrm>
          <a:prstGeom prst="rect">
            <a:avLst/>
          </a:prstGeom>
        </p:spPr>
      </p:pic>
      <p:sp>
        <p:nvSpPr>
          <p:cNvPr id="100" name="Shape 100"/>
          <p:cNvSpPr/>
          <p:nvPr/>
        </p:nvSpPr>
        <p:spPr>
          <a:xfrm>
            <a:off x="456451" y="6913033"/>
            <a:ext cx="5035634" cy="2488407"/>
          </a:xfrm>
          <a:prstGeom prst="rect">
            <a:avLst/>
          </a:prstGeom>
          <a:ln w="12700">
            <a:miter lim="400000"/>
          </a:ln>
          <a:effectLst>
            <a:outerShdw sx="100000" sy="100000" kx="0" ky="0" algn="b" rotWithShape="0" blurRad="76200" dist="76200" dir="193615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John 19:17 (NKJV)</a:t>
            </a:r>
            <a:endPar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endParaRPr>
          </a:p>
          <a:p>
            <a:pPr lvl="0" defTabSz="457200">
              <a:defRPr sz="1800">
                <a:solidFill>
                  <a:srgbClr val="000000"/>
                </a:solidFill>
              </a:defRPr>
            </a:pPr>
            <a:r>
              <a:rPr baseline="31999"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17</a:t>
            </a: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 And He, bearing His cross, went out to a place called </a:t>
            </a:r>
            <a:r>
              <a:rPr i="1"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the Place</a:t>
            </a: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 of a Skull, which is called in Hebrew, Golgotha,</a:t>
            </a:r>
          </a:p>
        </p:txBody>
      </p:sp>
      <p:sp>
        <p:nvSpPr>
          <p:cNvPr id="101" name="Shape 101"/>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mc:AlternateContent xmlns:mc="http://schemas.openxmlformats.org/markup-compatibility/2006">
    <mc:Choice xmlns:p14="http://schemas.microsoft.com/office/powerpoint/2010/main" Requires="p14">
      <p:transition spd="slow" advClick="1">
        <p14:flip dir="r"/>
      </p:transition>
    </mc:Choice>
    <mc:Fallback>
      <p:transition xmlns:p14="http://schemas.microsoft.com/office/powerpoint/2010/main" spd="slow" advClick="1">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 name="Shape 103"/>
          <p:cNvSpPr/>
          <p:nvPr/>
        </p:nvSpPr>
        <p:spPr>
          <a:xfrm>
            <a:off x="5683653" y="2641092"/>
            <a:ext cx="7238393" cy="6953707"/>
          </a:xfrm>
          <a:prstGeom prst="rect">
            <a:avLst/>
          </a:prstGeom>
          <a:ln w="12700">
            <a:miter lim="400000"/>
          </a:ln>
          <a:effectLst>
            <a:outerShdw sx="100000" sy="100000" kx="0" ky="0" algn="b" rotWithShape="0" blurRad="165100" dist="76200" dir="30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spcBef>
                <a:spcPts val="1200"/>
              </a:spcBef>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The Roman cross was like a capital “T.” The crossbeam (patibulum) weighed about 110 pounds—</a:t>
            </a:r>
            <a:endPar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endParaRPr>
          </a:p>
          <a:p>
            <a:pPr lvl="0" defTabSz="457200">
              <a:spcBef>
                <a:spcPts val="1200"/>
              </a:spcBef>
              <a:defRPr sz="1800">
                <a:solidFill>
                  <a:srgbClr val="000000"/>
                </a:solidFill>
              </a:defRPr>
            </a:pPr>
            <a:r>
              <a:rPr sz="3500">
                <a:solidFill>
                  <a:srgbClr val="FFFFFF"/>
                </a:solidFill>
                <a:effectLst>
                  <a:outerShdw sx="100000" sy="100000" kx="0" ky="0" algn="b" rotWithShape="0" blurRad="152400" dist="76200" dir="7680000">
                    <a:srgbClr val="000000"/>
                  </a:outerShdw>
                </a:effectLst>
                <a:latin typeface="Chalkboard"/>
                <a:ea typeface="Chalkboard"/>
                <a:cs typeface="Chalkboard"/>
                <a:sym typeface="Chalkboard"/>
              </a:rPr>
              <a:t>it was tied across His shoulders and He was led out through a road now known as the Via Dolorosa. (Dr. D.C. Truman Davis). Despite His efforts to walk erect He falls and a Roman Centurion compels Simon to carry the cross the rest of the way from the Fortress Antonia to Calvary (Luke 23:26). </a:t>
            </a:r>
          </a:p>
        </p:txBody>
      </p:sp>
      <p:pic>
        <p:nvPicPr>
          <p:cNvPr id="104" name="pasted-image.pdf"/>
          <p:cNvPicPr/>
          <p:nvPr/>
        </p:nvPicPr>
        <p:blipFill>
          <a:blip r:embed="rId2">
            <a:extLst/>
          </a:blip>
          <a:stretch>
            <a:fillRect/>
          </a:stretch>
        </p:blipFill>
        <p:spPr>
          <a:xfrm>
            <a:off x="977379" y="1157098"/>
            <a:ext cx="11050042" cy="2004760"/>
          </a:xfrm>
          <a:prstGeom prst="rect">
            <a:avLst/>
          </a:prstGeom>
          <a:ln w="12700">
            <a:miter lim="400000"/>
          </a:ln>
          <a:effectLst>
            <a:outerShdw sx="100000" sy="100000" kx="0" ky="0" algn="b" rotWithShape="0" blurRad="76200" dist="76200" dir="1936150">
              <a:srgbClr val="000000"/>
            </a:outerShdw>
          </a:effectLst>
        </p:spPr>
      </p:pic>
      <p:pic>
        <p:nvPicPr>
          <p:cNvPr id="105" name=""/>
          <p:cNvPicPr/>
          <p:nvPr/>
        </p:nvPicPr>
        <p:blipFill>
          <a:blip r:embed="rId3">
            <a:extLst/>
          </a:blip>
          <a:stretch>
            <a:fillRect/>
          </a:stretch>
        </p:blipFill>
        <p:spPr>
          <a:xfrm>
            <a:off x="113702" y="2586322"/>
            <a:ext cx="5721133" cy="7256485"/>
          </a:xfrm>
          <a:prstGeom prst="rect">
            <a:avLst/>
          </a:prstGeom>
        </p:spPr>
      </p:pic>
      <p:sp>
        <p:nvSpPr>
          <p:cNvPr id="106" name="Shape 106"/>
          <p:cNvSpPr/>
          <p:nvPr/>
        </p:nvSpPr>
        <p:spPr>
          <a:xfrm>
            <a:off x="456451" y="6913033"/>
            <a:ext cx="5035634" cy="2488407"/>
          </a:xfrm>
          <a:prstGeom prst="rect">
            <a:avLst/>
          </a:prstGeom>
          <a:ln w="12700">
            <a:miter lim="400000"/>
          </a:ln>
          <a:effectLst>
            <a:outerShdw sx="100000" sy="100000" kx="0" ky="0" algn="b" rotWithShape="0" blurRad="76200" dist="76200" dir="193615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John 19:17 (NKJV)</a:t>
            </a:r>
            <a:endPar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endParaRPr>
          </a:p>
          <a:p>
            <a:pPr lvl="0" defTabSz="457200">
              <a:defRPr sz="1800">
                <a:solidFill>
                  <a:srgbClr val="000000"/>
                </a:solidFill>
              </a:defRPr>
            </a:pPr>
            <a:r>
              <a:rPr baseline="31999"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17</a:t>
            </a: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 And He, bearing His cross, went out to a place called </a:t>
            </a:r>
            <a:r>
              <a:rPr i="1"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the Place</a:t>
            </a: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 of a Skull, which is called in Hebrew, Golgotha,</a:t>
            </a:r>
          </a:p>
        </p:txBody>
      </p:sp>
      <p:sp>
        <p:nvSpPr>
          <p:cNvPr id="107" name="Shape 107"/>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9" name="pasted-image.pdf"/>
          <p:cNvPicPr/>
          <p:nvPr/>
        </p:nvPicPr>
        <p:blipFill>
          <a:blip r:embed="rId2">
            <a:extLst/>
          </a:blip>
          <a:stretch>
            <a:fillRect/>
          </a:stretch>
        </p:blipFill>
        <p:spPr>
          <a:xfrm>
            <a:off x="977379" y="1157098"/>
            <a:ext cx="11050042" cy="2004760"/>
          </a:xfrm>
          <a:prstGeom prst="rect">
            <a:avLst/>
          </a:prstGeom>
          <a:ln w="12700">
            <a:miter lim="400000"/>
          </a:ln>
          <a:effectLst>
            <a:outerShdw sx="100000" sy="100000" kx="0" ky="0" algn="b" rotWithShape="0" blurRad="76200" dist="76200" dir="1936150">
              <a:srgbClr val="000000"/>
            </a:outerShdw>
          </a:effectLst>
        </p:spPr>
      </p:pic>
      <p:pic>
        <p:nvPicPr>
          <p:cNvPr id="110" name=""/>
          <p:cNvPicPr/>
          <p:nvPr/>
        </p:nvPicPr>
        <p:blipFill>
          <a:blip r:embed="rId3">
            <a:extLst/>
          </a:blip>
          <a:stretch>
            <a:fillRect/>
          </a:stretch>
        </p:blipFill>
        <p:spPr>
          <a:xfrm>
            <a:off x="113702" y="2586322"/>
            <a:ext cx="5721133" cy="7256485"/>
          </a:xfrm>
          <a:prstGeom prst="rect">
            <a:avLst/>
          </a:prstGeom>
        </p:spPr>
      </p:pic>
      <p:sp>
        <p:nvSpPr>
          <p:cNvPr id="111" name="Shape 111"/>
          <p:cNvSpPr/>
          <p:nvPr/>
        </p:nvSpPr>
        <p:spPr>
          <a:xfrm>
            <a:off x="456451" y="6913033"/>
            <a:ext cx="5035634" cy="2488407"/>
          </a:xfrm>
          <a:prstGeom prst="rect">
            <a:avLst/>
          </a:prstGeom>
          <a:ln w="12700">
            <a:miter lim="400000"/>
          </a:ln>
          <a:effectLst>
            <a:outerShdw sx="100000" sy="100000" kx="0" ky="0" algn="b" rotWithShape="0" blurRad="76200" dist="76200" dir="1936150">
              <a:srgbClr val="000000"/>
            </a:outerShdw>
          </a:effectLst>
          <a:extLst>
            <a:ext uri="{C572A759-6A51-4108-AA02-DFA0A04FC94B}">
              <ma14:wrappingTextBoxFlag xmlns:ma14="http://schemas.microsoft.com/office/mac/drawingml/2011/main" val="1"/>
            </a:ext>
          </a:extLst>
        </p:spPr>
        <p:txBody>
          <a:bodyPr lIns="0" tIns="0" rIns="0" bIns="0">
            <a:spAutoFit/>
          </a:bodyPr>
          <a:lstStyle/>
          <a:p>
            <a:pPr lvl="0" defTabSz="457200">
              <a:defRPr sz="1800">
                <a:solidFill>
                  <a:srgbClr val="000000"/>
                </a:solidFill>
              </a:defRPr>
            </a:pP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John 19:17 (NKJV)</a:t>
            </a:r>
            <a:endPar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endParaRPr>
          </a:p>
          <a:p>
            <a:pPr lvl="0" defTabSz="457200">
              <a:defRPr sz="1800">
                <a:solidFill>
                  <a:srgbClr val="000000"/>
                </a:solidFill>
              </a:defRPr>
            </a:pPr>
            <a:r>
              <a:rPr baseline="31999"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17</a:t>
            </a: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 And He, bearing His cross, went out to a place called </a:t>
            </a:r>
            <a:r>
              <a:rPr i="1"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the Place</a:t>
            </a:r>
            <a:r>
              <a:rPr sz="3200">
                <a:solidFill>
                  <a:srgbClr val="FFFFFF"/>
                </a:solidFill>
                <a:effectLst>
                  <a:outerShdw sx="100000" sy="100000" kx="0" ky="0" algn="b" rotWithShape="0" blurRad="63500" dist="63500" dir="4155154">
                    <a:srgbClr val="000000"/>
                  </a:outerShdw>
                </a:effectLst>
                <a:latin typeface="Calibri"/>
                <a:ea typeface="Calibri"/>
                <a:cs typeface="Calibri"/>
                <a:sym typeface="Calibri"/>
              </a:rPr>
              <a:t> of a Skull, which is called in Hebrew, Golgotha,</a:t>
            </a:r>
          </a:p>
        </p:txBody>
      </p:sp>
      <p:pic>
        <p:nvPicPr>
          <p:cNvPr id="112" name="image.png"/>
          <p:cNvPicPr/>
          <p:nvPr/>
        </p:nvPicPr>
        <p:blipFill>
          <a:blip r:embed="rId4">
            <a:extLst/>
          </a:blip>
          <a:stretch>
            <a:fillRect/>
          </a:stretch>
        </p:blipFill>
        <p:spPr>
          <a:xfrm>
            <a:off x="7284719" y="2429381"/>
            <a:ext cx="5418787" cy="7256486"/>
          </a:xfrm>
          <a:prstGeom prst="rect">
            <a:avLst/>
          </a:prstGeom>
          <a:ln w="12700">
            <a:miter lim="400000"/>
          </a:ln>
        </p:spPr>
      </p:pic>
      <p:sp>
        <p:nvSpPr>
          <p:cNvPr id="113" name="Shape 113"/>
          <p:cNvSpPr/>
          <p:nvPr/>
        </p:nvSpPr>
        <p:spPr>
          <a:xfrm>
            <a:off x="38100" y="-8467"/>
            <a:ext cx="12928600" cy="1866901"/>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0" tIns="0" rIns="0" bIns="0" anchor="ctr">
            <a:spAutoFit/>
          </a:bodyPr>
          <a:lstStyle>
            <a:lvl1pPr defTabSz="457200">
              <a:defRPr sz="4100">
                <a:solidFill>
                  <a:srgbClr val="FFFFFF"/>
                </a:solidFill>
                <a:effectLst>
                  <a:outerShdw sx="100000" sy="100000" kx="0" ky="0" algn="b" rotWithShape="0" blurRad="152400" dist="76200" dir="2700000">
                    <a:srgbClr val="000000"/>
                  </a:outerShdw>
                </a:effectLst>
                <a:latin typeface="Zapfino"/>
                <a:ea typeface="Zapfino"/>
                <a:cs typeface="Zapfino"/>
                <a:sym typeface="Zapfino"/>
              </a:defRPr>
            </a:lvl1pPr>
          </a:lstStyle>
          <a:p>
            <a:pPr lvl="0">
              <a:defRPr sz="1800">
                <a:solidFill>
                  <a:srgbClr val="000000"/>
                </a:solidFill>
                <a:effectLst/>
              </a:defRPr>
            </a:pPr>
            <a:r>
              <a:rPr sz="4100">
                <a:solidFill>
                  <a:srgbClr val="FFFFFF"/>
                </a:solidFill>
                <a:effectLst>
                  <a:outerShdw sx="100000" sy="100000" kx="0" ky="0" algn="b" rotWithShape="0" blurRad="152400" dist="76200" dir="2700000">
                    <a:srgbClr val="000000"/>
                  </a:outerShdw>
                </a:effectLst>
              </a:rPr>
              <a:t>“The Crucifixion of Jesus”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0" grpId="1" fill="hold">
                                  <p:stCondLst>
                                    <p:cond delay="0"/>
                                  </p:stCondLst>
                                  <p:iterate type="el" backwards="0">
                                    <p:tmAbs val="0"/>
                                  </p:iterate>
                                  <p:childTnLst>
                                    <p:animEffect filter="fade" transition="out">
                                      <p:cBhvr>
                                        <p:cTn id="6" dur="2000" fill="hold"/>
                                        <p:tgtEl>
                                          <p:spTgt spid="112"/>
                                        </p:tgtEl>
                                      </p:cBhvr>
                                    </p:animEffect>
                                    <p:set>
                                      <p:cBhvr>
                                        <p:cTn id="7" fill="hold">
                                          <p:stCondLst>
                                            <p:cond delay="1999"/>
                                          </p:stCondLst>
                                        </p:cTn>
                                        <p:tgtEl>
                                          <p:spTgt spid="11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