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lvl1pPr algn="ctr" defTabSz="584200">
      <a:defRPr sz="4000">
        <a:solidFill>
          <a:srgbClr val="FFFFFF"/>
        </a:solidFill>
        <a:latin typeface="+mn-lt"/>
        <a:ea typeface="+mn-ea"/>
        <a:cs typeface="+mn-cs"/>
        <a:sym typeface="American Typewriter"/>
      </a:defRPr>
    </a:lvl1pPr>
    <a:lvl2pPr indent="342900" algn="ctr" defTabSz="584200">
      <a:defRPr sz="4000">
        <a:solidFill>
          <a:srgbClr val="FFFFFF"/>
        </a:solidFill>
        <a:latin typeface="+mn-lt"/>
        <a:ea typeface="+mn-ea"/>
        <a:cs typeface="+mn-cs"/>
        <a:sym typeface="American Typewriter"/>
      </a:defRPr>
    </a:lvl2pPr>
    <a:lvl3pPr indent="685800" algn="ctr" defTabSz="584200">
      <a:defRPr sz="4000">
        <a:solidFill>
          <a:srgbClr val="FFFFFF"/>
        </a:solidFill>
        <a:latin typeface="+mn-lt"/>
        <a:ea typeface="+mn-ea"/>
        <a:cs typeface="+mn-cs"/>
        <a:sym typeface="American Typewriter"/>
      </a:defRPr>
    </a:lvl3pPr>
    <a:lvl4pPr indent="1028700" algn="ctr" defTabSz="584200">
      <a:defRPr sz="4000">
        <a:solidFill>
          <a:srgbClr val="FFFFFF"/>
        </a:solidFill>
        <a:latin typeface="+mn-lt"/>
        <a:ea typeface="+mn-ea"/>
        <a:cs typeface="+mn-cs"/>
        <a:sym typeface="American Typewriter"/>
      </a:defRPr>
    </a:lvl4pPr>
    <a:lvl5pPr indent="1371600" algn="ctr" defTabSz="584200">
      <a:defRPr sz="4000">
        <a:solidFill>
          <a:srgbClr val="FFFFFF"/>
        </a:solidFill>
        <a:latin typeface="+mn-lt"/>
        <a:ea typeface="+mn-ea"/>
        <a:cs typeface="+mn-cs"/>
        <a:sym typeface="American Typewriter"/>
      </a:defRPr>
    </a:lvl5pPr>
    <a:lvl6pPr indent="1714500" algn="ctr" defTabSz="584200">
      <a:defRPr sz="4000">
        <a:solidFill>
          <a:srgbClr val="FFFFFF"/>
        </a:solidFill>
        <a:latin typeface="+mn-lt"/>
        <a:ea typeface="+mn-ea"/>
        <a:cs typeface="+mn-cs"/>
        <a:sym typeface="American Typewriter"/>
      </a:defRPr>
    </a:lvl6pPr>
    <a:lvl7pPr indent="2057400" algn="ctr" defTabSz="584200">
      <a:defRPr sz="4000">
        <a:solidFill>
          <a:srgbClr val="FFFFFF"/>
        </a:solidFill>
        <a:latin typeface="+mn-lt"/>
        <a:ea typeface="+mn-ea"/>
        <a:cs typeface="+mn-cs"/>
        <a:sym typeface="American Typewriter"/>
      </a:defRPr>
    </a:lvl7pPr>
    <a:lvl8pPr indent="2400300" algn="ctr" defTabSz="584200">
      <a:defRPr sz="4000">
        <a:solidFill>
          <a:srgbClr val="FFFFFF"/>
        </a:solidFill>
        <a:latin typeface="+mn-lt"/>
        <a:ea typeface="+mn-ea"/>
        <a:cs typeface="+mn-cs"/>
        <a:sym typeface="American Typewriter"/>
      </a:defRPr>
    </a:lvl8pPr>
    <a:lvl9pPr indent="2743200" algn="ctr" defTabSz="584200">
      <a:defRPr sz="4000">
        <a:solidFill>
          <a:srgbClr val="FFFFFF"/>
        </a:solidFill>
        <a:latin typeface="+mn-lt"/>
        <a:ea typeface="+mn-ea"/>
        <a:cs typeface="+mn-cs"/>
        <a:sym typeface="American Typewri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noFill/>
        </a:fill>
      </a:tcStyle>
    </a:wholeTbl>
    <a:band2H>
      <a:tcTxStyle b="def" i="def"/>
      <a:tcStyle>
        <a:tcBdr/>
        <a:fill>
          <a:solidFill>
            <a:srgbClr val="000000">
              <a:alpha val="20000"/>
            </a:srgbClr>
          </a:solidFill>
        </a:fill>
      </a:tcStyle>
    </a:band2H>
    <a:firstCol>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firstCol>
    <a:lastRow>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lastRow>
    <a:firstRow>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ph type="sldImg"/>
          </p:nvPr>
        </p:nvSpPr>
        <p:spPr>
          <a:xfrm>
            <a:off x="1143000" y="685800"/>
            <a:ext cx="4572000" cy="3429000"/>
          </a:xfrm>
          <a:prstGeom prst="rect">
            <a:avLst/>
          </a:prstGeom>
        </p:spPr>
        <p:txBody>
          <a:bodyPr/>
          <a:lstStyle/>
          <a:p>
            <a:pPr lvl="0"/>
          </a:p>
        </p:txBody>
      </p:sp>
      <p:sp>
        <p:nvSpPr>
          <p:cNvPr id="42" name="Shape 4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6" name="Shape 6"/>
          <p:cNvSpPr/>
          <p:nvPr>
            <p:ph type="title"/>
          </p:nvPr>
        </p:nvSpPr>
        <p:spPr>
          <a:xfrm>
            <a:off x="1079500" y="2921000"/>
            <a:ext cx="10845800" cy="2413000"/>
          </a:xfrm>
          <a:prstGeom prst="rect">
            <a:avLst/>
          </a:prstGeom>
        </p:spPr>
        <p:txBody>
          <a:bodyPr lIns="0" tIns="0" rIns="0" bIns="0" anchor="b"/>
          <a:lstStyle>
            <a:lvl1pPr>
              <a:defRPr sz="8000"/>
            </a:lvl1pPr>
          </a:lstStyle>
          <a:p>
            <a:pPr lvl="0">
              <a:defRPr sz="1800">
                <a:solidFill>
                  <a:srgbClr val="000000"/>
                </a:solidFill>
              </a:defRPr>
            </a:pPr>
            <a:r>
              <a:rPr sz="8000">
                <a:solidFill>
                  <a:srgbClr val="FFFFFF"/>
                </a:solidFill>
              </a:rPr>
              <a:t>Title Text</a:t>
            </a:r>
          </a:p>
        </p:txBody>
      </p:sp>
      <p:sp>
        <p:nvSpPr>
          <p:cNvPr id="7" name="Shape 7"/>
          <p:cNvSpPr/>
          <p:nvPr>
            <p:ph type="body" idx="1"/>
          </p:nvPr>
        </p:nvSpPr>
        <p:spPr>
          <a:xfrm>
            <a:off x="1079500" y="5359400"/>
            <a:ext cx="10845800" cy="1380067"/>
          </a:xfrm>
          <a:prstGeom prst="rect">
            <a:avLst/>
          </a:prstGeom>
        </p:spPr>
        <p:txBody>
          <a:bodyPr lIns="0" tIns="0" rIns="0" bIns="0" anchor="t"/>
          <a:lstStyle>
            <a:lvl1pPr marL="0" indent="0" algn="ctr">
              <a:spcBef>
                <a:spcPts val="0"/>
              </a:spcBef>
              <a:buSzTx/>
              <a:buNone/>
              <a:defRPr>
                <a:solidFill>
                  <a:srgbClr val="909696"/>
                </a:solidFill>
              </a:defRPr>
            </a:lvl1pPr>
            <a:lvl2pPr marL="0" indent="0" algn="ctr">
              <a:spcBef>
                <a:spcPts val="0"/>
              </a:spcBef>
              <a:buSzTx/>
              <a:buNone/>
              <a:defRPr>
                <a:solidFill>
                  <a:srgbClr val="909696"/>
                </a:solidFill>
              </a:defRPr>
            </a:lvl2pPr>
            <a:lvl3pPr marL="0" indent="0" algn="ctr">
              <a:spcBef>
                <a:spcPts val="0"/>
              </a:spcBef>
              <a:buSzTx/>
              <a:buNone/>
              <a:defRPr>
                <a:solidFill>
                  <a:srgbClr val="909696"/>
                </a:solidFill>
              </a:defRPr>
            </a:lvl3pPr>
            <a:lvl4pPr marL="0" indent="0" algn="ctr">
              <a:spcBef>
                <a:spcPts val="0"/>
              </a:spcBef>
              <a:buSzTx/>
              <a:buNone/>
              <a:defRPr>
                <a:solidFill>
                  <a:srgbClr val="909696"/>
                </a:solidFill>
              </a:defRPr>
            </a:lvl4pPr>
            <a:lvl5pPr marL="0" indent="0" algn="ctr">
              <a:spcBef>
                <a:spcPts val="0"/>
              </a:spcBef>
              <a:buSzTx/>
              <a:buNone/>
              <a:defRPr>
                <a:solidFill>
                  <a:srgbClr val="909696"/>
                </a:solidFill>
              </a:defRPr>
            </a:lvl5pPr>
          </a:lstStyle>
          <a:p>
            <a:pPr lvl="0">
              <a:defRPr sz="1800">
                <a:solidFill>
                  <a:srgbClr val="000000"/>
                </a:solidFill>
              </a:defRPr>
            </a:pPr>
            <a:r>
              <a:rPr sz="4200">
                <a:solidFill>
                  <a:srgbClr val="909696"/>
                </a:solidFill>
              </a:rPr>
              <a:t>Body Level One</a:t>
            </a:r>
            <a:endParaRPr sz="4200">
              <a:solidFill>
                <a:srgbClr val="909696"/>
              </a:solidFill>
            </a:endParaRPr>
          </a:p>
          <a:p>
            <a:pPr lvl="1">
              <a:defRPr sz="1800">
                <a:solidFill>
                  <a:srgbClr val="000000"/>
                </a:solidFill>
              </a:defRPr>
            </a:pPr>
            <a:r>
              <a:rPr sz="4200">
                <a:solidFill>
                  <a:srgbClr val="909696"/>
                </a:solidFill>
              </a:rPr>
              <a:t>Body Level Two</a:t>
            </a:r>
            <a:endParaRPr sz="4200">
              <a:solidFill>
                <a:srgbClr val="909696"/>
              </a:solidFill>
            </a:endParaRPr>
          </a:p>
          <a:p>
            <a:pPr lvl="2">
              <a:defRPr sz="1800">
                <a:solidFill>
                  <a:srgbClr val="000000"/>
                </a:solidFill>
              </a:defRPr>
            </a:pPr>
            <a:r>
              <a:rPr sz="4200">
                <a:solidFill>
                  <a:srgbClr val="909696"/>
                </a:solidFill>
              </a:rPr>
              <a:t>Body Level Three</a:t>
            </a:r>
            <a:endParaRPr sz="4200">
              <a:solidFill>
                <a:srgbClr val="909696"/>
              </a:solidFill>
            </a:endParaRPr>
          </a:p>
          <a:p>
            <a:pPr lvl="3">
              <a:defRPr sz="1800">
                <a:solidFill>
                  <a:srgbClr val="000000"/>
                </a:solidFill>
              </a:defRPr>
            </a:pPr>
            <a:r>
              <a:rPr sz="4200">
                <a:solidFill>
                  <a:srgbClr val="909696"/>
                </a:solidFill>
              </a:rPr>
              <a:t>Body Level Four</a:t>
            </a:r>
            <a:endParaRPr sz="4200">
              <a:solidFill>
                <a:srgbClr val="909696"/>
              </a:solidFill>
            </a:endParaRPr>
          </a:p>
          <a:p>
            <a:pPr lvl="4">
              <a:defRPr sz="1800">
                <a:solidFill>
                  <a:srgbClr val="000000"/>
                </a:solidFill>
              </a:defRPr>
            </a:pPr>
            <a:r>
              <a:rPr sz="4200">
                <a:solidFill>
                  <a:srgbClr val="909696"/>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26" name="Shape 26"/>
          <p:cNvSpPr/>
          <p:nvPr>
            <p:ph type="title"/>
          </p:nvPr>
        </p:nvSpPr>
        <p:spPr>
          <a:xfrm>
            <a:off x="495300" y="1663700"/>
            <a:ext cx="5651500" cy="3302000"/>
          </a:xfrm>
          <a:prstGeom prst="rect">
            <a:avLst/>
          </a:prstGeom>
        </p:spPr>
        <p:txBody>
          <a:bodyPr lIns="0" tIns="0" rIns="0" bIns="0" anchor="b"/>
          <a:lstStyle/>
          <a:p>
            <a:pPr lvl="0">
              <a:defRPr sz="1800">
                <a:solidFill>
                  <a:srgbClr val="000000"/>
                </a:solidFill>
              </a:defRPr>
            </a:pPr>
            <a:r>
              <a:rPr sz="7000">
                <a:solidFill>
                  <a:srgbClr val="FFFFFF"/>
                </a:solidFill>
              </a:rPr>
              <a:t>Title Text</a:t>
            </a:r>
          </a:p>
        </p:txBody>
      </p:sp>
      <p:sp>
        <p:nvSpPr>
          <p:cNvPr id="27" name="Shape 27"/>
          <p:cNvSpPr/>
          <p:nvPr>
            <p:ph type="body" idx="1"/>
          </p:nvPr>
        </p:nvSpPr>
        <p:spPr>
          <a:xfrm>
            <a:off x="495300" y="4991100"/>
            <a:ext cx="5651500" cy="3073400"/>
          </a:xfrm>
          <a:prstGeom prst="rect">
            <a:avLst/>
          </a:prstGeom>
        </p:spPr>
        <p:txBody>
          <a:bodyPr lIns="0" tIns="0" rIns="0" bIns="0" anchor="t"/>
          <a:lstStyle>
            <a:lvl1pPr marL="0" indent="0" algn="ctr">
              <a:spcBef>
                <a:spcPts val="0"/>
              </a:spcBef>
              <a:buSzTx/>
              <a:buNone/>
              <a:defRPr sz="5000">
                <a:solidFill>
                  <a:srgbClr val="909696"/>
                </a:solidFill>
              </a:defRPr>
            </a:lvl1pPr>
            <a:lvl2pPr marL="0" indent="0" algn="ctr">
              <a:spcBef>
                <a:spcPts val="0"/>
              </a:spcBef>
              <a:buSzTx/>
              <a:buNone/>
              <a:defRPr sz="5000">
                <a:solidFill>
                  <a:srgbClr val="909696"/>
                </a:solidFill>
              </a:defRPr>
            </a:lvl2pPr>
            <a:lvl3pPr marL="0" indent="0" algn="ctr">
              <a:spcBef>
                <a:spcPts val="0"/>
              </a:spcBef>
              <a:buSzTx/>
              <a:buNone/>
              <a:defRPr sz="5000">
                <a:solidFill>
                  <a:srgbClr val="909696"/>
                </a:solidFill>
              </a:defRPr>
            </a:lvl3pPr>
            <a:lvl4pPr marL="0" indent="0" algn="ctr">
              <a:spcBef>
                <a:spcPts val="0"/>
              </a:spcBef>
              <a:buSzTx/>
              <a:buNone/>
              <a:defRPr sz="5000">
                <a:solidFill>
                  <a:srgbClr val="909696"/>
                </a:solidFill>
              </a:defRPr>
            </a:lvl4pPr>
            <a:lvl5pPr marL="0" indent="0" algn="ctr">
              <a:spcBef>
                <a:spcPts val="0"/>
              </a:spcBef>
              <a:buSzTx/>
              <a:buNone/>
              <a:defRPr sz="5000">
                <a:solidFill>
                  <a:srgbClr val="909696"/>
                </a:solidFill>
              </a:defRPr>
            </a:lvl5pPr>
          </a:lstStyle>
          <a:p>
            <a:pPr lvl="0">
              <a:defRPr sz="1800">
                <a:solidFill>
                  <a:srgbClr val="000000"/>
                </a:solidFill>
              </a:defRPr>
            </a:pPr>
            <a:r>
              <a:rPr sz="5000">
                <a:solidFill>
                  <a:srgbClr val="909696"/>
                </a:solidFill>
              </a:rPr>
              <a:t>Body Level One</a:t>
            </a:r>
            <a:endParaRPr sz="5000">
              <a:solidFill>
                <a:srgbClr val="909696"/>
              </a:solidFill>
            </a:endParaRPr>
          </a:p>
          <a:p>
            <a:pPr lvl="1">
              <a:defRPr sz="1800">
                <a:solidFill>
                  <a:srgbClr val="000000"/>
                </a:solidFill>
              </a:defRPr>
            </a:pPr>
            <a:r>
              <a:rPr sz="5000">
                <a:solidFill>
                  <a:srgbClr val="909696"/>
                </a:solidFill>
              </a:rPr>
              <a:t>Body Level Two</a:t>
            </a:r>
            <a:endParaRPr sz="5000">
              <a:solidFill>
                <a:srgbClr val="909696"/>
              </a:solidFill>
            </a:endParaRPr>
          </a:p>
          <a:p>
            <a:pPr lvl="2">
              <a:defRPr sz="1800">
                <a:solidFill>
                  <a:srgbClr val="000000"/>
                </a:solidFill>
              </a:defRPr>
            </a:pPr>
            <a:r>
              <a:rPr sz="5000">
                <a:solidFill>
                  <a:srgbClr val="909696"/>
                </a:solidFill>
              </a:rPr>
              <a:t>Body Level Three</a:t>
            </a:r>
            <a:endParaRPr sz="5000">
              <a:solidFill>
                <a:srgbClr val="909696"/>
              </a:solidFill>
            </a:endParaRPr>
          </a:p>
          <a:p>
            <a:pPr lvl="3">
              <a:defRPr sz="1800">
                <a:solidFill>
                  <a:srgbClr val="000000"/>
                </a:solidFill>
              </a:defRPr>
            </a:pPr>
            <a:r>
              <a:rPr sz="5000">
                <a:solidFill>
                  <a:srgbClr val="909696"/>
                </a:solidFill>
              </a:rPr>
              <a:t>Body Level Four</a:t>
            </a:r>
            <a:endParaRPr sz="5000">
              <a:solidFill>
                <a:srgbClr val="909696"/>
              </a:solidFill>
            </a:endParaRPr>
          </a:p>
          <a:p>
            <a:pPr lvl="4">
              <a:defRPr sz="1800">
                <a:solidFill>
                  <a:srgbClr val="000000"/>
                </a:solidFill>
              </a:defRPr>
            </a:pPr>
            <a:r>
              <a:rPr sz="5000">
                <a:solidFill>
                  <a:srgbClr val="909696"/>
                </a:solid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30" name="Shape 30"/>
          <p:cNvSpPr/>
          <p:nvPr>
            <p:ph type="body" idx="1"/>
          </p:nvPr>
        </p:nvSpPr>
        <p:spPr>
          <a:xfrm>
            <a:off x="1079500" y="2527300"/>
            <a:ext cx="5232400" cy="6108700"/>
          </a:xfrm>
          <a:prstGeom prst="rect">
            <a:avLst/>
          </a:prstGeom>
        </p:spPr>
        <p:txBody>
          <a:bodyPr/>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33" name="Shape 33"/>
          <p:cNvSpPr/>
          <p:nvPr>
            <p:ph type="body" idx="1"/>
          </p:nvPr>
        </p:nvSpPr>
        <p:spPr>
          <a:xfrm>
            <a:off x="1079500" y="2527300"/>
            <a:ext cx="5232400" cy="6108700"/>
          </a:xfrm>
          <a:prstGeom prst="rect">
            <a:avLst/>
          </a:prstGeom>
        </p:spPr>
        <p:txBody>
          <a:bodyPr/>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35" name="Shape 35"/>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36" name="Shape 36"/>
          <p:cNvSpPr/>
          <p:nvPr>
            <p:ph type="body" idx="1"/>
          </p:nvPr>
        </p:nvSpPr>
        <p:spPr>
          <a:xfrm>
            <a:off x="7772400" y="2527300"/>
            <a:ext cx="4152900" cy="6108700"/>
          </a:xfrm>
          <a:prstGeom prst="rect">
            <a:avLst/>
          </a:prstGeom>
        </p:spPr>
        <p:txBody>
          <a:bodyPr/>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38" name="pasted-image.pdf"/>
          <p:cNvPicPr/>
          <p:nvPr/>
        </p:nvPicPr>
        <p:blipFill>
          <a:blip r:embed="rId2">
            <a:extLst/>
          </a:blip>
          <a:stretch>
            <a:fillRect/>
          </a:stretch>
        </p:blipFill>
        <p:spPr>
          <a:xfrm>
            <a:off x="4233" y="4233"/>
            <a:ext cx="12996334" cy="9745134"/>
          </a:xfrm>
          <a:prstGeom prst="rect">
            <a:avLst/>
          </a:prstGeom>
          <a:ln w="12700">
            <a:miter lim="400000"/>
          </a:ln>
        </p:spPr>
      </p:pic>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0" name="pasted-image.pdf"/>
          <p:cNvPicPr/>
          <p:nvPr/>
        </p:nvPicPr>
        <p:blipFill>
          <a:blip r:embed="rId3">
            <a:extLst/>
          </a:blip>
          <a:stretch>
            <a:fillRect/>
          </a:stretch>
        </p:blipFill>
        <p:spPr>
          <a:xfrm>
            <a:off x="-33380" y="-16934"/>
            <a:ext cx="13071560" cy="9787468"/>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9" name="Shape 9"/>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10" name="Shape 10"/>
          <p:cNvSpPr/>
          <p:nvPr>
            <p:ph type="body" idx="1"/>
          </p:nvPr>
        </p:nvSpPr>
        <p:spPr>
          <a:prstGeom prst="rect">
            <a:avLst/>
          </a:prstGeom>
        </p:spPr>
        <p:txBody>
          <a:body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12" name="Shape 12"/>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
        <p:nvSpPr>
          <p:cNvPr id="13" name="Shape 13"/>
          <p:cNvSpPr/>
          <p:nvPr>
            <p:ph type="body" idx="1"/>
          </p:nvPr>
        </p:nvSpPr>
        <p:spPr>
          <a:prstGeom prst="rect">
            <a:avLst/>
          </a:prstGeom>
        </p:spPr>
        <p:txBody>
          <a:bodyPr lIns="0" tIns="0" rIns="0" bIns="0" numCol="2" spcCol="542290" anchor="t"/>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15" name="Shape 15"/>
          <p:cNvSpPr/>
          <p:nvPr>
            <p:ph type="body" idx="1"/>
          </p:nvPr>
        </p:nvSpPr>
        <p:spPr>
          <a:xfrm>
            <a:off x="1079500" y="876300"/>
            <a:ext cx="10845800" cy="8001000"/>
          </a:xfrm>
          <a:prstGeom prst="rect">
            <a:avLst/>
          </a:prstGeom>
        </p:spPr>
        <p:txBody>
          <a:body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000">
                <a:solidFill>
                  <a:srgbClr val="FFFFFF"/>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0" name="Shape 20"/>
          <p:cNvSpPr/>
          <p:nvPr>
            <p:ph type="title"/>
          </p:nvPr>
        </p:nvSpPr>
        <p:spPr>
          <a:xfrm>
            <a:off x="1079500" y="2971800"/>
            <a:ext cx="10845800" cy="3810000"/>
          </a:xfrm>
          <a:prstGeom prst="rect">
            <a:avLst/>
          </a:prstGeom>
        </p:spPr>
        <p:txBody>
          <a:bodyPr/>
          <a:lstStyle>
            <a:lvl1pPr>
              <a:defRPr sz="8000"/>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2" name="Shape 22"/>
          <p:cNvSpPr/>
          <p:nvPr>
            <p:ph type="title"/>
          </p:nvPr>
        </p:nvSpPr>
        <p:spPr>
          <a:xfrm>
            <a:off x="1079500" y="7480300"/>
            <a:ext cx="10845800" cy="1460500"/>
          </a:xfrm>
          <a:prstGeom prst="rect">
            <a:avLst/>
          </a:prstGeom>
        </p:spPr>
        <p:txBody>
          <a:bodyPr/>
          <a:lstStyle>
            <a:lvl1pPr>
              <a:defRPr sz="8000"/>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6 Up">
    <p:spTree>
      <p:nvGrpSpPr>
        <p:cNvPr id="1" name=""/>
        <p:cNvGrpSpPr/>
        <p:nvPr/>
      </p:nvGrpSpPr>
      <p:grpSpPr>
        <a:xfrm>
          <a:off x="0" y="0"/>
          <a:ext cx="0" cy="0"/>
          <a:chOff x="0" y="0"/>
          <a:chExt cx="0" cy="0"/>
        </a:xfrm>
      </p:grpSpPr>
      <p:sp>
        <p:nvSpPr>
          <p:cNvPr id="24" name="Shape 24"/>
          <p:cNvSpPr/>
          <p:nvPr>
            <p:ph type="title"/>
          </p:nvPr>
        </p:nvSpPr>
        <p:spPr>
          <a:xfrm>
            <a:off x="1079500" y="7480300"/>
            <a:ext cx="10845800" cy="1460500"/>
          </a:xfrm>
          <a:prstGeom prst="rect">
            <a:avLst/>
          </a:prstGeom>
        </p:spPr>
        <p:txBody>
          <a:bodyPr/>
          <a:lstStyle>
            <a:lvl1pPr>
              <a:defRPr sz="8000"/>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cool-background-textures-at_textures1.png"/>
          <p:cNvPicPr/>
          <p:nvPr/>
        </p:nvPicPr>
        <p:blipFill>
          <a:blip r:embed="rId3">
            <a:extLst/>
          </a:blip>
          <a:stretch>
            <a:fillRect/>
          </a:stretch>
        </p:blipFill>
        <p:spPr>
          <a:xfrm>
            <a:off x="-1295400" y="0"/>
            <a:ext cx="14274800" cy="9753600"/>
          </a:xfrm>
          <a:prstGeom prst="rect">
            <a:avLst/>
          </a:prstGeom>
          <a:ln w="12700">
            <a:miter lim="400000"/>
          </a:ln>
        </p:spPr>
      </p:pic>
      <p:sp>
        <p:nvSpPr>
          <p:cNvPr id="3" name="Shape 3"/>
          <p:cNvSpPr/>
          <p:nvPr>
            <p:ph type="title"/>
          </p:nvPr>
        </p:nvSpPr>
        <p:spPr>
          <a:xfrm>
            <a:off x="1079500" y="152400"/>
            <a:ext cx="10845800" cy="209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7000">
                <a:solidFill>
                  <a:srgbClr val="FFFFFF"/>
                </a:solidFill>
              </a:rPr>
              <a:t>Title Text</a:t>
            </a:r>
          </a:p>
        </p:txBody>
      </p:sp>
      <p:sp>
        <p:nvSpPr>
          <p:cNvPr id="4" name="Shape 4"/>
          <p:cNvSpPr/>
          <p:nvPr>
            <p:ph type="body" idx="1"/>
          </p:nvPr>
        </p:nvSpPr>
        <p:spPr>
          <a:xfrm>
            <a:off x="1079500" y="2527300"/>
            <a:ext cx="108458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spd="med" advClick="1"/>
  <p:txStyles>
    <p:titleStyle>
      <a:lvl1pPr algn="ctr" defTabSz="584200">
        <a:defRPr sz="7000">
          <a:solidFill>
            <a:srgbClr val="FFFFFF"/>
          </a:solidFill>
          <a:latin typeface="+mn-lt"/>
          <a:ea typeface="+mn-ea"/>
          <a:cs typeface="+mn-cs"/>
          <a:sym typeface="American Typewriter"/>
        </a:defRPr>
      </a:lvl1pPr>
      <a:lvl2pPr indent="228600" algn="ctr" defTabSz="584200">
        <a:defRPr sz="7000">
          <a:solidFill>
            <a:srgbClr val="FFFFFF"/>
          </a:solidFill>
          <a:latin typeface="+mn-lt"/>
          <a:ea typeface="+mn-ea"/>
          <a:cs typeface="+mn-cs"/>
          <a:sym typeface="American Typewriter"/>
        </a:defRPr>
      </a:lvl2pPr>
      <a:lvl3pPr indent="457200" algn="ctr" defTabSz="584200">
        <a:defRPr sz="7000">
          <a:solidFill>
            <a:srgbClr val="FFFFFF"/>
          </a:solidFill>
          <a:latin typeface="+mn-lt"/>
          <a:ea typeface="+mn-ea"/>
          <a:cs typeface="+mn-cs"/>
          <a:sym typeface="American Typewriter"/>
        </a:defRPr>
      </a:lvl3pPr>
      <a:lvl4pPr indent="685800" algn="ctr" defTabSz="584200">
        <a:defRPr sz="7000">
          <a:solidFill>
            <a:srgbClr val="FFFFFF"/>
          </a:solidFill>
          <a:latin typeface="+mn-lt"/>
          <a:ea typeface="+mn-ea"/>
          <a:cs typeface="+mn-cs"/>
          <a:sym typeface="American Typewriter"/>
        </a:defRPr>
      </a:lvl4pPr>
      <a:lvl5pPr indent="914400" algn="ctr" defTabSz="584200">
        <a:defRPr sz="7000">
          <a:solidFill>
            <a:srgbClr val="FFFFFF"/>
          </a:solidFill>
          <a:latin typeface="+mn-lt"/>
          <a:ea typeface="+mn-ea"/>
          <a:cs typeface="+mn-cs"/>
          <a:sym typeface="American Typewriter"/>
        </a:defRPr>
      </a:lvl5pPr>
      <a:lvl6pPr indent="1143000" algn="ctr" defTabSz="584200">
        <a:defRPr sz="7000">
          <a:solidFill>
            <a:srgbClr val="FFFFFF"/>
          </a:solidFill>
          <a:latin typeface="+mn-lt"/>
          <a:ea typeface="+mn-ea"/>
          <a:cs typeface="+mn-cs"/>
          <a:sym typeface="American Typewriter"/>
        </a:defRPr>
      </a:lvl6pPr>
      <a:lvl7pPr indent="1371600" algn="ctr" defTabSz="584200">
        <a:defRPr sz="7000">
          <a:solidFill>
            <a:srgbClr val="FFFFFF"/>
          </a:solidFill>
          <a:latin typeface="+mn-lt"/>
          <a:ea typeface="+mn-ea"/>
          <a:cs typeface="+mn-cs"/>
          <a:sym typeface="American Typewriter"/>
        </a:defRPr>
      </a:lvl7pPr>
      <a:lvl8pPr indent="1600200" algn="ctr" defTabSz="584200">
        <a:defRPr sz="7000">
          <a:solidFill>
            <a:srgbClr val="FFFFFF"/>
          </a:solidFill>
          <a:latin typeface="+mn-lt"/>
          <a:ea typeface="+mn-ea"/>
          <a:cs typeface="+mn-cs"/>
          <a:sym typeface="American Typewriter"/>
        </a:defRPr>
      </a:lvl8pPr>
      <a:lvl9pPr indent="1828800" algn="ctr" defTabSz="584200">
        <a:defRPr sz="7000">
          <a:solidFill>
            <a:srgbClr val="FFFFFF"/>
          </a:solidFill>
          <a:latin typeface="+mn-lt"/>
          <a:ea typeface="+mn-ea"/>
          <a:cs typeface="+mn-cs"/>
          <a:sym typeface="American Typewriter"/>
        </a:defRPr>
      </a:lvl9pPr>
    </p:titleStyle>
    <p:bodyStyle>
      <a:lvl1pPr marL="904390" indent="-561490" defTabSz="584200">
        <a:spcBef>
          <a:spcPts val="3200"/>
        </a:spcBef>
        <a:buSzPct val="120000"/>
        <a:buChar char="•"/>
        <a:defRPr sz="4200">
          <a:solidFill>
            <a:srgbClr val="FFFFFF"/>
          </a:solidFill>
          <a:latin typeface="+mn-lt"/>
          <a:ea typeface="+mn-ea"/>
          <a:cs typeface="+mn-cs"/>
          <a:sym typeface="American Typewriter"/>
        </a:defRPr>
      </a:lvl1pPr>
      <a:lvl2pPr marL="1429323" indent="-561490" defTabSz="584200">
        <a:spcBef>
          <a:spcPts val="3200"/>
        </a:spcBef>
        <a:buSzPct val="120000"/>
        <a:buChar char="•"/>
        <a:defRPr sz="4200">
          <a:solidFill>
            <a:srgbClr val="FFFFFF"/>
          </a:solidFill>
          <a:latin typeface="+mn-lt"/>
          <a:ea typeface="+mn-ea"/>
          <a:cs typeface="+mn-cs"/>
          <a:sym typeface="American Typewriter"/>
        </a:defRPr>
      </a:lvl2pPr>
      <a:lvl3pPr marL="1937323" indent="-561490" defTabSz="584200">
        <a:spcBef>
          <a:spcPts val="3200"/>
        </a:spcBef>
        <a:buSzPct val="120000"/>
        <a:buChar char="•"/>
        <a:defRPr sz="4200">
          <a:solidFill>
            <a:srgbClr val="FFFFFF"/>
          </a:solidFill>
          <a:latin typeface="+mn-lt"/>
          <a:ea typeface="+mn-ea"/>
          <a:cs typeface="+mn-cs"/>
          <a:sym typeface="American Typewriter"/>
        </a:defRPr>
      </a:lvl3pPr>
      <a:lvl4pPr marL="2462257" indent="-561490" defTabSz="584200">
        <a:spcBef>
          <a:spcPts val="3200"/>
        </a:spcBef>
        <a:buSzPct val="120000"/>
        <a:buChar char="•"/>
        <a:defRPr sz="4200">
          <a:solidFill>
            <a:srgbClr val="FFFFFF"/>
          </a:solidFill>
          <a:latin typeface="+mn-lt"/>
          <a:ea typeface="+mn-ea"/>
          <a:cs typeface="+mn-cs"/>
          <a:sym typeface="American Typewriter"/>
        </a:defRPr>
      </a:lvl4pPr>
      <a:lvl5pPr marL="2987190" indent="-561490" defTabSz="584200">
        <a:spcBef>
          <a:spcPts val="3200"/>
        </a:spcBef>
        <a:buSzPct val="120000"/>
        <a:buChar char="•"/>
        <a:defRPr sz="4200">
          <a:solidFill>
            <a:srgbClr val="FFFFFF"/>
          </a:solidFill>
          <a:latin typeface="+mn-lt"/>
          <a:ea typeface="+mn-ea"/>
          <a:cs typeface="+mn-cs"/>
          <a:sym typeface="American Typewriter"/>
        </a:defRPr>
      </a:lvl5pPr>
      <a:lvl6pPr marL="3342790" indent="-561490" defTabSz="584200">
        <a:spcBef>
          <a:spcPts val="3200"/>
        </a:spcBef>
        <a:buSzPct val="120000"/>
        <a:buChar char="•"/>
        <a:defRPr sz="4200">
          <a:solidFill>
            <a:srgbClr val="FFFFFF"/>
          </a:solidFill>
          <a:latin typeface="+mn-lt"/>
          <a:ea typeface="+mn-ea"/>
          <a:cs typeface="+mn-cs"/>
          <a:sym typeface="American Typewriter"/>
        </a:defRPr>
      </a:lvl6pPr>
      <a:lvl7pPr marL="3698390" indent="-561490" defTabSz="584200">
        <a:spcBef>
          <a:spcPts val="3200"/>
        </a:spcBef>
        <a:buSzPct val="120000"/>
        <a:buChar char="•"/>
        <a:defRPr sz="4200">
          <a:solidFill>
            <a:srgbClr val="FFFFFF"/>
          </a:solidFill>
          <a:latin typeface="+mn-lt"/>
          <a:ea typeface="+mn-ea"/>
          <a:cs typeface="+mn-cs"/>
          <a:sym typeface="American Typewriter"/>
        </a:defRPr>
      </a:lvl7pPr>
      <a:lvl8pPr marL="4053990" indent="-561490" defTabSz="584200">
        <a:spcBef>
          <a:spcPts val="3200"/>
        </a:spcBef>
        <a:buSzPct val="120000"/>
        <a:buChar char="•"/>
        <a:defRPr sz="4200">
          <a:solidFill>
            <a:srgbClr val="FFFFFF"/>
          </a:solidFill>
          <a:latin typeface="+mn-lt"/>
          <a:ea typeface="+mn-ea"/>
          <a:cs typeface="+mn-cs"/>
          <a:sym typeface="American Typewriter"/>
        </a:defRPr>
      </a:lvl8pPr>
      <a:lvl9pPr marL="4409590" indent="-561490" defTabSz="584200">
        <a:spcBef>
          <a:spcPts val="3200"/>
        </a:spcBef>
        <a:buSzPct val="120000"/>
        <a:buChar char="•"/>
        <a:defRPr sz="4200">
          <a:solidFill>
            <a:srgbClr val="FFFFFF"/>
          </a:solidFill>
          <a:latin typeface="+mn-lt"/>
          <a:ea typeface="+mn-ea"/>
          <a:cs typeface="+mn-cs"/>
          <a:sym typeface="American Typewriter"/>
        </a:defRPr>
      </a:lvl9pPr>
    </p:bodyStyle>
    <p:otherStyle>
      <a:lvl1pPr algn="ctr" defTabSz="584200">
        <a:defRPr>
          <a:solidFill>
            <a:schemeClr val="tx1"/>
          </a:solidFill>
          <a:latin typeface="+mn-lt"/>
          <a:ea typeface="+mn-ea"/>
          <a:cs typeface="+mn-cs"/>
          <a:sym typeface="American Typewriter"/>
        </a:defRPr>
      </a:lvl1pPr>
      <a:lvl2pPr indent="228600" algn="ctr" defTabSz="584200">
        <a:defRPr>
          <a:solidFill>
            <a:schemeClr val="tx1"/>
          </a:solidFill>
          <a:latin typeface="+mn-lt"/>
          <a:ea typeface="+mn-ea"/>
          <a:cs typeface="+mn-cs"/>
          <a:sym typeface="American Typewriter"/>
        </a:defRPr>
      </a:lvl2pPr>
      <a:lvl3pPr indent="457200" algn="ctr" defTabSz="584200">
        <a:defRPr>
          <a:solidFill>
            <a:schemeClr val="tx1"/>
          </a:solidFill>
          <a:latin typeface="+mn-lt"/>
          <a:ea typeface="+mn-ea"/>
          <a:cs typeface="+mn-cs"/>
          <a:sym typeface="American Typewriter"/>
        </a:defRPr>
      </a:lvl3pPr>
      <a:lvl4pPr indent="685800" algn="ctr" defTabSz="584200">
        <a:defRPr>
          <a:solidFill>
            <a:schemeClr val="tx1"/>
          </a:solidFill>
          <a:latin typeface="+mn-lt"/>
          <a:ea typeface="+mn-ea"/>
          <a:cs typeface="+mn-cs"/>
          <a:sym typeface="American Typewriter"/>
        </a:defRPr>
      </a:lvl4pPr>
      <a:lvl5pPr indent="914400" algn="ctr" defTabSz="584200">
        <a:defRPr>
          <a:solidFill>
            <a:schemeClr val="tx1"/>
          </a:solidFill>
          <a:latin typeface="+mn-lt"/>
          <a:ea typeface="+mn-ea"/>
          <a:cs typeface="+mn-cs"/>
          <a:sym typeface="American Typewriter"/>
        </a:defRPr>
      </a:lvl5pPr>
      <a:lvl6pPr indent="1143000" algn="ctr" defTabSz="584200">
        <a:defRPr>
          <a:solidFill>
            <a:schemeClr val="tx1"/>
          </a:solidFill>
          <a:latin typeface="+mn-lt"/>
          <a:ea typeface="+mn-ea"/>
          <a:cs typeface="+mn-cs"/>
          <a:sym typeface="American Typewriter"/>
        </a:defRPr>
      </a:lvl6pPr>
      <a:lvl7pPr indent="1371600" algn="ctr" defTabSz="584200">
        <a:defRPr>
          <a:solidFill>
            <a:schemeClr val="tx1"/>
          </a:solidFill>
          <a:latin typeface="+mn-lt"/>
          <a:ea typeface="+mn-ea"/>
          <a:cs typeface="+mn-cs"/>
          <a:sym typeface="American Typewriter"/>
        </a:defRPr>
      </a:lvl7pPr>
      <a:lvl8pPr indent="1600200" algn="ctr" defTabSz="584200">
        <a:defRPr>
          <a:solidFill>
            <a:schemeClr val="tx1"/>
          </a:solidFill>
          <a:latin typeface="+mn-lt"/>
          <a:ea typeface="+mn-ea"/>
          <a:cs typeface="+mn-cs"/>
          <a:sym typeface="American Typewriter"/>
        </a:defRPr>
      </a:lvl8pPr>
      <a:lvl9pPr indent="1828800" algn="ctr" defTabSz="584200">
        <a:defRPr>
          <a:solidFill>
            <a:schemeClr val="tx1"/>
          </a:solidFill>
          <a:latin typeface="+mn-lt"/>
          <a:ea typeface="+mn-ea"/>
          <a:cs typeface="+mn-cs"/>
          <a:sym typeface="American Typewri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7.png"/><Relationship Id="rId4" Type="http://schemas.openxmlformats.org/officeDocument/2006/relationships/image" Target="../media/image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7.png"/><Relationship Id="rId4" Type="http://schemas.openxmlformats.org/officeDocument/2006/relationships/image" Target="../media/image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7.png"/><Relationship Id="rId4" Type="http://schemas.openxmlformats.org/officeDocument/2006/relationships/image" Target="../media/image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7.png"/><Relationship Id="rId4" Type="http://schemas.openxmlformats.org/officeDocument/2006/relationships/image" Target="../media/image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7.png"/><Relationship Id="rId4" Type="http://schemas.openxmlformats.org/officeDocument/2006/relationships/image" Target="../media/image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7.png"/><Relationship Id="rId4" Type="http://schemas.openxmlformats.org/officeDocument/2006/relationships/image" Target="../media/image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3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 name="pasted-image.pdf"/>
          <p:cNvPicPr/>
          <p:nvPr/>
        </p:nvPicPr>
        <p:blipFill>
          <a:blip r:embed="rId2">
            <a:extLst/>
          </a:blip>
          <a:stretch>
            <a:fillRect/>
          </a:stretch>
        </p:blipFill>
        <p:spPr>
          <a:xfrm>
            <a:off x="-1" y="0"/>
            <a:ext cx="13004801" cy="9753601"/>
          </a:xfrm>
          <a:prstGeom prst="rect">
            <a:avLst/>
          </a:prstGeom>
          <a:ln w="12700">
            <a:miter lim="400000"/>
          </a:ln>
        </p:spPr>
      </p:pic>
      <p:sp>
        <p:nvSpPr>
          <p:cNvPr id="45" name="Shape 45"/>
          <p:cNvSpPr/>
          <p:nvPr/>
        </p:nvSpPr>
        <p:spPr>
          <a:xfrm>
            <a:off x="7736670" y="8062383"/>
            <a:ext cx="5117593" cy="16891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11000">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46" name="Shape 46"/>
          <p:cNvSpPr/>
          <p:nvPr/>
        </p:nvSpPr>
        <p:spPr>
          <a:xfrm>
            <a:off x="-112074" y="8795473"/>
            <a:ext cx="12835748" cy="5207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2900">
                <a:latin typeface="Adelon"/>
                <a:ea typeface="Adelon"/>
                <a:cs typeface="Adelon"/>
                <a:sym typeface="Adelon"/>
              </a:defRPr>
            </a:lvl1pPr>
          </a:lstStyle>
          <a:p>
            <a:pPr lvl="0">
              <a:defRPr sz="1800">
                <a:solidFill>
                  <a:srgbClr val="000000"/>
                </a:solidFill>
              </a:defRPr>
            </a:pPr>
            <a:r>
              <a:rPr sz="2900">
                <a:solidFill>
                  <a:srgbClr val="FFFFFF"/>
                </a:solidFill>
              </a:rPr>
              <a:t>(1 Corinthians 6:9-10; Revelation 21:8; Matthew 7:21-23; 2 John 9,10; Romans 14)</a:t>
            </a:r>
          </a:p>
        </p:txBody>
      </p:sp>
      <p:sp>
        <p:nvSpPr>
          <p:cNvPr id="47" name="Shape 47"/>
          <p:cNvSpPr/>
          <p:nvPr/>
        </p:nvSpPr>
        <p:spPr>
          <a:xfrm rot="20940000">
            <a:off x="4875113" y="1142276"/>
            <a:ext cx="5497195" cy="1347648"/>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82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8200">
                <a:solidFill>
                  <a:srgbClr val="FFFFFF"/>
                </a:solidFill>
                <a:effectLst>
                  <a:outerShdw sx="100000" sy="100000" kx="0" ky="0" algn="b" rotWithShape="0" blurRad="63500" dist="63500" dir="1982668">
                    <a:srgbClr val="000000"/>
                  </a:outerShdw>
                </a:effectLst>
              </a:rPr>
              <a:t>This Is Not </a:t>
            </a:r>
          </a:p>
        </p:txBody>
      </p:sp>
      <p:pic>
        <p:nvPicPr>
          <p:cNvPr id="48" name="pasted-image.pdf"/>
          <p:cNvPicPr/>
          <p:nvPr/>
        </p:nvPicPr>
        <p:blipFill>
          <a:blip r:embed="rId3">
            <a:extLst/>
          </a:blip>
          <a:stretch>
            <a:fillRect/>
          </a:stretch>
        </p:blipFill>
        <p:spPr>
          <a:xfrm>
            <a:off x="5663509" y="1994108"/>
            <a:ext cx="6570294" cy="2947012"/>
          </a:xfrm>
          <a:prstGeom prst="rect">
            <a:avLst/>
          </a:prstGeom>
          <a:ln w="12700">
            <a:miter lim="400000"/>
          </a:ln>
          <a:effectLst>
            <a:outerShdw sx="100000" sy="100000" kx="0" ky="0" algn="b" rotWithShape="0" blurRad="38100" dist="63500" dir="3295327">
              <a:srgbClr val="000000"/>
            </a:outerShdw>
          </a:effectLst>
        </p:spPr>
      </p:pic>
      <p:pic>
        <p:nvPicPr>
          <p:cNvPr id="49" name="pasted-image.pdf"/>
          <p:cNvPicPr/>
          <p:nvPr/>
        </p:nvPicPr>
        <p:blipFill>
          <a:blip r:embed="rId4">
            <a:extLst/>
          </a:blip>
          <a:stretch>
            <a:fillRect/>
          </a:stretch>
        </p:blipFill>
        <p:spPr>
          <a:xfrm>
            <a:off x="4937954" y="4058686"/>
            <a:ext cx="8572862" cy="2947012"/>
          </a:xfrm>
          <a:prstGeom prst="rect">
            <a:avLst/>
          </a:prstGeom>
          <a:ln w="12700">
            <a:miter lim="400000"/>
          </a:ln>
          <a:effectLst>
            <a:outerShdw sx="100000" sy="100000" kx="0" ky="0" algn="b" rotWithShape="0" blurRad="38100" dist="63500" dir="3295327">
              <a:srgbClr val="000000"/>
            </a:outerShdw>
          </a:effectLst>
        </p:spPr>
      </p:pic>
      <p:sp>
        <p:nvSpPr>
          <p:cNvPr id="50" name="Shape 50"/>
          <p:cNvSpPr/>
          <p:nvPr/>
        </p:nvSpPr>
        <p:spPr>
          <a:xfrm>
            <a:off x="7601203" y="6453716"/>
            <a:ext cx="5117593" cy="16891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11000">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8" presetID="22" grpId="1" fill="hold">
                                  <p:stCondLst>
                                    <p:cond delay="0"/>
                                  </p:stCondLst>
                                  <p:iterate type="el" backwards="0">
                                    <p:tmAbs val="0"/>
                                  </p:iterate>
                                  <p:childTnLst>
                                    <p:set>
                                      <p:cBhvr>
                                        <p:cTn id="6" fill="hold"/>
                                        <p:tgtEl>
                                          <p:spTgt spid="50"/>
                                        </p:tgtEl>
                                        <p:attrNameLst>
                                          <p:attrName>style.visibility</p:attrName>
                                        </p:attrNameLst>
                                      </p:cBhvr>
                                      <p:to>
                                        <p:strVal val="visible"/>
                                      </p:to>
                                    </p:set>
                                    <p:animEffect filter="wipe(left)" transition="in">
                                      <p:cBhvr>
                                        <p:cTn id="7" dur="1500"/>
                                        <p:tgtEl>
                                          <p:spTgt spid="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 name=""/>
          <p:cNvPicPr/>
          <p:nvPr/>
        </p:nvPicPr>
        <p:blipFill>
          <a:blip r:embed="rId2">
            <a:extLst/>
          </a:blip>
          <a:stretch>
            <a:fillRect/>
          </a:stretch>
        </p:blipFill>
        <p:spPr>
          <a:xfrm>
            <a:off x="220133" y="3429000"/>
            <a:ext cx="4183106" cy="6375400"/>
          </a:xfrm>
          <a:prstGeom prst="rect">
            <a:avLst/>
          </a:prstGeom>
        </p:spPr>
      </p:pic>
      <p:sp>
        <p:nvSpPr>
          <p:cNvPr id="114" name="Shape 114"/>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15"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16"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17" name="Shape 117"/>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18" name="Shape 118"/>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119" name="Shape 119"/>
          <p:cNvSpPr/>
          <p:nvPr/>
        </p:nvSpPr>
        <p:spPr>
          <a:xfrm>
            <a:off x="4604633" y="3424766"/>
            <a:ext cx="8092235" cy="6121401"/>
          </a:xfrm>
          <a:prstGeom prst="rect">
            <a:avLst/>
          </a:prstGeom>
          <a:ln w="12700">
            <a:miter lim="400000"/>
          </a:ln>
          <a:effectLst>
            <a:outerShdw sx="100000" sy="100000" kx="0" ky="0" algn="b" rotWithShape="0" blurRad="114300" dist="114300" dir="3218735">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Faith? - (John 8:24; Rom 10:9-17; Heb 11:6)</a:t>
            </a:r>
            <a:endParaRPr sz="36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Confession? (Rom 10:9,10)</a:t>
            </a:r>
            <a:endParaRPr sz="36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Repentance? (Luke 13:5; 17:30)</a:t>
            </a:r>
            <a:endParaRPr sz="36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Baptism Into Jesus Christ? (Mark 16:16; Acts 2:38; Rom 6:3-6; Gal 3:26,27; 1 Pet 3:21)</a:t>
            </a:r>
            <a:endParaRPr sz="36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Abiding In The Doctrine Of Jesus? (Acts 2:42; 2 John 1:9)</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19">
                                            <p:txEl>
                                              <p:pRg st="1" end="1"/>
                                            </p:txEl>
                                          </p:spTgt>
                                        </p:tgtEl>
                                        <p:attrNameLst>
                                          <p:attrName>style.visibility</p:attrName>
                                        </p:attrNameLst>
                                      </p:cBhvr>
                                      <p:to>
                                        <p:strVal val="visible"/>
                                      </p:to>
                                    </p:set>
                                    <p:animEffect filter="wipe(left)" transition="in">
                                      <p:cBhvr>
                                        <p:cTn id="7" dur="500"/>
                                        <p:tgtEl>
                                          <p:spTgt spid="1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19">
                                            <p:txEl>
                                              <p:pRg st="2" end="2"/>
                                            </p:txEl>
                                          </p:spTgt>
                                        </p:tgtEl>
                                        <p:attrNameLst>
                                          <p:attrName>style.visibility</p:attrName>
                                        </p:attrNameLst>
                                      </p:cBhvr>
                                      <p:to>
                                        <p:strVal val="visible"/>
                                      </p:to>
                                    </p:set>
                                    <p:animEffect filter="wipe(left)" transition="in">
                                      <p:cBhvr>
                                        <p:cTn id="12" dur="500"/>
                                        <p:tgtEl>
                                          <p:spTgt spid="1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19">
                                            <p:txEl>
                                              <p:pRg st="3" end="3"/>
                                            </p:txEl>
                                          </p:spTgt>
                                        </p:tgtEl>
                                        <p:attrNameLst>
                                          <p:attrName>style.visibility</p:attrName>
                                        </p:attrNameLst>
                                      </p:cBhvr>
                                      <p:to>
                                        <p:strVal val="visible"/>
                                      </p:to>
                                    </p:set>
                                    <p:animEffect filter="wipe(left)" transition="in">
                                      <p:cBhvr>
                                        <p:cTn id="17" dur="500"/>
                                        <p:tgtEl>
                                          <p:spTgt spid="1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19">
                                            <p:txEl>
                                              <p:pRg st="4" end="4"/>
                                            </p:txEl>
                                          </p:spTgt>
                                        </p:tgtEl>
                                        <p:attrNameLst>
                                          <p:attrName>style.visibility</p:attrName>
                                        </p:attrNameLst>
                                      </p:cBhvr>
                                      <p:to>
                                        <p:strVal val="visible"/>
                                      </p:to>
                                    </p:set>
                                    <p:animEffect filter="wipe(left)" transition="in">
                                      <p:cBhvr>
                                        <p:cTn id="22" dur="500"/>
                                        <p:tgtEl>
                                          <p:spTgt spid="11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1" name="pasted-image.pdf"/>
          <p:cNvPicPr/>
          <p:nvPr/>
        </p:nvPicPr>
        <p:blipFill>
          <a:blip r:embed="rId2">
            <a:extLst/>
          </a:blip>
          <a:stretch>
            <a:fillRect/>
          </a:stretch>
        </p:blipFill>
        <p:spPr>
          <a:xfrm>
            <a:off x="249766" y="2899833"/>
            <a:ext cx="3535556" cy="7384388"/>
          </a:xfrm>
          <a:prstGeom prst="rect">
            <a:avLst/>
          </a:prstGeom>
          <a:ln w="12700">
            <a:miter lim="400000"/>
          </a:ln>
        </p:spPr>
      </p:pic>
      <p:sp>
        <p:nvSpPr>
          <p:cNvPr id="122" name="Shape 122"/>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23"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24"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25" name="Shape 125"/>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26" name="Shape 126"/>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127" name="Shape 127"/>
          <p:cNvSpPr/>
          <p:nvPr/>
        </p:nvSpPr>
        <p:spPr>
          <a:xfrm>
            <a:off x="4073850" y="3318933"/>
            <a:ext cx="8605782" cy="5473701"/>
          </a:xfrm>
          <a:prstGeom prst="rect">
            <a:avLst/>
          </a:prstGeom>
          <a:ln w="12700">
            <a:miter lim="400000"/>
          </a:ln>
          <a:effectLst>
            <a:outerShdw sx="100000" sy="100000" kx="0" ky="0" algn="b" rotWithShape="0" blurRad="114300" dist="1143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200">
                <a:solidFill>
                  <a:srgbClr val="FFFFFF"/>
                </a:solidFill>
                <a:effectLst>
                  <a:outerShdw sx="100000" sy="100000" kx="0" ky="0" algn="b" rotWithShape="0" blurRad="63500" dist="63500" dir="3836036">
                    <a:srgbClr val="000000"/>
                  </a:outerShdw>
                </a:effectLst>
                <a:latin typeface="Abject Failure"/>
                <a:ea typeface="Abject Failure"/>
                <a:cs typeface="Abject Failure"/>
                <a:sym typeface="Abject Failure"/>
              </a:rPr>
              <a:t>2 John 9–10 (NKJV)</a:t>
            </a:r>
            <a:endParaRPr sz="5200">
              <a:solidFill>
                <a:srgbClr val="FFFFFF"/>
              </a:solidFill>
              <a:effectLst>
                <a:outerShdw sx="100000" sy="100000" kx="0" ky="0" algn="b" rotWithShape="0" blurRad="63500" dist="63500" dir="3836036">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000">
                <a:solidFill>
                  <a:srgbClr val="FFFFFF"/>
                </a:solidFill>
                <a:effectLst>
                  <a:outerShdw sx="100000" sy="100000" kx="0" ky="0" algn="b" rotWithShape="0" blurRad="63500" dist="63500" dir="3836036">
                    <a:srgbClr val="000000"/>
                  </a:outerShdw>
                </a:effectLst>
                <a:latin typeface="Adelon"/>
                <a:ea typeface="Adelon"/>
                <a:cs typeface="Adelon"/>
                <a:sym typeface="Adelon"/>
              </a:rPr>
              <a:t>9</a:t>
            </a:r>
            <a:r>
              <a:rPr sz="4000">
                <a:solidFill>
                  <a:srgbClr val="FFFFFF"/>
                </a:solidFill>
                <a:effectLst>
                  <a:outerShdw sx="100000" sy="100000" kx="0" ky="0" algn="b" rotWithShape="0" blurRad="63500" dist="63500" dir="3836036">
                    <a:srgbClr val="000000"/>
                  </a:outerShdw>
                </a:effectLst>
                <a:latin typeface="Adelon"/>
                <a:ea typeface="Adelon"/>
                <a:cs typeface="Adelon"/>
                <a:sym typeface="Adelon"/>
              </a:rPr>
              <a:t> Whoever transgresses and does not abide in the doctrine of Christ does not have God. He who abides in the doctrine of Christ has both the Father and the Son. </a:t>
            </a:r>
            <a:r>
              <a:rPr baseline="31999" sz="4000">
                <a:solidFill>
                  <a:srgbClr val="FFFFFF"/>
                </a:solidFill>
                <a:effectLst>
                  <a:outerShdw sx="100000" sy="100000" kx="0" ky="0" algn="b" rotWithShape="0" blurRad="63500" dist="63500" dir="3836036">
                    <a:srgbClr val="000000"/>
                  </a:outerShdw>
                </a:effectLst>
                <a:latin typeface="Adelon"/>
                <a:ea typeface="Adelon"/>
                <a:cs typeface="Adelon"/>
                <a:sym typeface="Adelon"/>
              </a:rPr>
              <a:t>10</a:t>
            </a:r>
            <a:r>
              <a:rPr sz="4000">
                <a:solidFill>
                  <a:srgbClr val="FFFFFF"/>
                </a:solidFill>
                <a:effectLst>
                  <a:outerShdw sx="100000" sy="100000" kx="0" ky="0" algn="b" rotWithShape="0" blurRad="63500" dist="63500" dir="3836036">
                    <a:srgbClr val="000000"/>
                  </a:outerShdw>
                </a:effectLst>
                <a:latin typeface="Adelon"/>
                <a:ea typeface="Adelon"/>
                <a:cs typeface="Adelon"/>
                <a:sym typeface="Adelon"/>
              </a:rPr>
              <a:t> If anyone comes to you and does not bring this doctrine, do not receive him into your house nor greet him;</a:t>
            </a:r>
          </a:p>
        </p:txBody>
      </p:sp>
    </p:spTree>
  </p:cSld>
  <p:clrMapOvr>
    <a:masterClrMapping/>
  </p:clrMapOvr>
  <p:transition spd="slow"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pasted-image.pdf"/>
          <p:cNvPicPr/>
          <p:nvPr/>
        </p:nvPicPr>
        <p:blipFill>
          <a:blip r:embed="rId2">
            <a:extLst/>
          </a:blip>
          <a:stretch>
            <a:fillRect/>
          </a:stretch>
        </p:blipFill>
        <p:spPr>
          <a:xfrm>
            <a:off x="249766" y="2899833"/>
            <a:ext cx="3535556" cy="7384388"/>
          </a:xfrm>
          <a:prstGeom prst="rect">
            <a:avLst/>
          </a:prstGeom>
          <a:ln w="12700">
            <a:miter lim="400000"/>
          </a:ln>
        </p:spPr>
      </p:pic>
      <p:sp>
        <p:nvSpPr>
          <p:cNvPr id="130" name="Shape 130"/>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31"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32"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33" name="Shape 133"/>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34" name="Shape 134"/>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135" name="Shape 135"/>
          <p:cNvSpPr/>
          <p:nvPr/>
        </p:nvSpPr>
        <p:spPr>
          <a:xfrm>
            <a:off x="4073850" y="3318933"/>
            <a:ext cx="8605782" cy="6159501"/>
          </a:xfrm>
          <a:prstGeom prst="rect">
            <a:avLst/>
          </a:prstGeom>
          <a:ln w="12700">
            <a:miter lim="400000"/>
          </a:ln>
          <a:effectLst>
            <a:outerShdw sx="100000" sy="100000" kx="0" ky="0" algn="b" rotWithShape="0" blurRad="114300" dist="1143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200">
                <a:solidFill>
                  <a:srgbClr val="FFFFFF"/>
                </a:solidFill>
                <a:effectLst>
                  <a:outerShdw sx="100000" sy="100000" kx="0" ky="0" algn="b" rotWithShape="0" blurRad="63500" dist="63500" dir="3836036">
                    <a:srgbClr val="000000"/>
                  </a:outerShdw>
                </a:effectLst>
                <a:latin typeface="Abject Failure"/>
                <a:ea typeface="Abject Failure"/>
                <a:cs typeface="Abject Failure"/>
                <a:sym typeface="Abject Failure"/>
              </a:rPr>
              <a:t>Matthew 7:21–23 (NKJV)</a:t>
            </a:r>
            <a:endParaRPr sz="5200">
              <a:solidFill>
                <a:srgbClr val="FFFFFF"/>
              </a:solidFill>
              <a:effectLst>
                <a:outerShdw sx="100000" sy="100000" kx="0" ky="0" algn="b" rotWithShape="0" blurRad="63500" dist="63500" dir="3836036">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600">
                <a:solidFill>
                  <a:srgbClr val="FFFFFF"/>
                </a:solidFill>
                <a:effectLst>
                  <a:outerShdw sx="100000" sy="100000" kx="0" ky="0" algn="b" rotWithShape="0" blurRad="63500" dist="63500" dir="3836036">
                    <a:srgbClr val="000000"/>
                  </a:outerShdw>
                </a:effectLst>
                <a:latin typeface="Adelon"/>
                <a:ea typeface="Adelon"/>
                <a:cs typeface="Adelon"/>
                <a:sym typeface="Adelon"/>
              </a:rPr>
              <a:t>21</a:t>
            </a:r>
            <a:r>
              <a:rPr sz="3600">
                <a:solidFill>
                  <a:srgbClr val="FFFFFF"/>
                </a:solidFill>
                <a:effectLst>
                  <a:outerShdw sx="100000" sy="100000" kx="0" ky="0" algn="b" rotWithShape="0" blurRad="63500" dist="63500" dir="3836036">
                    <a:srgbClr val="000000"/>
                  </a:outerShdw>
                </a:effectLst>
                <a:latin typeface="Adelon"/>
                <a:ea typeface="Adelon"/>
                <a:cs typeface="Adelon"/>
                <a:sym typeface="Adelon"/>
              </a:rPr>
              <a:t> “Not everyone who says to Me, ‘Lord, Lord,’ shall enter the kingdom of heaven, but he who does the will of My Father in heaven. </a:t>
            </a:r>
            <a:r>
              <a:rPr baseline="31999" sz="3600">
                <a:solidFill>
                  <a:srgbClr val="FFFFFF"/>
                </a:solidFill>
                <a:effectLst>
                  <a:outerShdw sx="100000" sy="100000" kx="0" ky="0" algn="b" rotWithShape="0" blurRad="63500" dist="63500" dir="3836036">
                    <a:srgbClr val="000000"/>
                  </a:outerShdw>
                </a:effectLst>
                <a:latin typeface="Adelon"/>
                <a:ea typeface="Adelon"/>
                <a:cs typeface="Adelon"/>
                <a:sym typeface="Adelon"/>
              </a:rPr>
              <a:t>22</a:t>
            </a:r>
            <a:r>
              <a:rPr sz="3600">
                <a:solidFill>
                  <a:srgbClr val="FFFFFF"/>
                </a:solidFill>
                <a:effectLst>
                  <a:outerShdw sx="100000" sy="100000" kx="0" ky="0" algn="b" rotWithShape="0" blurRad="63500" dist="63500" dir="3836036">
                    <a:srgbClr val="000000"/>
                  </a:outerShdw>
                </a:effectLst>
                <a:latin typeface="Adelon"/>
                <a:ea typeface="Adelon"/>
                <a:cs typeface="Adelon"/>
                <a:sym typeface="Adelon"/>
              </a:rPr>
              <a:t> Many will say to Me in that day, ‘Lord, Lord, have we not prophesied in Your name, cast out demons in Your name, and done many wonders in Your name?’ </a:t>
            </a:r>
            <a:r>
              <a:rPr baseline="31999" sz="3600">
                <a:solidFill>
                  <a:srgbClr val="FFFFFF"/>
                </a:solidFill>
                <a:effectLst>
                  <a:outerShdw sx="100000" sy="100000" kx="0" ky="0" algn="b" rotWithShape="0" blurRad="63500" dist="63500" dir="3836036">
                    <a:srgbClr val="000000"/>
                  </a:outerShdw>
                </a:effectLst>
                <a:latin typeface="Adelon"/>
                <a:ea typeface="Adelon"/>
                <a:cs typeface="Adelon"/>
                <a:sym typeface="Adelon"/>
              </a:rPr>
              <a:t>23</a:t>
            </a:r>
            <a:r>
              <a:rPr sz="3600">
                <a:solidFill>
                  <a:srgbClr val="FFFFFF"/>
                </a:solidFill>
                <a:effectLst>
                  <a:outerShdw sx="100000" sy="100000" kx="0" ky="0" algn="b" rotWithShape="0" blurRad="63500" dist="63500" dir="3836036">
                    <a:srgbClr val="000000"/>
                  </a:outerShdw>
                </a:effectLst>
                <a:latin typeface="Adelon"/>
                <a:ea typeface="Adelon"/>
                <a:cs typeface="Adelon"/>
                <a:sym typeface="Adelon"/>
              </a:rPr>
              <a:t> And then I will declare to them, ‘I never knew you; depart from Me, you who practice lawlessness!’</a:t>
            </a:r>
          </a:p>
        </p:txBody>
      </p:sp>
    </p:spTree>
  </p:cSld>
  <p:clrMapOvr>
    <a:masterClrMapping/>
  </p:clrMapOvr>
  <p:transition spd="slow"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pasted-image.pdf"/>
          <p:cNvPicPr/>
          <p:nvPr/>
        </p:nvPicPr>
        <p:blipFill>
          <a:blip r:embed="rId2">
            <a:extLst/>
          </a:blip>
          <a:stretch>
            <a:fillRect/>
          </a:stretch>
        </p:blipFill>
        <p:spPr>
          <a:xfrm>
            <a:off x="249766" y="2899833"/>
            <a:ext cx="3535556" cy="7384388"/>
          </a:xfrm>
          <a:prstGeom prst="rect">
            <a:avLst/>
          </a:prstGeom>
          <a:ln w="12700">
            <a:miter lim="400000"/>
          </a:ln>
        </p:spPr>
      </p:pic>
      <p:sp>
        <p:nvSpPr>
          <p:cNvPr id="138" name="Shape 138"/>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39"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40"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41" name="Shape 141"/>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42" name="Shape 142"/>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143" name="Shape 143"/>
          <p:cNvSpPr/>
          <p:nvPr/>
        </p:nvSpPr>
        <p:spPr>
          <a:xfrm>
            <a:off x="4073850" y="3318933"/>
            <a:ext cx="8605782" cy="6096001"/>
          </a:xfrm>
          <a:prstGeom prst="rect">
            <a:avLst/>
          </a:prstGeom>
          <a:ln w="12700">
            <a:miter lim="400000"/>
          </a:ln>
          <a:effectLst>
            <a:outerShdw sx="100000" sy="100000" kx="0" ky="0" algn="b" rotWithShape="0" blurRad="114300" dist="1143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800">
                <a:solidFill>
                  <a:srgbClr val="FFFFFF"/>
                </a:solidFill>
                <a:effectLst>
                  <a:outerShdw sx="100000" sy="100000" kx="0" ky="0" algn="b" rotWithShape="0" blurRad="63500" dist="63500" dir="3836036">
                    <a:srgbClr val="000000"/>
                  </a:outerShdw>
                </a:effectLst>
                <a:latin typeface="Abject Failure"/>
                <a:ea typeface="Abject Failure"/>
                <a:cs typeface="Abject Failure"/>
                <a:sym typeface="Abject Failure"/>
              </a:rPr>
              <a:t>Luke 14:25–27 (NKJV)</a:t>
            </a:r>
            <a:endParaRPr sz="5800">
              <a:solidFill>
                <a:srgbClr val="FFFFFF"/>
              </a:solidFill>
              <a:effectLst>
                <a:outerShdw sx="100000" sy="100000" kx="0" ky="0" algn="b" rotWithShape="0" blurRad="63500" dist="63500" dir="3836036">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3900">
                <a:solidFill>
                  <a:srgbClr val="FFFFFF"/>
                </a:solidFill>
                <a:effectLst>
                  <a:outerShdw sx="100000" sy="100000" kx="0" ky="0" algn="b" rotWithShape="0" blurRad="63500" dist="63500" dir="3836036">
                    <a:srgbClr val="000000"/>
                  </a:outerShdw>
                </a:effectLst>
                <a:latin typeface="Adelon"/>
                <a:ea typeface="Adelon"/>
                <a:cs typeface="Adelon"/>
                <a:sym typeface="Adelon"/>
              </a:rPr>
              <a:t>25</a:t>
            </a:r>
            <a:r>
              <a:rPr sz="3900">
                <a:solidFill>
                  <a:srgbClr val="FFFFFF"/>
                </a:solidFill>
                <a:effectLst>
                  <a:outerShdw sx="100000" sy="100000" kx="0" ky="0" algn="b" rotWithShape="0" blurRad="63500" dist="63500" dir="3836036">
                    <a:srgbClr val="000000"/>
                  </a:outerShdw>
                </a:effectLst>
                <a:latin typeface="Adelon"/>
                <a:ea typeface="Adelon"/>
                <a:cs typeface="Adelon"/>
                <a:sym typeface="Adelon"/>
              </a:rPr>
              <a:t> Now great multitudes went with Him. And He turned and said to them, </a:t>
            </a:r>
            <a:r>
              <a:rPr baseline="31999" sz="3900">
                <a:solidFill>
                  <a:srgbClr val="FFFFFF"/>
                </a:solidFill>
                <a:effectLst>
                  <a:outerShdw sx="100000" sy="100000" kx="0" ky="0" algn="b" rotWithShape="0" blurRad="63500" dist="63500" dir="3836036">
                    <a:srgbClr val="000000"/>
                  </a:outerShdw>
                </a:effectLst>
                <a:latin typeface="Adelon"/>
                <a:ea typeface="Adelon"/>
                <a:cs typeface="Adelon"/>
                <a:sym typeface="Adelon"/>
              </a:rPr>
              <a:t>26</a:t>
            </a:r>
            <a:r>
              <a:rPr sz="3900">
                <a:solidFill>
                  <a:srgbClr val="FFFFFF"/>
                </a:solidFill>
                <a:effectLst>
                  <a:outerShdw sx="100000" sy="100000" kx="0" ky="0" algn="b" rotWithShape="0" blurRad="63500" dist="63500" dir="3836036">
                    <a:srgbClr val="000000"/>
                  </a:outerShdw>
                </a:effectLst>
                <a:latin typeface="Adelon"/>
                <a:ea typeface="Adelon"/>
                <a:cs typeface="Adelon"/>
                <a:sym typeface="Adelon"/>
              </a:rPr>
              <a:t> “If anyone comes to Me and does not hate his father and mother, wife and children, brothers and sisters, yes, and his own life also, he cannot be My disciple. </a:t>
            </a:r>
            <a:r>
              <a:rPr baseline="31999" sz="3900">
                <a:solidFill>
                  <a:srgbClr val="FFFFFF"/>
                </a:solidFill>
                <a:effectLst>
                  <a:outerShdw sx="100000" sy="100000" kx="0" ky="0" algn="b" rotWithShape="0" blurRad="63500" dist="63500" dir="3836036">
                    <a:srgbClr val="000000"/>
                  </a:outerShdw>
                </a:effectLst>
                <a:latin typeface="Adelon"/>
                <a:ea typeface="Adelon"/>
                <a:cs typeface="Adelon"/>
                <a:sym typeface="Adelon"/>
              </a:rPr>
              <a:t>27</a:t>
            </a:r>
            <a:r>
              <a:rPr sz="3900">
                <a:solidFill>
                  <a:srgbClr val="FFFFFF"/>
                </a:solidFill>
                <a:effectLst>
                  <a:outerShdw sx="100000" sy="100000" kx="0" ky="0" algn="b" rotWithShape="0" blurRad="63500" dist="63500" dir="3836036">
                    <a:srgbClr val="000000"/>
                  </a:outerShdw>
                </a:effectLst>
                <a:latin typeface="Adelon"/>
                <a:ea typeface="Adelon"/>
                <a:cs typeface="Adelon"/>
                <a:sym typeface="Adelon"/>
              </a:rPr>
              <a:t> And whoever does not bear his cross and come after Me cannot be My disciple.</a:t>
            </a:r>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pasted-image.pdf"/>
          <p:cNvPicPr/>
          <p:nvPr/>
        </p:nvPicPr>
        <p:blipFill>
          <a:blip r:embed="rId2">
            <a:extLst/>
          </a:blip>
          <a:stretch>
            <a:fillRect/>
          </a:stretch>
        </p:blipFill>
        <p:spPr>
          <a:xfrm>
            <a:off x="249766" y="2899833"/>
            <a:ext cx="3535556" cy="7384388"/>
          </a:xfrm>
          <a:prstGeom prst="rect">
            <a:avLst/>
          </a:prstGeom>
          <a:ln w="12700">
            <a:miter lim="400000"/>
          </a:ln>
        </p:spPr>
      </p:pic>
      <p:sp>
        <p:nvSpPr>
          <p:cNvPr id="146" name="Shape 146"/>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47"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48"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49" name="Shape 149"/>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50" name="Shape 150"/>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pic>
        <p:nvPicPr>
          <p:cNvPr id="151" name="pasted-image.pdf"/>
          <p:cNvPicPr/>
          <p:nvPr/>
        </p:nvPicPr>
        <p:blipFill>
          <a:blip r:embed="rId5">
            <a:extLst/>
          </a:blip>
          <a:stretch>
            <a:fillRect/>
          </a:stretch>
        </p:blipFill>
        <p:spPr>
          <a:xfrm>
            <a:off x="3934883" y="3134783"/>
            <a:ext cx="8620046" cy="6461531"/>
          </a:xfrm>
          <a:prstGeom prst="rect">
            <a:avLst/>
          </a:prstGeom>
          <a:ln w="12700">
            <a:miter lim="400000"/>
          </a:ln>
          <a:effectLst>
            <a:outerShdw sx="100000" sy="100000" kx="0" ky="0" algn="b" rotWithShape="0" blurRad="63500" dist="76200" dir="3218735">
              <a:srgbClr val="000000"/>
            </a:outerShdw>
          </a:effectLst>
        </p:spPr>
      </p:pic>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
          <p:cNvPicPr/>
          <p:nvPr/>
        </p:nvPicPr>
        <p:blipFill>
          <a:blip r:embed="rId2">
            <a:extLst/>
          </a:blip>
          <a:stretch>
            <a:fillRect/>
          </a:stretch>
        </p:blipFill>
        <p:spPr>
          <a:xfrm>
            <a:off x="220133" y="3429000"/>
            <a:ext cx="4183106" cy="6375400"/>
          </a:xfrm>
          <a:prstGeom prst="rect">
            <a:avLst/>
          </a:prstGeom>
        </p:spPr>
      </p:pic>
      <p:sp>
        <p:nvSpPr>
          <p:cNvPr id="154" name="Shape 154"/>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55"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56"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57" name="Shape 157"/>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58" name="Shape 158"/>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159" name="Shape 159"/>
          <p:cNvSpPr/>
          <p:nvPr/>
        </p:nvSpPr>
        <p:spPr>
          <a:xfrm>
            <a:off x="4604633" y="3462866"/>
            <a:ext cx="8092235" cy="6045201"/>
          </a:xfrm>
          <a:prstGeom prst="rect">
            <a:avLst/>
          </a:prstGeom>
          <a:ln w="12700">
            <a:miter lim="400000"/>
          </a:ln>
          <a:effectLst>
            <a:outerShdw sx="100000" sy="100000" kx="0" ky="0" algn="b" rotWithShape="0" blurRad="114300" dist="114300" dir="3218735">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Are there any non-essential commands? - Acts 10:48; 17:30; John 4:24; 1 Cor 11:24-33; 14:33-38; 1 Cor 16:1,2</a:t>
            </a:r>
            <a:endParaRPr sz="36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God has given us a pattern to follow - 2 Tim 1:13; 1 Thes 5:21</a:t>
            </a:r>
            <a:endParaRPr sz="36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600">
                <a:solidFill>
                  <a:srgbClr val="FFFFFF"/>
                </a:solidFill>
                <a:effectLst>
                  <a:outerShdw sx="100000" sy="100000" kx="0" ky="0" algn="b" rotWithShape="0" blurRad="12700" dist="63500" dir="18900000">
                    <a:srgbClr val="000000"/>
                  </a:outerShdw>
                </a:effectLst>
              </a:rPr>
              <a:t>We must abide within what is written - we cannot go beyond what is written - 1 Cor 4:6; Rev 22:18,19; Deut 4:2; Lev 10:1-3</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59">
                                            <p:txEl>
                                              <p:pRg st="1" end="1"/>
                                            </p:txEl>
                                          </p:spTgt>
                                        </p:tgtEl>
                                        <p:attrNameLst>
                                          <p:attrName>style.visibility</p:attrName>
                                        </p:attrNameLst>
                                      </p:cBhvr>
                                      <p:to>
                                        <p:strVal val="visible"/>
                                      </p:to>
                                    </p:set>
                                    <p:animEffect filter="wipe(left)" transition="in">
                                      <p:cBhvr>
                                        <p:cTn id="7" dur="500"/>
                                        <p:tgtEl>
                                          <p:spTgt spid="1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59">
                                            <p:txEl>
                                              <p:pRg st="2" end="2"/>
                                            </p:txEl>
                                          </p:spTgt>
                                        </p:tgtEl>
                                        <p:attrNameLst>
                                          <p:attrName>style.visibility</p:attrName>
                                        </p:attrNameLst>
                                      </p:cBhvr>
                                      <p:to>
                                        <p:strVal val="visible"/>
                                      </p:to>
                                    </p:set>
                                    <p:animEffect filter="wipe(left)" transition="in">
                                      <p:cBhvr>
                                        <p:cTn id="12" dur="500"/>
                                        <p:tgtEl>
                                          <p:spTgt spid="1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
          <p:cNvPicPr/>
          <p:nvPr/>
        </p:nvPicPr>
        <p:blipFill>
          <a:blip r:embed="rId2">
            <a:extLst/>
          </a:blip>
          <a:stretch>
            <a:fillRect/>
          </a:stretch>
        </p:blipFill>
        <p:spPr>
          <a:xfrm>
            <a:off x="220133" y="3429000"/>
            <a:ext cx="4183106" cy="6375400"/>
          </a:xfrm>
          <a:prstGeom prst="rect">
            <a:avLst/>
          </a:prstGeom>
        </p:spPr>
      </p:pic>
      <p:sp>
        <p:nvSpPr>
          <p:cNvPr id="162" name="Shape 162"/>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63"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64"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65" name="Shape 165"/>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66" name="Shape 166"/>
          <p:cNvSpPr/>
          <p:nvPr/>
        </p:nvSpPr>
        <p:spPr>
          <a:xfrm>
            <a:off x="140592" y="1537752"/>
            <a:ext cx="12723616" cy="124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800">
                <a:solidFill>
                  <a:srgbClr val="F5D328"/>
                </a:solidFill>
                <a:effectLst>
                  <a:outerShdw sx="100000" sy="100000" kx="0" ky="0" algn="b" rotWithShape="0" blurRad="63500" dist="63500" dir="3632358">
                    <a:srgbClr val="000000"/>
                  </a:outerShdw>
                </a:effectLst>
                <a:latin typeface="Denmark"/>
                <a:ea typeface="Denmark"/>
                <a:cs typeface="Denmark"/>
                <a:sym typeface="Denmark"/>
              </a:rPr>
              <a:t>Are We Qualified To Say Something That Is Not Specifically Revealed Is or Isn’t a </a:t>
            </a:r>
            <a:r>
              <a:rPr sz="3800">
                <a:solidFill>
                  <a:srgbClr val="F39019"/>
                </a:solidFill>
                <a:effectLst>
                  <a:outerShdw sx="100000" sy="100000" kx="0" ky="0" algn="b" rotWithShape="0" blurRad="63500" dist="63500" dir="3632358">
                    <a:srgbClr val="000000"/>
                  </a:outerShdw>
                </a:effectLst>
                <a:latin typeface="Denmark"/>
                <a:ea typeface="Denmark"/>
                <a:cs typeface="Denmark"/>
                <a:sym typeface="Denmark"/>
              </a:rPr>
              <a:t>“salvation issue?”</a:t>
            </a:r>
          </a:p>
        </p:txBody>
      </p:sp>
      <p:sp>
        <p:nvSpPr>
          <p:cNvPr id="167" name="Shape 167"/>
          <p:cNvSpPr/>
          <p:nvPr/>
        </p:nvSpPr>
        <p:spPr>
          <a:xfrm>
            <a:off x="4276730" y="2862288"/>
            <a:ext cx="8408202" cy="6276849"/>
          </a:xfrm>
          <a:prstGeom prst="rect">
            <a:avLst/>
          </a:prstGeom>
          <a:ln w="12700">
            <a:miter lim="400000"/>
          </a:ln>
          <a:effectLst>
            <a:outerShdw sx="100000" sy="100000" kx="0" ky="0" algn="b" rotWithShape="0" blurRad="88900" dist="50025" dir="2832447">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736468" indent="-736468" algn="l" defTabSz="914400">
              <a:spcBef>
                <a:spcPts val="1100"/>
              </a:spcBef>
              <a:buClr>
                <a:srgbClr val="70BF41"/>
              </a:buClr>
              <a:buSzPct val="100000"/>
              <a:buFont typeface="Wingdings 2"/>
              <a:buChar char="✦"/>
              <a:defRPr sz="1800">
                <a:solidFill>
                  <a:srgbClr val="000000"/>
                </a:solidFill>
              </a:defRPr>
            </a:pPr>
            <a:r>
              <a:rPr sz="3700">
                <a:solidFill>
                  <a:srgbClr val="FFFFFF"/>
                </a:solidFill>
                <a:effectLst>
                  <a:outerShdw sx="100000" sy="100000" kx="0" ky="0" algn="b" rotWithShape="0" blurRad="63500" dist="63500" dir="3233965">
                    <a:srgbClr val="000000"/>
                  </a:outerShdw>
                </a:effectLst>
                <a:latin typeface="Adelon"/>
                <a:ea typeface="Adelon"/>
                <a:cs typeface="Adelon"/>
                <a:sym typeface="Adelon"/>
              </a:rPr>
              <a:t>Can be known by the m</a:t>
            </a:r>
            <a:r>
              <a:rPr sz="3700">
                <a:solidFill>
                  <a:srgbClr val="FFFFFF"/>
                </a:solidFill>
                <a:effectLst>
                  <a:outerShdw sx="100000" sy="100000" kx="0" ky="0" algn="b" rotWithShape="0" blurRad="63500" dist="63500" dir="3233965">
                    <a:srgbClr val="000000"/>
                  </a:outerShdw>
                </a:effectLst>
                <a:latin typeface="Adelon"/>
                <a:ea typeface="Adelon"/>
                <a:cs typeface="Adelon"/>
                <a:sym typeface="Adelon"/>
              </a:rPr>
              <a:t>ature &amp; knowledgeable - 2 Tim 3:16,17; Eph 3:3-5;Heb 5:12-14; Psalm 119:104; 2 Pet 3:18</a:t>
            </a:r>
            <a:endParaRPr sz="37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1100"/>
              </a:spcBef>
              <a:buClr>
                <a:srgbClr val="70BF41"/>
              </a:buClr>
              <a:buSzPct val="100000"/>
              <a:buFont typeface="Wingdings 2"/>
              <a:buChar char="✦"/>
              <a:defRPr sz="1800">
                <a:solidFill>
                  <a:srgbClr val="000000"/>
                </a:solidFill>
              </a:defRPr>
            </a:pPr>
            <a:r>
              <a:rPr sz="3700">
                <a:solidFill>
                  <a:srgbClr val="FFFFFF"/>
                </a:solidFill>
                <a:effectLst>
                  <a:outerShdw sx="100000" sy="100000" kx="0" ky="0" algn="b" rotWithShape="0" blurRad="63500" dist="63500" dir="3233965">
                    <a:srgbClr val="000000"/>
                  </a:outerShdw>
                </a:effectLst>
                <a:latin typeface="Adelon"/>
                <a:ea typeface="Adelon"/>
                <a:cs typeface="Adelon"/>
                <a:sym typeface="Adelon"/>
              </a:rPr>
              <a:t>Rightly dividing the word of truth - 2 Tim 2:15</a:t>
            </a:r>
            <a:endParaRPr sz="37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1100"/>
              </a:spcBef>
              <a:buClr>
                <a:srgbClr val="70BF41"/>
              </a:buClr>
              <a:buSzPct val="100000"/>
              <a:buFont typeface="Wingdings 2"/>
              <a:buChar char="✦"/>
              <a:defRPr sz="1800">
                <a:solidFill>
                  <a:srgbClr val="000000"/>
                </a:solidFill>
              </a:defRPr>
            </a:pPr>
            <a:r>
              <a:rPr sz="3700">
                <a:solidFill>
                  <a:srgbClr val="FFFFFF"/>
                </a:solidFill>
                <a:effectLst>
                  <a:outerShdw sx="100000" sy="100000" kx="0" ky="0" algn="b" rotWithShape="0" blurRad="63500" dist="63500" dir="3233965">
                    <a:srgbClr val="000000"/>
                  </a:outerShdw>
                </a:effectLst>
                <a:latin typeface="Adelon"/>
                <a:ea typeface="Adelon"/>
                <a:cs typeface="Adelon"/>
                <a:sym typeface="Adelon"/>
              </a:rPr>
              <a:t>Distinguishing between liberties within the faith - and sinful behavior contrary to the faith, (even matters of liberty can become salvation issue!) - Rom 14; 1 Cor. 6:12; Jud 3; (Rom 14:23)</a:t>
            </a:r>
          </a:p>
        </p:txBody>
      </p:sp>
    </p:spTree>
  </p:cSld>
  <p:clrMapOvr>
    <a:masterClrMapping/>
  </p:clrMapOvr>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animEffect filter="wipe(left)" transition="in">
                                      <p:cBhvr>
                                        <p:cTn id="7" dur="500"/>
                                        <p:tgtEl>
                                          <p:spTgt spid="167">
                                            <p:bg/>
                                          </p:spTgt>
                                        </p:tgtEl>
                                      </p:cBhvr>
                                    </p:animEffect>
                                  </p:childTnLst>
                                </p:cTn>
                              </p:par>
                              <p:par>
                                <p:cTn id="8" presetClass="entr" presetSubtype="8" presetID="22" grpId="1" fill="hold">
                                  <p:stCondLst>
                                    <p:cond delay="0"/>
                                  </p:stCondLst>
                                  <p:iterate type="el" backwards="0">
                                    <p:tmAbs val="0"/>
                                  </p:iterate>
                                  <p:childTnLst>
                                    <p:set>
                                      <p:cBhvr>
                                        <p:cTn id="9" fill="hold"/>
                                        <p:tgtEl>
                                          <p:spTgt spid="167">
                                            <p:txEl>
                                              <p:pRg st="0" end="0"/>
                                            </p:txEl>
                                          </p:spTgt>
                                        </p:tgtEl>
                                        <p:attrNameLst>
                                          <p:attrName>style.visibility</p:attrName>
                                        </p:attrNameLst>
                                      </p:cBhvr>
                                      <p:to>
                                        <p:strVal val="visible"/>
                                      </p:to>
                                    </p:set>
                                    <p:animEffect filter="wipe(left)" transition="in">
                                      <p:cBhvr>
                                        <p:cTn id="10" dur="500"/>
                                        <p:tgtEl>
                                          <p:spTgt spid="1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167">
                                            <p:txEl>
                                              <p:pRg st="1" end="1"/>
                                            </p:txEl>
                                          </p:spTgt>
                                        </p:tgtEl>
                                        <p:attrNameLst>
                                          <p:attrName>style.visibility</p:attrName>
                                        </p:attrNameLst>
                                      </p:cBhvr>
                                      <p:to>
                                        <p:strVal val="visible"/>
                                      </p:to>
                                    </p:set>
                                    <p:animEffect filter="wipe(left)" transition="in">
                                      <p:cBhvr>
                                        <p:cTn id="15" dur="500"/>
                                        <p:tgtEl>
                                          <p:spTgt spid="1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167">
                                            <p:txEl>
                                              <p:pRg st="2" end="2"/>
                                            </p:txEl>
                                          </p:spTgt>
                                        </p:tgtEl>
                                        <p:attrNameLst>
                                          <p:attrName>style.visibility</p:attrName>
                                        </p:attrNameLst>
                                      </p:cBhvr>
                                      <p:to>
                                        <p:strVal val="visible"/>
                                      </p:to>
                                    </p:set>
                                    <p:animEffect filter="wipe(left)" transition="in">
                                      <p:cBhvr>
                                        <p:cTn id="20" dur="500"/>
                                        <p:tgtEl>
                                          <p:spTgt spid="1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
          <p:cNvPicPr/>
          <p:nvPr/>
        </p:nvPicPr>
        <p:blipFill>
          <a:blip r:embed="rId2">
            <a:extLst/>
          </a:blip>
          <a:stretch>
            <a:fillRect/>
          </a:stretch>
        </p:blipFill>
        <p:spPr>
          <a:xfrm>
            <a:off x="220133" y="3429000"/>
            <a:ext cx="4183106" cy="6375400"/>
          </a:xfrm>
          <a:prstGeom prst="rect">
            <a:avLst/>
          </a:prstGeom>
        </p:spPr>
      </p:pic>
      <p:sp>
        <p:nvSpPr>
          <p:cNvPr id="170" name="Shape 170"/>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71"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72"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73" name="Shape 173"/>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74" name="Shape 174"/>
          <p:cNvSpPr/>
          <p:nvPr/>
        </p:nvSpPr>
        <p:spPr>
          <a:xfrm>
            <a:off x="140592" y="1537752"/>
            <a:ext cx="12723616" cy="124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800">
                <a:solidFill>
                  <a:srgbClr val="F5D328"/>
                </a:solidFill>
                <a:effectLst>
                  <a:outerShdw sx="100000" sy="100000" kx="0" ky="0" algn="b" rotWithShape="0" blurRad="63500" dist="63500" dir="3632358">
                    <a:srgbClr val="000000"/>
                  </a:outerShdw>
                </a:effectLst>
                <a:latin typeface="Denmark"/>
                <a:ea typeface="Denmark"/>
                <a:cs typeface="Denmark"/>
                <a:sym typeface="Denmark"/>
              </a:rPr>
              <a:t>Are We Qualified To Say Something That Is Not Specifically Revealed Is or Isn’t a </a:t>
            </a:r>
            <a:r>
              <a:rPr sz="3800">
                <a:solidFill>
                  <a:srgbClr val="F39019"/>
                </a:solidFill>
                <a:effectLst>
                  <a:outerShdw sx="100000" sy="100000" kx="0" ky="0" algn="b" rotWithShape="0" blurRad="63500" dist="63500" dir="3632358">
                    <a:srgbClr val="000000"/>
                  </a:outerShdw>
                </a:effectLst>
                <a:latin typeface="Denmark"/>
                <a:ea typeface="Denmark"/>
                <a:cs typeface="Denmark"/>
                <a:sym typeface="Denmark"/>
              </a:rPr>
              <a:t>“salvation issue?”</a:t>
            </a:r>
          </a:p>
        </p:txBody>
      </p:sp>
      <p:sp>
        <p:nvSpPr>
          <p:cNvPr id="175" name="Shape 175"/>
          <p:cNvSpPr/>
          <p:nvPr/>
        </p:nvSpPr>
        <p:spPr>
          <a:xfrm>
            <a:off x="4765812" y="3253316"/>
            <a:ext cx="7698987" cy="6137149"/>
          </a:xfrm>
          <a:prstGeom prst="rect">
            <a:avLst/>
          </a:prstGeom>
          <a:ln w="12700">
            <a:miter lim="400000"/>
          </a:ln>
          <a:effectLst>
            <a:outerShdw sx="100000" sy="100000" kx="0" ky="0" algn="b" rotWithShape="0" blurRad="88900" dist="50025" dir="2832447">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736468" indent="-736468" algn="l" defTabSz="914400">
              <a:spcBef>
                <a:spcPts val="1100"/>
              </a:spcBef>
              <a:buClr>
                <a:srgbClr val="70BF41"/>
              </a:buClr>
              <a:buSzPct val="100000"/>
              <a:buFont typeface="Wingdings 2"/>
              <a:buChar char="✦"/>
              <a:defRPr sz="1800">
                <a:solidFill>
                  <a:srgbClr val="000000"/>
                </a:solidFill>
              </a:defRPr>
            </a:pPr>
            <a:r>
              <a:rPr sz="3700">
                <a:solidFill>
                  <a:srgbClr val="FFFFFF"/>
                </a:solidFill>
                <a:effectLst>
                  <a:outerShdw sx="100000" sy="100000" kx="0" ky="0" algn="b" rotWithShape="0" blurRad="63500" dist="63500" dir="3233965">
                    <a:srgbClr val="000000"/>
                  </a:outerShdw>
                </a:effectLst>
                <a:latin typeface="Adelon"/>
                <a:ea typeface="Adelon"/>
                <a:cs typeface="Adelon"/>
                <a:sym typeface="Adelon"/>
              </a:rPr>
              <a:t>Is it not presumptuous to say something is NOT a salvation issue when I have not objectively searched to see what God says about it? - (Mat 7:1-4; John 7:24)</a:t>
            </a:r>
            <a:endParaRPr sz="37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1100"/>
              </a:spcBef>
              <a:buClr>
                <a:srgbClr val="70BF41"/>
              </a:buClr>
              <a:buSzPct val="100000"/>
              <a:buFont typeface="Wingdings 2"/>
              <a:buChar char="✦"/>
              <a:defRPr sz="1800">
                <a:solidFill>
                  <a:srgbClr val="000000"/>
                </a:solidFill>
              </a:defRPr>
            </a:pPr>
            <a:r>
              <a:rPr sz="3700">
                <a:solidFill>
                  <a:srgbClr val="FFFFFF"/>
                </a:solidFill>
                <a:effectLst>
                  <a:outerShdw sx="100000" sy="100000" kx="0" ky="0" algn="b" rotWithShape="0" blurRad="63500" dist="63500" dir="3233965">
                    <a:srgbClr val="000000"/>
                  </a:outerShdw>
                </a:effectLst>
                <a:latin typeface="Adelon"/>
                <a:ea typeface="Adelon"/>
                <a:cs typeface="Adelon"/>
                <a:sym typeface="Adelon"/>
              </a:rPr>
              <a:t>When someone says, “I know this is probably wrong, but I can do whatever I want as long as it’s not a salvation issue,” hasn't his rebellious attitude made it a salvation issue? (cf Romans 14:23).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75">
                                            <p:txEl>
                                              <p:pRg st="1" end="1"/>
                                            </p:txEl>
                                          </p:spTgt>
                                        </p:tgtEl>
                                        <p:attrNameLst>
                                          <p:attrName>style.visibility</p:attrName>
                                        </p:attrNameLst>
                                      </p:cBhvr>
                                      <p:to>
                                        <p:strVal val="visible"/>
                                      </p:to>
                                    </p:set>
                                    <p:animEffect filter="wipe(left)" transition="in">
                                      <p:cBhvr>
                                        <p:cTn id="7" dur="500"/>
                                        <p:tgtEl>
                                          <p:spTgt spid="17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
          <p:cNvPicPr/>
          <p:nvPr/>
        </p:nvPicPr>
        <p:blipFill>
          <a:blip r:embed="rId2">
            <a:extLst/>
          </a:blip>
          <a:stretch>
            <a:fillRect/>
          </a:stretch>
        </p:blipFill>
        <p:spPr>
          <a:xfrm>
            <a:off x="220133" y="3429000"/>
            <a:ext cx="4183106" cy="6375400"/>
          </a:xfrm>
          <a:prstGeom prst="rect">
            <a:avLst/>
          </a:prstGeom>
        </p:spPr>
      </p:pic>
      <p:sp>
        <p:nvSpPr>
          <p:cNvPr id="178" name="Shape 178"/>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79"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80"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81" name="Shape 181"/>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82" name="Shape 182"/>
          <p:cNvSpPr/>
          <p:nvPr/>
        </p:nvSpPr>
        <p:spPr>
          <a:xfrm>
            <a:off x="140592" y="1537752"/>
            <a:ext cx="12723616" cy="124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800">
                <a:solidFill>
                  <a:srgbClr val="F5D328"/>
                </a:solidFill>
                <a:effectLst>
                  <a:outerShdw sx="100000" sy="100000" kx="0" ky="0" algn="b" rotWithShape="0" blurRad="63500" dist="63500" dir="3632358">
                    <a:srgbClr val="000000"/>
                  </a:outerShdw>
                </a:effectLst>
                <a:latin typeface="Denmark"/>
                <a:ea typeface="Denmark"/>
                <a:cs typeface="Denmark"/>
                <a:sym typeface="Denmark"/>
              </a:rPr>
              <a:t>Are We Qualified To Say Something That Is Not Specifically Revealed Is or Isn’t a </a:t>
            </a:r>
            <a:r>
              <a:rPr sz="3800">
                <a:solidFill>
                  <a:srgbClr val="F39019"/>
                </a:solidFill>
                <a:effectLst>
                  <a:outerShdw sx="100000" sy="100000" kx="0" ky="0" algn="b" rotWithShape="0" blurRad="63500" dist="63500" dir="3632358">
                    <a:srgbClr val="000000"/>
                  </a:outerShdw>
                </a:effectLst>
                <a:latin typeface="Denmark"/>
                <a:ea typeface="Denmark"/>
                <a:cs typeface="Denmark"/>
                <a:sym typeface="Denmark"/>
              </a:rPr>
              <a:t>“salvation issue?”</a:t>
            </a:r>
          </a:p>
        </p:txBody>
      </p:sp>
      <p:sp>
        <p:nvSpPr>
          <p:cNvPr id="183" name="Shape 183"/>
          <p:cNvSpPr/>
          <p:nvPr/>
        </p:nvSpPr>
        <p:spPr>
          <a:xfrm>
            <a:off x="4505661" y="3136907"/>
            <a:ext cx="8327240" cy="6378449"/>
          </a:xfrm>
          <a:prstGeom prst="rect">
            <a:avLst/>
          </a:prstGeom>
          <a:ln w="12700">
            <a:miter lim="400000"/>
          </a:ln>
          <a:effectLst>
            <a:outerShdw sx="100000" sy="100000" kx="0" ky="0" algn="b" rotWithShape="0" blurRad="88900" dist="50025" dir="2832447">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736468" indent="-736468" algn="l" defTabSz="914400">
              <a:spcBef>
                <a:spcPts val="1700"/>
              </a:spcBef>
              <a:buClr>
                <a:srgbClr val="70BF41"/>
              </a:buClr>
              <a:buSzPct val="100000"/>
              <a:buFont typeface="Wingdings 2"/>
              <a:buChar char="✦"/>
              <a:defRPr sz="1800">
                <a:solidFill>
                  <a:srgbClr val="000000"/>
                </a:solidFill>
              </a:defRPr>
            </a:pPr>
            <a:r>
              <a:rPr sz="4300">
                <a:solidFill>
                  <a:srgbClr val="FFFFFF"/>
                </a:solidFill>
                <a:effectLst>
                  <a:outerShdw sx="100000" sy="100000" kx="0" ky="0" algn="b" rotWithShape="0" blurRad="63500" dist="63500" dir="3233965">
                    <a:srgbClr val="000000"/>
                  </a:outerShdw>
                </a:effectLst>
                <a:latin typeface="Adelon"/>
                <a:ea typeface="Adelon"/>
                <a:cs typeface="Adelon"/>
                <a:sym typeface="Adelon"/>
              </a:rPr>
              <a:t>How should the church be organized? - Phil 1:1</a:t>
            </a:r>
            <a:endParaRPr sz="43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1700"/>
              </a:spcBef>
              <a:buClr>
                <a:srgbClr val="70BF41"/>
              </a:buClr>
              <a:buSzPct val="100000"/>
              <a:buFont typeface="Wingdings 2"/>
              <a:buChar char="✦"/>
              <a:defRPr sz="1800">
                <a:solidFill>
                  <a:srgbClr val="000000"/>
                </a:solidFill>
              </a:defRPr>
            </a:pPr>
            <a:r>
              <a:rPr sz="4300">
                <a:solidFill>
                  <a:srgbClr val="FFFFFF"/>
                </a:solidFill>
                <a:effectLst>
                  <a:outerShdw sx="100000" sy="100000" kx="0" ky="0" algn="b" rotWithShape="0" blurRad="63500" dist="63500" dir="3233965">
                    <a:srgbClr val="000000"/>
                  </a:outerShdw>
                </a:effectLst>
                <a:latin typeface="Adelon"/>
                <a:ea typeface="Adelon"/>
                <a:cs typeface="Adelon"/>
                <a:sym typeface="Adelon"/>
              </a:rPr>
              <a:t>What is the work of the church? - Rom 14:17; 1 Tim 5:16</a:t>
            </a:r>
            <a:endParaRPr sz="43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1700"/>
              </a:spcBef>
              <a:buClr>
                <a:srgbClr val="70BF41"/>
              </a:buClr>
              <a:buSzPct val="100000"/>
              <a:buFont typeface="Wingdings 2"/>
              <a:buChar char="✦"/>
              <a:defRPr sz="1800">
                <a:solidFill>
                  <a:srgbClr val="000000"/>
                </a:solidFill>
              </a:defRPr>
            </a:pPr>
            <a:r>
              <a:rPr sz="4300">
                <a:solidFill>
                  <a:srgbClr val="FFFFFF"/>
                </a:solidFill>
                <a:effectLst>
                  <a:outerShdw sx="100000" sy="100000" kx="0" ky="0" algn="b" rotWithShape="0" blurRad="63500" dist="63500" dir="3233965">
                    <a:srgbClr val="000000"/>
                  </a:outerShdw>
                </a:effectLst>
                <a:latin typeface="Adelon"/>
                <a:ea typeface="Adelon"/>
                <a:cs typeface="Adelon"/>
                <a:sym typeface="Adelon"/>
              </a:rPr>
              <a:t>Institutional support from treasury - (How should we be using Lord’s money)? - Acts 5:4</a:t>
            </a:r>
            <a:endParaRPr sz="43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1700"/>
              </a:spcBef>
              <a:buClr>
                <a:srgbClr val="70BF41"/>
              </a:buClr>
              <a:buSzPct val="100000"/>
              <a:buFont typeface="Wingdings 2"/>
              <a:buChar char="✦"/>
              <a:defRPr sz="1800">
                <a:solidFill>
                  <a:srgbClr val="000000"/>
                </a:solidFill>
              </a:defRPr>
            </a:pPr>
            <a:r>
              <a:rPr sz="4300">
                <a:solidFill>
                  <a:srgbClr val="FFFFFF"/>
                </a:solidFill>
                <a:effectLst>
                  <a:outerShdw sx="100000" sy="100000" kx="0" ky="0" algn="b" rotWithShape="0" blurRad="63500" dist="63500" dir="3233965">
                    <a:srgbClr val="000000"/>
                  </a:outerShdw>
                </a:effectLst>
                <a:latin typeface="Adelon"/>
                <a:ea typeface="Adelon"/>
                <a:cs typeface="Adelon"/>
                <a:sym typeface="Adelon"/>
              </a:rPr>
              <a:t>Experiential driven / focus in worship? - Jn 4:24</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83">
                                            <p:txEl>
                                              <p:pRg st="1" end="1"/>
                                            </p:txEl>
                                          </p:spTgt>
                                        </p:tgtEl>
                                        <p:attrNameLst>
                                          <p:attrName>style.visibility</p:attrName>
                                        </p:attrNameLst>
                                      </p:cBhvr>
                                      <p:to>
                                        <p:strVal val="visible"/>
                                      </p:to>
                                    </p:set>
                                    <p:animEffect filter="wipe(left)" transition="in">
                                      <p:cBhvr>
                                        <p:cTn id="7" dur="500"/>
                                        <p:tgtEl>
                                          <p:spTgt spid="1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83">
                                            <p:txEl>
                                              <p:pRg st="2" end="2"/>
                                            </p:txEl>
                                          </p:spTgt>
                                        </p:tgtEl>
                                        <p:attrNameLst>
                                          <p:attrName>style.visibility</p:attrName>
                                        </p:attrNameLst>
                                      </p:cBhvr>
                                      <p:to>
                                        <p:strVal val="visible"/>
                                      </p:to>
                                    </p:set>
                                    <p:animEffect filter="wipe(left)" transition="in">
                                      <p:cBhvr>
                                        <p:cTn id="12" dur="500"/>
                                        <p:tgtEl>
                                          <p:spTgt spid="1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83">
                                            <p:txEl>
                                              <p:pRg st="3" end="3"/>
                                            </p:txEl>
                                          </p:spTgt>
                                        </p:tgtEl>
                                        <p:attrNameLst>
                                          <p:attrName>style.visibility</p:attrName>
                                        </p:attrNameLst>
                                      </p:cBhvr>
                                      <p:to>
                                        <p:strVal val="visible"/>
                                      </p:to>
                                    </p:set>
                                    <p:animEffect filter="wipe(left)" transition="in">
                                      <p:cBhvr>
                                        <p:cTn id="17" dur="500"/>
                                        <p:tgtEl>
                                          <p:spTgt spid="18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3"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
          <p:cNvPicPr/>
          <p:nvPr/>
        </p:nvPicPr>
        <p:blipFill>
          <a:blip r:embed="rId2">
            <a:extLst/>
          </a:blip>
          <a:stretch>
            <a:fillRect/>
          </a:stretch>
        </p:blipFill>
        <p:spPr>
          <a:xfrm>
            <a:off x="220133" y="3429000"/>
            <a:ext cx="4183106" cy="6375400"/>
          </a:xfrm>
          <a:prstGeom prst="rect">
            <a:avLst/>
          </a:prstGeom>
        </p:spPr>
      </p:pic>
      <p:sp>
        <p:nvSpPr>
          <p:cNvPr id="186" name="Shape 186"/>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87"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88"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89" name="Shape 189"/>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90" name="Shape 190"/>
          <p:cNvSpPr/>
          <p:nvPr/>
        </p:nvSpPr>
        <p:spPr>
          <a:xfrm>
            <a:off x="140592" y="1537752"/>
            <a:ext cx="12723616" cy="124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800">
                <a:solidFill>
                  <a:srgbClr val="F5D328"/>
                </a:solidFill>
                <a:effectLst>
                  <a:outerShdw sx="100000" sy="100000" kx="0" ky="0" algn="b" rotWithShape="0" blurRad="63500" dist="63500" dir="3632358">
                    <a:srgbClr val="000000"/>
                  </a:outerShdw>
                </a:effectLst>
                <a:latin typeface="Denmark"/>
                <a:ea typeface="Denmark"/>
                <a:cs typeface="Denmark"/>
                <a:sym typeface="Denmark"/>
              </a:rPr>
              <a:t>Are We Qualified To Say Something That Is Not Specifically Revealed Is or Isn’t a </a:t>
            </a:r>
            <a:r>
              <a:rPr sz="3800">
                <a:solidFill>
                  <a:srgbClr val="F39019"/>
                </a:solidFill>
                <a:effectLst>
                  <a:outerShdw sx="100000" sy="100000" kx="0" ky="0" algn="b" rotWithShape="0" blurRad="63500" dist="63500" dir="3632358">
                    <a:srgbClr val="000000"/>
                  </a:outerShdw>
                </a:effectLst>
                <a:latin typeface="Denmark"/>
                <a:ea typeface="Denmark"/>
                <a:cs typeface="Denmark"/>
                <a:sym typeface="Denmark"/>
              </a:rPr>
              <a:t>“salvation issue?”</a:t>
            </a:r>
          </a:p>
        </p:txBody>
      </p:sp>
      <p:sp>
        <p:nvSpPr>
          <p:cNvPr id="191" name="Shape 191"/>
          <p:cNvSpPr/>
          <p:nvPr/>
        </p:nvSpPr>
        <p:spPr>
          <a:xfrm>
            <a:off x="4630346" y="3253316"/>
            <a:ext cx="8263144" cy="6251449"/>
          </a:xfrm>
          <a:prstGeom prst="rect">
            <a:avLst/>
          </a:prstGeom>
          <a:ln w="12700">
            <a:miter lim="400000"/>
          </a:ln>
          <a:effectLst>
            <a:outerShdw sx="100000" sy="100000" kx="0" ky="0" algn="b" rotWithShape="0" blurRad="88900" dist="50025" dir="2832447">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736468" indent="-736468" algn="l" defTabSz="914400">
              <a:spcBef>
                <a:spcPts val="2200"/>
              </a:spcBef>
              <a:buClr>
                <a:srgbClr val="70BF41"/>
              </a:buClr>
              <a:buSzPct val="100000"/>
              <a:buFont typeface="Wingdings 2"/>
              <a:buChar char="✦"/>
              <a:defRPr sz="1800">
                <a:solidFill>
                  <a:srgbClr val="000000"/>
                </a:solidFill>
              </a:defRPr>
            </a:pPr>
            <a:r>
              <a:rPr sz="4400">
                <a:solidFill>
                  <a:srgbClr val="FFFFFF"/>
                </a:solidFill>
                <a:effectLst>
                  <a:outerShdw sx="100000" sy="100000" kx="0" ky="0" algn="b" rotWithShape="0" blurRad="63500" dist="63500" dir="3233965">
                    <a:srgbClr val="000000"/>
                  </a:outerShdw>
                </a:effectLst>
                <a:latin typeface="Adelon"/>
                <a:ea typeface="Adelon"/>
                <a:cs typeface="Adelon"/>
                <a:sym typeface="Adelon"/>
              </a:rPr>
              <a:t>Abortion?</a:t>
            </a:r>
            <a:endParaRPr sz="44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2200"/>
              </a:spcBef>
              <a:buClr>
                <a:srgbClr val="70BF41"/>
              </a:buClr>
              <a:buSzPct val="100000"/>
              <a:buFont typeface="Wingdings 2"/>
              <a:buChar char="✦"/>
              <a:defRPr sz="1800">
                <a:solidFill>
                  <a:srgbClr val="000000"/>
                </a:solidFill>
              </a:defRPr>
            </a:pPr>
            <a:r>
              <a:rPr sz="4400">
                <a:solidFill>
                  <a:srgbClr val="FFFFFF"/>
                </a:solidFill>
                <a:effectLst>
                  <a:outerShdw sx="100000" sy="100000" kx="0" ky="0" algn="b" rotWithShape="0" blurRad="63500" dist="63500" dir="3233965">
                    <a:srgbClr val="000000"/>
                  </a:outerShdw>
                </a:effectLst>
                <a:latin typeface="Adelon"/>
                <a:ea typeface="Adelon"/>
                <a:cs typeface="Adelon"/>
                <a:sym typeface="Adelon"/>
              </a:rPr>
              <a:t>MDR / Divorce for any cause?</a:t>
            </a:r>
            <a:endParaRPr sz="44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2200"/>
              </a:spcBef>
              <a:buClr>
                <a:srgbClr val="70BF41"/>
              </a:buClr>
              <a:buSzPct val="100000"/>
              <a:buFont typeface="Wingdings 2"/>
              <a:buChar char="✦"/>
              <a:defRPr sz="1800">
                <a:solidFill>
                  <a:srgbClr val="000000"/>
                </a:solidFill>
              </a:defRPr>
            </a:pPr>
            <a:r>
              <a:rPr sz="4400">
                <a:solidFill>
                  <a:srgbClr val="FFFFFF"/>
                </a:solidFill>
                <a:effectLst>
                  <a:outerShdw sx="100000" sy="100000" kx="0" ky="0" algn="b" rotWithShape="0" blurRad="63500" dist="63500" dir="3233965">
                    <a:srgbClr val="000000"/>
                  </a:outerShdw>
                </a:effectLst>
                <a:latin typeface="Adelon"/>
                <a:ea typeface="Adelon"/>
                <a:cs typeface="Adelon"/>
                <a:sym typeface="Adelon"/>
              </a:rPr>
              <a:t>Gambling?</a:t>
            </a:r>
            <a:endParaRPr sz="44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2200"/>
              </a:spcBef>
              <a:buClr>
                <a:srgbClr val="70BF41"/>
              </a:buClr>
              <a:buSzPct val="100000"/>
              <a:buFont typeface="Wingdings 2"/>
              <a:buChar char="✦"/>
              <a:defRPr sz="1800">
                <a:solidFill>
                  <a:srgbClr val="000000"/>
                </a:solidFill>
              </a:defRPr>
            </a:pPr>
            <a:r>
              <a:rPr sz="4400">
                <a:solidFill>
                  <a:srgbClr val="FFFFFF"/>
                </a:solidFill>
                <a:effectLst>
                  <a:outerShdw sx="100000" sy="100000" kx="0" ky="0" algn="b" rotWithShape="0" blurRad="63500" dist="63500" dir="3233965">
                    <a:srgbClr val="000000"/>
                  </a:outerShdw>
                </a:effectLst>
                <a:latin typeface="Adelon"/>
                <a:ea typeface="Adelon"/>
                <a:cs typeface="Adelon"/>
                <a:sym typeface="Adelon"/>
              </a:rPr>
              <a:t>Using illegal drugs?</a:t>
            </a:r>
            <a:endParaRPr sz="44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2200"/>
              </a:spcBef>
              <a:buClr>
                <a:srgbClr val="70BF41"/>
              </a:buClr>
              <a:buSzPct val="100000"/>
              <a:buFont typeface="Wingdings 2"/>
              <a:buChar char="✦"/>
              <a:defRPr sz="1800">
                <a:solidFill>
                  <a:srgbClr val="000000"/>
                </a:solidFill>
              </a:defRPr>
            </a:pPr>
            <a:r>
              <a:rPr sz="4400">
                <a:solidFill>
                  <a:srgbClr val="FFFFFF"/>
                </a:solidFill>
                <a:effectLst>
                  <a:outerShdw sx="100000" sy="100000" kx="0" ky="0" algn="b" rotWithShape="0" blurRad="63500" dist="63500" dir="3233965">
                    <a:srgbClr val="000000"/>
                  </a:outerShdw>
                </a:effectLst>
                <a:latin typeface="Adelon"/>
                <a:ea typeface="Adelon"/>
                <a:cs typeface="Adelon"/>
                <a:sym typeface="Adelon"/>
              </a:rPr>
              <a:t>Social drinking?</a:t>
            </a:r>
            <a:endParaRPr sz="44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2200"/>
              </a:spcBef>
              <a:buClr>
                <a:srgbClr val="70BF41"/>
              </a:buClr>
              <a:buSzPct val="100000"/>
              <a:buFont typeface="Wingdings 2"/>
              <a:buChar char="✦"/>
              <a:defRPr sz="1800">
                <a:solidFill>
                  <a:srgbClr val="000000"/>
                </a:solidFill>
              </a:defRPr>
            </a:pPr>
            <a:r>
              <a:rPr sz="4400">
                <a:solidFill>
                  <a:srgbClr val="FFFFFF"/>
                </a:solidFill>
                <a:effectLst>
                  <a:outerShdw sx="100000" sy="100000" kx="0" ky="0" algn="b" rotWithShape="0" blurRad="63500" dist="63500" dir="3233965">
                    <a:srgbClr val="000000"/>
                  </a:outerShdw>
                </a:effectLst>
                <a:latin typeface="Adelon"/>
                <a:ea typeface="Adelon"/>
                <a:cs typeface="Adelon"/>
                <a:sym typeface="Adelon"/>
              </a:rPr>
              <a:t>Bikini’s / short shorts?</a:t>
            </a:r>
            <a:endParaRPr sz="44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736468" indent="-736468" algn="l" defTabSz="914400">
              <a:spcBef>
                <a:spcPts val="2200"/>
              </a:spcBef>
              <a:buClr>
                <a:srgbClr val="70BF41"/>
              </a:buClr>
              <a:buSzPct val="100000"/>
              <a:buFont typeface="Wingdings 2"/>
              <a:buChar char="✦"/>
              <a:defRPr sz="1800">
                <a:solidFill>
                  <a:srgbClr val="000000"/>
                </a:solidFill>
              </a:defRPr>
            </a:pPr>
            <a:r>
              <a:rPr sz="4400">
                <a:solidFill>
                  <a:srgbClr val="FFFFFF"/>
                </a:solidFill>
                <a:effectLst>
                  <a:outerShdw sx="100000" sy="100000" kx="0" ky="0" algn="b" rotWithShape="0" blurRad="63500" dist="63500" dir="3233965">
                    <a:srgbClr val="000000"/>
                  </a:outerShdw>
                </a:effectLst>
                <a:latin typeface="Adelon"/>
                <a:ea typeface="Adelon"/>
                <a:cs typeface="Adelon"/>
                <a:sym typeface="Adelon"/>
              </a:rPr>
              <a:t>Casual clothing in worship?</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191">
                                            <p:txEl>
                                              <p:pRg st="1" end="1"/>
                                            </p:txEl>
                                          </p:spTgt>
                                        </p:tgtEl>
                                        <p:attrNameLst>
                                          <p:attrName>style.visibility</p:attrName>
                                        </p:attrNameLst>
                                      </p:cBhvr>
                                      <p:to>
                                        <p:strVal val="visible"/>
                                      </p:to>
                                    </p:set>
                                    <p:anim calcmode="lin" valueType="num">
                                      <p:cBhvr>
                                        <p:cTn id="7" dur="500" fill="hold"/>
                                        <p:tgtEl>
                                          <p:spTgt spid="191">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19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 presetID="2" grpId="1" fill="hold">
                                  <p:stCondLst>
                                    <p:cond delay="0"/>
                                  </p:stCondLst>
                                  <p:iterate type="el" backwards="0">
                                    <p:tmAbs val="0"/>
                                  </p:iterate>
                                  <p:childTnLst>
                                    <p:set>
                                      <p:cBhvr>
                                        <p:cTn id="12" fill="hold"/>
                                        <p:tgtEl>
                                          <p:spTgt spid="191">
                                            <p:txEl>
                                              <p:pRg st="2" end="2"/>
                                            </p:txEl>
                                          </p:spTgt>
                                        </p:tgtEl>
                                        <p:attrNameLst>
                                          <p:attrName>style.visibility</p:attrName>
                                        </p:attrNameLst>
                                      </p:cBhvr>
                                      <p:to>
                                        <p:strVal val="visible"/>
                                      </p:to>
                                    </p:set>
                                    <p:anim calcmode="lin" valueType="num">
                                      <p:cBhvr>
                                        <p:cTn id="13" dur="500" fill="hold"/>
                                        <p:tgtEl>
                                          <p:spTgt spid="191">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19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1" presetID="2" grpId="1" fill="hold">
                                  <p:stCondLst>
                                    <p:cond delay="0"/>
                                  </p:stCondLst>
                                  <p:iterate type="el" backwards="0">
                                    <p:tmAbs val="0"/>
                                  </p:iterate>
                                  <p:childTnLst>
                                    <p:set>
                                      <p:cBhvr>
                                        <p:cTn id="18" fill="hold"/>
                                        <p:tgtEl>
                                          <p:spTgt spid="191">
                                            <p:txEl>
                                              <p:pRg st="3" end="3"/>
                                            </p:txEl>
                                          </p:spTgt>
                                        </p:tgtEl>
                                        <p:attrNameLst>
                                          <p:attrName>style.visibility</p:attrName>
                                        </p:attrNameLst>
                                      </p:cBhvr>
                                      <p:to>
                                        <p:strVal val="visible"/>
                                      </p:to>
                                    </p:set>
                                    <p:anim calcmode="lin" valueType="num">
                                      <p:cBhvr>
                                        <p:cTn id="19" dur="500" fill="hold"/>
                                        <p:tgtEl>
                                          <p:spTgt spid="191">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19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1" presetID="2" grpId="1" fill="hold">
                                  <p:stCondLst>
                                    <p:cond delay="0"/>
                                  </p:stCondLst>
                                  <p:iterate type="el" backwards="0">
                                    <p:tmAbs val="0"/>
                                  </p:iterate>
                                  <p:childTnLst>
                                    <p:set>
                                      <p:cBhvr>
                                        <p:cTn id="24" fill="hold"/>
                                        <p:tgtEl>
                                          <p:spTgt spid="191">
                                            <p:txEl>
                                              <p:pRg st="4" end="4"/>
                                            </p:txEl>
                                          </p:spTgt>
                                        </p:tgtEl>
                                        <p:attrNameLst>
                                          <p:attrName>style.visibility</p:attrName>
                                        </p:attrNameLst>
                                      </p:cBhvr>
                                      <p:to>
                                        <p:strVal val="visible"/>
                                      </p:to>
                                    </p:set>
                                    <p:anim calcmode="lin" valueType="num">
                                      <p:cBhvr>
                                        <p:cTn id="25" dur="500" fill="hold"/>
                                        <p:tgtEl>
                                          <p:spTgt spid="191">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19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1" presetID="2" grpId="1" fill="hold">
                                  <p:stCondLst>
                                    <p:cond delay="0"/>
                                  </p:stCondLst>
                                  <p:iterate type="el" backwards="0">
                                    <p:tmAbs val="0"/>
                                  </p:iterate>
                                  <p:childTnLst>
                                    <p:set>
                                      <p:cBhvr>
                                        <p:cTn id="30" fill="hold"/>
                                        <p:tgtEl>
                                          <p:spTgt spid="191">
                                            <p:txEl>
                                              <p:pRg st="5" end="5"/>
                                            </p:txEl>
                                          </p:spTgt>
                                        </p:tgtEl>
                                        <p:attrNameLst>
                                          <p:attrName>style.visibility</p:attrName>
                                        </p:attrNameLst>
                                      </p:cBhvr>
                                      <p:to>
                                        <p:strVal val="visible"/>
                                      </p:to>
                                    </p:set>
                                    <p:anim calcmode="lin" valueType="num">
                                      <p:cBhvr>
                                        <p:cTn id="31" dur="500" fill="hold"/>
                                        <p:tgtEl>
                                          <p:spTgt spid="191">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19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1" presetID="2" grpId="1" fill="hold">
                                  <p:stCondLst>
                                    <p:cond delay="0"/>
                                  </p:stCondLst>
                                  <p:iterate type="el" backwards="0">
                                    <p:tmAbs val="0"/>
                                  </p:iterate>
                                  <p:childTnLst>
                                    <p:set>
                                      <p:cBhvr>
                                        <p:cTn id="36" fill="hold"/>
                                        <p:tgtEl>
                                          <p:spTgt spid="191">
                                            <p:txEl>
                                              <p:pRg st="6" end="6"/>
                                            </p:txEl>
                                          </p:spTgt>
                                        </p:tgtEl>
                                        <p:attrNameLst>
                                          <p:attrName>style.visibility</p:attrName>
                                        </p:attrNameLst>
                                      </p:cBhvr>
                                      <p:to>
                                        <p:strVal val="visible"/>
                                      </p:to>
                                    </p:set>
                                    <p:anim calcmode="lin" valueType="num">
                                      <p:cBhvr>
                                        <p:cTn id="37" dur="500" fill="hold"/>
                                        <p:tgtEl>
                                          <p:spTgt spid="191">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191">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 name="pasted-image.pdf"/>
          <p:cNvPicPr/>
          <p:nvPr/>
        </p:nvPicPr>
        <p:blipFill>
          <a:blip r:embed="rId2">
            <a:extLst/>
          </a:blip>
          <a:stretch>
            <a:fillRect/>
          </a:stretch>
        </p:blipFill>
        <p:spPr>
          <a:xfrm>
            <a:off x="-16934" y="-21167"/>
            <a:ext cx="11600981" cy="9796066"/>
          </a:xfrm>
          <a:prstGeom prst="rect">
            <a:avLst/>
          </a:prstGeom>
          <a:ln w="12700">
            <a:miter lim="400000"/>
          </a:ln>
          <a:effectLst>
            <a:outerShdw sx="100000" sy="100000" kx="0" ky="0" algn="b" rotWithShape="0" blurRad="88900" dist="105471" dir="3218735">
              <a:srgbClr val="000000"/>
            </a:outerShdw>
          </a:effectLst>
        </p:spPr>
      </p:pic>
      <p:sp>
        <p:nvSpPr>
          <p:cNvPr id="53" name="Shape 53"/>
          <p:cNvSpPr/>
          <p:nvPr/>
        </p:nvSpPr>
        <p:spPr>
          <a:xfrm>
            <a:off x="6673329" y="3958166"/>
            <a:ext cx="6070252" cy="5257801"/>
          </a:xfrm>
          <a:prstGeom prst="rect">
            <a:avLst/>
          </a:prstGeom>
          <a:ln w="12700">
            <a:miter lim="400000"/>
          </a:ln>
          <a:effectLst>
            <a:outerShdw sx="100000" sy="100000" kx="0" ky="0" algn="b" rotWithShape="0" blurRad="38100" dist="63500" dir="3295327">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2400"/>
              </a:spcBef>
              <a:defRPr sz="5000">
                <a:solidFill>
                  <a:srgbClr val="FFFC79"/>
                </a:solidFill>
                <a:effectLst>
                  <a:outerShdw sx="100000" sy="100000" kx="0" ky="0" algn="b" rotWithShape="0" blurRad="63500" dist="63500" dir="3258772">
                    <a:srgbClr val="000000"/>
                  </a:outerShdw>
                </a:effectLst>
              </a:defRPr>
            </a:lvl1pPr>
          </a:lstStyle>
          <a:p>
            <a:pPr lvl="0">
              <a:defRPr sz="1800">
                <a:solidFill>
                  <a:srgbClr val="000000"/>
                </a:solidFill>
                <a:effectLst/>
              </a:defRPr>
            </a:pPr>
            <a:r>
              <a:rPr sz="5000">
                <a:solidFill>
                  <a:srgbClr val="FFFC79"/>
                </a:solidFill>
                <a:effectLst>
                  <a:outerShdw sx="100000" sy="100000" kx="0" ky="0" algn="b" rotWithShape="0" blurRad="63500" dist="63500" dir="3258772">
                    <a:srgbClr val="000000"/>
                  </a:outerShdw>
                </a:effectLst>
              </a:rPr>
              <a:t>A salvation issue is usually defined as something for which a person will go to hell if he persists in and does not repent. </a:t>
            </a:r>
          </a:p>
        </p:txBody>
      </p:sp>
      <p:sp>
        <p:nvSpPr>
          <p:cNvPr id="54" name="Shape 54"/>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55"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56"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57" name="Shape 57"/>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58" name="Shape 58"/>
          <p:cNvSpPr/>
          <p:nvPr/>
        </p:nvSpPr>
        <p:spPr>
          <a:xfrm>
            <a:off x="6464994" y="1029752"/>
            <a:ext cx="6486924" cy="27432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4300">
                <a:solidFill>
                  <a:srgbClr val="F5D328"/>
                </a:solidFill>
                <a:effectLst>
                  <a:outerShdw sx="100000" sy="100000" kx="0" ky="0" algn="b" rotWithShape="0" blurRad="63500" dist="63500" dir="3632358">
                    <a:srgbClr val="000000"/>
                  </a:outerShdw>
                </a:effectLst>
                <a:latin typeface="Denmark"/>
                <a:ea typeface="Denmark"/>
                <a:cs typeface="Denmark"/>
                <a:sym typeface="Denmark"/>
              </a:rPr>
              <a:t>What does the phrase </a:t>
            </a:r>
            <a:endParaRPr sz="4300">
              <a:solidFill>
                <a:srgbClr val="F5D328"/>
              </a:solidFill>
              <a:effectLst>
                <a:outerShdw sx="100000" sy="100000" kx="0" ky="0" algn="b" rotWithShape="0" blurRad="63500" dist="63500" dir="3632358">
                  <a:srgbClr val="000000"/>
                </a:outerShdw>
              </a:effectLst>
              <a:latin typeface="Denmark"/>
              <a:ea typeface="Denmark"/>
              <a:cs typeface="Denmark"/>
              <a:sym typeface="Denmark"/>
            </a:endParaRPr>
          </a:p>
          <a:p>
            <a:pPr lvl="0">
              <a:defRPr sz="1800">
                <a:solidFill>
                  <a:srgbClr val="000000"/>
                </a:solidFill>
              </a:defRPr>
            </a:pPr>
            <a:r>
              <a:rPr sz="6700">
                <a:solidFill>
                  <a:srgbClr val="F39019"/>
                </a:solidFill>
                <a:effectLst>
                  <a:outerShdw sx="100000" sy="100000" kx="0" ky="0" algn="b" rotWithShape="0" blurRad="63500" dist="63500" dir="3632358">
                    <a:srgbClr val="000000"/>
                  </a:outerShdw>
                </a:effectLst>
                <a:latin typeface="Continuum Bold"/>
                <a:ea typeface="Continuum Bold"/>
                <a:cs typeface="Continuum Bold"/>
                <a:sym typeface="Continuum Bold"/>
              </a:rPr>
              <a:t>“salvation issue” </a:t>
            </a:r>
            <a:endParaRPr sz="6700">
              <a:solidFill>
                <a:srgbClr val="F39019"/>
              </a:solidFill>
              <a:effectLst>
                <a:outerShdw sx="100000" sy="100000" kx="0" ky="0" algn="b" rotWithShape="0" blurRad="63500" dist="63500" dir="3632358">
                  <a:srgbClr val="000000"/>
                </a:outerShdw>
              </a:effectLst>
              <a:latin typeface="Continuum Bold"/>
              <a:ea typeface="Continuum Bold"/>
              <a:cs typeface="Continuum Bold"/>
              <a:sym typeface="Continuum Bold"/>
            </a:endParaRPr>
          </a:p>
          <a:p>
            <a:pPr lvl="0">
              <a:defRPr sz="1800">
                <a:solidFill>
                  <a:srgbClr val="000000"/>
                </a:solidFill>
              </a:defRPr>
            </a:pPr>
            <a:r>
              <a:rPr sz="4800">
                <a:solidFill>
                  <a:srgbClr val="F5D328"/>
                </a:solidFill>
                <a:effectLst>
                  <a:outerShdw sx="100000" sy="100000" kx="0" ky="0" algn="b" rotWithShape="0" blurRad="63500" dist="63500" dir="3632358">
                    <a:srgbClr val="000000"/>
                  </a:outerShdw>
                </a:effectLst>
                <a:latin typeface="Big Book"/>
                <a:ea typeface="Big Book"/>
                <a:cs typeface="Big Book"/>
                <a:sym typeface="Big Book"/>
              </a:rPr>
              <a:t>mean?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53"/>
                                        </p:tgtEl>
                                        <p:attrNameLst>
                                          <p:attrName>style.visibility</p:attrName>
                                        </p:attrNameLst>
                                      </p:cBhvr>
                                      <p:to>
                                        <p:strVal val="visible"/>
                                      </p:to>
                                    </p:set>
                                    <p:anim calcmode="lin" valueType="num">
                                      <p:cBhvr>
                                        <p:cTn id="7" dur="3000" fill="hold"/>
                                        <p:tgtEl>
                                          <p:spTgt spid="53"/>
                                        </p:tgtEl>
                                        <p:attrNameLst>
                                          <p:attrName>ppt_w</p:attrName>
                                        </p:attrNameLst>
                                      </p:cBhvr>
                                      <p:tavLst>
                                        <p:tav tm="0">
                                          <p:val>
                                            <p:fltVal val="0"/>
                                          </p:val>
                                        </p:tav>
                                        <p:tav tm="100000">
                                          <p:val>
                                            <p:strVal val="#ppt_w"/>
                                          </p:val>
                                        </p:tav>
                                      </p:tavLst>
                                    </p:anim>
                                    <p:anim calcmode="lin" valueType="num">
                                      <p:cBhvr>
                                        <p:cTn id="8" dur="30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
          <p:cNvPicPr/>
          <p:nvPr/>
        </p:nvPicPr>
        <p:blipFill>
          <a:blip r:embed="rId2">
            <a:extLst/>
          </a:blip>
          <a:stretch>
            <a:fillRect/>
          </a:stretch>
        </p:blipFill>
        <p:spPr>
          <a:xfrm>
            <a:off x="220133" y="3429000"/>
            <a:ext cx="4183106" cy="6375400"/>
          </a:xfrm>
          <a:prstGeom prst="rect">
            <a:avLst/>
          </a:prstGeom>
        </p:spPr>
      </p:pic>
      <p:sp>
        <p:nvSpPr>
          <p:cNvPr id="194" name="Shape 194"/>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95"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96"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97" name="Shape 197"/>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98" name="Shape 198"/>
          <p:cNvSpPr/>
          <p:nvPr/>
        </p:nvSpPr>
        <p:spPr>
          <a:xfrm>
            <a:off x="140592" y="1537752"/>
            <a:ext cx="12723616" cy="124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800">
                <a:solidFill>
                  <a:srgbClr val="F5D328"/>
                </a:solidFill>
                <a:effectLst>
                  <a:outerShdw sx="100000" sy="100000" kx="0" ky="0" algn="b" rotWithShape="0" blurRad="63500" dist="63500" dir="3632358">
                    <a:srgbClr val="000000"/>
                  </a:outerShdw>
                </a:effectLst>
                <a:latin typeface="Denmark"/>
                <a:ea typeface="Denmark"/>
                <a:cs typeface="Denmark"/>
                <a:sym typeface="Denmark"/>
              </a:rPr>
              <a:t>Are We Qualified To Say Something That Is Not Specifically Revealed Is or Isn’t a </a:t>
            </a:r>
            <a:r>
              <a:rPr sz="3800">
                <a:solidFill>
                  <a:srgbClr val="F39019"/>
                </a:solidFill>
                <a:effectLst>
                  <a:outerShdw sx="100000" sy="100000" kx="0" ky="0" algn="b" rotWithShape="0" blurRad="63500" dist="63500" dir="3632358">
                    <a:srgbClr val="000000"/>
                  </a:outerShdw>
                </a:effectLst>
                <a:latin typeface="Denmark"/>
                <a:ea typeface="Denmark"/>
                <a:cs typeface="Denmark"/>
                <a:sym typeface="Denmark"/>
              </a:rPr>
              <a:t>“salvation issue?”</a:t>
            </a:r>
          </a:p>
        </p:txBody>
      </p:sp>
      <p:sp>
        <p:nvSpPr>
          <p:cNvPr id="199" name="Shape 199"/>
          <p:cNvSpPr/>
          <p:nvPr/>
        </p:nvSpPr>
        <p:spPr>
          <a:xfrm>
            <a:off x="4673010" y="3253316"/>
            <a:ext cx="7866137" cy="5972049"/>
          </a:xfrm>
          <a:prstGeom prst="rect">
            <a:avLst/>
          </a:prstGeom>
          <a:ln w="12700">
            <a:miter lim="400000"/>
          </a:ln>
          <a:effectLst>
            <a:outerShdw sx="100000" sy="100000" kx="0" ky="0" algn="b" rotWithShape="0" blurRad="88900" dist="50025" dir="2832447">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883762" indent="-883762" algn="l" defTabSz="914400">
              <a:spcBef>
                <a:spcPts val="2400"/>
              </a:spcBef>
              <a:buClr>
                <a:srgbClr val="70BF41"/>
              </a:buClr>
              <a:buSzPct val="100000"/>
              <a:buFont typeface="Wingdings 2"/>
              <a:buChar char="✦"/>
              <a:defRPr sz="1800">
                <a:solidFill>
                  <a:srgbClr val="000000"/>
                </a:solidFill>
              </a:defRPr>
            </a:pPr>
            <a:r>
              <a:rPr sz="4200">
                <a:solidFill>
                  <a:srgbClr val="F5D328"/>
                </a:solidFill>
                <a:effectLst>
                  <a:outerShdw sx="100000" sy="100000" kx="0" ky="0" algn="b" rotWithShape="0" blurRad="63500" dist="63500" dir="3233965">
                    <a:srgbClr val="000000"/>
                  </a:outerShdw>
                </a:effectLst>
                <a:latin typeface="Denmark"/>
                <a:ea typeface="Denmark"/>
                <a:cs typeface="Denmark"/>
                <a:sym typeface="Denmark"/>
              </a:rPr>
              <a:t>Arianism</a:t>
            </a:r>
            <a:r>
              <a:rPr sz="3500">
                <a:solidFill>
                  <a:srgbClr val="FFFFFF"/>
                </a:solidFill>
                <a:effectLst>
                  <a:outerShdw sx="100000" sy="100000" kx="0" ky="0" algn="b" rotWithShape="0" blurRad="63500" dist="63500" dir="3233965">
                    <a:srgbClr val="000000"/>
                  </a:outerShdw>
                </a:effectLst>
                <a:latin typeface="Adelon"/>
                <a:ea typeface="Adelon"/>
                <a:cs typeface="Adelon"/>
                <a:sym typeface="Adelon"/>
              </a:rPr>
              <a:t>? - Jn 8:24</a:t>
            </a:r>
            <a:endParaRPr sz="35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883762" indent="-883762" algn="l" defTabSz="914400">
              <a:spcBef>
                <a:spcPts val="2400"/>
              </a:spcBef>
              <a:buClr>
                <a:srgbClr val="70BF41"/>
              </a:buClr>
              <a:buSzPct val="100000"/>
              <a:buFont typeface="Wingdings 2"/>
              <a:buChar char="✦"/>
              <a:defRPr sz="1800">
                <a:solidFill>
                  <a:srgbClr val="000000"/>
                </a:solidFill>
              </a:defRPr>
            </a:pPr>
            <a:r>
              <a:rPr sz="4200">
                <a:solidFill>
                  <a:srgbClr val="F5D328"/>
                </a:solidFill>
                <a:effectLst>
                  <a:outerShdw sx="100000" sy="100000" kx="0" ky="0" algn="b" rotWithShape="0" blurRad="63500" dist="63500" dir="3233965">
                    <a:srgbClr val="000000"/>
                  </a:outerShdw>
                </a:effectLst>
                <a:latin typeface="Denmark"/>
                <a:ea typeface="Denmark"/>
                <a:cs typeface="Denmark"/>
                <a:sym typeface="Denmark"/>
              </a:rPr>
              <a:t>Calvinism</a:t>
            </a:r>
            <a:r>
              <a:rPr sz="3500">
                <a:solidFill>
                  <a:srgbClr val="FFFFFF"/>
                </a:solidFill>
                <a:effectLst>
                  <a:outerShdw sx="100000" sy="100000" kx="0" ky="0" algn="b" rotWithShape="0" blurRad="63500" dist="63500" dir="3233965">
                    <a:srgbClr val="000000"/>
                  </a:outerShdw>
                </a:effectLst>
                <a:latin typeface="Adelon"/>
                <a:ea typeface="Adelon"/>
                <a:cs typeface="Adelon"/>
                <a:sym typeface="Adelon"/>
              </a:rPr>
              <a:t>? - Rom 6:16,17</a:t>
            </a:r>
            <a:endParaRPr sz="35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883762" indent="-883762" algn="l" defTabSz="914400">
              <a:spcBef>
                <a:spcPts val="2400"/>
              </a:spcBef>
              <a:buClr>
                <a:srgbClr val="70BF41"/>
              </a:buClr>
              <a:buSzPct val="100000"/>
              <a:buFont typeface="Wingdings 2"/>
              <a:buChar char="✦"/>
              <a:defRPr sz="1800">
                <a:solidFill>
                  <a:srgbClr val="000000"/>
                </a:solidFill>
              </a:defRPr>
            </a:pPr>
            <a:r>
              <a:rPr sz="4200">
                <a:solidFill>
                  <a:srgbClr val="F5D328"/>
                </a:solidFill>
                <a:effectLst>
                  <a:outerShdw sx="100000" sy="100000" kx="0" ky="0" algn="b" rotWithShape="0" blurRad="63500" dist="63500" dir="3233965">
                    <a:srgbClr val="000000"/>
                  </a:outerShdw>
                </a:effectLst>
                <a:latin typeface="Denmark"/>
                <a:ea typeface="Denmark"/>
                <a:cs typeface="Denmark"/>
                <a:sym typeface="Denmark"/>
              </a:rPr>
              <a:t>Premillennialism</a:t>
            </a:r>
            <a:r>
              <a:rPr sz="3500">
                <a:solidFill>
                  <a:srgbClr val="FFFFFF"/>
                </a:solidFill>
                <a:effectLst>
                  <a:outerShdw sx="100000" sy="100000" kx="0" ky="0" algn="b" rotWithShape="0" blurRad="63500" dist="63500" dir="3233965">
                    <a:srgbClr val="000000"/>
                  </a:outerShdw>
                </a:effectLst>
                <a:latin typeface="Adelon"/>
                <a:ea typeface="Adelon"/>
                <a:cs typeface="Adelon"/>
                <a:sym typeface="Adelon"/>
              </a:rPr>
              <a:t>? - John 18:36</a:t>
            </a:r>
            <a:endParaRPr sz="35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883762" indent="-883762" algn="l" defTabSz="914400">
              <a:spcBef>
                <a:spcPts val="2400"/>
              </a:spcBef>
              <a:buClr>
                <a:srgbClr val="70BF41"/>
              </a:buClr>
              <a:buSzPct val="100000"/>
              <a:buFont typeface="Wingdings 2"/>
              <a:buChar char="✦"/>
              <a:defRPr sz="1800">
                <a:solidFill>
                  <a:srgbClr val="000000"/>
                </a:solidFill>
              </a:defRPr>
            </a:pPr>
            <a:r>
              <a:rPr sz="4200">
                <a:solidFill>
                  <a:srgbClr val="F5D328"/>
                </a:solidFill>
                <a:effectLst>
                  <a:outerShdw sx="100000" sy="100000" kx="0" ky="0" algn="b" rotWithShape="0" blurRad="63500" dist="63500" dir="3233965">
                    <a:srgbClr val="000000"/>
                  </a:outerShdw>
                </a:effectLst>
                <a:latin typeface="Denmark"/>
                <a:ea typeface="Denmark"/>
                <a:cs typeface="Denmark"/>
                <a:sym typeface="Denmark"/>
              </a:rPr>
              <a:t>Denominationalism</a:t>
            </a:r>
            <a:r>
              <a:rPr sz="3500">
                <a:solidFill>
                  <a:srgbClr val="FFFFFF"/>
                </a:solidFill>
                <a:effectLst>
                  <a:outerShdw sx="100000" sy="100000" kx="0" ky="0" algn="b" rotWithShape="0" blurRad="63500" dist="63500" dir="3233965">
                    <a:srgbClr val="000000"/>
                  </a:outerShdw>
                </a:effectLst>
                <a:latin typeface="Adelon"/>
                <a:ea typeface="Adelon"/>
                <a:cs typeface="Adelon"/>
                <a:sym typeface="Adelon"/>
              </a:rPr>
              <a:t>? - John 17:20,21; 1 Cor 1:10-12; Eph 4:1-7</a:t>
            </a:r>
            <a:endParaRPr sz="35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883762" indent="-883762" algn="l" defTabSz="914400">
              <a:spcBef>
                <a:spcPts val="2400"/>
              </a:spcBef>
              <a:buClr>
                <a:srgbClr val="70BF41"/>
              </a:buClr>
              <a:buSzPct val="100000"/>
              <a:buFont typeface="Wingdings 2"/>
              <a:buChar char="✦"/>
              <a:defRPr sz="1800">
                <a:solidFill>
                  <a:srgbClr val="000000"/>
                </a:solidFill>
              </a:defRPr>
            </a:pPr>
            <a:r>
              <a:rPr sz="4200">
                <a:solidFill>
                  <a:srgbClr val="F5D328"/>
                </a:solidFill>
                <a:effectLst>
                  <a:outerShdw sx="100000" sy="100000" kx="0" ky="0" algn="b" rotWithShape="0" blurRad="63500" dist="63500" dir="3233965">
                    <a:srgbClr val="000000"/>
                  </a:outerShdw>
                </a:effectLst>
                <a:latin typeface="Denmark"/>
                <a:ea typeface="Denmark"/>
                <a:cs typeface="Denmark"/>
                <a:sym typeface="Denmark"/>
              </a:rPr>
              <a:t>Institutionalism</a:t>
            </a:r>
            <a:r>
              <a:rPr sz="3500">
                <a:solidFill>
                  <a:srgbClr val="FFFFFF"/>
                </a:solidFill>
                <a:effectLst>
                  <a:outerShdw sx="100000" sy="100000" kx="0" ky="0" algn="b" rotWithShape="0" blurRad="63500" dist="63500" dir="3233965">
                    <a:srgbClr val="000000"/>
                  </a:outerShdw>
                </a:effectLst>
                <a:latin typeface="Adelon"/>
                <a:ea typeface="Adelon"/>
                <a:cs typeface="Adelon"/>
                <a:sym typeface="Adelon"/>
              </a:rPr>
              <a:t>? - 1 Pet 5:2</a:t>
            </a:r>
            <a:endParaRPr sz="3500">
              <a:solidFill>
                <a:srgbClr val="FFFFFF"/>
              </a:solidFill>
              <a:effectLst>
                <a:outerShdw sx="100000" sy="100000" kx="0" ky="0" algn="b" rotWithShape="0" blurRad="63500" dist="63500" dir="3233965">
                  <a:srgbClr val="000000"/>
                </a:outerShdw>
              </a:effectLst>
              <a:latin typeface="Adelon"/>
              <a:ea typeface="Adelon"/>
              <a:cs typeface="Adelon"/>
              <a:sym typeface="Adelon"/>
            </a:endParaRPr>
          </a:p>
          <a:p>
            <a:pPr lvl="0" marL="883762" indent="-883762" algn="l" defTabSz="914400">
              <a:spcBef>
                <a:spcPts val="2400"/>
              </a:spcBef>
              <a:buClr>
                <a:srgbClr val="70BF41"/>
              </a:buClr>
              <a:buSzPct val="100000"/>
              <a:buFont typeface="Wingdings 2"/>
              <a:buChar char="✦"/>
              <a:defRPr sz="1800">
                <a:solidFill>
                  <a:srgbClr val="000000"/>
                </a:solidFill>
              </a:defRPr>
            </a:pPr>
            <a:r>
              <a:rPr sz="4200">
                <a:solidFill>
                  <a:srgbClr val="F5D328"/>
                </a:solidFill>
                <a:effectLst>
                  <a:outerShdw sx="100000" sy="100000" kx="0" ky="0" algn="b" rotWithShape="0" blurRad="63500" dist="63500" dir="3233965">
                    <a:srgbClr val="000000"/>
                  </a:outerShdw>
                </a:effectLst>
                <a:latin typeface="Denmark"/>
                <a:ea typeface="Denmark"/>
                <a:cs typeface="Denmark"/>
                <a:sym typeface="Denmark"/>
              </a:rPr>
              <a:t>Emotionalism</a:t>
            </a:r>
            <a:r>
              <a:rPr sz="3500">
                <a:solidFill>
                  <a:srgbClr val="FFFFFF"/>
                </a:solidFill>
                <a:effectLst>
                  <a:outerShdw sx="100000" sy="100000" kx="0" ky="0" algn="b" rotWithShape="0" blurRad="63500" dist="63500" dir="3233965">
                    <a:srgbClr val="000000"/>
                  </a:outerShdw>
                </a:effectLst>
                <a:latin typeface="Adelon"/>
                <a:ea typeface="Adelon"/>
                <a:cs typeface="Adelon"/>
                <a:sym typeface="Adelon"/>
              </a:rPr>
              <a:t>? - 1 Cor 14:33</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99">
                                            <p:txEl>
                                              <p:pRg st="1" end="1"/>
                                            </p:txEl>
                                          </p:spTgt>
                                        </p:tgtEl>
                                        <p:attrNameLst>
                                          <p:attrName>style.visibility</p:attrName>
                                        </p:attrNameLst>
                                      </p:cBhvr>
                                      <p:to>
                                        <p:strVal val="visible"/>
                                      </p:to>
                                    </p:set>
                                    <p:animEffect filter="wipe(left)" transition="in">
                                      <p:cBhvr>
                                        <p:cTn id="7" dur="500"/>
                                        <p:tgtEl>
                                          <p:spTgt spid="1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99">
                                            <p:txEl>
                                              <p:pRg st="2" end="2"/>
                                            </p:txEl>
                                          </p:spTgt>
                                        </p:tgtEl>
                                        <p:attrNameLst>
                                          <p:attrName>style.visibility</p:attrName>
                                        </p:attrNameLst>
                                      </p:cBhvr>
                                      <p:to>
                                        <p:strVal val="visible"/>
                                      </p:to>
                                    </p:set>
                                    <p:animEffect filter="wipe(left)" transition="in">
                                      <p:cBhvr>
                                        <p:cTn id="12" dur="500"/>
                                        <p:tgtEl>
                                          <p:spTgt spid="1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99">
                                            <p:txEl>
                                              <p:pRg st="3" end="3"/>
                                            </p:txEl>
                                          </p:spTgt>
                                        </p:tgtEl>
                                        <p:attrNameLst>
                                          <p:attrName>style.visibility</p:attrName>
                                        </p:attrNameLst>
                                      </p:cBhvr>
                                      <p:to>
                                        <p:strVal val="visible"/>
                                      </p:to>
                                    </p:set>
                                    <p:animEffect filter="wipe(left)" transition="in">
                                      <p:cBhvr>
                                        <p:cTn id="17" dur="500"/>
                                        <p:tgtEl>
                                          <p:spTgt spid="1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99">
                                            <p:txEl>
                                              <p:pRg st="4" end="4"/>
                                            </p:txEl>
                                          </p:spTgt>
                                        </p:tgtEl>
                                        <p:attrNameLst>
                                          <p:attrName>style.visibility</p:attrName>
                                        </p:attrNameLst>
                                      </p:cBhvr>
                                      <p:to>
                                        <p:strVal val="visible"/>
                                      </p:to>
                                    </p:set>
                                    <p:animEffect filter="wipe(left)" transition="in">
                                      <p:cBhvr>
                                        <p:cTn id="22" dur="500"/>
                                        <p:tgtEl>
                                          <p:spTgt spid="19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199">
                                            <p:txEl>
                                              <p:pRg st="5" end="5"/>
                                            </p:txEl>
                                          </p:spTgt>
                                        </p:tgtEl>
                                        <p:attrNameLst>
                                          <p:attrName>style.visibility</p:attrName>
                                        </p:attrNameLst>
                                      </p:cBhvr>
                                      <p:to>
                                        <p:strVal val="visible"/>
                                      </p:to>
                                    </p:set>
                                    <p:animEffect filter="wipe(left)" transition="in">
                                      <p:cBhvr>
                                        <p:cTn id="27" dur="500"/>
                                        <p:tgtEl>
                                          <p:spTgt spid="19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9"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pasted-image.pdf"/>
          <p:cNvPicPr/>
          <p:nvPr/>
        </p:nvPicPr>
        <p:blipFill>
          <a:blip r:embed="rId2">
            <a:extLst/>
          </a:blip>
          <a:stretch>
            <a:fillRect/>
          </a:stretch>
        </p:blipFill>
        <p:spPr>
          <a:xfrm>
            <a:off x="-16934" y="-21167"/>
            <a:ext cx="13038667" cy="9795934"/>
          </a:xfrm>
          <a:prstGeom prst="rect">
            <a:avLst/>
          </a:prstGeom>
          <a:ln w="12700">
            <a:miter lim="400000"/>
          </a:ln>
        </p:spPr>
      </p:pic>
      <p:sp>
        <p:nvSpPr>
          <p:cNvPr id="202" name="Shape 202"/>
          <p:cNvSpPr/>
          <p:nvPr/>
        </p:nvSpPr>
        <p:spPr>
          <a:xfrm>
            <a:off x="6685005" y="3007848"/>
            <a:ext cx="6070251" cy="65532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spcBef>
                <a:spcPts val="700"/>
              </a:spcBef>
              <a:defRPr sz="1800">
                <a:solidFill>
                  <a:srgbClr val="000000"/>
                </a:solidFill>
              </a:defRPr>
            </a:pPr>
            <a:r>
              <a:rPr sz="4300"/>
              <a:t>What type of attitude might we be displaying when we say, “Yeah, but is it really a salvation issue?” - </a:t>
            </a:r>
            <a:endParaRPr sz="4300"/>
          </a:p>
          <a:p>
            <a:pPr lvl="0">
              <a:spcBef>
                <a:spcPts val="700"/>
              </a:spcBef>
              <a:defRPr sz="1800">
                <a:solidFill>
                  <a:srgbClr val="000000"/>
                </a:solidFill>
              </a:defRPr>
            </a:pPr>
            <a:r>
              <a:rPr sz="4000"/>
              <a:t>Prov 1:7,22,29,30; ch. 5:12, 13; 15:5; 18:2</a:t>
            </a:r>
            <a:endParaRPr sz="4000"/>
          </a:p>
          <a:p>
            <a:pPr lvl="0">
              <a:spcBef>
                <a:spcPts val="700"/>
              </a:spcBef>
              <a:defRPr sz="1800">
                <a:solidFill>
                  <a:srgbClr val="000000"/>
                </a:solidFill>
              </a:defRPr>
            </a:pPr>
            <a:r>
              <a:rPr sz="4000"/>
              <a:t>Rom 1:18-25; </a:t>
            </a:r>
            <a:endParaRPr sz="4000"/>
          </a:p>
          <a:p>
            <a:pPr lvl="0">
              <a:spcBef>
                <a:spcPts val="700"/>
              </a:spcBef>
              <a:defRPr sz="1800">
                <a:solidFill>
                  <a:srgbClr val="000000"/>
                </a:solidFill>
              </a:defRPr>
            </a:pPr>
            <a:r>
              <a:rPr sz="4000"/>
              <a:t>2 Thes 2:10-12</a:t>
            </a:r>
            <a:endParaRPr sz="4000"/>
          </a:p>
          <a:p>
            <a:pPr lvl="0">
              <a:spcBef>
                <a:spcPts val="700"/>
              </a:spcBef>
              <a:defRPr sz="1800">
                <a:solidFill>
                  <a:srgbClr val="000000"/>
                </a:solidFill>
              </a:defRPr>
            </a:pPr>
            <a:r>
              <a:rPr sz="4000"/>
              <a:t>2 Tim 4:3</a:t>
            </a:r>
          </a:p>
        </p:txBody>
      </p:sp>
      <p:sp>
        <p:nvSpPr>
          <p:cNvPr id="203" name="Shape 203"/>
          <p:cNvSpPr/>
          <p:nvPr/>
        </p:nvSpPr>
        <p:spPr>
          <a:xfrm>
            <a:off x="5936885" y="1173719"/>
            <a:ext cx="7015033"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100">
                <a:solidFill>
                  <a:srgbClr val="570706"/>
                </a:solidFill>
                <a:effectLst>
                  <a:outerShdw sx="100000" sy="100000" kx="0" ky="0" algn="b" rotWithShape="0" blurRad="63500" dist="63500" dir="3632358">
                    <a:srgbClr val="000000">
                      <a:alpha val="30000"/>
                    </a:srgbClr>
                  </a:outerShdw>
                </a:effectLst>
                <a:latin typeface="Big Book"/>
                <a:ea typeface="Big Book"/>
                <a:cs typeface="Big Book"/>
                <a:sym typeface="Big Book"/>
              </a:defRPr>
            </a:lvl1pPr>
          </a:lstStyle>
          <a:p>
            <a:pPr lvl="0">
              <a:defRPr sz="1800">
                <a:solidFill>
                  <a:srgbClr val="000000"/>
                </a:solidFill>
                <a:effectLst/>
              </a:defRPr>
            </a:pPr>
            <a:r>
              <a:rPr sz="4100">
                <a:solidFill>
                  <a:srgbClr val="570706"/>
                </a:solidFill>
                <a:effectLst>
                  <a:outerShdw sx="100000" sy="100000" kx="0" ky="0" algn="b" rotWithShape="0" blurRad="63500" dist="63500" dir="3632358">
                    <a:srgbClr val="000000">
                      <a:alpha val="30000"/>
                    </a:srgbClr>
                  </a:outerShdw>
                </a:effectLst>
              </a:rPr>
              <a:t>Are WE asking the Wrong question?</a:t>
            </a:r>
          </a:p>
        </p:txBody>
      </p:sp>
      <p:sp>
        <p:nvSpPr>
          <p:cNvPr id="204" name="Shape 204"/>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05"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06"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07" name="Shape 207"/>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Tree>
  </p:cSld>
  <p:clrMapOvr>
    <a:masterClrMapping/>
  </p:clrMapOvr>
  <p:transition spd="slow" advClick="1">
    <p:newsflash/>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02">
                                            <p:txEl>
                                              <p:pRg st="1" end="1"/>
                                            </p:txEl>
                                          </p:spTgt>
                                        </p:tgtEl>
                                        <p:attrNameLst>
                                          <p:attrName>style.visibility</p:attrName>
                                        </p:attrNameLst>
                                      </p:cBhvr>
                                      <p:to>
                                        <p:strVal val="visible"/>
                                      </p:to>
                                    </p:set>
                                    <p:animEffect filter="wipe(left)" transition="in">
                                      <p:cBhvr>
                                        <p:cTn id="7" dur="1500"/>
                                        <p:tgtEl>
                                          <p:spTgt spid="2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02">
                                            <p:txEl>
                                              <p:pRg st="2" end="2"/>
                                            </p:txEl>
                                          </p:spTgt>
                                        </p:tgtEl>
                                        <p:attrNameLst>
                                          <p:attrName>style.visibility</p:attrName>
                                        </p:attrNameLst>
                                      </p:cBhvr>
                                      <p:to>
                                        <p:strVal val="visible"/>
                                      </p:to>
                                    </p:set>
                                    <p:animEffect filter="wipe(left)" transition="in">
                                      <p:cBhvr>
                                        <p:cTn id="12" dur="1500"/>
                                        <p:tgtEl>
                                          <p:spTgt spid="2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02">
                                            <p:txEl>
                                              <p:pRg st="3" end="3"/>
                                            </p:txEl>
                                          </p:spTgt>
                                        </p:tgtEl>
                                        <p:attrNameLst>
                                          <p:attrName>style.visibility</p:attrName>
                                        </p:attrNameLst>
                                      </p:cBhvr>
                                      <p:to>
                                        <p:strVal val="visible"/>
                                      </p:to>
                                    </p:set>
                                    <p:animEffect filter="wipe(left)" transition="in">
                                      <p:cBhvr>
                                        <p:cTn id="17" dur="1500"/>
                                        <p:tgtEl>
                                          <p:spTgt spid="20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202">
                                            <p:txEl>
                                              <p:pRg st="4" end="4"/>
                                            </p:txEl>
                                          </p:spTgt>
                                        </p:tgtEl>
                                        <p:attrNameLst>
                                          <p:attrName>style.visibility</p:attrName>
                                        </p:attrNameLst>
                                      </p:cBhvr>
                                      <p:to>
                                        <p:strVal val="visible"/>
                                      </p:to>
                                    </p:set>
                                    <p:animEffect filter="wipe(left)" transition="in">
                                      <p:cBhvr>
                                        <p:cTn id="22" dur="1500"/>
                                        <p:tgtEl>
                                          <p:spTgt spid="20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pasted-image.pdf"/>
          <p:cNvPicPr/>
          <p:nvPr/>
        </p:nvPicPr>
        <p:blipFill>
          <a:blip r:embed="rId2">
            <a:extLst/>
          </a:blip>
          <a:stretch>
            <a:fillRect/>
          </a:stretch>
        </p:blipFill>
        <p:spPr>
          <a:xfrm>
            <a:off x="-16934" y="-21167"/>
            <a:ext cx="13038667" cy="9795934"/>
          </a:xfrm>
          <a:prstGeom prst="rect">
            <a:avLst/>
          </a:prstGeom>
          <a:ln w="12700">
            <a:miter lim="400000"/>
          </a:ln>
        </p:spPr>
      </p:pic>
      <p:sp>
        <p:nvSpPr>
          <p:cNvPr id="210" name="Shape 210"/>
          <p:cNvSpPr/>
          <p:nvPr/>
        </p:nvSpPr>
        <p:spPr>
          <a:xfrm>
            <a:off x="5936885" y="1173719"/>
            <a:ext cx="7015033"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100">
                <a:solidFill>
                  <a:srgbClr val="570706"/>
                </a:solidFill>
                <a:effectLst>
                  <a:outerShdw sx="100000" sy="100000" kx="0" ky="0" algn="b" rotWithShape="0" blurRad="63500" dist="63500" dir="3632358">
                    <a:srgbClr val="000000">
                      <a:alpha val="30000"/>
                    </a:srgbClr>
                  </a:outerShdw>
                </a:effectLst>
                <a:latin typeface="Big Book"/>
                <a:ea typeface="Big Book"/>
                <a:cs typeface="Big Book"/>
                <a:sym typeface="Big Book"/>
              </a:defRPr>
            </a:lvl1pPr>
          </a:lstStyle>
          <a:p>
            <a:pPr lvl="0">
              <a:defRPr sz="1800">
                <a:solidFill>
                  <a:srgbClr val="000000"/>
                </a:solidFill>
                <a:effectLst/>
              </a:defRPr>
            </a:pPr>
            <a:r>
              <a:rPr sz="4100">
                <a:solidFill>
                  <a:srgbClr val="570706"/>
                </a:solidFill>
                <a:effectLst>
                  <a:outerShdw sx="100000" sy="100000" kx="0" ky="0" algn="b" rotWithShape="0" blurRad="63500" dist="63500" dir="3632358">
                    <a:srgbClr val="000000">
                      <a:alpha val="30000"/>
                    </a:srgbClr>
                  </a:outerShdw>
                </a:effectLst>
              </a:rPr>
              <a:t>Are WE asking the Wrong question?</a:t>
            </a:r>
          </a:p>
        </p:txBody>
      </p:sp>
      <p:sp>
        <p:nvSpPr>
          <p:cNvPr id="211" name="Shape 211"/>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12"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13"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14" name="Shape 214"/>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pic>
        <p:nvPicPr>
          <p:cNvPr id="215" name="pasted-image.pdf"/>
          <p:cNvPicPr/>
          <p:nvPr/>
        </p:nvPicPr>
        <p:blipFill>
          <a:blip r:embed="rId5">
            <a:extLst/>
          </a:blip>
          <a:stretch>
            <a:fillRect/>
          </a:stretch>
        </p:blipFill>
        <p:spPr>
          <a:xfrm>
            <a:off x="5750619" y="3170676"/>
            <a:ext cx="7015032" cy="6113842"/>
          </a:xfrm>
          <a:prstGeom prst="rect">
            <a:avLst/>
          </a:prstGeom>
          <a:ln w="12700">
            <a:miter lim="400000"/>
          </a:ln>
          <a:effectLst>
            <a:outerShdw sx="100000" sy="100000" kx="0" ky="0" algn="b" rotWithShape="0" blurRad="114300" dist="114300" dir="3218735">
              <a:srgbClr val="000000"/>
            </a:outerShdw>
          </a:effectLst>
        </p:spPr>
      </p:pic>
    </p:spTree>
  </p:cSld>
  <p:clrMapOvr>
    <a:masterClrMapping/>
  </p:clrMapOvr>
  <p:transition spd="slow" advClick="1">
    <p:dissolve/>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pasted-image.pdf"/>
          <p:cNvPicPr/>
          <p:nvPr/>
        </p:nvPicPr>
        <p:blipFill>
          <a:blip r:embed="rId2">
            <a:extLst/>
          </a:blip>
          <a:stretch>
            <a:fillRect/>
          </a:stretch>
        </p:blipFill>
        <p:spPr>
          <a:xfrm>
            <a:off x="-16934" y="-21167"/>
            <a:ext cx="13038667" cy="9795934"/>
          </a:xfrm>
          <a:prstGeom prst="rect">
            <a:avLst/>
          </a:prstGeom>
          <a:ln w="12700">
            <a:miter lim="400000"/>
          </a:ln>
        </p:spPr>
      </p:pic>
      <p:sp>
        <p:nvSpPr>
          <p:cNvPr id="218" name="Shape 218"/>
          <p:cNvSpPr/>
          <p:nvPr/>
        </p:nvSpPr>
        <p:spPr>
          <a:xfrm>
            <a:off x="6617271" y="3346515"/>
            <a:ext cx="6070252" cy="57912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5500"/>
              <a:t>Isn’t the right question - “Is it pleasing to my Heavenly Father?” - </a:t>
            </a:r>
            <a:endParaRPr sz="5500"/>
          </a:p>
          <a:p>
            <a:pPr lvl="0">
              <a:defRPr sz="1800">
                <a:solidFill>
                  <a:srgbClr val="000000"/>
                </a:solidFill>
              </a:defRPr>
            </a:pPr>
            <a:r>
              <a:rPr sz="5500"/>
              <a:t>Rom 12:1,2</a:t>
            </a:r>
            <a:endParaRPr sz="5500"/>
          </a:p>
          <a:p>
            <a:pPr lvl="0">
              <a:defRPr sz="1800">
                <a:solidFill>
                  <a:srgbClr val="000000"/>
                </a:solidFill>
              </a:defRPr>
            </a:pPr>
            <a:r>
              <a:rPr sz="5500"/>
              <a:t>2 Cor 5:9; </a:t>
            </a:r>
          </a:p>
        </p:txBody>
      </p:sp>
      <p:sp>
        <p:nvSpPr>
          <p:cNvPr id="219" name="Shape 219"/>
          <p:cNvSpPr/>
          <p:nvPr/>
        </p:nvSpPr>
        <p:spPr>
          <a:xfrm>
            <a:off x="5936885" y="1173719"/>
            <a:ext cx="7015033"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100">
                <a:solidFill>
                  <a:srgbClr val="570706"/>
                </a:solidFill>
                <a:effectLst>
                  <a:outerShdw sx="100000" sy="100000" kx="0" ky="0" algn="b" rotWithShape="0" blurRad="63500" dist="63500" dir="3632358">
                    <a:srgbClr val="000000">
                      <a:alpha val="30000"/>
                    </a:srgbClr>
                  </a:outerShdw>
                </a:effectLst>
                <a:latin typeface="Big Book"/>
                <a:ea typeface="Big Book"/>
                <a:cs typeface="Big Book"/>
                <a:sym typeface="Big Book"/>
              </a:defRPr>
            </a:lvl1pPr>
          </a:lstStyle>
          <a:p>
            <a:pPr lvl="0">
              <a:defRPr sz="1800">
                <a:solidFill>
                  <a:srgbClr val="000000"/>
                </a:solidFill>
                <a:effectLst/>
              </a:defRPr>
            </a:pPr>
            <a:r>
              <a:rPr sz="4100">
                <a:solidFill>
                  <a:srgbClr val="570706"/>
                </a:solidFill>
                <a:effectLst>
                  <a:outerShdw sx="100000" sy="100000" kx="0" ky="0" algn="b" rotWithShape="0" blurRad="63500" dist="63500" dir="3632358">
                    <a:srgbClr val="000000">
                      <a:alpha val="30000"/>
                    </a:srgbClr>
                  </a:outerShdw>
                </a:effectLst>
              </a:rPr>
              <a:t>Are WE asking the Right question?</a:t>
            </a:r>
          </a:p>
        </p:txBody>
      </p:sp>
      <p:sp>
        <p:nvSpPr>
          <p:cNvPr id="220" name="Shape 220"/>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21"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22"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23" name="Shape 223"/>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pasted-image.tif"/>
          <p:cNvPicPr/>
          <p:nvPr/>
        </p:nvPicPr>
        <p:blipFill>
          <a:blip r:embed="rId2">
            <a:extLst/>
          </a:blip>
          <a:stretch>
            <a:fillRect/>
          </a:stretch>
        </p:blipFill>
        <p:spPr>
          <a:xfrm>
            <a:off x="-736600" y="3001648"/>
            <a:ext cx="6893720" cy="6783395"/>
          </a:xfrm>
          <a:prstGeom prst="rect">
            <a:avLst/>
          </a:prstGeom>
          <a:ln w="12700">
            <a:miter lim="400000"/>
          </a:ln>
          <a:effectLst>
            <a:outerShdw sx="100000" sy="100000" kx="0" ky="0" algn="b" rotWithShape="0" blurRad="63500" dist="63500" dir="2875031">
              <a:srgbClr val="000000"/>
            </a:outerShdw>
          </a:effectLst>
        </p:spPr>
      </p:pic>
      <p:sp>
        <p:nvSpPr>
          <p:cNvPr id="226" name="Shape 226"/>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27"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28"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29" name="Shape 229"/>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230" name="Shape 230"/>
          <p:cNvSpPr/>
          <p:nvPr/>
        </p:nvSpPr>
        <p:spPr>
          <a:xfrm>
            <a:off x="2988055" y="1574794"/>
            <a:ext cx="9814546" cy="3873501"/>
          </a:xfrm>
          <a:prstGeom prst="rect">
            <a:avLst/>
          </a:prstGeom>
          <a:ln w="12700">
            <a:miter lim="400000"/>
          </a:ln>
          <a:effectLst>
            <a:outerShdw sx="100000" sy="100000" kx="0" ky="0" algn="b" rotWithShape="0" blurRad="38100" dist="63500" dir="3295327">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500">
                <a:solidFill>
                  <a:srgbClr val="FFFFFF"/>
                </a:solidFill>
                <a:effectLst>
                  <a:outerShdw sx="100000" sy="100000" kx="0" ky="0" algn="b" rotWithShape="0" blurRad="76200" dist="63500" dir="1425977">
                    <a:srgbClr val="000000"/>
                  </a:outerShdw>
                </a:effectLst>
                <a:latin typeface="Abject Failure"/>
                <a:ea typeface="Abject Failure"/>
                <a:cs typeface="Abject Failure"/>
                <a:sym typeface="Abject Failure"/>
              </a:rPr>
              <a:t>Romans 12:1–2 (NKJV)</a:t>
            </a:r>
            <a:endParaRPr sz="4500">
              <a:solidFill>
                <a:srgbClr val="FFFFFF"/>
              </a:solidFill>
              <a:effectLst>
                <a:outerShdw sx="100000" sy="100000" kx="0" ky="0" algn="b" rotWithShape="0" blurRad="76200" dist="63500" dir="1425977">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500">
                <a:solidFill>
                  <a:srgbClr val="FFFFFF"/>
                </a:solidFill>
                <a:effectLst>
                  <a:outerShdw sx="100000" sy="100000" kx="0" ky="0" algn="b" rotWithShape="0" blurRad="76200" dist="63500" dir="1425977">
                    <a:srgbClr val="000000"/>
                  </a:outerShdw>
                </a:effectLst>
                <a:latin typeface="Adelon"/>
                <a:ea typeface="Adelon"/>
                <a:cs typeface="Adelon"/>
                <a:sym typeface="Adelon"/>
              </a:rPr>
              <a:t>1</a:t>
            </a:r>
            <a:r>
              <a:rPr sz="4500">
                <a:solidFill>
                  <a:srgbClr val="FFFFFF"/>
                </a:solidFill>
                <a:effectLst>
                  <a:outerShdw sx="100000" sy="100000" kx="0" ky="0" algn="b" rotWithShape="0" blurRad="76200" dist="63500" dir="1425977">
                    <a:srgbClr val="000000"/>
                  </a:outerShdw>
                </a:effectLst>
                <a:latin typeface="Adelon"/>
                <a:ea typeface="Adelon"/>
                <a:cs typeface="Adelon"/>
                <a:sym typeface="Adelon"/>
              </a:rPr>
              <a:t> I beseech you therefore, brethren, by the mercies of God, that you present your bodies a living sacrifice, holy, acceptable to God, </a:t>
            </a:r>
            <a:r>
              <a:rPr sz="4500">
                <a:solidFill>
                  <a:srgbClr val="FFFFFF"/>
                </a:solidFill>
                <a:effectLst>
                  <a:outerShdw sx="100000" sy="100000" kx="0" ky="0" algn="b" rotWithShape="0" blurRad="76200" dist="63500" dir="1425977">
                    <a:srgbClr val="000000"/>
                  </a:outerShdw>
                </a:effectLst>
                <a:latin typeface="Adelon"/>
                <a:ea typeface="Adelon"/>
                <a:cs typeface="Adelon"/>
                <a:sym typeface="Adelon"/>
              </a:rPr>
              <a:t>which is</a:t>
            </a:r>
            <a:r>
              <a:rPr sz="4500">
                <a:solidFill>
                  <a:srgbClr val="FFFFFF"/>
                </a:solidFill>
                <a:effectLst>
                  <a:outerShdw sx="100000" sy="100000" kx="0" ky="0" algn="b" rotWithShape="0" blurRad="76200" dist="63500" dir="1425977">
                    <a:srgbClr val="000000"/>
                  </a:outerShdw>
                </a:effectLst>
                <a:latin typeface="Adelon"/>
                <a:ea typeface="Adelon"/>
                <a:cs typeface="Adelon"/>
                <a:sym typeface="Adelon"/>
              </a:rPr>
              <a:t> your reasonable service.</a:t>
            </a:r>
          </a:p>
        </p:txBody>
      </p:sp>
      <p:sp>
        <p:nvSpPr>
          <p:cNvPr id="231" name="Shape 231"/>
          <p:cNvSpPr/>
          <p:nvPr/>
        </p:nvSpPr>
        <p:spPr>
          <a:xfrm>
            <a:off x="5944743" y="5486399"/>
            <a:ext cx="6893720" cy="3759201"/>
          </a:xfrm>
          <a:prstGeom prst="rect">
            <a:avLst/>
          </a:prstGeom>
          <a:ln w="12700">
            <a:miter lim="400000"/>
          </a:ln>
          <a:effectLst>
            <a:outerShdw sx="100000" sy="100000" kx="0" ky="0" algn="b" rotWithShape="0" blurRad="38100" dist="63500" dir="3295327">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baseline="31999" sz="4200">
                <a:solidFill>
                  <a:srgbClr val="FFFFFF"/>
                </a:solidFill>
                <a:effectLst>
                  <a:outerShdw sx="100000" sy="100000" kx="0" ky="0" algn="b" rotWithShape="0" blurRad="76200" dist="63500" dir="1425977">
                    <a:srgbClr val="000000"/>
                  </a:outerShdw>
                </a:effectLst>
                <a:latin typeface="Adelon"/>
                <a:ea typeface="Adelon"/>
                <a:cs typeface="Adelon"/>
                <a:sym typeface="Adelon"/>
              </a:rPr>
              <a:t>2</a:t>
            </a:r>
            <a:r>
              <a:rPr sz="4200">
                <a:solidFill>
                  <a:srgbClr val="FFFFFF"/>
                </a:solidFill>
                <a:effectLst>
                  <a:outerShdw sx="100000" sy="100000" kx="0" ky="0" algn="b" rotWithShape="0" blurRad="76200" dist="63500" dir="1425977">
                    <a:srgbClr val="000000"/>
                  </a:outerShdw>
                </a:effectLst>
                <a:latin typeface="Adelon"/>
                <a:ea typeface="Adelon"/>
                <a:cs typeface="Adelon"/>
                <a:sym typeface="Adelon"/>
              </a:rPr>
              <a:t> And do not be conformed to this world, but be transformed by the renewing of your mind, that you may prove what </a:t>
            </a:r>
            <a:r>
              <a:rPr sz="4200">
                <a:solidFill>
                  <a:srgbClr val="FFFFFF"/>
                </a:solidFill>
                <a:effectLst>
                  <a:outerShdw sx="100000" sy="100000" kx="0" ky="0" algn="b" rotWithShape="0" blurRad="76200" dist="63500" dir="1425977">
                    <a:srgbClr val="000000"/>
                  </a:outerShdw>
                </a:effectLst>
                <a:latin typeface="Adelon"/>
                <a:ea typeface="Adelon"/>
                <a:cs typeface="Adelon"/>
                <a:sym typeface="Adelon"/>
              </a:rPr>
              <a:t>is</a:t>
            </a:r>
            <a:r>
              <a:rPr sz="4200">
                <a:solidFill>
                  <a:srgbClr val="FFFFFF"/>
                </a:solidFill>
                <a:effectLst>
                  <a:outerShdw sx="100000" sy="100000" kx="0" ky="0" algn="b" rotWithShape="0" blurRad="76200" dist="63500" dir="1425977">
                    <a:srgbClr val="000000"/>
                  </a:outerShdw>
                </a:effectLst>
                <a:latin typeface="Adelon"/>
                <a:ea typeface="Adelon"/>
                <a:cs typeface="Adelon"/>
                <a:sym typeface="Adelon"/>
              </a:rPr>
              <a:t> that good and acceptable and perfect will of God.</a:t>
            </a:r>
          </a:p>
        </p:txBody>
      </p:sp>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pasted-image.tif"/>
          <p:cNvPicPr/>
          <p:nvPr/>
        </p:nvPicPr>
        <p:blipFill>
          <a:blip r:embed="rId2">
            <a:extLst/>
          </a:blip>
          <a:stretch>
            <a:fillRect/>
          </a:stretch>
        </p:blipFill>
        <p:spPr>
          <a:xfrm>
            <a:off x="-736600" y="3001648"/>
            <a:ext cx="6893720" cy="6783395"/>
          </a:xfrm>
          <a:prstGeom prst="rect">
            <a:avLst/>
          </a:prstGeom>
          <a:ln w="12700">
            <a:miter lim="400000"/>
          </a:ln>
          <a:effectLst>
            <a:outerShdw sx="100000" sy="100000" kx="0" ky="0" algn="b" rotWithShape="0" blurRad="63500" dist="63500" dir="2875031">
              <a:srgbClr val="000000"/>
            </a:outerShdw>
          </a:effectLst>
        </p:spPr>
      </p:pic>
      <p:sp>
        <p:nvSpPr>
          <p:cNvPr id="234" name="Shape 234"/>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35"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36"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37" name="Shape 237"/>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238" name="Shape 238"/>
          <p:cNvSpPr/>
          <p:nvPr/>
        </p:nvSpPr>
        <p:spPr>
          <a:xfrm>
            <a:off x="3404310" y="1378999"/>
            <a:ext cx="8974957" cy="4584701"/>
          </a:xfrm>
          <a:prstGeom prst="rect">
            <a:avLst/>
          </a:prstGeom>
          <a:ln w="12700">
            <a:miter lim="400000"/>
          </a:ln>
          <a:effectLst>
            <a:outerShdw sx="100000" sy="100000" kx="0" ky="0" algn="b" rotWithShape="0" blurRad="38100" dist="63500" dir="3295327">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000">
                <a:solidFill>
                  <a:srgbClr val="FFFFFF"/>
                </a:solidFill>
                <a:effectLst>
                  <a:outerShdw sx="100000" sy="100000" kx="0" ky="0" algn="b" rotWithShape="0" blurRad="76200" dist="63500" dir="1425977">
                    <a:srgbClr val="000000"/>
                  </a:outerShdw>
                </a:effectLst>
                <a:latin typeface="Abject Failure"/>
                <a:ea typeface="Abject Failure"/>
                <a:cs typeface="Abject Failure"/>
                <a:sym typeface="Abject Failure"/>
              </a:rPr>
              <a:t>2 Corinthians 5:7–10 (NKJV)</a:t>
            </a:r>
            <a:endParaRPr sz="4000">
              <a:solidFill>
                <a:srgbClr val="FFFFFF"/>
              </a:solidFill>
              <a:effectLst>
                <a:outerShdw sx="100000" sy="100000" kx="0" ky="0" algn="b" rotWithShape="0" blurRad="76200" dist="63500" dir="1425977">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000">
                <a:solidFill>
                  <a:srgbClr val="FFFFFF"/>
                </a:solidFill>
                <a:effectLst>
                  <a:outerShdw sx="100000" sy="100000" kx="0" ky="0" algn="b" rotWithShape="0" blurRad="76200" dist="63500" dir="1425977">
                    <a:srgbClr val="000000"/>
                  </a:outerShdw>
                </a:effectLst>
                <a:latin typeface="Adelon"/>
                <a:ea typeface="Adelon"/>
                <a:cs typeface="Adelon"/>
                <a:sym typeface="Adelon"/>
              </a:rPr>
              <a:t>7</a:t>
            </a:r>
            <a:r>
              <a:rPr sz="4000">
                <a:solidFill>
                  <a:srgbClr val="FFFFFF"/>
                </a:solidFill>
                <a:effectLst>
                  <a:outerShdw sx="100000" sy="100000" kx="0" ky="0" algn="b" rotWithShape="0" blurRad="76200" dist="63500" dir="1425977">
                    <a:srgbClr val="000000"/>
                  </a:outerShdw>
                </a:effectLst>
                <a:latin typeface="Adelon"/>
                <a:ea typeface="Adelon"/>
                <a:cs typeface="Adelon"/>
                <a:sym typeface="Adelon"/>
              </a:rPr>
              <a:t> For we walk by faith, not by sight. </a:t>
            </a:r>
            <a:r>
              <a:rPr baseline="31999" sz="4000">
                <a:solidFill>
                  <a:srgbClr val="FFFFFF"/>
                </a:solidFill>
                <a:effectLst>
                  <a:outerShdw sx="100000" sy="100000" kx="0" ky="0" algn="b" rotWithShape="0" blurRad="76200" dist="63500" dir="1425977">
                    <a:srgbClr val="000000"/>
                  </a:outerShdw>
                </a:effectLst>
                <a:latin typeface="Adelon"/>
                <a:ea typeface="Adelon"/>
                <a:cs typeface="Adelon"/>
                <a:sym typeface="Adelon"/>
              </a:rPr>
              <a:t>8</a:t>
            </a:r>
            <a:r>
              <a:rPr sz="4000">
                <a:solidFill>
                  <a:srgbClr val="FFFFFF"/>
                </a:solidFill>
                <a:effectLst>
                  <a:outerShdw sx="100000" sy="100000" kx="0" ky="0" algn="b" rotWithShape="0" blurRad="76200" dist="63500" dir="1425977">
                    <a:srgbClr val="000000"/>
                  </a:outerShdw>
                </a:effectLst>
                <a:latin typeface="Adelon"/>
                <a:ea typeface="Adelon"/>
                <a:cs typeface="Adelon"/>
                <a:sym typeface="Adelon"/>
              </a:rPr>
              <a:t> We are confident, yes, well pleased rather to be absent from the body and to be present with the Lord. </a:t>
            </a:r>
            <a:r>
              <a:rPr baseline="31999" sz="4000">
                <a:solidFill>
                  <a:srgbClr val="FFFFFF"/>
                </a:solidFill>
                <a:effectLst>
                  <a:outerShdw sx="100000" sy="100000" kx="0" ky="0" algn="b" rotWithShape="0" blurRad="76200" dist="63500" dir="1425977">
                    <a:srgbClr val="000000"/>
                  </a:outerShdw>
                </a:effectLst>
                <a:latin typeface="Adelon"/>
                <a:ea typeface="Adelon"/>
                <a:cs typeface="Adelon"/>
                <a:sym typeface="Adelon"/>
              </a:rPr>
              <a:t>9</a:t>
            </a:r>
            <a:r>
              <a:rPr sz="4000">
                <a:solidFill>
                  <a:srgbClr val="FFFFFF"/>
                </a:solidFill>
                <a:effectLst>
                  <a:outerShdw sx="100000" sy="100000" kx="0" ky="0" algn="b" rotWithShape="0" blurRad="76200" dist="63500" dir="1425977">
                    <a:srgbClr val="000000"/>
                  </a:outerShdw>
                </a:effectLst>
                <a:latin typeface="Adelon"/>
                <a:ea typeface="Adelon"/>
                <a:cs typeface="Adelon"/>
                <a:sym typeface="Adelon"/>
              </a:rPr>
              <a:t> Therefore we make it our aim, whether present or absent, to be well pleasing to Him.</a:t>
            </a:r>
          </a:p>
        </p:txBody>
      </p:sp>
      <p:sp>
        <p:nvSpPr>
          <p:cNvPr id="239" name="Shape 239"/>
          <p:cNvSpPr/>
          <p:nvPr/>
        </p:nvSpPr>
        <p:spPr>
          <a:xfrm>
            <a:off x="6126776" y="6007100"/>
            <a:ext cx="6583723" cy="3530601"/>
          </a:xfrm>
          <a:prstGeom prst="rect">
            <a:avLst/>
          </a:prstGeom>
          <a:ln w="12700">
            <a:miter lim="400000"/>
          </a:ln>
          <a:effectLst>
            <a:outerShdw sx="100000" sy="100000" kx="0" ky="0" algn="b" rotWithShape="0" blurRad="38100" dist="63500" dir="3295327">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baseline="31999" sz="4000">
                <a:solidFill>
                  <a:srgbClr val="FFFFFF"/>
                </a:solidFill>
                <a:effectLst>
                  <a:outerShdw sx="100000" sy="100000" kx="0" ky="0" algn="b" rotWithShape="0" blurRad="76200" dist="63500" dir="1425977">
                    <a:srgbClr val="000000"/>
                  </a:outerShdw>
                </a:effectLst>
                <a:latin typeface="Adelon"/>
                <a:ea typeface="Adelon"/>
                <a:cs typeface="Adelon"/>
                <a:sym typeface="Adelon"/>
              </a:rPr>
              <a:t>10</a:t>
            </a:r>
            <a:r>
              <a:rPr sz="4000">
                <a:solidFill>
                  <a:srgbClr val="FFFFFF"/>
                </a:solidFill>
                <a:effectLst>
                  <a:outerShdw sx="100000" sy="100000" kx="0" ky="0" algn="b" rotWithShape="0" blurRad="76200" dist="63500" dir="1425977">
                    <a:srgbClr val="000000"/>
                  </a:outerShdw>
                </a:effectLst>
                <a:latin typeface="Adelon"/>
                <a:ea typeface="Adelon"/>
                <a:cs typeface="Adelon"/>
                <a:sym typeface="Adelon"/>
              </a:rPr>
              <a:t> For we must all appear before the judgment seat of Christ, that each one may receive the things </a:t>
            </a:r>
            <a:r>
              <a:rPr sz="4000">
                <a:solidFill>
                  <a:srgbClr val="FFFFFF"/>
                </a:solidFill>
                <a:effectLst>
                  <a:outerShdw sx="100000" sy="100000" kx="0" ky="0" algn="b" rotWithShape="0" blurRad="76200" dist="63500" dir="1425977">
                    <a:srgbClr val="000000"/>
                  </a:outerShdw>
                </a:effectLst>
                <a:latin typeface="Adelon"/>
                <a:ea typeface="Adelon"/>
                <a:cs typeface="Adelon"/>
                <a:sym typeface="Adelon"/>
              </a:rPr>
              <a:t>done</a:t>
            </a:r>
            <a:r>
              <a:rPr sz="4000">
                <a:solidFill>
                  <a:srgbClr val="FFFFFF"/>
                </a:solidFill>
                <a:effectLst>
                  <a:outerShdw sx="100000" sy="100000" kx="0" ky="0" algn="b" rotWithShape="0" blurRad="76200" dist="63500" dir="1425977">
                    <a:srgbClr val="000000"/>
                  </a:outerShdw>
                </a:effectLst>
                <a:latin typeface="Adelon"/>
                <a:ea typeface="Adelon"/>
                <a:cs typeface="Adelon"/>
                <a:sym typeface="Adelon"/>
              </a:rPr>
              <a:t> in the body, according to what he has done, whether good or bad.</a:t>
            </a:r>
          </a:p>
        </p:txBody>
      </p:sp>
    </p:spTree>
  </p:cSld>
  <p:clrMapOvr>
    <a:masterClrMapping/>
  </p:clrMapOvr>
  <p:transition spd="slow"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pasted-image.pdf"/>
          <p:cNvPicPr/>
          <p:nvPr/>
        </p:nvPicPr>
        <p:blipFill>
          <a:blip r:embed="rId2">
            <a:extLst/>
          </a:blip>
          <a:stretch>
            <a:fillRect/>
          </a:stretch>
        </p:blipFill>
        <p:spPr>
          <a:xfrm>
            <a:off x="-16934" y="-21167"/>
            <a:ext cx="13038667" cy="9795934"/>
          </a:xfrm>
          <a:prstGeom prst="rect">
            <a:avLst/>
          </a:prstGeom>
          <a:ln w="12700">
            <a:miter lim="400000"/>
          </a:ln>
        </p:spPr>
      </p:pic>
      <p:sp>
        <p:nvSpPr>
          <p:cNvPr id="242" name="Shape 242"/>
          <p:cNvSpPr/>
          <p:nvPr/>
        </p:nvSpPr>
        <p:spPr>
          <a:xfrm>
            <a:off x="6617271" y="3363449"/>
            <a:ext cx="6070252" cy="59944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5000"/>
              <a:t>We can KNOW WHAT IS PLEASING TO GOD!! - </a:t>
            </a:r>
            <a:endParaRPr sz="5000"/>
          </a:p>
          <a:p>
            <a:pPr lvl="0">
              <a:defRPr sz="1800">
                <a:solidFill>
                  <a:srgbClr val="000000"/>
                </a:solidFill>
              </a:defRPr>
            </a:pPr>
            <a:r>
              <a:rPr sz="5000"/>
              <a:t>2 Tim 3:16,17; </a:t>
            </a:r>
            <a:endParaRPr sz="5000"/>
          </a:p>
          <a:p>
            <a:pPr lvl="0">
              <a:defRPr sz="1800">
                <a:solidFill>
                  <a:srgbClr val="000000"/>
                </a:solidFill>
              </a:defRPr>
            </a:pPr>
            <a:r>
              <a:rPr sz="5000"/>
              <a:t>2 Cor 5:7; </a:t>
            </a:r>
            <a:endParaRPr sz="5000"/>
          </a:p>
          <a:p>
            <a:pPr lvl="0">
              <a:defRPr sz="1800">
                <a:solidFill>
                  <a:srgbClr val="000000"/>
                </a:solidFill>
              </a:defRPr>
            </a:pPr>
            <a:r>
              <a:rPr sz="5000"/>
              <a:t>Eph 5:15-17; </a:t>
            </a:r>
            <a:endParaRPr sz="5000"/>
          </a:p>
          <a:p>
            <a:pPr lvl="0">
              <a:defRPr sz="1800">
                <a:solidFill>
                  <a:srgbClr val="000000"/>
                </a:solidFill>
              </a:defRPr>
            </a:pPr>
            <a:r>
              <a:rPr sz="5000"/>
              <a:t>1 Thes 5:21</a:t>
            </a:r>
          </a:p>
        </p:txBody>
      </p:sp>
      <p:sp>
        <p:nvSpPr>
          <p:cNvPr id="243" name="Shape 243"/>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44"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45"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46" name="Shape 246"/>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247" name="Shape 247"/>
          <p:cNvSpPr/>
          <p:nvPr/>
        </p:nvSpPr>
        <p:spPr>
          <a:xfrm>
            <a:off x="5936885" y="1173719"/>
            <a:ext cx="7015033"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100">
                <a:solidFill>
                  <a:srgbClr val="570706"/>
                </a:solidFill>
                <a:effectLst>
                  <a:outerShdw sx="100000" sy="100000" kx="0" ky="0" algn="b" rotWithShape="0" blurRad="63500" dist="63500" dir="3632358">
                    <a:srgbClr val="000000">
                      <a:alpha val="30000"/>
                    </a:srgbClr>
                  </a:outerShdw>
                </a:effectLst>
                <a:latin typeface="Big Book"/>
                <a:ea typeface="Big Book"/>
                <a:cs typeface="Big Book"/>
                <a:sym typeface="Big Book"/>
              </a:defRPr>
            </a:lvl1pPr>
          </a:lstStyle>
          <a:p>
            <a:pPr lvl="0">
              <a:defRPr sz="1800">
                <a:solidFill>
                  <a:srgbClr val="000000"/>
                </a:solidFill>
                <a:effectLst/>
              </a:defRPr>
            </a:pPr>
            <a:r>
              <a:rPr sz="4100">
                <a:solidFill>
                  <a:srgbClr val="570706"/>
                </a:solidFill>
                <a:effectLst>
                  <a:outerShdw sx="100000" sy="100000" kx="0" ky="0" algn="b" rotWithShape="0" blurRad="63500" dist="63500" dir="3632358">
                    <a:srgbClr val="000000">
                      <a:alpha val="30000"/>
                    </a:srgbClr>
                  </a:outerShdw>
                </a:effectLst>
              </a:rPr>
              <a:t>Are WE asking the Right question?</a:t>
            </a:r>
          </a:p>
        </p:txBody>
      </p:sp>
    </p:spTree>
  </p:cSld>
  <p:clrMapOvr>
    <a:masterClrMapping/>
  </p:clrMapOvr>
  <p:transition spd="slow"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
          <p:cNvPicPr/>
          <p:nvPr/>
        </p:nvPicPr>
        <p:blipFill>
          <a:blip r:embed="rId2">
            <a:extLst/>
          </a:blip>
          <a:stretch>
            <a:fillRect/>
          </a:stretch>
        </p:blipFill>
        <p:spPr>
          <a:xfrm>
            <a:off x="220133" y="3429000"/>
            <a:ext cx="4183106" cy="6375400"/>
          </a:xfrm>
          <a:prstGeom prst="rect">
            <a:avLst/>
          </a:prstGeom>
        </p:spPr>
      </p:pic>
      <p:sp>
        <p:nvSpPr>
          <p:cNvPr id="250" name="Shape 250"/>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51"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52"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53" name="Shape 253"/>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254" name="Shape 254"/>
          <p:cNvSpPr/>
          <p:nvPr/>
        </p:nvSpPr>
        <p:spPr>
          <a:xfrm>
            <a:off x="4604633" y="2954866"/>
            <a:ext cx="8092235" cy="6350001"/>
          </a:xfrm>
          <a:prstGeom prst="rect">
            <a:avLst/>
          </a:prstGeom>
          <a:ln w="12700">
            <a:miter lim="400000"/>
          </a:ln>
          <a:effectLst>
            <a:outerShdw sx="100000" sy="100000" kx="0" ky="0" algn="b" rotWithShape="0" blurRad="114300" dist="114300" dir="3218735">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marL="493888" indent="-493888" algn="l">
              <a:spcBef>
                <a:spcPts val="2400"/>
              </a:spcBef>
              <a:buSzPct val="45000"/>
              <a:buBlip>
                <a:blip r:embed="rId5"/>
              </a:buBlip>
              <a:defRPr sz="1800">
                <a:solidFill>
                  <a:srgbClr val="000000"/>
                </a:solidFill>
              </a:defRPr>
            </a:pPr>
            <a:r>
              <a:rPr sz="3800">
                <a:solidFill>
                  <a:srgbClr val="FFFFFF"/>
                </a:solidFill>
                <a:effectLst>
                  <a:outerShdw sx="100000" sy="100000" kx="0" ky="0" algn="b" rotWithShape="0" blurRad="12700" dist="63500" dir="18900000">
                    <a:srgbClr val="000000"/>
                  </a:outerShdw>
                </a:effectLst>
              </a:rPr>
              <a:t>Faith? - (John 8:24; Rom 10:9-17; Heb 11:6)</a:t>
            </a:r>
            <a:endParaRPr sz="38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800">
                <a:solidFill>
                  <a:srgbClr val="FFFFFF"/>
                </a:solidFill>
                <a:effectLst>
                  <a:outerShdw sx="100000" sy="100000" kx="0" ky="0" algn="b" rotWithShape="0" blurRad="12700" dist="63500" dir="18900000">
                    <a:srgbClr val="000000"/>
                  </a:outerShdw>
                </a:effectLst>
              </a:rPr>
              <a:t>Confession? (Rom 10:9,10)</a:t>
            </a:r>
            <a:endParaRPr sz="38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800">
                <a:solidFill>
                  <a:srgbClr val="FFFFFF"/>
                </a:solidFill>
                <a:effectLst>
                  <a:outerShdw sx="100000" sy="100000" kx="0" ky="0" algn="b" rotWithShape="0" blurRad="12700" dist="63500" dir="18900000">
                    <a:srgbClr val="000000"/>
                  </a:outerShdw>
                </a:effectLst>
              </a:rPr>
              <a:t>Repentance? (Luke 13:5; 17:30)</a:t>
            </a:r>
            <a:endParaRPr sz="38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800">
                <a:solidFill>
                  <a:srgbClr val="FFFFFF"/>
                </a:solidFill>
                <a:effectLst>
                  <a:outerShdw sx="100000" sy="100000" kx="0" ky="0" algn="b" rotWithShape="0" blurRad="12700" dist="63500" dir="18900000">
                    <a:srgbClr val="000000"/>
                  </a:outerShdw>
                </a:effectLst>
              </a:rPr>
              <a:t>Baptism Into Jesus Christ? (Mark 16:16; Acts 2:38; Rom 6:3-6; Gal 3:26,27; 1 Pet 3:21)</a:t>
            </a:r>
            <a:endParaRPr sz="3800">
              <a:solidFill>
                <a:srgbClr val="FFFFFF"/>
              </a:solidFill>
              <a:effectLst>
                <a:outerShdw sx="100000" sy="100000" kx="0" ky="0" algn="b" rotWithShape="0" blurRad="12700" dist="63500" dir="18900000">
                  <a:srgbClr val="000000"/>
                </a:outerShdw>
              </a:effectLst>
            </a:endParaRPr>
          </a:p>
          <a:p>
            <a:pPr lvl="0" marL="493888" indent="-493888" algn="l">
              <a:spcBef>
                <a:spcPts val="2400"/>
              </a:spcBef>
              <a:buSzPct val="45000"/>
              <a:buBlip>
                <a:blip r:embed="rId5"/>
              </a:buBlip>
              <a:defRPr sz="1800">
                <a:solidFill>
                  <a:srgbClr val="000000"/>
                </a:solidFill>
              </a:defRPr>
            </a:pPr>
            <a:r>
              <a:rPr sz="3800">
                <a:solidFill>
                  <a:srgbClr val="FFFFFF"/>
                </a:solidFill>
                <a:effectLst>
                  <a:outerShdw sx="100000" sy="100000" kx="0" ky="0" algn="b" rotWithShape="0" blurRad="12700" dist="63500" dir="18900000">
                    <a:srgbClr val="000000"/>
                  </a:outerShdw>
                </a:effectLst>
              </a:rPr>
              <a:t>Abiding In The Doctrine Of Jesus? (Acts 2:42; 2 John 1:9)</a:t>
            </a:r>
          </a:p>
        </p:txBody>
      </p:sp>
      <p:sp>
        <p:nvSpPr>
          <p:cNvPr id="255" name="Shape 255"/>
          <p:cNvSpPr/>
          <p:nvPr/>
        </p:nvSpPr>
        <p:spPr>
          <a:xfrm>
            <a:off x="140592" y="1067852"/>
            <a:ext cx="12723616" cy="15748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4900">
                <a:solidFill>
                  <a:srgbClr val="F5D328"/>
                </a:solidFill>
                <a:effectLst>
                  <a:outerShdw sx="100000" sy="100000" kx="0" ky="0" algn="b" rotWithShape="0" blurRad="63500" dist="63500" dir="3632358">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F5D328"/>
                </a:solidFill>
                <a:effectLst>
                  <a:outerShdw sx="100000" sy="100000" kx="0" ky="0" algn="b" rotWithShape="0" blurRad="63500" dist="63500" dir="3632358">
                    <a:srgbClr val="000000"/>
                  </a:outerShdw>
                </a:effectLst>
              </a:rPr>
              <a:t>Are We Committed &amp; Determined To Find &amp; Follow God’s Way?</a:t>
            </a:r>
          </a:p>
        </p:txBody>
      </p:sp>
    </p:spTree>
  </p:cSld>
  <p:clrMapOvr>
    <a:masterClrMapping/>
  </p:clrMapOvr>
  <p:transition spd="slow" advClick="1">
    <p:push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54">
                                            <p:txEl>
                                              <p:pRg st="1" end="1"/>
                                            </p:txEl>
                                          </p:spTgt>
                                        </p:tgtEl>
                                        <p:attrNameLst>
                                          <p:attrName>style.visibility</p:attrName>
                                        </p:attrNameLst>
                                      </p:cBhvr>
                                      <p:to>
                                        <p:strVal val="visible"/>
                                      </p:to>
                                    </p:set>
                                    <p:animEffect filter="wipe(left)" transition="in">
                                      <p:cBhvr>
                                        <p:cTn id="7" dur="2000"/>
                                        <p:tgtEl>
                                          <p:spTgt spid="2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54">
                                            <p:txEl>
                                              <p:pRg st="2" end="2"/>
                                            </p:txEl>
                                          </p:spTgt>
                                        </p:tgtEl>
                                        <p:attrNameLst>
                                          <p:attrName>style.visibility</p:attrName>
                                        </p:attrNameLst>
                                      </p:cBhvr>
                                      <p:to>
                                        <p:strVal val="visible"/>
                                      </p:to>
                                    </p:set>
                                    <p:animEffect filter="wipe(left)" transition="in">
                                      <p:cBhvr>
                                        <p:cTn id="12" dur="2000"/>
                                        <p:tgtEl>
                                          <p:spTgt spid="2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54">
                                            <p:txEl>
                                              <p:pRg st="3" end="3"/>
                                            </p:txEl>
                                          </p:spTgt>
                                        </p:tgtEl>
                                        <p:attrNameLst>
                                          <p:attrName>style.visibility</p:attrName>
                                        </p:attrNameLst>
                                      </p:cBhvr>
                                      <p:to>
                                        <p:strVal val="visible"/>
                                      </p:to>
                                    </p:set>
                                    <p:animEffect filter="wipe(left)" transition="in">
                                      <p:cBhvr>
                                        <p:cTn id="17" dur="2000"/>
                                        <p:tgtEl>
                                          <p:spTgt spid="2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254">
                                            <p:txEl>
                                              <p:pRg st="4" end="4"/>
                                            </p:txEl>
                                          </p:spTgt>
                                        </p:tgtEl>
                                        <p:attrNameLst>
                                          <p:attrName>style.visibility</p:attrName>
                                        </p:attrNameLst>
                                      </p:cBhvr>
                                      <p:to>
                                        <p:strVal val="visible"/>
                                      </p:to>
                                    </p:set>
                                    <p:animEffect filter="wipe(left)" transition="in">
                                      <p:cBhvr>
                                        <p:cTn id="22" dur="2000"/>
                                        <p:tgtEl>
                                          <p:spTgt spid="25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4"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7" name=""/>
          <p:cNvPicPr/>
          <p:nvPr/>
        </p:nvPicPr>
        <p:blipFill>
          <a:blip r:embed="rId2">
            <a:extLst/>
          </a:blip>
          <a:stretch>
            <a:fillRect/>
          </a:stretch>
        </p:blipFill>
        <p:spPr>
          <a:xfrm>
            <a:off x="139700" y="3225800"/>
            <a:ext cx="5439262" cy="6616700"/>
          </a:xfrm>
          <a:prstGeom prst="rect">
            <a:avLst/>
          </a:prstGeom>
        </p:spPr>
      </p:pic>
      <p:pic>
        <p:nvPicPr>
          <p:cNvPr id="258" name="pasted-image.pdf"/>
          <p:cNvPicPr/>
          <p:nvPr/>
        </p:nvPicPr>
        <p:blipFill>
          <a:blip r:embed="rId3">
            <a:extLst/>
          </a:blip>
          <a:stretch>
            <a:fillRect/>
          </a:stretch>
        </p:blipFill>
        <p:spPr>
          <a:xfrm>
            <a:off x="3221566" y="2414165"/>
            <a:ext cx="9536079" cy="7377693"/>
          </a:xfrm>
          <a:prstGeom prst="rect">
            <a:avLst/>
          </a:prstGeom>
          <a:ln w="12700">
            <a:miter lim="400000"/>
          </a:ln>
        </p:spPr>
      </p:pic>
      <p:sp>
        <p:nvSpPr>
          <p:cNvPr id="259" name="Shape 259"/>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60" name="pasted-image.pdf"/>
          <p:cNvPicPr/>
          <p:nvPr/>
        </p:nvPicPr>
        <p:blipFill>
          <a:blip r:embed="rId4">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61" name="pasted-image.pdf"/>
          <p:cNvPicPr/>
          <p:nvPr/>
        </p:nvPicPr>
        <p:blipFill>
          <a:blip r:embed="rId5">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62" name="Shape 262"/>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263" name="Shape 263"/>
          <p:cNvSpPr/>
          <p:nvPr/>
        </p:nvSpPr>
        <p:spPr>
          <a:xfrm>
            <a:off x="140592" y="1067852"/>
            <a:ext cx="12723616" cy="15748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4900">
                <a:solidFill>
                  <a:srgbClr val="F5D328"/>
                </a:solidFill>
                <a:effectLst>
                  <a:outerShdw sx="100000" sy="100000" kx="0" ky="0" algn="b" rotWithShape="0" blurRad="63500" dist="63500" dir="3632358">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F5D328"/>
                </a:solidFill>
                <a:effectLst>
                  <a:outerShdw sx="100000" sy="100000" kx="0" ky="0" algn="b" rotWithShape="0" blurRad="63500" dist="63500" dir="3632358">
                    <a:srgbClr val="000000"/>
                  </a:outerShdw>
                </a:effectLst>
              </a:rPr>
              <a:t>Are We Committed &amp; Determined To Find &amp; Follow God’s Way?</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5" name=""/>
          <p:cNvPicPr/>
          <p:nvPr/>
        </p:nvPicPr>
        <p:blipFill>
          <a:blip r:embed="rId2">
            <a:extLst/>
          </a:blip>
          <a:stretch>
            <a:fillRect/>
          </a:stretch>
        </p:blipFill>
        <p:spPr>
          <a:xfrm>
            <a:off x="220133" y="3429000"/>
            <a:ext cx="4183106" cy="6375400"/>
          </a:xfrm>
          <a:prstGeom prst="rect">
            <a:avLst/>
          </a:prstGeom>
        </p:spPr>
      </p:pic>
      <p:sp>
        <p:nvSpPr>
          <p:cNvPr id="266" name="Shape 266"/>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267"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268"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269" name="Shape 269"/>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270" name="Shape 270"/>
          <p:cNvSpPr/>
          <p:nvPr/>
        </p:nvSpPr>
        <p:spPr>
          <a:xfrm>
            <a:off x="140592" y="1067852"/>
            <a:ext cx="12723616" cy="15748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4900">
                <a:solidFill>
                  <a:srgbClr val="F5D328"/>
                </a:solidFill>
                <a:effectLst>
                  <a:outerShdw sx="100000" sy="100000" kx="0" ky="0" algn="b" rotWithShape="0" blurRad="63500" dist="63500" dir="3632358">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F5D328"/>
                </a:solidFill>
                <a:effectLst>
                  <a:outerShdw sx="100000" sy="100000" kx="0" ky="0" algn="b" rotWithShape="0" blurRad="63500" dist="63500" dir="3632358">
                    <a:srgbClr val="000000"/>
                  </a:outerShdw>
                </a:effectLst>
              </a:rPr>
              <a:t>Are We Committed &amp; Determined To Find &amp; Follow God’s Way?</a:t>
            </a:r>
          </a:p>
        </p:txBody>
      </p:sp>
      <p:sp>
        <p:nvSpPr>
          <p:cNvPr id="271" name="Shape 271"/>
          <p:cNvSpPr/>
          <p:nvPr/>
        </p:nvSpPr>
        <p:spPr>
          <a:xfrm>
            <a:off x="5156200" y="3200400"/>
            <a:ext cx="7274918" cy="5958841"/>
          </a:xfrm>
          <a:prstGeom prst="rect">
            <a:avLst/>
          </a:prstGeom>
          <a:ln w="12700">
            <a:miter lim="400000"/>
          </a:ln>
          <a:effectLst>
            <a:outerShdw sx="100000" sy="100000" kx="0" ky="0" algn="b" rotWithShape="0" blurRad="114300" dist="114300" dir="3218735">
              <a:srgbClr val="000000"/>
            </a:outerShdw>
          </a:effectLst>
          <a:extLst>
            <a:ext uri="{C572A759-6A51-4108-AA02-DFA0A04FC94B}">
              <ma14:wrappingTextBoxFlag xmlns:ma14="http://schemas.microsoft.com/office/mac/drawingml/2011/main" val="1"/>
            </a:ext>
          </a:extLst>
        </p:spPr>
        <p:txBody>
          <a:bodyPr lIns="45719" rIns="45719">
            <a:spAutoFit/>
          </a:bodyPr>
          <a:lstStyle/>
          <a:p>
            <a:pPr lvl="0" defTabSz="914400">
              <a:defRPr sz="1800">
                <a:solidFill>
                  <a:srgbClr val="000000"/>
                </a:solidFill>
              </a:defRPr>
            </a:pPr>
            <a:r>
              <a:rPr sz="5500">
                <a:ln w="36172">
                  <a:solidFill>
                    <a:srgbClr val="FFFFFF"/>
                  </a:solidFill>
                </a:ln>
                <a:solidFill>
                  <a:srgbClr val="FFFFFF"/>
                </a:solidFill>
                <a:effectLst>
                  <a:outerShdw sx="100000" sy="100000" kx="0" ky="0" algn="b" rotWithShape="0" blurRad="63500" dist="63500" dir="3004655">
                    <a:srgbClr val="000000"/>
                  </a:outerShdw>
                </a:effectLst>
                <a:latin typeface="Baskerville Old Face"/>
                <a:ea typeface="Baskerville Old Face"/>
                <a:cs typeface="Baskerville Old Face"/>
                <a:sym typeface="Baskerville Old Face"/>
              </a:rPr>
              <a:t>2 Timothy 2:15 (NKJV) </a:t>
            </a:r>
            <a:br>
              <a:rPr sz="5500">
                <a:ln w="36172">
                  <a:solidFill>
                    <a:srgbClr val="FFFFFF"/>
                  </a:solidFill>
                </a:ln>
                <a:solidFill>
                  <a:srgbClr val="FFFFFF"/>
                </a:solidFill>
                <a:effectLst>
                  <a:outerShdw sx="100000" sy="100000" kx="0" ky="0" algn="b" rotWithShape="0" blurRad="63500" dist="63500" dir="3004655">
                    <a:srgbClr val="000000"/>
                  </a:outerShdw>
                </a:effectLst>
                <a:latin typeface="Baskerville Old Face"/>
                <a:ea typeface="Baskerville Old Face"/>
                <a:cs typeface="Baskerville Old Face"/>
                <a:sym typeface="Baskerville Old Face"/>
              </a:rPr>
            </a:br>
            <a:r>
              <a:rPr baseline="30981" sz="5500">
                <a:ln w="36172">
                  <a:solidFill>
                    <a:srgbClr val="FFFFFF"/>
                  </a:solidFill>
                </a:ln>
                <a:solidFill>
                  <a:srgbClr val="FFFFFF"/>
                </a:solidFill>
                <a:effectLst>
                  <a:outerShdw sx="100000" sy="100000" kx="0" ky="0" algn="b" rotWithShape="0" blurRad="63500" dist="63500" dir="3004655">
                    <a:srgbClr val="000000"/>
                  </a:outerShdw>
                </a:effectLst>
                <a:latin typeface="Baskerville Old Face"/>
                <a:ea typeface="Baskerville Old Face"/>
                <a:cs typeface="Baskerville Old Face"/>
                <a:sym typeface="Baskerville Old Face"/>
              </a:rPr>
              <a:t>15 </a:t>
            </a:r>
            <a:r>
              <a:rPr sz="5500">
                <a:ln w="36172">
                  <a:solidFill>
                    <a:srgbClr val="FFFFFF"/>
                  </a:solidFill>
                </a:ln>
                <a:solidFill>
                  <a:srgbClr val="FFFFFF"/>
                </a:solidFill>
                <a:effectLst>
                  <a:outerShdw sx="100000" sy="100000" kx="0" ky="0" algn="b" rotWithShape="0" blurRad="63500" dist="63500" dir="3004655">
                    <a:srgbClr val="000000"/>
                  </a:outerShdw>
                </a:effectLst>
                <a:latin typeface="Baskerville Old Face"/>
                <a:ea typeface="Baskerville Old Face"/>
                <a:cs typeface="Baskerville Old Face"/>
                <a:sym typeface="Baskerville Old Face"/>
              </a:rPr>
              <a:t>Be diligent to present yourself approved to God, a worker who does not need to be ashamed, rightly dividing the word of truth. </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 name="pasted-image.pdf"/>
          <p:cNvPicPr/>
          <p:nvPr/>
        </p:nvPicPr>
        <p:blipFill>
          <a:blip r:embed="rId2">
            <a:extLst/>
          </a:blip>
          <a:stretch>
            <a:fillRect/>
          </a:stretch>
        </p:blipFill>
        <p:spPr>
          <a:xfrm>
            <a:off x="-16934" y="-21167"/>
            <a:ext cx="11600981" cy="9796066"/>
          </a:xfrm>
          <a:prstGeom prst="rect">
            <a:avLst/>
          </a:prstGeom>
          <a:ln w="12700">
            <a:miter lim="400000"/>
          </a:ln>
          <a:effectLst>
            <a:outerShdw sx="100000" sy="100000" kx="0" ky="0" algn="b" rotWithShape="0" blurRad="88900" dist="105471" dir="3218735">
              <a:srgbClr val="000000"/>
            </a:outerShdw>
          </a:effectLst>
        </p:spPr>
      </p:pic>
      <p:sp>
        <p:nvSpPr>
          <p:cNvPr id="61" name="Shape 61"/>
          <p:cNvSpPr/>
          <p:nvPr/>
        </p:nvSpPr>
        <p:spPr>
          <a:xfrm>
            <a:off x="6673329" y="3907366"/>
            <a:ext cx="6070252" cy="5359401"/>
          </a:xfrm>
          <a:prstGeom prst="rect">
            <a:avLst/>
          </a:prstGeom>
          <a:ln w="12700">
            <a:miter lim="400000"/>
          </a:ln>
          <a:effectLst>
            <a:outerShdw sx="100000" sy="100000" kx="0" ky="0" algn="b" rotWithShape="0" blurRad="38100" dist="63500" dir="3295327">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2400"/>
              </a:spcBef>
              <a:defRPr>
                <a:solidFill>
                  <a:srgbClr val="FFFC79"/>
                </a:solidFill>
                <a:effectLst>
                  <a:outerShdw sx="100000" sy="100000" kx="0" ky="0" algn="b" rotWithShape="0" blurRad="63500" dist="63500" dir="3258772">
                    <a:srgbClr val="000000"/>
                  </a:outerShdw>
                </a:effectLst>
              </a:defRPr>
            </a:lvl1pPr>
          </a:lstStyle>
          <a:p>
            <a:pPr lvl="0">
              <a:defRPr sz="1800">
                <a:solidFill>
                  <a:srgbClr val="000000"/>
                </a:solidFill>
                <a:effectLst/>
              </a:defRPr>
            </a:pPr>
            <a:r>
              <a:rPr sz="4000">
                <a:solidFill>
                  <a:srgbClr val="FFFC79"/>
                </a:solidFill>
                <a:effectLst>
                  <a:outerShdw sx="100000" sy="100000" kx="0" ky="0" algn="b" rotWithShape="0" blurRad="63500" dist="63500" dir="3258772">
                    <a:srgbClr val="000000"/>
                  </a:outerShdw>
                </a:effectLst>
              </a:rPr>
              <a:t>Often times when we have a scripture or topic come up that we have a disagreement with someone about - we might say that “it’s not a salvation issue so there’s no reason to discuss it.” </a:t>
            </a:r>
          </a:p>
        </p:txBody>
      </p:sp>
      <p:sp>
        <p:nvSpPr>
          <p:cNvPr id="62" name="Shape 62"/>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63"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64"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65" name="Shape 65"/>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66" name="Shape 66"/>
          <p:cNvSpPr/>
          <p:nvPr/>
        </p:nvSpPr>
        <p:spPr>
          <a:xfrm>
            <a:off x="6464994" y="1029752"/>
            <a:ext cx="6486924" cy="27432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4300">
                <a:solidFill>
                  <a:srgbClr val="F5D328"/>
                </a:solidFill>
                <a:effectLst>
                  <a:outerShdw sx="100000" sy="100000" kx="0" ky="0" algn="b" rotWithShape="0" blurRad="63500" dist="63500" dir="3632358">
                    <a:srgbClr val="000000"/>
                  </a:outerShdw>
                </a:effectLst>
                <a:latin typeface="Denmark"/>
                <a:ea typeface="Denmark"/>
                <a:cs typeface="Denmark"/>
                <a:sym typeface="Denmark"/>
              </a:rPr>
              <a:t>What does the phrase </a:t>
            </a:r>
            <a:endParaRPr sz="4300">
              <a:solidFill>
                <a:srgbClr val="F5D328"/>
              </a:solidFill>
              <a:effectLst>
                <a:outerShdw sx="100000" sy="100000" kx="0" ky="0" algn="b" rotWithShape="0" blurRad="63500" dist="63500" dir="3632358">
                  <a:srgbClr val="000000"/>
                </a:outerShdw>
              </a:effectLst>
              <a:latin typeface="Denmark"/>
              <a:ea typeface="Denmark"/>
              <a:cs typeface="Denmark"/>
              <a:sym typeface="Denmark"/>
            </a:endParaRPr>
          </a:p>
          <a:p>
            <a:pPr lvl="0">
              <a:defRPr sz="1800">
                <a:solidFill>
                  <a:srgbClr val="000000"/>
                </a:solidFill>
              </a:defRPr>
            </a:pPr>
            <a:r>
              <a:rPr sz="6700">
                <a:solidFill>
                  <a:srgbClr val="F39019"/>
                </a:solidFill>
                <a:effectLst>
                  <a:outerShdw sx="100000" sy="100000" kx="0" ky="0" algn="b" rotWithShape="0" blurRad="63500" dist="63500" dir="3632358">
                    <a:srgbClr val="000000"/>
                  </a:outerShdw>
                </a:effectLst>
                <a:latin typeface="Continuum Bold"/>
                <a:ea typeface="Continuum Bold"/>
                <a:cs typeface="Continuum Bold"/>
                <a:sym typeface="Continuum Bold"/>
              </a:rPr>
              <a:t>“salvation issue” </a:t>
            </a:r>
            <a:endParaRPr sz="6700">
              <a:solidFill>
                <a:srgbClr val="F39019"/>
              </a:solidFill>
              <a:effectLst>
                <a:outerShdw sx="100000" sy="100000" kx="0" ky="0" algn="b" rotWithShape="0" blurRad="63500" dist="63500" dir="3632358">
                  <a:srgbClr val="000000"/>
                </a:outerShdw>
              </a:effectLst>
              <a:latin typeface="Continuum Bold"/>
              <a:ea typeface="Continuum Bold"/>
              <a:cs typeface="Continuum Bold"/>
              <a:sym typeface="Continuum Bold"/>
            </a:endParaRPr>
          </a:p>
          <a:p>
            <a:pPr lvl="0">
              <a:defRPr sz="1800">
                <a:solidFill>
                  <a:srgbClr val="000000"/>
                </a:solidFill>
              </a:defRPr>
            </a:pPr>
            <a:r>
              <a:rPr sz="4800">
                <a:solidFill>
                  <a:srgbClr val="F5D328"/>
                </a:solidFill>
                <a:effectLst>
                  <a:outerShdw sx="100000" sy="100000" kx="0" ky="0" algn="b" rotWithShape="0" blurRad="63500" dist="63500" dir="3632358">
                    <a:srgbClr val="000000"/>
                  </a:outerShdw>
                </a:effectLst>
                <a:latin typeface="Big Book"/>
                <a:ea typeface="Big Book"/>
                <a:cs typeface="Big Book"/>
                <a:sym typeface="Big Book"/>
              </a:rPr>
              <a:t>mean? </a:t>
            </a:r>
          </a:p>
        </p:txBody>
      </p:sp>
    </p:spTree>
  </p:cSld>
  <p:clrMapOvr>
    <a:masterClrMapping/>
  </p:clrMapOvr>
  <p:transition spd="slow" advClick="1">
    <p:dissolve/>
  </p:transition>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nvSpPr>
        <p:spPr>
          <a:xfrm>
            <a:off x="-1" y="9582150"/>
            <a:ext cx="4551681" cy="342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i="1" sz="1600">
                <a:solidFill>
                  <a:srgbClr val="B4B4BA"/>
                </a:solidFill>
                <a:uFill>
                  <a:solidFill>
                    <a:srgbClr val="B4B4BA"/>
                  </a:solidFill>
                </a:uFill>
                <a:latin typeface="Times"/>
                <a:ea typeface="Times"/>
                <a:cs typeface="Times"/>
                <a:sym typeface="Times"/>
              </a:defRPr>
            </a:lvl1pPr>
          </a:lstStyle>
          <a:p>
            <a:pPr lvl="0">
              <a:defRPr i="0" sz="1800">
                <a:solidFill>
                  <a:srgbClr val="000000"/>
                </a:solidFill>
                <a:uFillTx/>
              </a:defRPr>
            </a:pPr>
            <a:r>
              <a:rPr i="1" sz="1600">
                <a:solidFill>
                  <a:srgbClr val="B4B4BA"/>
                </a:solidFill>
                <a:uFill>
                  <a:solidFill>
                    <a:srgbClr val="B4B4BA"/>
                  </a:solidFill>
                </a:uFill>
              </a:rPr>
              <a:t>Don McClain</a:t>
            </a:r>
          </a:p>
        </p:txBody>
      </p:sp>
      <p:sp>
        <p:nvSpPr>
          <p:cNvPr id="274" name="Shape 274"/>
          <p:cNvSpPr/>
          <p:nvPr/>
        </p:nvSpPr>
        <p:spPr>
          <a:xfrm>
            <a:off x="-1" y="-1"/>
            <a:ext cx="13004801" cy="9753601"/>
          </a:xfrm>
          <a:prstGeom prst="rect">
            <a:avLst/>
          </a:prstGeom>
          <a:solidFill/>
          <a:ln w="25400">
            <a:solidFill/>
            <a:round/>
          </a:ln>
        </p:spPr>
        <p:txBody>
          <a:bodyPr lIns="0" tIns="0" rIns="0" bIns="0" anchor="ctr"/>
          <a:lstStyle/>
          <a:p>
            <a:pPr lvl="0">
              <a:defRPr i="1">
                <a:effectLst>
                  <a:outerShdw sx="100000" sy="100000" kx="0" ky="0" algn="b" rotWithShape="0" blurRad="50800" dist="12700" dir="5400000">
                    <a:srgbClr val="000000">
                      <a:alpha val="30000"/>
                    </a:srgbClr>
                  </a:outerShdw>
                </a:effectLst>
                <a:uFill>
                  <a:solidFill>
                    <a:srgbClr val="FFFFFF"/>
                  </a:solidFill>
                </a:uFill>
                <a:latin typeface="Times"/>
                <a:ea typeface="Times"/>
                <a:cs typeface="Times"/>
                <a:sym typeface="Times"/>
              </a:defRPr>
            </a:pPr>
          </a:p>
        </p:txBody>
      </p:sp>
    </p:spTree>
  </p:cSld>
  <p:clrMapOvr>
    <a:masterClrMapping/>
  </p:clrMapOvr>
  <p:transition spd="slow" advClick="1">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prstGeom prst="rect">
            <a:avLst/>
          </a:prstGeom>
        </p:spPr>
        <p:txBody>
          <a:bodyPr/>
          <a:lstStyle/>
          <a:p>
            <a:pPr lvl="0"/>
          </a:p>
        </p:txBody>
      </p:sp>
      <p:sp>
        <p:nvSpPr>
          <p:cNvPr id="277" name="Shape 277"/>
          <p:cNvSpPr/>
          <p:nvPr>
            <p:ph type="body" idx="1"/>
          </p:nvPr>
        </p:nvSpPr>
        <p:spPr>
          <a:prstGeom prst="rect">
            <a:avLst/>
          </a:prstGeom>
        </p:spPr>
        <p:txBody>
          <a:bodyPr/>
          <a:lstStyle/>
          <a:p>
            <a:pPr lvl="0"/>
          </a:p>
        </p:txBody>
      </p:sp>
      <p:pic>
        <p:nvPicPr>
          <p:cNvPr id="278" name=""/>
          <p:cNvPicPr/>
          <p:nvPr/>
        </p:nvPicPr>
        <p:blipFill>
          <a:blip r:embed="rId2">
            <a:extLst/>
          </a:blip>
          <a:stretch>
            <a:fillRect/>
          </a:stretch>
        </p:blipFill>
        <p:spPr>
          <a:xfrm>
            <a:off x="-275167" y="-312635"/>
            <a:ext cx="13555134" cy="10378870"/>
          </a:xfrm>
          <a:prstGeom prst="rect">
            <a:avLst/>
          </a:prstGeom>
        </p:spPr>
      </p:pic>
      <p:sp>
        <p:nvSpPr>
          <p:cNvPr id="279" name="Shape 279"/>
          <p:cNvSpPr/>
          <p:nvPr/>
        </p:nvSpPr>
        <p:spPr>
          <a:xfrm>
            <a:off x="7736670" y="8062383"/>
            <a:ext cx="5117593" cy="16891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11000">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pic>
        <p:nvPicPr>
          <p:cNvPr id="280" name=""/>
          <p:cNvPicPr/>
          <p:nvPr/>
        </p:nvPicPr>
        <p:blipFill>
          <a:blip r:embed="rId3">
            <a:extLst/>
          </a:blip>
          <a:stretch>
            <a:fillRect/>
          </a:stretch>
        </p:blipFill>
        <p:spPr>
          <a:xfrm>
            <a:off x="-90577" y="8204923"/>
            <a:ext cx="8064451" cy="1676401"/>
          </a:xfrm>
          <a:prstGeom prst="rect">
            <a:avLst/>
          </a:prstGeom>
          <a:effectLst>
            <a:outerShdw sx="100000" sy="100000" kx="0" ky="0" algn="b" rotWithShape="0" blurRad="38100" dist="25400" dir="5400000">
              <a:srgbClr val="000000">
                <a:alpha val="50000"/>
              </a:srgbClr>
            </a:outerShdw>
          </a:effectLst>
        </p:spPr>
      </p:pic>
      <p:sp>
        <p:nvSpPr>
          <p:cNvPr id="281" name="Shape 281"/>
          <p:cNvSpPr/>
          <p:nvPr/>
        </p:nvSpPr>
        <p:spPr>
          <a:xfrm rot="20940000">
            <a:off x="-255687" y="3627242"/>
            <a:ext cx="5497195" cy="1347649"/>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82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8200">
                <a:solidFill>
                  <a:srgbClr val="FFFFFF"/>
                </a:solidFill>
                <a:effectLst>
                  <a:outerShdw sx="100000" sy="100000" kx="0" ky="0" algn="b" rotWithShape="0" blurRad="63500" dist="63500" dir="1982668">
                    <a:srgbClr val="000000"/>
                  </a:outerShdw>
                </a:effectLst>
              </a:rPr>
              <a:t>This Is Not </a:t>
            </a:r>
          </a:p>
        </p:txBody>
      </p:sp>
      <p:pic>
        <p:nvPicPr>
          <p:cNvPr id="282" name="pasted-image.pdf"/>
          <p:cNvPicPr/>
          <p:nvPr/>
        </p:nvPicPr>
        <p:blipFill>
          <a:blip r:embed="rId4">
            <a:extLst/>
          </a:blip>
          <a:stretch>
            <a:fillRect/>
          </a:stretch>
        </p:blipFill>
        <p:spPr>
          <a:xfrm>
            <a:off x="210976" y="4732907"/>
            <a:ext cx="5636382" cy="2108120"/>
          </a:xfrm>
          <a:prstGeom prst="rect">
            <a:avLst/>
          </a:prstGeom>
          <a:ln w="12700">
            <a:miter lim="400000"/>
          </a:ln>
          <a:effectLst>
            <a:outerShdw sx="100000" sy="100000" kx="0" ky="0" algn="b" rotWithShape="0" blurRad="38100" dist="63500" dir="3295327">
              <a:srgbClr val="000000"/>
            </a:outerShdw>
          </a:effectLst>
        </p:spPr>
      </p:pic>
      <p:pic>
        <p:nvPicPr>
          <p:cNvPr id="283" name="pasted-image.pdf"/>
          <p:cNvPicPr/>
          <p:nvPr/>
        </p:nvPicPr>
        <p:blipFill>
          <a:blip r:embed="rId5">
            <a:extLst/>
          </a:blip>
          <a:stretch>
            <a:fillRect/>
          </a:stretch>
        </p:blipFill>
        <p:spPr>
          <a:xfrm>
            <a:off x="306784" y="5875561"/>
            <a:ext cx="12391232" cy="2947011"/>
          </a:xfrm>
          <a:prstGeom prst="rect">
            <a:avLst/>
          </a:prstGeom>
          <a:ln w="12700">
            <a:miter lim="400000"/>
          </a:ln>
          <a:effectLst>
            <a:outerShdw sx="100000" sy="100000" kx="0" ky="0" algn="b" rotWithShape="0" blurRad="38100" dist="63500" dir="3295327">
              <a:srgbClr val="000000"/>
            </a:outerShdw>
          </a:effectLst>
        </p:spPr>
      </p:pic>
      <p:pic>
        <p:nvPicPr>
          <p:cNvPr id="284" name=""/>
          <p:cNvPicPr/>
          <p:nvPr/>
        </p:nvPicPr>
        <p:blipFill>
          <a:blip r:embed="rId6">
            <a:extLst/>
          </a:blip>
          <a:stretch>
            <a:fillRect/>
          </a:stretch>
        </p:blipFill>
        <p:spPr>
          <a:xfrm>
            <a:off x="-1" y="21475"/>
            <a:ext cx="13004802" cy="3228186"/>
          </a:xfrm>
          <a:prstGeom prst="rect">
            <a:avLst/>
          </a:prstGeom>
        </p:spPr>
      </p:pic>
    </p:spTree>
  </p:cSld>
  <p:clrMapOvr>
    <a:masterClrMapping/>
  </p:clrMapOvr>
  <p:transition spd="slow" advClick="1">
    <p:dissolve/>
  </p:transition>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nvSpPr>
        <p:spPr>
          <a:xfrm>
            <a:off x="349961" y="-50800"/>
            <a:ext cx="12304878" cy="83312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Timothy 4:12–16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700">
                <a:solidFill>
                  <a:srgbClr val="FFFFFF"/>
                </a:solidFill>
                <a:effectLst>
                  <a:outerShdw sx="100000" sy="100000" kx="0" ky="0" algn="b" rotWithShape="0" blurRad="63500" dist="63500" dir="1713171">
                    <a:srgbClr val="000000"/>
                  </a:outerShdw>
                </a:effectLst>
                <a:latin typeface="Adelon"/>
                <a:ea typeface="Adelon"/>
                <a:cs typeface="Adelon"/>
                <a:sym typeface="Adelon"/>
              </a:rPr>
              <a:t>12</a:t>
            </a:r>
            <a:r>
              <a:rPr sz="5700">
                <a:solidFill>
                  <a:srgbClr val="FFFFFF"/>
                </a:solidFill>
                <a:effectLst>
                  <a:outerShdw sx="100000" sy="100000" kx="0" ky="0" algn="b" rotWithShape="0" blurRad="63500" dist="63500" dir="1713171">
                    <a:srgbClr val="000000"/>
                  </a:outerShdw>
                </a:effectLst>
                <a:latin typeface="Adelon"/>
                <a:ea typeface="Adelon"/>
                <a:cs typeface="Adelon"/>
                <a:sym typeface="Adelon"/>
              </a:rPr>
              <a:t> Let no one despise your youth, but be an example to the believers in word, in conduct, in love, in spirit, in faith, in purity. </a:t>
            </a:r>
            <a:r>
              <a:rPr baseline="31999" sz="5700">
                <a:solidFill>
                  <a:srgbClr val="FFFFFF"/>
                </a:solidFill>
                <a:effectLst>
                  <a:outerShdw sx="100000" sy="100000" kx="0" ky="0" algn="b" rotWithShape="0" blurRad="63500" dist="63500" dir="1713171">
                    <a:srgbClr val="000000"/>
                  </a:outerShdw>
                </a:effectLst>
                <a:latin typeface="Adelon"/>
                <a:ea typeface="Adelon"/>
                <a:cs typeface="Adelon"/>
                <a:sym typeface="Adelon"/>
              </a:rPr>
              <a:t>13</a:t>
            </a:r>
            <a:r>
              <a:rPr sz="5700">
                <a:solidFill>
                  <a:srgbClr val="FFFFFF"/>
                </a:solidFill>
                <a:effectLst>
                  <a:outerShdw sx="100000" sy="100000" kx="0" ky="0" algn="b" rotWithShape="0" blurRad="63500" dist="63500" dir="1713171">
                    <a:srgbClr val="000000"/>
                  </a:outerShdw>
                </a:effectLst>
                <a:latin typeface="Adelon"/>
                <a:ea typeface="Adelon"/>
                <a:cs typeface="Adelon"/>
                <a:sym typeface="Adelon"/>
              </a:rPr>
              <a:t> Till I come, give attention to reading, to exhortation, to doctrine. </a:t>
            </a:r>
            <a:r>
              <a:rPr baseline="31999" sz="5700">
                <a:solidFill>
                  <a:srgbClr val="FFFFFF"/>
                </a:solidFill>
                <a:effectLst>
                  <a:outerShdw sx="100000" sy="100000" kx="0" ky="0" algn="b" rotWithShape="0" blurRad="63500" dist="63500" dir="1713171">
                    <a:srgbClr val="000000"/>
                  </a:outerShdw>
                </a:effectLst>
                <a:latin typeface="Adelon"/>
                <a:ea typeface="Adelon"/>
                <a:cs typeface="Adelon"/>
                <a:sym typeface="Adelon"/>
              </a:rPr>
              <a:t>14</a:t>
            </a:r>
            <a:r>
              <a:rPr sz="5700">
                <a:solidFill>
                  <a:srgbClr val="FFFFFF"/>
                </a:solidFill>
                <a:effectLst>
                  <a:outerShdw sx="100000" sy="100000" kx="0" ky="0" algn="b" rotWithShape="0" blurRad="63500" dist="63500" dir="1713171">
                    <a:srgbClr val="000000"/>
                  </a:outerShdw>
                </a:effectLst>
                <a:latin typeface="Adelon"/>
                <a:ea typeface="Adelon"/>
                <a:cs typeface="Adelon"/>
                <a:sym typeface="Adelon"/>
              </a:rPr>
              <a:t> Do not neglect the gift that is in you, which was given to you by prophecy with the laying on of the hands of the eldership. </a:t>
            </a:r>
          </a:p>
        </p:txBody>
      </p:sp>
    </p:spTree>
  </p:cSld>
  <p:clrMapOvr>
    <a:masterClrMapping/>
  </p:clrMapOvr>
  <p:transition spd="slow" advClick="1">
    <p:dissolve/>
  </p:transition>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nvSpPr>
        <p:spPr>
          <a:xfrm>
            <a:off x="349961" y="-50800"/>
            <a:ext cx="12304878" cy="87630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Timothy 4:12–16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6900">
                <a:solidFill>
                  <a:srgbClr val="FFFFFF"/>
                </a:solidFill>
                <a:effectLst>
                  <a:outerShdw sx="100000" sy="100000" kx="0" ky="0" algn="b" rotWithShape="0" blurRad="63500" dist="63500" dir="1713171">
                    <a:srgbClr val="000000"/>
                  </a:outerShdw>
                </a:effectLst>
                <a:latin typeface="Adelon"/>
                <a:ea typeface="Adelon"/>
                <a:cs typeface="Adelon"/>
                <a:sym typeface="Adelon"/>
              </a:rPr>
              <a:t>15</a:t>
            </a:r>
            <a:r>
              <a:rPr sz="6900">
                <a:solidFill>
                  <a:srgbClr val="FFFFFF"/>
                </a:solidFill>
                <a:effectLst>
                  <a:outerShdw sx="100000" sy="100000" kx="0" ky="0" algn="b" rotWithShape="0" blurRad="63500" dist="63500" dir="1713171">
                    <a:srgbClr val="000000"/>
                  </a:outerShdw>
                </a:effectLst>
                <a:latin typeface="Adelon"/>
                <a:ea typeface="Adelon"/>
                <a:cs typeface="Adelon"/>
                <a:sym typeface="Adelon"/>
              </a:rPr>
              <a:t> Meditate on these things; give yourself entirely to them, that your progress may be evident to all. </a:t>
            </a:r>
            <a:r>
              <a:rPr baseline="31999" sz="6900">
                <a:solidFill>
                  <a:srgbClr val="FFFFFF"/>
                </a:solidFill>
                <a:effectLst>
                  <a:outerShdw sx="100000" sy="100000" kx="0" ky="0" algn="b" rotWithShape="0" blurRad="63500" dist="63500" dir="1713171">
                    <a:srgbClr val="000000"/>
                  </a:outerShdw>
                </a:effectLst>
                <a:latin typeface="Adelon"/>
                <a:ea typeface="Adelon"/>
                <a:cs typeface="Adelon"/>
                <a:sym typeface="Adelon"/>
              </a:rPr>
              <a:t>16</a:t>
            </a:r>
            <a:r>
              <a:rPr sz="6900">
                <a:solidFill>
                  <a:srgbClr val="FFFFFF"/>
                </a:solidFill>
                <a:effectLst>
                  <a:outerShdw sx="100000" sy="100000" kx="0" ky="0" algn="b" rotWithShape="0" blurRad="63500" dist="63500" dir="1713171">
                    <a:srgbClr val="000000"/>
                  </a:outerShdw>
                </a:effectLst>
                <a:latin typeface="Adelon"/>
                <a:ea typeface="Adelon"/>
                <a:cs typeface="Adelon"/>
                <a:sym typeface="Adelon"/>
              </a:rPr>
              <a:t> Take heed to yourself and to the doctrine. Continue in them, for in doing this you will save both yourself and those who hear you.</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 name="pasted-image.pdf"/>
          <p:cNvPicPr/>
          <p:nvPr/>
        </p:nvPicPr>
        <p:blipFill>
          <a:blip r:embed="rId2">
            <a:extLst/>
          </a:blip>
          <a:stretch>
            <a:fillRect/>
          </a:stretch>
        </p:blipFill>
        <p:spPr>
          <a:xfrm>
            <a:off x="-16934" y="-21167"/>
            <a:ext cx="11600981" cy="9796066"/>
          </a:xfrm>
          <a:prstGeom prst="rect">
            <a:avLst/>
          </a:prstGeom>
          <a:ln w="12700">
            <a:miter lim="400000"/>
          </a:ln>
          <a:effectLst>
            <a:outerShdw sx="100000" sy="100000" kx="0" ky="0" algn="b" rotWithShape="0" blurRad="88900" dist="105471" dir="3218735">
              <a:srgbClr val="000000"/>
            </a:outerShdw>
          </a:effectLst>
        </p:spPr>
      </p:pic>
      <p:sp>
        <p:nvSpPr>
          <p:cNvPr id="69" name="Shape 69"/>
          <p:cNvSpPr/>
          <p:nvPr/>
        </p:nvSpPr>
        <p:spPr>
          <a:xfrm>
            <a:off x="6673329" y="3865032"/>
            <a:ext cx="6070252" cy="55118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spcBef>
                <a:spcPts val="2400"/>
              </a:spcBef>
              <a:defRPr sz="1800">
                <a:solidFill>
                  <a:srgbClr val="000000"/>
                </a:solidFill>
              </a:defRPr>
            </a:pPr>
            <a:r>
              <a:rPr sz="3700">
                <a:solidFill>
                  <a:srgbClr val="FFFC79"/>
                </a:solidFill>
                <a:effectLst>
                  <a:outerShdw sx="100000" sy="100000" kx="0" ky="0" algn="b" rotWithShape="0" blurRad="63500" dist="63500" dir="2125336">
                    <a:srgbClr val="000000"/>
                  </a:outerShdw>
                </a:effectLst>
              </a:rPr>
              <a:t>What exactly is and is not a salvation issue? </a:t>
            </a:r>
            <a:endParaRPr sz="3700">
              <a:solidFill>
                <a:srgbClr val="FFFC79"/>
              </a:solidFill>
              <a:effectLst>
                <a:outerShdw sx="100000" sy="100000" kx="0" ky="0" algn="b" rotWithShape="0" blurRad="63500" dist="63500" dir="2125336">
                  <a:srgbClr val="000000"/>
                </a:outerShdw>
              </a:effectLst>
            </a:endParaRPr>
          </a:p>
          <a:p>
            <a:pPr lvl="0">
              <a:spcBef>
                <a:spcPts val="2400"/>
              </a:spcBef>
              <a:defRPr sz="1800">
                <a:solidFill>
                  <a:srgbClr val="000000"/>
                </a:solidFill>
              </a:defRPr>
            </a:pPr>
            <a:r>
              <a:rPr sz="3700">
                <a:solidFill>
                  <a:srgbClr val="FFFC79"/>
                </a:solidFill>
                <a:effectLst>
                  <a:outerShdw sx="100000" sy="100000" kx="0" ky="0" algn="b" rotWithShape="0" blurRad="63500" dist="63500" dir="2125336">
                    <a:srgbClr val="000000"/>
                  </a:outerShdw>
                </a:effectLst>
              </a:rPr>
              <a:t>How do we know what is and is not a salvation issue? </a:t>
            </a:r>
            <a:endParaRPr sz="3700">
              <a:solidFill>
                <a:srgbClr val="FFFC79"/>
              </a:solidFill>
              <a:effectLst>
                <a:outerShdw sx="100000" sy="100000" kx="0" ky="0" algn="b" rotWithShape="0" blurRad="63500" dist="63500" dir="2125336">
                  <a:srgbClr val="000000"/>
                </a:outerShdw>
              </a:effectLst>
            </a:endParaRPr>
          </a:p>
          <a:p>
            <a:pPr lvl="0">
              <a:spcBef>
                <a:spcPts val="2400"/>
              </a:spcBef>
              <a:defRPr sz="1800">
                <a:solidFill>
                  <a:srgbClr val="000000"/>
                </a:solidFill>
              </a:defRPr>
            </a:pPr>
            <a:r>
              <a:rPr sz="3700">
                <a:solidFill>
                  <a:srgbClr val="FFFC79"/>
                </a:solidFill>
                <a:effectLst>
                  <a:outerShdw sx="100000" sy="100000" kx="0" ky="0" algn="b" rotWithShape="0" blurRad="63500" dist="63500" dir="2125336">
                    <a:srgbClr val="000000"/>
                  </a:outerShdw>
                </a:effectLst>
              </a:rPr>
              <a:t>And just as importantly, why do we feel qualified to say that something is not a salvation issue?</a:t>
            </a:r>
          </a:p>
        </p:txBody>
      </p:sp>
      <p:sp>
        <p:nvSpPr>
          <p:cNvPr id="70" name="Shape 70"/>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71" name="pasted-image.pdf"/>
          <p:cNvPicPr/>
          <p:nvPr/>
        </p:nvPicPr>
        <p:blipFill>
          <a:blip r:embed="rId3">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72" name="pasted-image.pdf"/>
          <p:cNvPicPr/>
          <p:nvPr/>
        </p:nvPicPr>
        <p:blipFill>
          <a:blip r:embed="rId4">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73" name="Shape 73"/>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74" name="Shape 74"/>
          <p:cNvSpPr/>
          <p:nvPr/>
        </p:nvSpPr>
        <p:spPr>
          <a:xfrm>
            <a:off x="6464994" y="1029752"/>
            <a:ext cx="6486924" cy="27432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4300">
                <a:solidFill>
                  <a:srgbClr val="F5D328"/>
                </a:solidFill>
                <a:effectLst>
                  <a:outerShdw sx="100000" sy="100000" kx="0" ky="0" algn="b" rotWithShape="0" blurRad="63500" dist="63500" dir="3632358">
                    <a:srgbClr val="000000"/>
                  </a:outerShdw>
                </a:effectLst>
                <a:latin typeface="Denmark"/>
                <a:ea typeface="Denmark"/>
                <a:cs typeface="Denmark"/>
                <a:sym typeface="Denmark"/>
              </a:rPr>
              <a:t>What does the phrase </a:t>
            </a:r>
            <a:endParaRPr sz="4300">
              <a:solidFill>
                <a:srgbClr val="F5D328"/>
              </a:solidFill>
              <a:effectLst>
                <a:outerShdw sx="100000" sy="100000" kx="0" ky="0" algn="b" rotWithShape="0" blurRad="63500" dist="63500" dir="3632358">
                  <a:srgbClr val="000000"/>
                </a:outerShdw>
              </a:effectLst>
              <a:latin typeface="Denmark"/>
              <a:ea typeface="Denmark"/>
              <a:cs typeface="Denmark"/>
              <a:sym typeface="Denmark"/>
            </a:endParaRPr>
          </a:p>
          <a:p>
            <a:pPr lvl="0">
              <a:defRPr sz="1800">
                <a:solidFill>
                  <a:srgbClr val="000000"/>
                </a:solidFill>
              </a:defRPr>
            </a:pPr>
            <a:r>
              <a:rPr sz="6700">
                <a:solidFill>
                  <a:srgbClr val="F39019"/>
                </a:solidFill>
                <a:effectLst>
                  <a:outerShdw sx="100000" sy="100000" kx="0" ky="0" algn="b" rotWithShape="0" blurRad="63500" dist="63500" dir="3632358">
                    <a:srgbClr val="000000"/>
                  </a:outerShdw>
                </a:effectLst>
                <a:latin typeface="Continuum Bold"/>
                <a:ea typeface="Continuum Bold"/>
                <a:cs typeface="Continuum Bold"/>
                <a:sym typeface="Continuum Bold"/>
              </a:rPr>
              <a:t>“salvation issue” </a:t>
            </a:r>
            <a:endParaRPr sz="6700">
              <a:solidFill>
                <a:srgbClr val="F39019"/>
              </a:solidFill>
              <a:effectLst>
                <a:outerShdw sx="100000" sy="100000" kx="0" ky="0" algn="b" rotWithShape="0" blurRad="63500" dist="63500" dir="3632358">
                  <a:srgbClr val="000000"/>
                </a:outerShdw>
              </a:effectLst>
              <a:latin typeface="Continuum Bold"/>
              <a:ea typeface="Continuum Bold"/>
              <a:cs typeface="Continuum Bold"/>
              <a:sym typeface="Continuum Bold"/>
            </a:endParaRPr>
          </a:p>
          <a:p>
            <a:pPr lvl="0">
              <a:defRPr sz="1800">
                <a:solidFill>
                  <a:srgbClr val="000000"/>
                </a:solidFill>
              </a:defRPr>
            </a:pPr>
            <a:r>
              <a:rPr sz="4800">
                <a:solidFill>
                  <a:srgbClr val="F5D328"/>
                </a:solidFill>
                <a:effectLst>
                  <a:outerShdw sx="100000" sy="100000" kx="0" ky="0" algn="b" rotWithShape="0" blurRad="63500" dist="63500" dir="3632358">
                    <a:srgbClr val="000000"/>
                  </a:outerShdw>
                </a:effectLst>
                <a:latin typeface="Big Book"/>
                <a:ea typeface="Big Book"/>
                <a:cs typeface="Big Book"/>
                <a:sym typeface="Big Book"/>
              </a:rPr>
              <a:t>mean?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9">
                                            <p:txEl>
                                              <p:pRg st="1" end="1"/>
                                            </p:txEl>
                                          </p:spTgt>
                                        </p:tgtEl>
                                        <p:attrNameLst>
                                          <p:attrName>style.visibility</p:attrName>
                                        </p:attrNameLst>
                                      </p:cBhvr>
                                      <p:to>
                                        <p:strVal val="visible"/>
                                      </p:to>
                                    </p:set>
                                    <p:animEffect filter="wipe(left)" transition="in">
                                      <p:cBhvr>
                                        <p:cTn id="7" dur="1500"/>
                                        <p:tgtEl>
                                          <p:spTgt spid="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69">
                                            <p:txEl>
                                              <p:pRg st="2" end="2"/>
                                            </p:txEl>
                                          </p:spTgt>
                                        </p:tgtEl>
                                        <p:attrNameLst>
                                          <p:attrName>style.visibility</p:attrName>
                                        </p:attrNameLst>
                                      </p:cBhvr>
                                      <p:to>
                                        <p:strVal val="visible"/>
                                      </p:to>
                                    </p:set>
                                    <p:animEffect filter="wipe(left)" transition="in">
                                      <p:cBhvr>
                                        <p:cTn id="12" dur="1500"/>
                                        <p:tgtEl>
                                          <p:spTgt spid="6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nvSpPr>
        <p:spPr>
          <a:xfrm>
            <a:off x="6537862" y="3637445"/>
            <a:ext cx="6070252" cy="5816601"/>
          </a:xfrm>
          <a:prstGeom prst="rect">
            <a:avLst/>
          </a:prstGeom>
          <a:ln w="12700">
            <a:miter lim="400000"/>
          </a:ln>
          <a:effectLst>
            <a:outerShdw sx="100000" sy="100000" kx="0" ky="0" algn="b" rotWithShape="0" blurRad="63500" dist="76200" dir="2527003">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spcBef>
                <a:spcPts val="2400"/>
              </a:spcBef>
              <a:defRPr sz="4300">
                <a:effectLst>
                  <a:outerShdw sx="100000" sy="100000" kx="0" ky="0" algn="b" rotWithShape="0" blurRad="63500" dist="63500" dir="2167554">
                    <a:srgbClr val="000000"/>
                  </a:outerShdw>
                </a:effectLst>
              </a:defRPr>
            </a:lvl1pPr>
          </a:lstStyle>
          <a:p>
            <a:pPr lvl="0">
              <a:defRPr sz="1800">
                <a:solidFill>
                  <a:srgbClr val="000000"/>
                </a:solidFill>
                <a:effectLst/>
              </a:defRPr>
            </a:pPr>
            <a:r>
              <a:rPr sz="4300">
                <a:solidFill>
                  <a:srgbClr val="FFFFFF"/>
                </a:solidFill>
                <a:effectLst>
                  <a:outerShdw sx="100000" sy="100000" kx="0" ky="0" algn="b" rotWithShape="0" blurRad="63500" dist="63500" dir="2167554">
                    <a:srgbClr val="000000"/>
                  </a:outerShdw>
                </a:effectLst>
              </a:rPr>
              <a:t>When God says those who practice certain things “will not inherit the kingdom of God” (1 Corinthians 6:9), then you we RIGHTLY &amp; CONFIDENTLY call them salvation issues</a:t>
            </a:r>
          </a:p>
        </p:txBody>
      </p:sp>
      <p:sp>
        <p:nvSpPr>
          <p:cNvPr id="77" name="Shape 77"/>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78" name="pasted-image.pdf"/>
          <p:cNvPicPr/>
          <p:nvPr/>
        </p:nvPicPr>
        <p:blipFill>
          <a:blip r:embed="rId2">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79" name="pasted-image.pdf"/>
          <p:cNvPicPr/>
          <p:nvPr/>
        </p:nvPicPr>
        <p:blipFill>
          <a:blip r:embed="rId3">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80" name="Shape 80"/>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pic>
        <p:nvPicPr>
          <p:cNvPr id="81" name="pasted-image.tif"/>
          <p:cNvPicPr/>
          <p:nvPr/>
        </p:nvPicPr>
        <p:blipFill>
          <a:blip r:embed="rId4">
            <a:extLst/>
          </a:blip>
          <a:stretch>
            <a:fillRect/>
          </a:stretch>
        </p:blipFill>
        <p:spPr>
          <a:xfrm>
            <a:off x="-736600" y="3001648"/>
            <a:ext cx="6893720" cy="6783395"/>
          </a:xfrm>
          <a:prstGeom prst="rect">
            <a:avLst/>
          </a:prstGeom>
          <a:ln w="12700">
            <a:miter lim="400000"/>
          </a:ln>
          <a:effectLst>
            <a:outerShdw sx="100000" sy="100000" kx="0" ky="0" algn="b" rotWithShape="0" blurRad="63500" dist="63500" dir="2875031">
              <a:srgbClr val="000000"/>
            </a:outerShdw>
          </a:effectLst>
        </p:spPr>
      </p:pic>
      <p:sp>
        <p:nvSpPr>
          <p:cNvPr id="82" name="Shape 82"/>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85" name="pasted-image.pdf"/>
          <p:cNvPicPr/>
          <p:nvPr/>
        </p:nvPicPr>
        <p:blipFill>
          <a:blip r:embed="rId2">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86" name="pasted-image.pdf"/>
          <p:cNvPicPr/>
          <p:nvPr/>
        </p:nvPicPr>
        <p:blipFill>
          <a:blip r:embed="rId3">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87" name="Shape 87"/>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88" name="Shape 88"/>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89" name="Shape 89"/>
          <p:cNvSpPr/>
          <p:nvPr/>
        </p:nvSpPr>
        <p:spPr>
          <a:xfrm>
            <a:off x="557810" y="3301999"/>
            <a:ext cx="11889180" cy="6096001"/>
          </a:xfrm>
          <a:prstGeom prst="rect">
            <a:avLst/>
          </a:prstGeom>
          <a:ln w="12700">
            <a:miter lim="400000"/>
          </a:ln>
          <a:effectLst>
            <a:outerShdw sx="100000" sy="100000" kx="0" ky="0" algn="b" rotWithShape="0" blurRad="63500" dist="76200" dir="2527003">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50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rPr>
              <a:t>Galatians 5:19–21 (NKJV)</a:t>
            </a:r>
            <a:endParaRPr sz="50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100">
                <a:solidFill>
                  <a:srgbClr val="FFFFFF"/>
                </a:solidFill>
                <a:effectLst>
                  <a:outerShdw sx="100000" sy="100000" kx="0" ky="0" algn="b" rotWithShape="0" blurRad="63500" dist="63500" dir="2212349">
                    <a:srgbClr val="000000"/>
                  </a:outerShdw>
                </a:effectLst>
                <a:latin typeface="Adelon"/>
                <a:ea typeface="Adelon"/>
                <a:cs typeface="Adelon"/>
                <a:sym typeface="Adelon"/>
              </a:rPr>
              <a:t>19</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 Now the works of the flesh are evident, which are: adultery, fornication, uncleanness, lewdness, </a:t>
            </a:r>
            <a:r>
              <a:rPr baseline="31999" sz="4100">
                <a:solidFill>
                  <a:srgbClr val="FFFFFF"/>
                </a:solidFill>
                <a:effectLst>
                  <a:outerShdw sx="100000" sy="100000" kx="0" ky="0" algn="b" rotWithShape="0" blurRad="63500" dist="63500" dir="2212349">
                    <a:srgbClr val="000000"/>
                  </a:outerShdw>
                </a:effectLst>
                <a:latin typeface="Adelon"/>
                <a:ea typeface="Adelon"/>
                <a:cs typeface="Adelon"/>
                <a:sym typeface="Adelon"/>
              </a:rPr>
              <a:t>20</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 idolatry, sorcery, hatred, contentions, jealousies, outbursts of wrath, selfish ambitions, dissensions, heresies, </a:t>
            </a:r>
            <a:r>
              <a:rPr baseline="31999" sz="4100">
                <a:solidFill>
                  <a:srgbClr val="FFFFFF"/>
                </a:solidFill>
                <a:effectLst>
                  <a:outerShdw sx="100000" sy="100000" kx="0" ky="0" algn="b" rotWithShape="0" blurRad="63500" dist="63500" dir="2212349">
                    <a:srgbClr val="000000"/>
                  </a:outerShdw>
                </a:effectLst>
                <a:latin typeface="Adelon"/>
                <a:ea typeface="Adelon"/>
                <a:cs typeface="Adelon"/>
                <a:sym typeface="Adelon"/>
              </a:rPr>
              <a:t>21</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 envy, murders, drunkenness, revelries, and the like; of which I tell you beforehand, just as I also told </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you</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 in time past, that those who practice such things will not inherit the kingdom of God.</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92" name="pasted-image.pdf"/>
          <p:cNvPicPr/>
          <p:nvPr/>
        </p:nvPicPr>
        <p:blipFill>
          <a:blip r:embed="rId2">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93" name="pasted-image.pdf"/>
          <p:cNvPicPr/>
          <p:nvPr/>
        </p:nvPicPr>
        <p:blipFill>
          <a:blip r:embed="rId3">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94" name="Shape 94"/>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95" name="Shape 95"/>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96" name="Shape 96"/>
          <p:cNvSpPr/>
          <p:nvPr/>
        </p:nvSpPr>
        <p:spPr>
          <a:xfrm>
            <a:off x="557810" y="3733799"/>
            <a:ext cx="11889180" cy="5232401"/>
          </a:xfrm>
          <a:prstGeom prst="rect">
            <a:avLst/>
          </a:prstGeom>
          <a:ln w="12700">
            <a:miter lim="400000"/>
          </a:ln>
          <a:effectLst>
            <a:outerShdw sx="100000" sy="100000" kx="0" ky="0" algn="b" rotWithShape="0" blurRad="63500" dist="76200" dir="2527003">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50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rPr>
              <a:t>Revelation 21:8 (NKJV)</a:t>
            </a:r>
            <a:endParaRPr sz="50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300">
                <a:solidFill>
                  <a:srgbClr val="FFFFFF"/>
                </a:solidFill>
                <a:effectLst>
                  <a:outerShdw sx="100000" sy="100000" kx="0" ky="0" algn="b" rotWithShape="0" blurRad="63500" dist="63500" dir="2212349">
                    <a:srgbClr val="000000"/>
                  </a:outerShdw>
                </a:effectLst>
                <a:latin typeface="Adelon"/>
                <a:ea typeface="Adelon"/>
                <a:cs typeface="Adelon"/>
                <a:sym typeface="Adelon"/>
              </a:rPr>
              <a:t>8</a:t>
            </a:r>
            <a:r>
              <a:rPr sz="5300">
                <a:solidFill>
                  <a:srgbClr val="FFFFFF"/>
                </a:solidFill>
                <a:effectLst>
                  <a:outerShdw sx="100000" sy="100000" kx="0" ky="0" algn="b" rotWithShape="0" blurRad="63500" dist="63500" dir="2212349">
                    <a:srgbClr val="000000"/>
                  </a:outerShdw>
                </a:effectLst>
                <a:latin typeface="Adelon"/>
                <a:ea typeface="Adelon"/>
                <a:cs typeface="Adelon"/>
                <a:sym typeface="Adelon"/>
              </a:rPr>
              <a:t> But the cowardly, unbelieving, abominable, murderers, sexually immoral, sorcerers, idolaters, and all liars shall have their part in the lake which burns with fire and brimstone, which is the second death.”</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99" name="pasted-image.pdf"/>
          <p:cNvPicPr/>
          <p:nvPr/>
        </p:nvPicPr>
        <p:blipFill>
          <a:blip r:embed="rId2">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00" name="pasted-image.pdf"/>
          <p:cNvPicPr/>
          <p:nvPr/>
        </p:nvPicPr>
        <p:blipFill>
          <a:blip r:embed="rId3">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01" name="Shape 101"/>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02" name="Shape 102"/>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103" name="Shape 103"/>
          <p:cNvSpPr/>
          <p:nvPr/>
        </p:nvSpPr>
        <p:spPr>
          <a:xfrm>
            <a:off x="153371" y="3335866"/>
            <a:ext cx="12698058" cy="6096001"/>
          </a:xfrm>
          <a:prstGeom prst="rect">
            <a:avLst/>
          </a:prstGeom>
          <a:ln w="12700">
            <a:miter lim="400000"/>
          </a:ln>
          <a:effectLst>
            <a:outerShdw sx="100000" sy="100000" kx="0" ky="0" algn="b" rotWithShape="0" blurRad="63500" dist="76200" dir="2527003">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defTabSz="457200">
              <a:defRPr sz="1800">
                <a:solidFill>
                  <a:srgbClr val="000000"/>
                </a:solidFill>
              </a:defRPr>
            </a:pPr>
            <a:r>
              <a:rPr sz="50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rPr>
              <a:t>1 Corinthians 6:9–11 (NKJV)</a:t>
            </a:r>
            <a:endParaRPr sz="50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100">
                <a:solidFill>
                  <a:srgbClr val="FFFFFF"/>
                </a:solidFill>
                <a:effectLst>
                  <a:outerShdw sx="100000" sy="100000" kx="0" ky="0" algn="b" rotWithShape="0" blurRad="63500" dist="63500" dir="2212349">
                    <a:srgbClr val="000000"/>
                  </a:outerShdw>
                </a:effectLst>
                <a:latin typeface="Adelon"/>
                <a:ea typeface="Adelon"/>
                <a:cs typeface="Adelon"/>
                <a:sym typeface="Adelon"/>
              </a:rPr>
              <a:t>9</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 Do you not know that the unrighteous will not inherit the kingdom of God? Do not be deceived. Neither fornicators, nor idolaters, nor adulterers, nor homosexuals, nor sodomites, </a:t>
            </a:r>
            <a:r>
              <a:rPr baseline="31999" sz="4100">
                <a:solidFill>
                  <a:srgbClr val="FFFFFF"/>
                </a:solidFill>
                <a:effectLst>
                  <a:outerShdw sx="100000" sy="100000" kx="0" ky="0" algn="b" rotWithShape="0" blurRad="63500" dist="63500" dir="2212349">
                    <a:srgbClr val="000000"/>
                  </a:outerShdw>
                </a:effectLst>
                <a:latin typeface="Adelon"/>
                <a:ea typeface="Adelon"/>
                <a:cs typeface="Adelon"/>
                <a:sym typeface="Adelon"/>
              </a:rPr>
              <a:t>10</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 nor thieves, nor covetous, nor drunkards, nor revilers, nor extortioners will inherit the kingdom of God. </a:t>
            </a:r>
            <a:r>
              <a:rPr baseline="31999" sz="4100">
                <a:solidFill>
                  <a:srgbClr val="FFFFFF"/>
                </a:solidFill>
                <a:effectLst>
                  <a:outerShdw sx="100000" sy="100000" kx="0" ky="0" algn="b" rotWithShape="0" blurRad="63500" dist="63500" dir="2212349">
                    <a:srgbClr val="000000"/>
                  </a:outerShdw>
                </a:effectLst>
                <a:latin typeface="Adelon"/>
                <a:ea typeface="Adelon"/>
                <a:cs typeface="Adelon"/>
                <a:sym typeface="Adelon"/>
              </a:rPr>
              <a:t>11</a:t>
            </a:r>
            <a:r>
              <a:rPr sz="4100">
                <a:solidFill>
                  <a:srgbClr val="FFFFFF"/>
                </a:solidFill>
                <a:effectLst>
                  <a:outerShdw sx="100000" sy="100000" kx="0" ky="0" algn="b" rotWithShape="0" blurRad="63500" dist="63500" dir="2212349">
                    <a:srgbClr val="000000"/>
                  </a:outerShdw>
                </a:effectLst>
                <a:latin typeface="Adelon"/>
                <a:ea typeface="Adelon"/>
                <a:cs typeface="Adelon"/>
                <a:sym typeface="Adelon"/>
              </a:rPr>
              <a:t> And such were some of you. But you were washed, but you were sanctified, but you were justified in the name of the Lord Jesus and by the Spirit of our God.</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nvSpPr>
        <p:spPr>
          <a:xfrm rot="20940000">
            <a:off x="-240921" y="265593"/>
            <a:ext cx="3338955" cy="762141"/>
          </a:xfrm>
          <a:prstGeom prst="rect">
            <a:avLst/>
          </a:prstGeom>
          <a:ln w="12700">
            <a:miter lim="400000"/>
          </a:ln>
          <a:effectLst>
            <a:outerShdw sx="100000" sy="100000" kx="0" ky="0" algn="b" rotWithShape="0" blurRad="63500" dist="76200" dir="3218735">
              <a:srgbClr val="000000"/>
            </a:outerShdw>
          </a:effectLst>
          <a:extLst>
            <a:ext uri="{C572A759-6A51-4108-AA02-DFA0A04FC94B}">
              <ma14:wrappingTextBoxFlag xmlns:ma14="http://schemas.microsoft.com/office/mac/drawingml/2011/main" val="1"/>
            </a:ext>
          </a:extLst>
        </p:spPr>
        <p:txBody>
          <a:bodyPr lIns="0" tIns="0" rIns="0" bIns="0">
            <a:spAutoFit/>
          </a:bodyPr>
          <a:lstStyle>
            <a:lvl1pPr>
              <a:defRPr sz="4300">
                <a:effectLst>
                  <a:outerShdw sx="100000" sy="100000" kx="0" ky="0" algn="b" rotWithShape="0" blurRad="63500" dist="63500" dir="1982668">
                    <a:srgbClr val="000000"/>
                  </a:outerShdw>
                </a:effectLst>
                <a:latin typeface="Angelou"/>
                <a:ea typeface="Angelou"/>
                <a:cs typeface="Angelou"/>
                <a:sym typeface="Angelou"/>
              </a:defRPr>
            </a:lvl1pPr>
          </a:lstStyle>
          <a:p>
            <a:pPr lvl="0">
              <a:defRPr sz="1800">
                <a:solidFill>
                  <a:srgbClr val="000000"/>
                </a:solidFill>
                <a:effectLst/>
              </a:defRPr>
            </a:pPr>
            <a:r>
              <a:rPr sz="4300">
                <a:solidFill>
                  <a:srgbClr val="FFFFFF"/>
                </a:solidFill>
                <a:effectLst>
                  <a:outerShdw sx="100000" sy="100000" kx="0" ky="0" algn="b" rotWithShape="0" blurRad="63500" dist="63500" dir="1982668">
                    <a:srgbClr val="000000"/>
                  </a:outerShdw>
                </a:effectLst>
              </a:rPr>
              <a:t>This Is Not </a:t>
            </a:r>
          </a:p>
        </p:txBody>
      </p:sp>
      <p:pic>
        <p:nvPicPr>
          <p:cNvPr id="106" name="pasted-image.pdf"/>
          <p:cNvPicPr/>
          <p:nvPr/>
        </p:nvPicPr>
        <p:blipFill>
          <a:blip r:embed="rId2">
            <a:extLst/>
          </a:blip>
          <a:stretch>
            <a:fillRect/>
          </a:stretch>
        </p:blipFill>
        <p:spPr>
          <a:xfrm>
            <a:off x="2513909" y="-253937"/>
            <a:ext cx="3795874" cy="1437136"/>
          </a:xfrm>
          <a:prstGeom prst="rect">
            <a:avLst/>
          </a:prstGeom>
          <a:ln w="12700">
            <a:miter lim="400000"/>
          </a:ln>
          <a:effectLst>
            <a:outerShdw sx="100000" sy="100000" kx="0" ky="0" algn="b" rotWithShape="0" blurRad="38100" dist="63500" dir="3295327">
              <a:srgbClr val="000000"/>
            </a:outerShdw>
          </a:effectLst>
        </p:spPr>
      </p:pic>
      <p:pic>
        <p:nvPicPr>
          <p:cNvPr id="107" name="pasted-image.pdf"/>
          <p:cNvPicPr/>
          <p:nvPr/>
        </p:nvPicPr>
        <p:blipFill>
          <a:blip r:embed="rId3">
            <a:extLst/>
          </a:blip>
          <a:stretch>
            <a:fillRect/>
          </a:stretch>
        </p:blipFill>
        <p:spPr>
          <a:xfrm>
            <a:off x="5653021" y="-246875"/>
            <a:ext cx="4067242" cy="1423011"/>
          </a:xfrm>
          <a:prstGeom prst="rect">
            <a:avLst/>
          </a:prstGeom>
          <a:ln w="12700">
            <a:miter lim="400000"/>
          </a:ln>
          <a:effectLst>
            <a:outerShdw sx="100000" sy="100000" kx="0" ky="0" algn="b" rotWithShape="0" blurRad="38100" dist="63500" dir="3295327">
              <a:srgbClr val="000000"/>
            </a:outerShdw>
          </a:effectLst>
        </p:spPr>
      </p:pic>
      <p:sp>
        <p:nvSpPr>
          <p:cNvPr id="108" name="Shape 108"/>
          <p:cNvSpPr/>
          <p:nvPr/>
        </p:nvSpPr>
        <p:spPr>
          <a:xfrm>
            <a:off x="9422452" y="165089"/>
            <a:ext cx="2829764" cy="901701"/>
          </a:xfrm>
          <a:prstGeom prst="rect">
            <a:avLst/>
          </a:prstGeom>
          <a:ln w="12700">
            <a:miter lim="400000"/>
          </a:ln>
          <a:effectLst>
            <a:outerShdw sx="100000" sy="100000" kx="0" ky="0" algn="b" rotWithShape="0" blurRad="114300" dist="114300" dir="3218735">
              <a:srgbClr val="000000">
                <a:alpha val="7583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1">
              <a:defRPr sz="1800">
                <a:solidFill>
                  <a:srgbClr val="000000"/>
                </a:solidFill>
              </a:defRPr>
            </a:pPr>
            <a:r>
              <a:rPr sz="5600">
                <a:solidFill>
                  <a:srgbClr val="FFFFFF"/>
                </a:solidFill>
                <a:effectLst>
                  <a:outerShdw sx="100000" sy="100000" kx="0" ky="0" algn="b" rotWithShape="0" blurRad="63500" dist="63500" dir="1982668">
                    <a:srgbClr val="000000">
                      <a:alpha val="32000"/>
                    </a:srgbClr>
                  </a:outerShdw>
                </a:effectLst>
                <a:latin typeface="Adelon"/>
                <a:ea typeface="Adelon"/>
                <a:cs typeface="Adelon"/>
                <a:sym typeface="Adelon"/>
              </a:rPr>
              <a:t>Or Is It?</a:t>
            </a:r>
          </a:p>
        </p:txBody>
      </p:sp>
      <p:sp>
        <p:nvSpPr>
          <p:cNvPr id="109" name="Shape 109"/>
          <p:cNvSpPr/>
          <p:nvPr/>
        </p:nvSpPr>
        <p:spPr>
          <a:xfrm>
            <a:off x="154482" y="1008586"/>
            <a:ext cx="12695835" cy="2514601"/>
          </a:xfrm>
          <a:prstGeom prst="rect">
            <a:avLst/>
          </a:prstGeom>
          <a:ln w="12700">
            <a:miter lim="400000"/>
          </a:ln>
          <a:effectLst>
            <a:outerShdw sx="100000" sy="100000" kx="0" ky="0" algn="b" rotWithShape="0" blurRad="63500" dist="63500" dir="2875031">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sz="7800">
                <a:solidFill>
                  <a:srgbClr val="73FCD6"/>
                </a:solidFill>
                <a:effectLst>
                  <a:outerShdw sx="100000" sy="100000" kx="0" ky="0" algn="b" rotWithShape="0" blurRad="63500" dist="63500" dir="3632358">
                    <a:srgbClr val="000000"/>
                  </a:outerShdw>
                </a:effectLst>
                <a:latin typeface="Continuum Bold"/>
                <a:ea typeface="Continuum Bold"/>
                <a:cs typeface="Continuum Bold"/>
                <a:sym typeface="Continuum Bold"/>
              </a:defRPr>
            </a:lvl1pPr>
          </a:lstStyle>
          <a:p>
            <a:pPr lvl="0">
              <a:defRPr sz="1800">
                <a:solidFill>
                  <a:srgbClr val="000000"/>
                </a:solidFill>
                <a:effectLst/>
              </a:defRPr>
            </a:pPr>
            <a:r>
              <a:rPr sz="7800">
                <a:solidFill>
                  <a:srgbClr val="73FCD6"/>
                </a:solidFill>
                <a:effectLst>
                  <a:outerShdw sx="100000" sy="100000" kx="0" ky="0" algn="b" rotWithShape="0" blurRad="63500" dist="63500" dir="3632358">
                    <a:srgbClr val="000000"/>
                  </a:outerShdw>
                </a:effectLst>
              </a:rPr>
              <a:t>God has clearly revealed some salvation issues </a:t>
            </a:r>
          </a:p>
        </p:txBody>
      </p:sp>
      <p:sp>
        <p:nvSpPr>
          <p:cNvPr id="110" name="Shape 110"/>
          <p:cNvSpPr/>
          <p:nvPr/>
        </p:nvSpPr>
        <p:spPr>
          <a:xfrm>
            <a:off x="5276588" y="3579282"/>
            <a:ext cx="7170402" cy="5473701"/>
          </a:xfrm>
          <a:prstGeom prst="rect">
            <a:avLst/>
          </a:prstGeom>
          <a:ln w="12700">
            <a:miter lim="400000"/>
          </a:ln>
          <a:effectLst>
            <a:outerShdw sx="100000" sy="100000" kx="0" ky="0" algn="b" rotWithShape="0" blurRad="63500" dist="76200" dir="2527003">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solidFill>
                  <a:srgbClr val="000000"/>
                </a:solidFill>
              </a:defRPr>
            </a:pPr>
            <a:r>
              <a:rPr sz="43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rPr>
              <a:t>Romans 3:23  (NKJV)</a:t>
            </a:r>
            <a:endParaRPr sz="43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300">
                <a:solidFill>
                  <a:srgbClr val="FFFFFF"/>
                </a:solidFill>
                <a:effectLst>
                  <a:outerShdw sx="100000" sy="100000" kx="0" ky="0" algn="b" rotWithShape="0" blurRad="63500" dist="63500" dir="2212349">
                    <a:srgbClr val="000000"/>
                  </a:outerShdw>
                </a:effectLst>
                <a:latin typeface="Adelon"/>
                <a:ea typeface="Adelon"/>
                <a:cs typeface="Adelon"/>
                <a:sym typeface="Adelon"/>
              </a:rPr>
              <a:t>23</a:t>
            </a:r>
            <a:r>
              <a:rPr sz="4300">
                <a:solidFill>
                  <a:srgbClr val="FFFFFF"/>
                </a:solidFill>
                <a:effectLst>
                  <a:outerShdw sx="100000" sy="100000" kx="0" ky="0" algn="b" rotWithShape="0" blurRad="63500" dist="63500" dir="2212349">
                    <a:srgbClr val="000000"/>
                  </a:outerShdw>
                </a:effectLst>
                <a:latin typeface="Adelon"/>
                <a:ea typeface="Adelon"/>
                <a:cs typeface="Adelon"/>
                <a:sym typeface="Adelon"/>
              </a:rPr>
              <a:t> for all have sinned and fall short of the glory of God, </a:t>
            </a:r>
            <a:endParaRPr sz="4300">
              <a:solidFill>
                <a:srgbClr val="FFFFFF"/>
              </a:solidFill>
              <a:effectLst>
                <a:outerShdw sx="100000" sy="100000" kx="0" ky="0" algn="b" rotWithShape="0" blurRad="63500" dist="63500" dir="2212349">
                  <a:srgbClr val="000000"/>
                </a:outerShdw>
              </a:effectLst>
              <a:latin typeface="Adelon"/>
              <a:ea typeface="Adelon"/>
              <a:cs typeface="Adelon"/>
              <a:sym typeface="Adelon"/>
            </a:endParaRPr>
          </a:p>
          <a:p>
            <a:pPr lvl="0" defTabSz="457200">
              <a:defRPr sz="1800">
                <a:solidFill>
                  <a:srgbClr val="000000"/>
                </a:solidFill>
              </a:defRPr>
            </a:pPr>
            <a:r>
              <a:rPr sz="43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rPr>
              <a:t>Romans 3:23; 6:23 (NKJV)</a:t>
            </a:r>
            <a:endParaRPr sz="4300">
              <a:solidFill>
                <a:srgbClr val="FFFFFF"/>
              </a:solidFill>
              <a:effectLst>
                <a:outerShdw sx="100000" sy="100000" kx="0" ky="0" algn="b" rotWithShape="0" blurRad="63500" dist="63500" dir="2212349">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300">
                <a:solidFill>
                  <a:srgbClr val="FFFFFF"/>
                </a:solidFill>
                <a:effectLst>
                  <a:outerShdw sx="100000" sy="100000" kx="0" ky="0" algn="b" rotWithShape="0" blurRad="63500" dist="63500" dir="2212349">
                    <a:srgbClr val="000000"/>
                  </a:outerShdw>
                </a:effectLst>
                <a:latin typeface="Adelon"/>
                <a:ea typeface="Adelon"/>
                <a:cs typeface="Adelon"/>
                <a:sym typeface="Adelon"/>
              </a:rPr>
              <a:t>23</a:t>
            </a:r>
            <a:r>
              <a:rPr sz="4300">
                <a:solidFill>
                  <a:srgbClr val="FFFFFF"/>
                </a:solidFill>
                <a:effectLst>
                  <a:outerShdw sx="100000" sy="100000" kx="0" ky="0" algn="b" rotWithShape="0" blurRad="63500" dist="63500" dir="2212349">
                    <a:srgbClr val="000000"/>
                  </a:outerShdw>
                </a:effectLst>
                <a:latin typeface="Adelon"/>
                <a:ea typeface="Adelon"/>
                <a:cs typeface="Adelon"/>
                <a:sym typeface="Adelon"/>
              </a:rPr>
              <a:t> For the wages of sin </a:t>
            </a:r>
            <a:r>
              <a:rPr sz="4300">
                <a:solidFill>
                  <a:srgbClr val="FFFFFF"/>
                </a:solidFill>
                <a:effectLst>
                  <a:outerShdw sx="100000" sy="100000" kx="0" ky="0" algn="b" rotWithShape="0" blurRad="63500" dist="63500" dir="2212349">
                    <a:srgbClr val="000000"/>
                  </a:outerShdw>
                </a:effectLst>
                <a:latin typeface="Adelon"/>
                <a:ea typeface="Adelon"/>
                <a:cs typeface="Adelon"/>
                <a:sym typeface="Adelon"/>
              </a:rPr>
              <a:t>is</a:t>
            </a:r>
            <a:r>
              <a:rPr sz="4300">
                <a:solidFill>
                  <a:srgbClr val="FFFFFF"/>
                </a:solidFill>
                <a:effectLst>
                  <a:outerShdw sx="100000" sy="100000" kx="0" ky="0" algn="b" rotWithShape="0" blurRad="63500" dist="63500" dir="2212349">
                    <a:srgbClr val="000000"/>
                  </a:outerShdw>
                </a:effectLst>
                <a:latin typeface="Adelon"/>
                <a:ea typeface="Adelon"/>
                <a:cs typeface="Adelon"/>
                <a:sym typeface="Adelon"/>
              </a:rPr>
              <a:t> death, but the gift of God </a:t>
            </a:r>
            <a:r>
              <a:rPr sz="4300">
                <a:solidFill>
                  <a:srgbClr val="FFFFFF"/>
                </a:solidFill>
                <a:effectLst>
                  <a:outerShdw sx="100000" sy="100000" kx="0" ky="0" algn="b" rotWithShape="0" blurRad="63500" dist="63500" dir="2212349">
                    <a:srgbClr val="000000"/>
                  </a:outerShdw>
                </a:effectLst>
                <a:latin typeface="Adelon"/>
                <a:ea typeface="Adelon"/>
                <a:cs typeface="Adelon"/>
                <a:sym typeface="Adelon"/>
              </a:rPr>
              <a:t>is</a:t>
            </a:r>
            <a:r>
              <a:rPr sz="4300">
                <a:solidFill>
                  <a:srgbClr val="FFFFFF"/>
                </a:solidFill>
                <a:effectLst>
                  <a:outerShdw sx="100000" sy="100000" kx="0" ky="0" algn="b" rotWithShape="0" blurRad="63500" dist="63500" dir="2212349">
                    <a:srgbClr val="000000"/>
                  </a:outerShdw>
                </a:effectLst>
                <a:latin typeface="Adelon"/>
                <a:ea typeface="Adelon"/>
                <a:cs typeface="Adelon"/>
                <a:sym typeface="Adelon"/>
              </a:rPr>
              <a:t> eternal life in Christ Jesus our Lord.</a:t>
            </a:r>
          </a:p>
        </p:txBody>
      </p:sp>
      <p:pic>
        <p:nvPicPr>
          <p:cNvPr id="111" name=""/>
          <p:cNvPicPr/>
          <p:nvPr/>
        </p:nvPicPr>
        <p:blipFill>
          <a:blip r:embed="rId4">
            <a:extLst/>
          </a:blip>
          <a:stretch>
            <a:fillRect/>
          </a:stretch>
        </p:blipFill>
        <p:spPr>
          <a:xfrm>
            <a:off x="220133" y="3429000"/>
            <a:ext cx="4183106" cy="6375400"/>
          </a:xfrm>
          <a:prstGeom prst="rect">
            <a:avLst/>
          </a:prstGeom>
        </p:spPr>
      </p:pic>
    </p:spTree>
  </p:cSld>
  <p:clrMapOvr>
    <a:masterClrMapping/>
  </p:clrMapOvr>
  <p:transition spd="slow" advClick="1">
    <p:dissolve/>
  </p:transition>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merican Typewriter"/>
        <a:ea typeface="American Typewriter"/>
        <a:cs typeface="American Typewriter"/>
      </a:majorFont>
      <a:minorFont>
        <a:latin typeface="American Typewriter"/>
        <a:ea typeface="American Typewriter"/>
        <a:cs typeface="American Typewri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77800" dist="406400" dir="5400000">
              <a:srgbClr val="000000">
                <a:alpha val="68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177800" dist="406400" dir="5400000">
            <a:srgbClr val="000000">
              <a:alpha val="68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merican Typewriter"/>
        <a:ea typeface="American Typewriter"/>
        <a:cs typeface="American Typewriter"/>
      </a:majorFont>
      <a:minorFont>
        <a:latin typeface="American Typewriter"/>
        <a:ea typeface="American Typewriter"/>
        <a:cs typeface="American Typewri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77800" dist="406400" dir="5400000">
              <a:srgbClr val="000000">
                <a:alpha val="68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177800" dist="406400" dir="5400000">
            <a:srgbClr val="000000">
              <a:alpha val="68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